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78" r:id="rId4"/>
    <p:sldId id="259" r:id="rId5"/>
    <p:sldId id="260" r:id="rId6"/>
    <p:sldId id="261" r:id="rId7"/>
    <p:sldId id="262" r:id="rId8"/>
    <p:sldId id="263" r:id="rId9"/>
    <p:sldId id="264" r:id="rId10"/>
    <p:sldId id="265" r:id="rId11"/>
    <p:sldId id="266" r:id="rId12"/>
    <p:sldId id="271" r:id="rId13"/>
    <p:sldId id="267" r:id="rId14"/>
    <p:sldId id="272" r:id="rId15"/>
    <p:sldId id="268" r:id="rId16"/>
    <p:sldId id="273" r:id="rId17"/>
    <p:sldId id="269" r:id="rId18"/>
    <p:sldId id="270" r:id="rId19"/>
    <p:sldId id="274" r:id="rId20"/>
    <p:sldId id="275" r:id="rId21"/>
    <p:sldId id="276" r:id="rId22"/>
    <p:sldId id="277" r:id="rId2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1.jpe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5.xml.rels><?xml version="1.0" encoding="UTF-8" standalone="yes"?>
<Relationships xmlns="http://schemas.openxmlformats.org/package/2006/relationships"><Relationship Id="rId1" Type="http://schemas.openxmlformats.org/officeDocument/2006/relationships/image" Target="../media/image11.png"/></Relationships>
</file>

<file path=ppt/diagrams/_rels/data6.xml.rels><?xml version="1.0" encoding="UTF-8" standalone="yes"?>
<Relationships xmlns="http://schemas.openxmlformats.org/package/2006/relationships"><Relationship Id="rId1" Type="http://schemas.openxmlformats.org/officeDocument/2006/relationships/image" Target="../media/image12.png"/></Relationships>
</file>

<file path=ppt/diagrams/_rels/data7.xml.rels><?xml version="1.0" encoding="UTF-8" standalone="yes"?>
<Relationships xmlns="http://schemas.openxmlformats.org/package/2006/relationships"><Relationship Id="rId1" Type="http://schemas.openxmlformats.org/officeDocument/2006/relationships/image" Target="../media/image13.png"/></Relationships>
</file>

<file path=ppt/diagrams/_rels/data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ata9.xml.rels><?xml version="1.0" encoding="UTF-8" standalone="yes"?>
<Relationships xmlns="http://schemas.openxmlformats.org/package/2006/relationships"><Relationship Id="rId1" Type="http://schemas.openxmlformats.org/officeDocument/2006/relationships/image" Target="../media/image16.png"/></Relationships>
</file>

<file path=ppt/diagrams/_rels/data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jpeg"/></Relationships>
</file>

<file path=ppt/diagrams/_rels/data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image" Target="../media/image20.jpeg"/></Relationships>
</file>

<file path=ppt/diagrams/_rels/data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jpeg"/></Relationships>
</file>

<file path=ppt/diagrams/_rels/drawing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image" Target="../media/image20.jpeg"/></Relationships>
</file>

<file path=ppt/diagrams/_rels/drawing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98804A-6A79-46D9-9F2E-086B8171E807}" type="doc">
      <dgm:prSet loTypeId="urn:microsoft.com/office/officeart/2005/8/layout/vList4" loCatId="list" qsTypeId="urn:microsoft.com/office/officeart/2005/8/quickstyle/simple5" qsCatId="simple" csTypeId="urn:microsoft.com/office/officeart/2005/8/colors/accent1_2" csCatId="accent1" phldr="1"/>
      <dgm:spPr/>
      <dgm:t>
        <a:bodyPr/>
        <a:lstStyle/>
        <a:p>
          <a:endParaRPr lang="es-CO"/>
        </a:p>
      </dgm:t>
    </dgm:pt>
    <dgm:pt modelId="{28F233FB-2BDF-4001-8184-5A7C6D8B3A08}">
      <dgm:prSet custT="1"/>
      <dgm:spPr>
        <a:blipFill rotWithShape="0">
          <a:blip xmlns:r="http://schemas.openxmlformats.org/officeDocument/2006/relationships" r:embed="rId1"/>
          <a:tile tx="0" ty="0" sx="100000" sy="100000" flip="none" algn="tl"/>
        </a:blipFill>
      </dgm:spPr>
      <dgm:t>
        <a:bodyPr/>
        <a:lstStyle/>
        <a:p>
          <a:pPr rtl="0"/>
          <a:r>
            <a:rPr lang="es-CO" sz="3600" dirty="0" smtClean="0">
              <a:latin typeface="Algerian" pitchFamily="82" charset="0"/>
            </a:rPr>
            <a:t>HERALDOS DE LA LUZ: N°3.</a:t>
          </a:r>
          <a:endParaRPr lang="es-CO" sz="3600" dirty="0">
            <a:latin typeface="Algerian" pitchFamily="82" charset="0"/>
          </a:endParaRPr>
        </a:p>
      </dgm:t>
    </dgm:pt>
    <dgm:pt modelId="{FA86BDCC-E94F-44D6-B705-21C132A3347F}" type="parTrans" cxnId="{B1DEAE74-C4DC-49A3-83F7-A1864E4131F0}">
      <dgm:prSet/>
      <dgm:spPr/>
      <dgm:t>
        <a:bodyPr/>
        <a:lstStyle/>
        <a:p>
          <a:endParaRPr lang="es-CO"/>
        </a:p>
      </dgm:t>
    </dgm:pt>
    <dgm:pt modelId="{A75E9372-9C74-40EF-8A2B-24D7F2034388}" type="sibTrans" cxnId="{B1DEAE74-C4DC-49A3-83F7-A1864E4131F0}">
      <dgm:prSet/>
      <dgm:spPr/>
      <dgm:t>
        <a:bodyPr/>
        <a:lstStyle/>
        <a:p>
          <a:endParaRPr lang="es-CO"/>
        </a:p>
      </dgm:t>
    </dgm:pt>
    <dgm:pt modelId="{7C929F67-F18D-4F40-97B3-E66BBF6C84D4}" type="pres">
      <dgm:prSet presAssocID="{3098804A-6A79-46D9-9F2E-086B8171E807}" presName="linear" presStyleCnt="0">
        <dgm:presLayoutVars>
          <dgm:dir/>
          <dgm:resizeHandles val="exact"/>
        </dgm:presLayoutVars>
      </dgm:prSet>
      <dgm:spPr/>
      <dgm:t>
        <a:bodyPr/>
        <a:lstStyle/>
        <a:p>
          <a:endParaRPr lang="es-CO"/>
        </a:p>
      </dgm:t>
    </dgm:pt>
    <dgm:pt modelId="{12CA4D8C-E556-47D8-862C-74088E979899}" type="pres">
      <dgm:prSet presAssocID="{28F233FB-2BDF-4001-8184-5A7C6D8B3A08}" presName="comp" presStyleCnt="0"/>
      <dgm:spPr/>
    </dgm:pt>
    <dgm:pt modelId="{98F30757-B6DD-4F13-8B10-CC20F6C7F6E9}" type="pres">
      <dgm:prSet presAssocID="{28F233FB-2BDF-4001-8184-5A7C6D8B3A08}" presName="box" presStyleLbl="node1" presStyleIdx="0" presStyleCnt="1" custLinFactY="-17397" custLinFactNeighborX="-1882" custLinFactNeighborY="-100000"/>
      <dgm:spPr/>
      <dgm:t>
        <a:bodyPr/>
        <a:lstStyle/>
        <a:p>
          <a:endParaRPr lang="es-CO"/>
        </a:p>
      </dgm:t>
    </dgm:pt>
    <dgm:pt modelId="{D53746C8-28FF-46B8-9721-0A23B7A6F06A}" type="pres">
      <dgm:prSet presAssocID="{28F233FB-2BDF-4001-8184-5A7C6D8B3A08}" presName="img" presStyleLbl="fgImgPlace1" presStyleIdx="0" presStyleCnt="1"/>
      <dgm:spPr/>
    </dgm:pt>
    <dgm:pt modelId="{98800772-A947-4FF1-B249-7981C7CF74B4}" type="pres">
      <dgm:prSet presAssocID="{28F233FB-2BDF-4001-8184-5A7C6D8B3A08}" presName="text" presStyleLbl="node1" presStyleIdx="0" presStyleCnt="1">
        <dgm:presLayoutVars>
          <dgm:bulletEnabled val="1"/>
        </dgm:presLayoutVars>
      </dgm:prSet>
      <dgm:spPr/>
      <dgm:t>
        <a:bodyPr/>
        <a:lstStyle/>
        <a:p>
          <a:endParaRPr lang="es-CO"/>
        </a:p>
      </dgm:t>
    </dgm:pt>
  </dgm:ptLst>
  <dgm:cxnLst>
    <dgm:cxn modelId="{9B89FAF7-3090-4D64-BA78-5FC4C0131519}" type="presOf" srcId="{28F233FB-2BDF-4001-8184-5A7C6D8B3A08}" destId="{98F30757-B6DD-4F13-8B10-CC20F6C7F6E9}" srcOrd="0" destOrd="0" presId="urn:microsoft.com/office/officeart/2005/8/layout/vList4"/>
    <dgm:cxn modelId="{A1B803C6-C9F9-4D4A-BD21-23E11112624F}" type="presOf" srcId="{28F233FB-2BDF-4001-8184-5A7C6D8B3A08}" destId="{98800772-A947-4FF1-B249-7981C7CF74B4}" srcOrd="1" destOrd="0" presId="urn:microsoft.com/office/officeart/2005/8/layout/vList4"/>
    <dgm:cxn modelId="{B1DEAE74-C4DC-49A3-83F7-A1864E4131F0}" srcId="{3098804A-6A79-46D9-9F2E-086B8171E807}" destId="{28F233FB-2BDF-4001-8184-5A7C6D8B3A08}" srcOrd="0" destOrd="0" parTransId="{FA86BDCC-E94F-44D6-B705-21C132A3347F}" sibTransId="{A75E9372-9C74-40EF-8A2B-24D7F2034388}"/>
    <dgm:cxn modelId="{31E4A28C-69AF-43CB-9D3F-99970CD62012}" type="presOf" srcId="{3098804A-6A79-46D9-9F2E-086B8171E807}" destId="{7C929F67-F18D-4F40-97B3-E66BBF6C84D4}" srcOrd="0" destOrd="0" presId="urn:microsoft.com/office/officeart/2005/8/layout/vList4"/>
    <dgm:cxn modelId="{3A0320CF-C8C4-4090-9822-2EA52432B4AE}" type="presParOf" srcId="{7C929F67-F18D-4F40-97B3-E66BBF6C84D4}" destId="{12CA4D8C-E556-47D8-862C-74088E979899}" srcOrd="0" destOrd="0" presId="urn:microsoft.com/office/officeart/2005/8/layout/vList4"/>
    <dgm:cxn modelId="{BAF6E28B-FF4F-4989-A648-97EA2298EFCA}" type="presParOf" srcId="{12CA4D8C-E556-47D8-862C-74088E979899}" destId="{98F30757-B6DD-4F13-8B10-CC20F6C7F6E9}" srcOrd="0" destOrd="0" presId="urn:microsoft.com/office/officeart/2005/8/layout/vList4"/>
    <dgm:cxn modelId="{4EA947C7-8527-4A7A-B8CB-C07D7D4C8D3D}" type="presParOf" srcId="{12CA4D8C-E556-47D8-862C-74088E979899}" destId="{D53746C8-28FF-46B8-9721-0A23B7A6F06A}" srcOrd="1" destOrd="0" presId="urn:microsoft.com/office/officeart/2005/8/layout/vList4"/>
    <dgm:cxn modelId="{281E800C-F6E0-4051-92D6-0FB6B08262CD}" type="presParOf" srcId="{12CA4D8C-E556-47D8-862C-74088E979899}" destId="{98800772-A947-4FF1-B249-7981C7CF74B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3100C7-5318-4C4D-A0A4-60C6ABD9F95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B763800-F4EA-491A-A132-A9EFB46BC322}">
      <dgm:prSet/>
      <dgm:spPr/>
      <dgm:t>
        <a:bodyPr/>
        <a:lstStyle/>
        <a:p>
          <a:pPr rtl="0"/>
          <a:r>
            <a:rPr lang="es-CO" b="1" i="1" dirty="0" smtClean="0">
              <a:solidFill>
                <a:srgbClr val="FF0000"/>
              </a:solidFill>
              <a:latin typeface="Algerian" pitchFamily="82" charset="0"/>
            </a:rPr>
            <a:t>Los «heraldos de luz» para este tiempo.</a:t>
          </a:r>
          <a:endParaRPr lang="es-CO" b="1" i="1" dirty="0">
            <a:solidFill>
              <a:srgbClr val="FF0000"/>
            </a:solidFill>
            <a:latin typeface="Algerian" pitchFamily="82" charset="0"/>
          </a:endParaRPr>
        </a:p>
      </dgm:t>
    </dgm:pt>
    <dgm:pt modelId="{A4701E62-FA76-4EE6-B0FE-8D8B32C4107E}" type="parTrans" cxnId="{4A25D79E-3A2A-49AE-B6BE-314BB365772D}">
      <dgm:prSet/>
      <dgm:spPr/>
      <dgm:t>
        <a:bodyPr/>
        <a:lstStyle/>
        <a:p>
          <a:endParaRPr lang="es-CO"/>
        </a:p>
      </dgm:t>
    </dgm:pt>
    <dgm:pt modelId="{D3F5B991-BAC4-495E-A3C3-36A073B7DBD0}" type="sibTrans" cxnId="{4A25D79E-3A2A-49AE-B6BE-314BB365772D}">
      <dgm:prSet/>
      <dgm:spPr/>
      <dgm:t>
        <a:bodyPr/>
        <a:lstStyle/>
        <a:p>
          <a:endParaRPr lang="es-CO"/>
        </a:p>
      </dgm:t>
    </dgm:pt>
    <dgm:pt modelId="{5D116D4B-4359-4347-92EF-334F7615BE65}">
      <dgm:prSet/>
      <dgm:spPr>
        <a:solidFill>
          <a:srgbClr val="FFFF00"/>
        </a:solidFill>
      </dgm:spPr>
      <dgm:t>
        <a:bodyPr/>
        <a:lstStyle/>
        <a:p>
          <a:r>
            <a:rPr lang="es-CO" dirty="0" smtClean="0"/>
            <a:t>Para comenzar este tema, elevemos una oración al Señor. Padre nuestro que estas en el cielo, gracias por permitirnos estudiar tu Palabra, rogamos tu bendición, en Cristo Jesús. Amen. </a:t>
          </a:r>
          <a:endParaRPr lang="es-CO" dirty="0"/>
        </a:p>
      </dgm:t>
    </dgm:pt>
    <dgm:pt modelId="{3174D58B-22B7-4C7B-BF9F-110BD7C48161}" type="sibTrans" cxnId="{FB8181F6-842C-4D96-A0C7-97199C0C8322}">
      <dgm:prSet/>
      <dgm:spPr/>
      <dgm:t>
        <a:bodyPr/>
        <a:lstStyle/>
        <a:p>
          <a:endParaRPr lang="es-CO"/>
        </a:p>
      </dgm:t>
    </dgm:pt>
    <dgm:pt modelId="{4AEFD7BC-E781-489C-B1AF-386133A1E008}" type="parTrans" cxnId="{FB8181F6-842C-4D96-A0C7-97199C0C8322}">
      <dgm:prSet/>
      <dgm:spPr/>
      <dgm:t>
        <a:bodyPr/>
        <a:lstStyle/>
        <a:p>
          <a:endParaRPr lang="es-CO"/>
        </a:p>
      </dgm:t>
    </dgm:pt>
    <dgm:pt modelId="{41EDC94F-844B-4264-9718-7D4F327D27FD}" type="pres">
      <dgm:prSet presAssocID="{1B3100C7-5318-4C4D-A0A4-60C6ABD9F956}" presName="Name0" presStyleCnt="0">
        <dgm:presLayoutVars>
          <dgm:chMax val="7"/>
          <dgm:dir/>
          <dgm:animLvl val="lvl"/>
          <dgm:resizeHandles val="exact"/>
        </dgm:presLayoutVars>
      </dgm:prSet>
      <dgm:spPr/>
    </dgm:pt>
    <dgm:pt modelId="{72AD61DC-3A42-4C94-A46D-3D73D5AF77A3}" type="pres">
      <dgm:prSet presAssocID="{5D116D4B-4359-4347-92EF-334F7615BE65}" presName="circle1" presStyleLbl="node1" presStyleIdx="0" presStyleCnt="2"/>
      <dgm:spPr>
        <a:blipFill rotWithShape="0">
          <a:blip xmlns:r="http://schemas.openxmlformats.org/officeDocument/2006/relationships" r:embed="rId1"/>
          <a:stretch>
            <a:fillRect/>
          </a:stretch>
        </a:blipFill>
      </dgm:spPr>
    </dgm:pt>
    <dgm:pt modelId="{F4A6F63F-65DC-43B6-AB69-830C5B602F9A}" type="pres">
      <dgm:prSet presAssocID="{5D116D4B-4359-4347-92EF-334F7615BE65}" presName="space" presStyleCnt="0"/>
      <dgm:spPr/>
    </dgm:pt>
    <dgm:pt modelId="{E9768561-BE2D-4400-8D10-F61488A58585}" type="pres">
      <dgm:prSet presAssocID="{5D116D4B-4359-4347-92EF-334F7615BE65}" presName="rect1" presStyleLbl="alignAcc1" presStyleIdx="0" presStyleCnt="2"/>
      <dgm:spPr/>
      <dgm:t>
        <a:bodyPr/>
        <a:lstStyle/>
        <a:p>
          <a:endParaRPr lang="es-CO"/>
        </a:p>
      </dgm:t>
    </dgm:pt>
    <dgm:pt modelId="{90498786-6F43-4827-B44C-1DB747EEE7C4}" type="pres">
      <dgm:prSet presAssocID="{4B763800-F4EA-491A-A132-A9EFB46BC322}" presName="vertSpace2" presStyleLbl="node1" presStyleIdx="0" presStyleCnt="2"/>
      <dgm:spPr/>
    </dgm:pt>
    <dgm:pt modelId="{876863B4-AB4E-4978-B0C8-6BDC4984645F}" type="pres">
      <dgm:prSet presAssocID="{4B763800-F4EA-491A-A132-A9EFB46BC322}" presName="circle2" presStyleLbl="node1" presStyleIdx="1" presStyleCnt="2"/>
      <dgm:spPr/>
    </dgm:pt>
    <dgm:pt modelId="{5F0A7AA9-B2A2-4B22-A1D3-F1695020B79A}" type="pres">
      <dgm:prSet presAssocID="{4B763800-F4EA-491A-A132-A9EFB46BC322}" presName="rect2" presStyleLbl="alignAcc1" presStyleIdx="1" presStyleCnt="2"/>
      <dgm:spPr/>
    </dgm:pt>
    <dgm:pt modelId="{1F21707A-7B8A-4C61-A0FF-3B3BDE190A00}" type="pres">
      <dgm:prSet presAssocID="{5D116D4B-4359-4347-92EF-334F7615BE65}" presName="rect1ParTxNoCh" presStyleLbl="alignAcc1" presStyleIdx="1" presStyleCnt="2">
        <dgm:presLayoutVars>
          <dgm:chMax val="1"/>
          <dgm:bulletEnabled val="1"/>
        </dgm:presLayoutVars>
      </dgm:prSet>
      <dgm:spPr/>
      <dgm:t>
        <a:bodyPr/>
        <a:lstStyle/>
        <a:p>
          <a:endParaRPr lang="es-CO"/>
        </a:p>
      </dgm:t>
    </dgm:pt>
    <dgm:pt modelId="{48C5155C-A9EF-4DB4-9D71-2B3AEE69A08E}" type="pres">
      <dgm:prSet presAssocID="{4B763800-F4EA-491A-A132-A9EFB46BC322}" presName="rect2ParTxNoCh" presStyleLbl="alignAcc1" presStyleIdx="1" presStyleCnt="2">
        <dgm:presLayoutVars>
          <dgm:chMax val="1"/>
          <dgm:bulletEnabled val="1"/>
        </dgm:presLayoutVars>
      </dgm:prSet>
      <dgm:spPr/>
    </dgm:pt>
  </dgm:ptLst>
  <dgm:cxnLst>
    <dgm:cxn modelId="{07B63E9E-AD2C-4A95-A304-396A891457A0}" type="presOf" srcId="{4B763800-F4EA-491A-A132-A9EFB46BC322}" destId="{5F0A7AA9-B2A2-4B22-A1D3-F1695020B79A}" srcOrd="0" destOrd="0" presId="urn:microsoft.com/office/officeart/2005/8/layout/target3"/>
    <dgm:cxn modelId="{4A25D79E-3A2A-49AE-B6BE-314BB365772D}" srcId="{1B3100C7-5318-4C4D-A0A4-60C6ABD9F956}" destId="{4B763800-F4EA-491A-A132-A9EFB46BC322}" srcOrd="1" destOrd="0" parTransId="{A4701E62-FA76-4EE6-B0FE-8D8B32C4107E}" sibTransId="{D3F5B991-BAC4-495E-A3C3-36A073B7DBD0}"/>
    <dgm:cxn modelId="{FB8181F6-842C-4D96-A0C7-97199C0C8322}" srcId="{1B3100C7-5318-4C4D-A0A4-60C6ABD9F956}" destId="{5D116D4B-4359-4347-92EF-334F7615BE65}" srcOrd="0" destOrd="0" parTransId="{4AEFD7BC-E781-489C-B1AF-386133A1E008}" sibTransId="{3174D58B-22B7-4C7B-BF9F-110BD7C48161}"/>
    <dgm:cxn modelId="{B1B59C23-734E-4BA1-A2B0-E653B20DD252}" type="presOf" srcId="{5D116D4B-4359-4347-92EF-334F7615BE65}" destId="{1F21707A-7B8A-4C61-A0FF-3B3BDE190A00}" srcOrd="1" destOrd="0" presId="urn:microsoft.com/office/officeart/2005/8/layout/target3"/>
    <dgm:cxn modelId="{7E3DC09B-FDA2-422B-8E11-4F2B42E09FA7}" type="presOf" srcId="{5D116D4B-4359-4347-92EF-334F7615BE65}" destId="{E9768561-BE2D-4400-8D10-F61488A58585}" srcOrd="0" destOrd="0" presId="urn:microsoft.com/office/officeart/2005/8/layout/target3"/>
    <dgm:cxn modelId="{80A67E3F-444E-4AAD-BAFA-A3B4A3B9EFCA}" type="presOf" srcId="{4B763800-F4EA-491A-A132-A9EFB46BC322}" destId="{48C5155C-A9EF-4DB4-9D71-2B3AEE69A08E}" srcOrd="1" destOrd="0" presId="urn:microsoft.com/office/officeart/2005/8/layout/target3"/>
    <dgm:cxn modelId="{C5A2442F-75B6-4B8F-BDB3-AFFA93AAA616}" type="presOf" srcId="{1B3100C7-5318-4C4D-A0A4-60C6ABD9F956}" destId="{41EDC94F-844B-4264-9718-7D4F327D27FD}" srcOrd="0" destOrd="0" presId="urn:microsoft.com/office/officeart/2005/8/layout/target3"/>
    <dgm:cxn modelId="{35738B94-CC97-4DB2-941D-D3B99407CD74}" type="presParOf" srcId="{41EDC94F-844B-4264-9718-7D4F327D27FD}" destId="{72AD61DC-3A42-4C94-A46D-3D73D5AF77A3}" srcOrd="0" destOrd="0" presId="urn:microsoft.com/office/officeart/2005/8/layout/target3"/>
    <dgm:cxn modelId="{61EA6982-D5A3-4EC6-B483-7396628510C0}" type="presParOf" srcId="{41EDC94F-844B-4264-9718-7D4F327D27FD}" destId="{F4A6F63F-65DC-43B6-AB69-830C5B602F9A}" srcOrd="1" destOrd="0" presId="urn:microsoft.com/office/officeart/2005/8/layout/target3"/>
    <dgm:cxn modelId="{9D3FC019-CAFE-4BF0-B6B5-5AC1D478BA35}" type="presParOf" srcId="{41EDC94F-844B-4264-9718-7D4F327D27FD}" destId="{E9768561-BE2D-4400-8D10-F61488A58585}" srcOrd="2" destOrd="0" presId="urn:microsoft.com/office/officeart/2005/8/layout/target3"/>
    <dgm:cxn modelId="{609C6927-FD50-40CE-9C5E-FDA9AE337123}" type="presParOf" srcId="{41EDC94F-844B-4264-9718-7D4F327D27FD}" destId="{90498786-6F43-4827-B44C-1DB747EEE7C4}" srcOrd="3" destOrd="0" presId="urn:microsoft.com/office/officeart/2005/8/layout/target3"/>
    <dgm:cxn modelId="{20760288-BB42-4478-9B61-621977A3AB4A}" type="presParOf" srcId="{41EDC94F-844B-4264-9718-7D4F327D27FD}" destId="{876863B4-AB4E-4978-B0C8-6BDC4984645F}" srcOrd="4" destOrd="0" presId="urn:microsoft.com/office/officeart/2005/8/layout/target3"/>
    <dgm:cxn modelId="{F1CF6803-EFAD-44E7-ABF0-0BB9DDE43AE8}" type="presParOf" srcId="{41EDC94F-844B-4264-9718-7D4F327D27FD}" destId="{5F0A7AA9-B2A2-4B22-A1D3-F1695020B79A}" srcOrd="5" destOrd="0" presId="urn:microsoft.com/office/officeart/2005/8/layout/target3"/>
    <dgm:cxn modelId="{FD710EC3-D2D6-4046-AB90-2524B3637241}" type="presParOf" srcId="{41EDC94F-844B-4264-9718-7D4F327D27FD}" destId="{1F21707A-7B8A-4C61-A0FF-3B3BDE190A00}" srcOrd="6" destOrd="0" presId="urn:microsoft.com/office/officeart/2005/8/layout/target3"/>
    <dgm:cxn modelId="{DB496FD8-75C8-4378-B3B0-F66F96AD4158}" type="presParOf" srcId="{41EDC94F-844B-4264-9718-7D4F327D27FD}" destId="{48C5155C-A9EF-4DB4-9D71-2B3AEE69A08E}"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70127A-DF63-43D4-B819-5E6B3A18EA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42175AA6-A6F8-452F-A430-4D832BECA2D4}">
      <dgm:prSet custT="1"/>
      <dgm:spPr>
        <a:solidFill>
          <a:srgbClr val="002060"/>
        </a:solidFill>
      </dgm:spPr>
      <dgm:t>
        <a:bodyPr/>
        <a:lstStyle/>
        <a:p>
          <a:pPr rtl="0"/>
          <a:r>
            <a:rPr lang="es-CO" sz="2800" b="1" u="sng" dirty="0" smtClean="0"/>
            <a:t>Testimonios tomo 5. p 381 p2</a:t>
          </a:r>
          <a:r>
            <a:rPr lang="es-CO" sz="2800" dirty="0" smtClean="0"/>
            <a:t> dice: «</a:t>
          </a:r>
          <a:r>
            <a:rPr lang="es-CO" sz="2800" b="1" i="1" dirty="0" smtClean="0"/>
            <a:t>La vida cristiana…..no consiste en mera </a:t>
          </a:r>
          <a:r>
            <a:rPr lang="es-CO" sz="2800" b="1" i="1" u="sng" dirty="0" smtClean="0"/>
            <a:t>gentileza, paciencia, mansedumbre</a:t>
          </a:r>
          <a:r>
            <a:rPr lang="es-CO" sz="2800" b="1" i="1" dirty="0" smtClean="0"/>
            <a:t> y </a:t>
          </a:r>
          <a:r>
            <a:rPr lang="es-CO" sz="2800" b="1" i="1" u="sng" dirty="0" smtClean="0"/>
            <a:t>bondad</a:t>
          </a:r>
          <a:r>
            <a:rPr lang="es-CO" sz="2800" b="1" i="1" dirty="0" smtClean="0"/>
            <a:t>. Estas virtudes son esenciales; pero hacen falta también el </a:t>
          </a:r>
          <a:r>
            <a:rPr lang="es-CO" sz="2800" b="1" i="1" u="sng" dirty="0" smtClean="0"/>
            <a:t>valor,</a:t>
          </a:r>
          <a:r>
            <a:rPr lang="es-CO" sz="2800" b="1" i="1" dirty="0" smtClean="0"/>
            <a:t> la</a:t>
          </a:r>
          <a:r>
            <a:rPr lang="es-CO" sz="2800" b="1" i="1" u="sng" dirty="0" smtClean="0"/>
            <a:t> fuerza,</a:t>
          </a:r>
          <a:r>
            <a:rPr lang="es-CO" sz="2800" b="1" i="1" dirty="0" smtClean="0"/>
            <a:t> la </a:t>
          </a:r>
          <a:r>
            <a:rPr lang="es-CO" sz="2800" b="1" i="1" u="sng" dirty="0" smtClean="0"/>
            <a:t>energía</a:t>
          </a:r>
          <a:r>
            <a:rPr lang="es-CO" sz="2800" b="1" i="1" dirty="0" smtClean="0"/>
            <a:t> y la </a:t>
          </a:r>
          <a:r>
            <a:rPr lang="es-CO" sz="2800" b="1" i="1" u="sng" dirty="0" smtClean="0"/>
            <a:t>perseverancia</a:t>
          </a:r>
          <a:r>
            <a:rPr lang="es-CO" sz="2800" dirty="0" smtClean="0"/>
            <a:t>».</a:t>
          </a:r>
          <a:endParaRPr lang="es-CO" sz="2800" dirty="0"/>
        </a:p>
      </dgm:t>
    </dgm:pt>
    <dgm:pt modelId="{57EC313C-57EF-4DB5-9C54-5D47EA26CFD6}" type="parTrans" cxnId="{B2BBF312-90BD-4CE1-A411-6A87017BCE7A}">
      <dgm:prSet/>
      <dgm:spPr/>
      <dgm:t>
        <a:bodyPr/>
        <a:lstStyle/>
        <a:p>
          <a:endParaRPr lang="es-CO"/>
        </a:p>
      </dgm:t>
    </dgm:pt>
    <dgm:pt modelId="{2E6E4A71-7AC2-4352-9EC2-4A581B1A6682}" type="sibTrans" cxnId="{B2BBF312-90BD-4CE1-A411-6A87017BCE7A}">
      <dgm:prSet/>
      <dgm:spPr/>
      <dgm:t>
        <a:bodyPr/>
        <a:lstStyle/>
        <a:p>
          <a:endParaRPr lang="es-CO"/>
        </a:p>
      </dgm:t>
    </dgm:pt>
    <dgm:pt modelId="{8361B34B-1C1A-4205-8162-10B962ADDDBC}">
      <dgm:prSet custT="1"/>
      <dgm:spPr>
        <a:solidFill>
          <a:srgbClr val="002060"/>
        </a:solidFill>
      </dgm:spPr>
      <dgm:t>
        <a:bodyPr/>
        <a:lstStyle/>
        <a:p>
          <a:pPr rtl="0"/>
          <a:r>
            <a:rPr lang="es-CO" sz="2400" dirty="0" smtClean="0"/>
            <a:t>Y el </a:t>
          </a:r>
          <a:r>
            <a:rPr lang="es-CO" sz="2400" b="1" u="sng" dirty="0" smtClean="0"/>
            <a:t>párrafo 2</a:t>
          </a:r>
          <a:r>
            <a:rPr lang="es-CO" sz="2400" dirty="0" smtClean="0"/>
            <a:t> dice: «</a:t>
          </a:r>
          <a:r>
            <a:rPr lang="es-CO" sz="2400" b="1" dirty="0" smtClean="0"/>
            <a:t>Deben cultivarse tanto las virtudes activas como las pasivas. El cristiano, aunque esta siempre dispuesto a dar la blanda respuesta que aparta la ira, debe poseer el valor de un héroe para resistir el mal. Con el amor que todo lo sufre, debe tener la fuerza de carácter que hará de su influencia  un poder en favor del bien. La fe debe fraguarse en su carácter . Sus principios han de ser solidos; debe ser una persona de espíritu noble, fuera del alcance de toda sospecha y vileza</a:t>
          </a:r>
          <a:r>
            <a:rPr lang="es-CO" sz="2400" dirty="0" smtClean="0"/>
            <a:t>».</a:t>
          </a:r>
          <a:endParaRPr lang="es-CO" sz="2400" dirty="0"/>
        </a:p>
      </dgm:t>
    </dgm:pt>
    <dgm:pt modelId="{1EEF9147-8817-4FC3-AA4C-F87CEB6D2958}" type="parTrans" cxnId="{D50240D7-7568-4407-AC9D-2FF391C48CDC}">
      <dgm:prSet/>
      <dgm:spPr/>
      <dgm:t>
        <a:bodyPr/>
        <a:lstStyle/>
        <a:p>
          <a:endParaRPr lang="es-CO"/>
        </a:p>
      </dgm:t>
    </dgm:pt>
    <dgm:pt modelId="{703072BB-1FF8-42FA-BC28-31F6036056EC}" type="sibTrans" cxnId="{D50240D7-7568-4407-AC9D-2FF391C48CDC}">
      <dgm:prSet/>
      <dgm:spPr/>
      <dgm:t>
        <a:bodyPr/>
        <a:lstStyle/>
        <a:p>
          <a:endParaRPr lang="es-CO"/>
        </a:p>
      </dgm:t>
    </dgm:pt>
    <dgm:pt modelId="{58AE3796-1C02-4F33-B479-0A182409205C}" type="pres">
      <dgm:prSet presAssocID="{3B70127A-DF63-43D4-B819-5E6B3A18EAE6}" presName="linear" presStyleCnt="0">
        <dgm:presLayoutVars>
          <dgm:animLvl val="lvl"/>
          <dgm:resizeHandles val="exact"/>
        </dgm:presLayoutVars>
      </dgm:prSet>
      <dgm:spPr/>
      <dgm:t>
        <a:bodyPr/>
        <a:lstStyle/>
        <a:p>
          <a:endParaRPr lang="es-CO"/>
        </a:p>
      </dgm:t>
    </dgm:pt>
    <dgm:pt modelId="{22794509-9942-4339-8CE3-92C2DEB38C63}" type="pres">
      <dgm:prSet presAssocID="{42175AA6-A6F8-452F-A430-4D832BECA2D4}" presName="parentText" presStyleLbl="node1" presStyleIdx="0" presStyleCnt="2">
        <dgm:presLayoutVars>
          <dgm:chMax val="0"/>
          <dgm:bulletEnabled val="1"/>
        </dgm:presLayoutVars>
      </dgm:prSet>
      <dgm:spPr/>
      <dgm:t>
        <a:bodyPr/>
        <a:lstStyle/>
        <a:p>
          <a:endParaRPr lang="es-CO"/>
        </a:p>
      </dgm:t>
    </dgm:pt>
    <dgm:pt modelId="{A3FA8757-6A9A-45A4-937A-79F7818F9AA8}" type="pres">
      <dgm:prSet presAssocID="{2E6E4A71-7AC2-4352-9EC2-4A581B1A6682}" presName="spacer" presStyleCnt="0"/>
      <dgm:spPr/>
    </dgm:pt>
    <dgm:pt modelId="{F6172EEF-1FAC-419D-9A8F-AC5D35128665}" type="pres">
      <dgm:prSet presAssocID="{8361B34B-1C1A-4205-8162-10B962ADDDBC}" presName="parentText" presStyleLbl="node1" presStyleIdx="1" presStyleCnt="2">
        <dgm:presLayoutVars>
          <dgm:chMax val="0"/>
          <dgm:bulletEnabled val="1"/>
        </dgm:presLayoutVars>
      </dgm:prSet>
      <dgm:spPr/>
      <dgm:t>
        <a:bodyPr/>
        <a:lstStyle/>
        <a:p>
          <a:endParaRPr lang="es-CO"/>
        </a:p>
      </dgm:t>
    </dgm:pt>
  </dgm:ptLst>
  <dgm:cxnLst>
    <dgm:cxn modelId="{D50240D7-7568-4407-AC9D-2FF391C48CDC}" srcId="{3B70127A-DF63-43D4-B819-5E6B3A18EAE6}" destId="{8361B34B-1C1A-4205-8162-10B962ADDDBC}" srcOrd="1" destOrd="0" parTransId="{1EEF9147-8817-4FC3-AA4C-F87CEB6D2958}" sibTransId="{703072BB-1FF8-42FA-BC28-31F6036056EC}"/>
    <dgm:cxn modelId="{B2BBF312-90BD-4CE1-A411-6A87017BCE7A}" srcId="{3B70127A-DF63-43D4-B819-5E6B3A18EAE6}" destId="{42175AA6-A6F8-452F-A430-4D832BECA2D4}" srcOrd="0" destOrd="0" parTransId="{57EC313C-57EF-4DB5-9C54-5D47EA26CFD6}" sibTransId="{2E6E4A71-7AC2-4352-9EC2-4A581B1A6682}"/>
    <dgm:cxn modelId="{0BD00345-E615-44D0-B677-7CB4FCFE8283}" type="presOf" srcId="{42175AA6-A6F8-452F-A430-4D832BECA2D4}" destId="{22794509-9942-4339-8CE3-92C2DEB38C63}" srcOrd="0" destOrd="0" presId="urn:microsoft.com/office/officeart/2005/8/layout/vList2"/>
    <dgm:cxn modelId="{9C7C71D5-88C9-4D76-8CBB-C276B17D2C72}" type="presOf" srcId="{3B70127A-DF63-43D4-B819-5E6B3A18EAE6}" destId="{58AE3796-1C02-4F33-B479-0A182409205C}" srcOrd="0" destOrd="0" presId="urn:microsoft.com/office/officeart/2005/8/layout/vList2"/>
    <dgm:cxn modelId="{C014A9FC-026C-4463-BCEA-B60E4E2D7A6A}" type="presOf" srcId="{8361B34B-1C1A-4205-8162-10B962ADDDBC}" destId="{F6172EEF-1FAC-419D-9A8F-AC5D35128665}" srcOrd="0" destOrd="0" presId="urn:microsoft.com/office/officeart/2005/8/layout/vList2"/>
    <dgm:cxn modelId="{32A7CCCC-030C-47A6-8881-259719784B3A}" type="presParOf" srcId="{58AE3796-1C02-4F33-B479-0A182409205C}" destId="{22794509-9942-4339-8CE3-92C2DEB38C63}" srcOrd="0" destOrd="0" presId="urn:microsoft.com/office/officeart/2005/8/layout/vList2"/>
    <dgm:cxn modelId="{3549D67B-32A6-4A01-B1F6-09DB5CEC24CE}" type="presParOf" srcId="{58AE3796-1C02-4F33-B479-0A182409205C}" destId="{A3FA8757-6A9A-45A4-937A-79F7818F9AA8}" srcOrd="1" destOrd="0" presId="urn:microsoft.com/office/officeart/2005/8/layout/vList2"/>
    <dgm:cxn modelId="{6BFD2CB9-CC55-446E-BE08-F178BB1DDBB2}" type="presParOf" srcId="{58AE3796-1C02-4F33-B479-0A182409205C}" destId="{F6172EEF-1FAC-419D-9A8F-AC5D3512866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565D5D-F642-4A39-9C1C-8BFD9DF25F9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F2217340-99F8-4907-9D2B-65E07805161E}">
      <dgm:prSet custT="1"/>
      <dgm:spPr>
        <a:solidFill>
          <a:srgbClr val="002060"/>
        </a:solidFill>
      </dgm:spPr>
      <dgm:t>
        <a:bodyPr/>
        <a:lstStyle/>
        <a:p>
          <a:pPr rtl="0"/>
          <a:r>
            <a:rPr lang="es-CO" sz="2400" b="1" u="sng" dirty="0" smtClean="0"/>
            <a:t>Joyas de los Testimonios  t.3 p140 p2</a:t>
          </a:r>
          <a:r>
            <a:rPr lang="es-CO" sz="2000" dirty="0" smtClean="0"/>
            <a:t> dice: «Los adventistas del séptimo día han sido elegidos por Dios como pueblo peculiar, separado del mundo. Como el gran instrumento de la verdad, los ha sacado de la cantera del mundo y los ha relacionado consigo. </a:t>
          </a:r>
          <a:endParaRPr lang="es-CO" sz="2000" dirty="0"/>
        </a:p>
      </dgm:t>
    </dgm:pt>
    <dgm:pt modelId="{001A69B7-C3FE-46C6-A244-7FAC143DBCB8}" type="parTrans" cxnId="{B4894B9A-53CA-4474-A6DA-A2D325218ECE}">
      <dgm:prSet/>
      <dgm:spPr/>
      <dgm:t>
        <a:bodyPr/>
        <a:lstStyle/>
        <a:p>
          <a:endParaRPr lang="es-CO"/>
        </a:p>
      </dgm:t>
    </dgm:pt>
    <dgm:pt modelId="{DB111F42-F41A-448D-AC48-14F6AB7DFD52}" type="sibTrans" cxnId="{B4894B9A-53CA-4474-A6DA-A2D325218ECE}">
      <dgm:prSet/>
      <dgm:spPr/>
      <dgm:t>
        <a:bodyPr/>
        <a:lstStyle/>
        <a:p>
          <a:endParaRPr lang="es-CO"/>
        </a:p>
      </dgm:t>
    </dgm:pt>
    <dgm:pt modelId="{FD0CFE73-568B-40F8-A7C5-E31373C00BFE}">
      <dgm:prSet/>
      <dgm:spPr>
        <a:solidFill>
          <a:srgbClr val="002060"/>
        </a:solidFill>
      </dgm:spPr>
      <dgm:t>
        <a:bodyPr/>
        <a:lstStyle/>
        <a:p>
          <a:pPr rtl="0"/>
          <a:r>
            <a:rPr lang="es-CO" dirty="0" smtClean="0"/>
            <a:t>Ha hecho de ellos representantes suyos, y los ha llamado a ser sus embajadores durante esta última fase de la obra de salvación. </a:t>
          </a:r>
          <a:endParaRPr lang="es-CO" dirty="0"/>
        </a:p>
      </dgm:t>
    </dgm:pt>
    <dgm:pt modelId="{A0695B82-C32B-46AD-AD57-2D234AC40F54}" type="parTrans" cxnId="{4F30C8D2-B368-4AB6-AC64-EE7E4272A37E}">
      <dgm:prSet/>
      <dgm:spPr/>
      <dgm:t>
        <a:bodyPr/>
        <a:lstStyle/>
        <a:p>
          <a:endParaRPr lang="es-CO"/>
        </a:p>
      </dgm:t>
    </dgm:pt>
    <dgm:pt modelId="{F0E3DF8D-A29F-4798-8F51-1A5B8D26704A}" type="sibTrans" cxnId="{4F30C8D2-B368-4AB6-AC64-EE7E4272A37E}">
      <dgm:prSet/>
      <dgm:spPr/>
      <dgm:t>
        <a:bodyPr/>
        <a:lstStyle/>
        <a:p>
          <a:endParaRPr lang="es-CO"/>
        </a:p>
      </dgm:t>
    </dgm:pt>
    <dgm:pt modelId="{FB32DE11-AC06-43D5-B343-799A5D9F2475}">
      <dgm:prSet/>
      <dgm:spPr>
        <a:solidFill>
          <a:srgbClr val="002060"/>
        </a:solidFill>
      </dgm:spPr>
      <dgm:t>
        <a:bodyPr/>
        <a:lstStyle/>
        <a:p>
          <a:pPr rtl="0"/>
          <a:r>
            <a:rPr lang="es-CO" dirty="0" smtClean="0"/>
            <a:t>Les ha encargado que proclamen al mundo la mayor suma de verdad que se haya confiado alguna vez a seres mortales, las advertencias más solemnes y terribles que Dios haya enviado alguna vez a los hombres».</a:t>
          </a:r>
          <a:endParaRPr lang="es-CO" dirty="0"/>
        </a:p>
      </dgm:t>
    </dgm:pt>
    <dgm:pt modelId="{3C47B2DC-E344-4063-9B9E-3820024C2379}" type="parTrans" cxnId="{8940B295-79C2-4414-B0D9-3D04B8BEDABA}">
      <dgm:prSet/>
      <dgm:spPr/>
      <dgm:t>
        <a:bodyPr/>
        <a:lstStyle/>
        <a:p>
          <a:endParaRPr lang="es-CO"/>
        </a:p>
      </dgm:t>
    </dgm:pt>
    <dgm:pt modelId="{C6742EF4-0877-43BA-9D02-B280D3CFF112}" type="sibTrans" cxnId="{8940B295-79C2-4414-B0D9-3D04B8BEDABA}">
      <dgm:prSet/>
      <dgm:spPr/>
      <dgm:t>
        <a:bodyPr/>
        <a:lstStyle/>
        <a:p>
          <a:endParaRPr lang="es-CO"/>
        </a:p>
      </dgm:t>
    </dgm:pt>
    <dgm:pt modelId="{A0226A47-5EDD-4368-9559-58B51F9D6D0E}" type="pres">
      <dgm:prSet presAssocID="{0E565D5D-F642-4A39-9C1C-8BFD9DF25F99}" presName="linear" presStyleCnt="0">
        <dgm:presLayoutVars>
          <dgm:animLvl val="lvl"/>
          <dgm:resizeHandles val="exact"/>
        </dgm:presLayoutVars>
      </dgm:prSet>
      <dgm:spPr/>
      <dgm:t>
        <a:bodyPr/>
        <a:lstStyle/>
        <a:p>
          <a:endParaRPr lang="es-CO"/>
        </a:p>
      </dgm:t>
    </dgm:pt>
    <dgm:pt modelId="{8379A1CF-E51B-44E2-AE41-D7D6CB66D9F3}" type="pres">
      <dgm:prSet presAssocID="{F2217340-99F8-4907-9D2B-65E07805161E}" presName="parentText" presStyleLbl="node1" presStyleIdx="0" presStyleCnt="3" custScaleY="106295" custLinFactNeighborX="-749" custLinFactNeighborY="-51448">
        <dgm:presLayoutVars>
          <dgm:chMax val="0"/>
          <dgm:bulletEnabled val="1"/>
        </dgm:presLayoutVars>
      </dgm:prSet>
      <dgm:spPr/>
      <dgm:t>
        <a:bodyPr/>
        <a:lstStyle/>
        <a:p>
          <a:endParaRPr lang="es-CO"/>
        </a:p>
      </dgm:t>
    </dgm:pt>
    <dgm:pt modelId="{FB43CB97-A7FA-4C46-AA6B-6DFA7DCE4C4F}" type="pres">
      <dgm:prSet presAssocID="{DB111F42-F41A-448D-AC48-14F6AB7DFD52}" presName="spacer" presStyleCnt="0"/>
      <dgm:spPr/>
    </dgm:pt>
    <dgm:pt modelId="{FC918D46-DFEF-4C7E-8865-C13AEE67FD12}" type="pres">
      <dgm:prSet presAssocID="{FD0CFE73-568B-40F8-A7C5-E31373C00BFE}" presName="parentText" presStyleLbl="node1" presStyleIdx="1" presStyleCnt="3">
        <dgm:presLayoutVars>
          <dgm:chMax val="0"/>
          <dgm:bulletEnabled val="1"/>
        </dgm:presLayoutVars>
      </dgm:prSet>
      <dgm:spPr/>
      <dgm:t>
        <a:bodyPr/>
        <a:lstStyle/>
        <a:p>
          <a:endParaRPr lang="es-CO"/>
        </a:p>
      </dgm:t>
    </dgm:pt>
    <dgm:pt modelId="{0B89003F-A37F-4BB1-975E-EDCD48AC073E}" type="pres">
      <dgm:prSet presAssocID="{F0E3DF8D-A29F-4798-8F51-1A5B8D26704A}" presName="spacer" presStyleCnt="0"/>
      <dgm:spPr/>
    </dgm:pt>
    <dgm:pt modelId="{EA1D60C7-6C59-410F-9A19-68B90983FDFD}" type="pres">
      <dgm:prSet presAssocID="{FB32DE11-AC06-43D5-B343-799A5D9F2475}" presName="parentText" presStyleLbl="node1" presStyleIdx="2" presStyleCnt="3">
        <dgm:presLayoutVars>
          <dgm:chMax val="0"/>
          <dgm:bulletEnabled val="1"/>
        </dgm:presLayoutVars>
      </dgm:prSet>
      <dgm:spPr/>
      <dgm:t>
        <a:bodyPr/>
        <a:lstStyle/>
        <a:p>
          <a:endParaRPr lang="es-CO"/>
        </a:p>
      </dgm:t>
    </dgm:pt>
  </dgm:ptLst>
  <dgm:cxnLst>
    <dgm:cxn modelId="{B3F0BF69-43BA-409A-BAE9-FDDB0D7F53A5}" type="presOf" srcId="{FB32DE11-AC06-43D5-B343-799A5D9F2475}" destId="{EA1D60C7-6C59-410F-9A19-68B90983FDFD}" srcOrd="0" destOrd="0" presId="urn:microsoft.com/office/officeart/2005/8/layout/vList2"/>
    <dgm:cxn modelId="{8940B295-79C2-4414-B0D9-3D04B8BEDABA}" srcId="{0E565D5D-F642-4A39-9C1C-8BFD9DF25F99}" destId="{FB32DE11-AC06-43D5-B343-799A5D9F2475}" srcOrd="2" destOrd="0" parTransId="{3C47B2DC-E344-4063-9B9E-3820024C2379}" sibTransId="{C6742EF4-0877-43BA-9D02-B280D3CFF112}"/>
    <dgm:cxn modelId="{7E37FF5A-A591-4968-9A17-C455F9719D22}" type="presOf" srcId="{0E565D5D-F642-4A39-9C1C-8BFD9DF25F99}" destId="{A0226A47-5EDD-4368-9559-58B51F9D6D0E}" srcOrd="0" destOrd="0" presId="urn:microsoft.com/office/officeart/2005/8/layout/vList2"/>
    <dgm:cxn modelId="{4F30C8D2-B368-4AB6-AC64-EE7E4272A37E}" srcId="{0E565D5D-F642-4A39-9C1C-8BFD9DF25F99}" destId="{FD0CFE73-568B-40F8-A7C5-E31373C00BFE}" srcOrd="1" destOrd="0" parTransId="{A0695B82-C32B-46AD-AD57-2D234AC40F54}" sibTransId="{F0E3DF8D-A29F-4798-8F51-1A5B8D26704A}"/>
    <dgm:cxn modelId="{B4894B9A-53CA-4474-A6DA-A2D325218ECE}" srcId="{0E565D5D-F642-4A39-9C1C-8BFD9DF25F99}" destId="{F2217340-99F8-4907-9D2B-65E07805161E}" srcOrd="0" destOrd="0" parTransId="{001A69B7-C3FE-46C6-A244-7FAC143DBCB8}" sibTransId="{DB111F42-F41A-448D-AC48-14F6AB7DFD52}"/>
    <dgm:cxn modelId="{3AA7DF07-65DB-450A-88CA-9A7A324498FB}" type="presOf" srcId="{F2217340-99F8-4907-9D2B-65E07805161E}" destId="{8379A1CF-E51B-44E2-AE41-D7D6CB66D9F3}" srcOrd="0" destOrd="0" presId="urn:microsoft.com/office/officeart/2005/8/layout/vList2"/>
    <dgm:cxn modelId="{45F9FFFB-DD11-4052-9027-D3A192FF66A5}" type="presOf" srcId="{FD0CFE73-568B-40F8-A7C5-E31373C00BFE}" destId="{FC918D46-DFEF-4C7E-8865-C13AEE67FD12}" srcOrd="0" destOrd="0" presId="urn:microsoft.com/office/officeart/2005/8/layout/vList2"/>
    <dgm:cxn modelId="{F602B190-BB75-4F76-9C75-DB66B39E402B}" type="presParOf" srcId="{A0226A47-5EDD-4368-9559-58B51F9D6D0E}" destId="{8379A1CF-E51B-44E2-AE41-D7D6CB66D9F3}" srcOrd="0" destOrd="0" presId="urn:microsoft.com/office/officeart/2005/8/layout/vList2"/>
    <dgm:cxn modelId="{EAB3D9E1-0D0B-4E32-B344-D5245F73B508}" type="presParOf" srcId="{A0226A47-5EDD-4368-9559-58B51F9D6D0E}" destId="{FB43CB97-A7FA-4C46-AA6B-6DFA7DCE4C4F}" srcOrd="1" destOrd="0" presId="urn:microsoft.com/office/officeart/2005/8/layout/vList2"/>
    <dgm:cxn modelId="{0845DF7E-5595-4E87-82F8-E7BC417B4471}" type="presParOf" srcId="{A0226A47-5EDD-4368-9559-58B51F9D6D0E}" destId="{FC918D46-DFEF-4C7E-8865-C13AEE67FD12}" srcOrd="2" destOrd="0" presId="urn:microsoft.com/office/officeart/2005/8/layout/vList2"/>
    <dgm:cxn modelId="{009D53F1-967A-46A4-A48C-864A7365E78B}" type="presParOf" srcId="{A0226A47-5EDD-4368-9559-58B51F9D6D0E}" destId="{0B89003F-A37F-4BB1-975E-EDCD48AC073E}" srcOrd="3" destOrd="0" presId="urn:microsoft.com/office/officeart/2005/8/layout/vList2"/>
    <dgm:cxn modelId="{A917F7D5-5688-4AE2-936C-786169F3BB5B}" type="presParOf" srcId="{A0226A47-5EDD-4368-9559-58B51F9D6D0E}" destId="{EA1D60C7-6C59-410F-9A19-68B90983FDF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68A438-9D6E-4E0B-B323-8C8F1C49878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5F6D07E-77B7-44BF-BFAC-F550B8A4BA43}">
      <dgm:prSet/>
      <dgm:spPr>
        <a:solidFill>
          <a:srgbClr val="FFC000"/>
        </a:solidFill>
      </dgm:spPr>
      <dgm:t>
        <a:bodyPr/>
        <a:lstStyle/>
        <a:p>
          <a:pPr rtl="0"/>
          <a:r>
            <a:rPr lang="es-CO" dirty="0" smtClean="0"/>
            <a:t>En vista de que nuestra salvación esta tan cerca, es urgente que le prestemos atención a lo que Dios dice en</a:t>
          </a:r>
          <a:r>
            <a:rPr lang="es-CO" b="1" dirty="0" smtClean="0"/>
            <a:t> Isaías 60:1-4.</a:t>
          </a:r>
          <a:r>
            <a:rPr lang="es-CO" b="1" baseline="30000" dirty="0" smtClean="0"/>
            <a:t> </a:t>
          </a:r>
          <a:endParaRPr lang="es-CO" dirty="0"/>
        </a:p>
      </dgm:t>
    </dgm:pt>
    <dgm:pt modelId="{302B8E25-A7D8-4CB9-B35E-A8CB1579398B}" type="parTrans" cxnId="{96A0CB76-7C73-4F3D-BA8D-BA137BBD05FC}">
      <dgm:prSet/>
      <dgm:spPr/>
      <dgm:t>
        <a:bodyPr/>
        <a:lstStyle/>
        <a:p>
          <a:endParaRPr lang="es-CO"/>
        </a:p>
      </dgm:t>
    </dgm:pt>
    <dgm:pt modelId="{352CA318-AAB5-4B4B-ABA6-8EAA7761CE0B}" type="sibTrans" cxnId="{96A0CB76-7C73-4F3D-BA8D-BA137BBD05FC}">
      <dgm:prSet/>
      <dgm:spPr/>
      <dgm:t>
        <a:bodyPr/>
        <a:lstStyle/>
        <a:p>
          <a:endParaRPr lang="es-CO"/>
        </a:p>
      </dgm:t>
    </dgm:pt>
    <dgm:pt modelId="{113445A4-7B66-4FA4-9020-D8C24190A214}">
      <dgm:prSet/>
      <dgm:spPr/>
      <dgm:t>
        <a:bodyPr/>
        <a:lstStyle/>
        <a:p>
          <a:pPr rtl="0"/>
          <a:r>
            <a:rPr lang="es-CO" b="1" baseline="30000" smtClean="0"/>
            <a:t>«</a:t>
          </a:r>
          <a:r>
            <a:rPr lang="es-CO" smtClean="0"/>
            <a:t>Levántate, resplandece; porque ha venido tu luz, y la gloria de Jehová ha nacido sobre ti. </a:t>
          </a:r>
          <a:r>
            <a:rPr lang="es-CO" b="1" baseline="30000" smtClean="0"/>
            <a:t>2</a:t>
          </a:r>
          <a:r>
            <a:rPr lang="es-CO" b="1" smtClean="0"/>
            <a:t> </a:t>
          </a:r>
          <a:r>
            <a:rPr lang="es-CO" smtClean="0"/>
            <a:t>Porque he aquí que tinieblas cubrirán la tierra, y oscuridad las naciones; mas sobre ti amanecerá Jehová, y sobre ti será vista su gloria.</a:t>
          </a:r>
          <a:endParaRPr lang="es-CO"/>
        </a:p>
      </dgm:t>
    </dgm:pt>
    <dgm:pt modelId="{BA7A7DB7-C3F1-4FEC-AAE7-5AE070122864}" type="parTrans" cxnId="{B9786545-B418-4E6D-BC74-9D68549C0C04}">
      <dgm:prSet/>
      <dgm:spPr/>
      <dgm:t>
        <a:bodyPr/>
        <a:lstStyle/>
        <a:p>
          <a:endParaRPr lang="es-CO"/>
        </a:p>
      </dgm:t>
    </dgm:pt>
    <dgm:pt modelId="{3D186209-102E-41AB-B8B3-6F5320C40086}" type="sibTrans" cxnId="{B9786545-B418-4E6D-BC74-9D68549C0C04}">
      <dgm:prSet/>
      <dgm:spPr/>
      <dgm:t>
        <a:bodyPr/>
        <a:lstStyle/>
        <a:p>
          <a:endParaRPr lang="es-CO"/>
        </a:p>
      </dgm:t>
    </dgm:pt>
    <dgm:pt modelId="{85A7D8F5-1E88-4B2A-B60A-720EEFF824F2}">
      <dgm:prSet/>
      <dgm:spPr/>
      <dgm:t>
        <a:bodyPr/>
        <a:lstStyle/>
        <a:p>
          <a:pPr rtl="0"/>
          <a:r>
            <a:rPr lang="es-CO" b="1" baseline="30000" smtClean="0"/>
            <a:t>3 </a:t>
          </a:r>
          <a:r>
            <a:rPr lang="es-CO" smtClean="0"/>
            <a:t>Y andarán las naciones a tu luz, y los reyes al resplandor de tu nacimiento. </a:t>
          </a:r>
          <a:r>
            <a:rPr lang="es-CO" b="1" baseline="30000" smtClean="0"/>
            <a:t>4 </a:t>
          </a:r>
          <a:r>
            <a:rPr lang="es-CO" smtClean="0"/>
            <a:t>Alza tus ojos alrededor y mira, todos éstos se han juntado, vinieron a ti; tus hijos vendrán de lejos, y tus hijas serán llevadas en brazos. </a:t>
          </a:r>
          <a:endParaRPr lang="es-CO"/>
        </a:p>
      </dgm:t>
    </dgm:pt>
    <dgm:pt modelId="{B6B7D96D-398D-4214-B61D-D3273306E37F}" type="parTrans" cxnId="{E2400F77-76F2-4FE6-80F6-A02E2705E72A}">
      <dgm:prSet/>
      <dgm:spPr/>
      <dgm:t>
        <a:bodyPr/>
        <a:lstStyle/>
        <a:p>
          <a:endParaRPr lang="es-CO"/>
        </a:p>
      </dgm:t>
    </dgm:pt>
    <dgm:pt modelId="{29FD3EF4-44AB-4FD6-80F2-9F20C1B60565}" type="sibTrans" cxnId="{E2400F77-76F2-4FE6-80F6-A02E2705E72A}">
      <dgm:prSet/>
      <dgm:spPr/>
      <dgm:t>
        <a:bodyPr/>
        <a:lstStyle/>
        <a:p>
          <a:endParaRPr lang="es-CO"/>
        </a:p>
      </dgm:t>
    </dgm:pt>
    <dgm:pt modelId="{B9F0E81E-F2C5-466F-A37B-23336C412E20}" type="pres">
      <dgm:prSet presAssocID="{0768A438-9D6E-4E0B-B323-8C8F1C498785}" presName="Name0" presStyleCnt="0">
        <dgm:presLayoutVars>
          <dgm:chMax val="7"/>
          <dgm:dir/>
          <dgm:animLvl val="lvl"/>
          <dgm:resizeHandles val="exact"/>
        </dgm:presLayoutVars>
      </dgm:prSet>
      <dgm:spPr/>
      <dgm:t>
        <a:bodyPr/>
        <a:lstStyle/>
        <a:p>
          <a:endParaRPr lang="es-CO"/>
        </a:p>
      </dgm:t>
    </dgm:pt>
    <dgm:pt modelId="{C93375DF-BF67-4F27-A8C7-5D66A1364FE1}" type="pres">
      <dgm:prSet presAssocID="{C5F6D07E-77B7-44BF-BFAC-F550B8A4BA43}" presName="circle1" presStyleLbl="node1" presStyleIdx="0" presStyleCnt="3" custScaleY="100624"/>
      <dgm:spPr/>
    </dgm:pt>
    <dgm:pt modelId="{2C1508F0-D905-4869-A860-691612BFEDDD}" type="pres">
      <dgm:prSet presAssocID="{C5F6D07E-77B7-44BF-BFAC-F550B8A4BA43}" presName="space" presStyleCnt="0"/>
      <dgm:spPr/>
    </dgm:pt>
    <dgm:pt modelId="{477E0FA0-7790-4DB6-AD2B-984AC5B1AC4E}" type="pres">
      <dgm:prSet presAssocID="{C5F6D07E-77B7-44BF-BFAC-F550B8A4BA43}" presName="rect1" presStyleLbl="alignAcc1" presStyleIdx="0" presStyleCnt="3" custScaleY="104164" custLinFactNeighborX="-178" custLinFactNeighborY="-1770"/>
      <dgm:spPr/>
      <dgm:t>
        <a:bodyPr/>
        <a:lstStyle/>
        <a:p>
          <a:endParaRPr lang="es-CO"/>
        </a:p>
      </dgm:t>
    </dgm:pt>
    <dgm:pt modelId="{FA0C7AB9-470F-4872-BC51-9B56D8E4BC0E}" type="pres">
      <dgm:prSet presAssocID="{113445A4-7B66-4FA4-9020-D8C24190A214}" presName="vertSpace2" presStyleLbl="node1" presStyleIdx="0" presStyleCnt="3"/>
      <dgm:spPr/>
    </dgm:pt>
    <dgm:pt modelId="{212CA7A4-C03F-4540-85AF-6F6E7EA0B11A}" type="pres">
      <dgm:prSet presAssocID="{113445A4-7B66-4FA4-9020-D8C24190A214}" presName="circle2" presStyleLbl="node1" presStyleIdx="1" presStyleCnt="3"/>
      <dgm:spPr>
        <a:blipFill rotWithShape="0">
          <a:blip xmlns:r="http://schemas.openxmlformats.org/officeDocument/2006/relationships" r:embed="rId1"/>
          <a:stretch>
            <a:fillRect/>
          </a:stretch>
        </a:blipFill>
      </dgm:spPr>
      <dgm:t>
        <a:bodyPr/>
        <a:lstStyle/>
        <a:p>
          <a:endParaRPr lang="es-CO"/>
        </a:p>
      </dgm:t>
    </dgm:pt>
    <dgm:pt modelId="{E6A6B7C8-13CC-4508-A63E-A7B5C0F248F6}" type="pres">
      <dgm:prSet presAssocID="{113445A4-7B66-4FA4-9020-D8C24190A214}" presName="rect2" presStyleLbl="alignAcc1" presStyleIdx="1" presStyleCnt="3"/>
      <dgm:spPr/>
      <dgm:t>
        <a:bodyPr/>
        <a:lstStyle/>
        <a:p>
          <a:endParaRPr lang="es-CO"/>
        </a:p>
      </dgm:t>
    </dgm:pt>
    <dgm:pt modelId="{32096B03-F950-4F06-B3E7-892D69241066}" type="pres">
      <dgm:prSet presAssocID="{85A7D8F5-1E88-4B2A-B60A-720EEFF824F2}" presName="vertSpace3" presStyleLbl="node1" presStyleIdx="1" presStyleCnt="3"/>
      <dgm:spPr/>
    </dgm:pt>
    <dgm:pt modelId="{20A87D9C-E009-4300-AAED-27AA96E6317B}" type="pres">
      <dgm:prSet presAssocID="{85A7D8F5-1E88-4B2A-B60A-720EEFF824F2}" presName="circle3" presStyleLbl="node1" presStyleIdx="2" presStyleCnt="3"/>
      <dgm:spPr/>
    </dgm:pt>
    <dgm:pt modelId="{FAC70DF8-BCF3-4B5E-8BBC-AE66673743B1}" type="pres">
      <dgm:prSet presAssocID="{85A7D8F5-1E88-4B2A-B60A-720EEFF824F2}" presName="rect3" presStyleLbl="alignAcc1" presStyleIdx="2" presStyleCnt="3"/>
      <dgm:spPr/>
      <dgm:t>
        <a:bodyPr/>
        <a:lstStyle/>
        <a:p>
          <a:endParaRPr lang="es-CO"/>
        </a:p>
      </dgm:t>
    </dgm:pt>
    <dgm:pt modelId="{E07EF026-9114-43FE-84E8-ADCCE834CBCE}" type="pres">
      <dgm:prSet presAssocID="{C5F6D07E-77B7-44BF-BFAC-F550B8A4BA43}" presName="rect1ParTxNoCh" presStyleLbl="alignAcc1" presStyleIdx="2" presStyleCnt="3">
        <dgm:presLayoutVars>
          <dgm:chMax val="1"/>
          <dgm:bulletEnabled val="1"/>
        </dgm:presLayoutVars>
      </dgm:prSet>
      <dgm:spPr/>
      <dgm:t>
        <a:bodyPr/>
        <a:lstStyle/>
        <a:p>
          <a:endParaRPr lang="es-CO"/>
        </a:p>
      </dgm:t>
    </dgm:pt>
    <dgm:pt modelId="{091668FB-450C-46B1-BD0D-0DD4C5D2D142}" type="pres">
      <dgm:prSet presAssocID="{113445A4-7B66-4FA4-9020-D8C24190A214}" presName="rect2ParTxNoCh" presStyleLbl="alignAcc1" presStyleIdx="2" presStyleCnt="3">
        <dgm:presLayoutVars>
          <dgm:chMax val="1"/>
          <dgm:bulletEnabled val="1"/>
        </dgm:presLayoutVars>
      </dgm:prSet>
      <dgm:spPr/>
      <dgm:t>
        <a:bodyPr/>
        <a:lstStyle/>
        <a:p>
          <a:endParaRPr lang="es-CO"/>
        </a:p>
      </dgm:t>
    </dgm:pt>
    <dgm:pt modelId="{060F63E0-8249-443B-8649-915F4B22060E}" type="pres">
      <dgm:prSet presAssocID="{85A7D8F5-1E88-4B2A-B60A-720EEFF824F2}" presName="rect3ParTxNoCh" presStyleLbl="alignAcc1" presStyleIdx="2" presStyleCnt="3">
        <dgm:presLayoutVars>
          <dgm:chMax val="1"/>
          <dgm:bulletEnabled val="1"/>
        </dgm:presLayoutVars>
      </dgm:prSet>
      <dgm:spPr/>
      <dgm:t>
        <a:bodyPr/>
        <a:lstStyle/>
        <a:p>
          <a:endParaRPr lang="es-CO"/>
        </a:p>
      </dgm:t>
    </dgm:pt>
  </dgm:ptLst>
  <dgm:cxnLst>
    <dgm:cxn modelId="{36B4F97F-C43C-4E07-AE65-BC30804C90B0}" type="presOf" srcId="{C5F6D07E-77B7-44BF-BFAC-F550B8A4BA43}" destId="{E07EF026-9114-43FE-84E8-ADCCE834CBCE}" srcOrd="1" destOrd="0" presId="urn:microsoft.com/office/officeart/2005/8/layout/target3"/>
    <dgm:cxn modelId="{B93C93A7-EA47-4DE2-8E67-DDA0131B7562}" type="presOf" srcId="{113445A4-7B66-4FA4-9020-D8C24190A214}" destId="{091668FB-450C-46B1-BD0D-0DD4C5D2D142}" srcOrd="1" destOrd="0" presId="urn:microsoft.com/office/officeart/2005/8/layout/target3"/>
    <dgm:cxn modelId="{96A0CB76-7C73-4F3D-BA8D-BA137BBD05FC}" srcId="{0768A438-9D6E-4E0B-B323-8C8F1C498785}" destId="{C5F6D07E-77B7-44BF-BFAC-F550B8A4BA43}" srcOrd="0" destOrd="0" parTransId="{302B8E25-A7D8-4CB9-B35E-A8CB1579398B}" sibTransId="{352CA318-AAB5-4B4B-ABA6-8EAA7761CE0B}"/>
    <dgm:cxn modelId="{1C761A77-F274-488D-9BA0-66F773AA7162}" type="presOf" srcId="{C5F6D07E-77B7-44BF-BFAC-F550B8A4BA43}" destId="{477E0FA0-7790-4DB6-AD2B-984AC5B1AC4E}" srcOrd="0" destOrd="0" presId="urn:microsoft.com/office/officeart/2005/8/layout/target3"/>
    <dgm:cxn modelId="{7EAD7ECA-B7B6-4028-99DA-482D488A6D96}" type="presOf" srcId="{0768A438-9D6E-4E0B-B323-8C8F1C498785}" destId="{B9F0E81E-F2C5-466F-A37B-23336C412E20}" srcOrd="0" destOrd="0" presId="urn:microsoft.com/office/officeart/2005/8/layout/target3"/>
    <dgm:cxn modelId="{766881D0-2850-4BD7-A7C8-BA9C9FEF05AD}" type="presOf" srcId="{113445A4-7B66-4FA4-9020-D8C24190A214}" destId="{E6A6B7C8-13CC-4508-A63E-A7B5C0F248F6}" srcOrd="0" destOrd="0" presId="urn:microsoft.com/office/officeart/2005/8/layout/target3"/>
    <dgm:cxn modelId="{B9786545-B418-4E6D-BC74-9D68549C0C04}" srcId="{0768A438-9D6E-4E0B-B323-8C8F1C498785}" destId="{113445A4-7B66-4FA4-9020-D8C24190A214}" srcOrd="1" destOrd="0" parTransId="{BA7A7DB7-C3F1-4FEC-AAE7-5AE070122864}" sibTransId="{3D186209-102E-41AB-B8B3-6F5320C40086}"/>
    <dgm:cxn modelId="{2048FF22-327D-44BE-987F-DE97B1D1BD63}" type="presOf" srcId="{85A7D8F5-1E88-4B2A-B60A-720EEFF824F2}" destId="{FAC70DF8-BCF3-4B5E-8BBC-AE66673743B1}" srcOrd="0" destOrd="0" presId="urn:microsoft.com/office/officeart/2005/8/layout/target3"/>
    <dgm:cxn modelId="{07047E4C-8B01-4607-9723-33169F5E2929}" type="presOf" srcId="{85A7D8F5-1E88-4B2A-B60A-720EEFF824F2}" destId="{060F63E0-8249-443B-8649-915F4B22060E}" srcOrd="1" destOrd="0" presId="urn:microsoft.com/office/officeart/2005/8/layout/target3"/>
    <dgm:cxn modelId="{E2400F77-76F2-4FE6-80F6-A02E2705E72A}" srcId="{0768A438-9D6E-4E0B-B323-8C8F1C498785}" destId="{85A7D8F5-1E88-4B2A-B60A-720EEFF824F2}" srcOrd="2" destOrd="0" parTransId="{B6B7D96D-398D-4214-B61D-D3273306E37F}" sibTransId="{29FD3EF4-44AB-4FD6-80F2-9F20C1B60565}"/>
    <dgm:cxn modelId="{E7AB2BF6-7F90-46D2-BB37-2D32CD734378}" type="presParOf" srcId="{B9F0E81E-F2C5-466F-A37B-23336C412E20}" destId="{C93375DF-BF67-4F27-A8C7-5D66A1364FE1}" srcOrd="0" destOrd="0" presId="urn:microsoft.com/office/officeart/2005/8/layout/target3"/>
    <dgm:cxn modelId="{EBA228ED-D206-4DE4-BDE2-A05EF4B5D8BB}" type="presParOf" srcId="{B9F0E81E-F2C5-466F-A37B-23336C412E20}" destId="{2C1508F0-D905-4869-A860-691612BFEDDD}" srcOrd="1" destOrd="0" presId="urn:microsoft.com/office/officeart/2005/8/layout/target3"/>
    <dgm:cxn modelId="{84C1F563-06A1-40B7-B0AC-AD5987FD6973}" type="presParOf" srcId="{B9F0E81E-F2C5-466F-A37B-23336C412E20}" destId="{477E0FA0-7790-4DB6-AD2B-984AC5B1AC4E}" srcOrd="2" destOrd="0" presId="urn:microsoft.com/office/officeart/2005/8/layout/target3"/>
    <dgm:cxn modelId="{07CB26C7-DD0A-4D05-BBC4-6BFF8607AC2D}" type="presParOf" srcId="{B9F0E81E-F2C5-466F-A37B-23336C412E20}" destId="{FA0C7AB9-470F-4872-BC51-9B56D8E4BC0E}" srcOrd="3" destOrd="0" presId="urn:microsoft.com/office/officeart/2005/8/layout/target3"/>
    <dgm:cxn modelId="{711AA7AB-D886-497E-9A82-CE9078F5B4E2}" type="presParOf" srcId="{B9F0E81E-F2C5-466F-A37B-23336C412E20}" destId="{212CA7A4-C03F-4540-85AF-6F6E7EA0B11A}" srcOrd="4" destOrd="0" presId="urn:microsoft.com/office/officeart/2005/8/layout/target3"/>
    <dgm:cxn modelId="{B8ABBCAB-FA01-442F-9C86-8985C46E85D4}" type="presParOf" srcId="{B9F0E81E-F2C5-466F-A37B-23336C412E20}" destId="{E6A6B7C8-13CC-4508-A63E-A7B5C0F248F6}" srcOrd="5" destOrd="0" presId="urn:microsoft.com/office/officeart/2005/8/layout/target3"/>
    <dgm:cxn modelId="{BC66D2AB-92A1-44FA-8675-0D1C314F993D}" type="presParOf" srcId="{B9F0E81E-F2C5-466F-A37B-23336C412E20}" destId="{32096B03-F950-4F06-B3E7-892D69241066}" srcOrd="6" destOrd="0" presId="urn:microsoft.com/office/officeart/2005/8/layout/target3"/>
    <dgm:cxn modelId="{D0014F0A-1B25-4CD0-84D6-B9024EBB3AA7}" type="presParOf" srcId="{B9F0E81E-F2C5-466F-A37B-23336C412E20}" destId="{20A87D9C-E009-4300-AAED-27AA96E6317B}" srcOrd="7" destOrd="0" presId="urn:microsoft.com/office/officeart/2005/8/layout/target3"/>
    <dgm:cxn modelId="{F11255E3-181E-49C5-ACE2-08C9244F6175}" type="presParOf" srcId="{B9F0E81E-F2C5-466F-A37B-23336C412E20}" destId="{FAC70DF8-BCF3-4B5E-8BBC-AE66673743B1}" srcOrd="8" destOrd="0" presId="urn:microsoft.com/office/officeart/2005/8/layout/target3"/>
    <dgm:cxn modelId="{9FF660E0-BDAC-4473-8AEB-9ABB25F578E0}" type="presParOf" srcId="{B9F0E81E-F2C5-466F-A37B-23336C412E20}" destId="{E07EF026-9114-43FE-84E8-ADCCE834CBCE}" srcOrd="9" destOrd="0" presId="urn:microsoft.com/office/officeart/2005/8/layout/target3"/>
    <dgm:cxn modelId="{2D8390B9-B724-45F5-8DDD-C4B19E3E7985}" type="presParOf" srcId="{B9F0E81E-F2C5-466F-A37B-23336C412E20}" destId="{091668FB-450C-46B1-BD0D-0DD4C5D2D142}" srcOrd="10" destOrd="0" presId="urn:microsoft.com/office/officeart/2005/8/layout/target3"/>
    <dgm:cxn modelId="{52CBF682-A7D5-4175-9697-AD799113170A}" type="presParOf" srcId="{B9F0E81E-F2C5-466F-A37B-23336C412E20}" destId="{060F63E0-8249-443B-8649-915F4B22060E}" srcOrd="11"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CE713A-CBCB-4992-8B0B-7892D4F9F83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B7976FC-D80E-4622-92DD-5125701451BC}">
      <dgm:prSet/>
      <dgm:spPr>
        <a:solidFill>
          <a:srgbClr val="FFFF00"/>
        </a:solidFill>
      </dgm:spPr>
      <dgm:t>
        <a:bodyPr/>
        <a:lstStyle/>
        <a:p>
          <a:pPr rtl="0"/>
          <a:r>
            <a:rPr lang="es-CO" dirty="0" smtClean="0"/>
            <a:t>El Santo Evangelio es predicado rápidamente a través de todos los medios modernos de comunicación:</a:t>
          </a:r>
          <a:endParaRPr lang="es-CO" dirty="0"/>
        </a:p>
      </dgm:t>
    </dgm:pt>
    <dgm:pt modelId="{375F6D99-09B4-4AC4-B0EE-BCFE9B9697E7}" type="parTrans" cxnId="{A875D914-60BD-4706-959B-58467F5B5917}">
      <dgm:prSet/>
      <dgm:spPr/>
      <dgm:t>
        <a:bodyPr/>
        <a:lstStyle/>
        <a:p>
          <a:endParaRPr lang="es-CO"/>
        </a:p>
      </dgm:t>
    </dgm:pt>
    <dgm:pt modelId="{BB5CE507-30BA-4D47-AC08-3B015BD69643}" type="sibTrans" cxnId="{A875D914-60BD-4706-959B-58467F5B5917}">
      <dgm:prSet/>
      <dgm:spPr/>
      <dgm:t>
        <a:bodyPr/>
        <a:lstStyle/>
        <a:p>
          <a:endParaRPr lang="es-CO"/>
        </a:p>
      </dgm:t>
    </dgm:pt>
    <dgm:pt modelId="{7091A99C-F057-4BE0-8477-51AA3BA16896}">
      <dgm:prSet/>
      <dgm:spPr/>
      <dgm:t>
        <a:bodyPr/>
        <a:lstStyle/>
        <a:p>
          <a:pPr rtl="0"/>
          <a:r>
            <a:rPr lang="es-CO" smtClean="0"/>
            <a:t>Que el apóstol Pablo dice: «Pero si nuestro evangelio está aún encubierto, entre los que se pierden está encubierto;</a:t>
          </a:r>
          <a:endParaRPr lang="es-CO"/>
        </a:p>
      </dgm:t>
    </dgm:pt>
    <dgm:pt modelId="{B543A187-40EA-44CA-8F9D-E514CC8C4BE2}" type="parTrans" cxnId="{FF2AC9D1-3497-4A77-AF53-103C0C7E3ECD}">
      <dgm:prSet/>
      <dgm:spPr/>
      <dgm:t>
        <a:bodyPr/>
        <a:lstStyle/>
        <a:p>
          <a:endParaRPr lang="es-CO"/>
        </a:p>
      </dgm:t>
    </dgm:pt>
    <dgm:pt modelId="{9C4EDBD2-0101-48B6-91DD-0E4970737111}" type="sibTrans" cxnId="{FF2AC9D1-3497-4A77-AF53-103C0C7E3ECD}">
      <dgm:prSet/>
      <dgm:spPr/>
      <dgm:t>
        <a:bodyPr/>
        <a:lstStyle/>
        <a:p>
          <a:endParaRPr lang="es-CO"/>
        </a:p>
      </dgm:t>
    </dgm:pt>
    <dgm:pt modelId="{241C869F-7016-4C68-803D-98C9AD77954B}">
      <dgm:prSet/>
      <dgm:spPr/>
      <dgm:t>
        <a:bodyPr/>
        <a:lstStyle/>
        <a:p>
          <a:pPr rtl="0"/>
          <a:r>
            <a:rPr lang="es-CO" b="1" baseline="30000" dirty="0" smtClean="0"/>
            <a:t>4 </a:t>
          </a:r>
          <a:r>
            <a:rPr lang="es-CO" dirty="0" smtClean="0"/>
            <a:t>en los cuales el dios de este siglo cegó el entendimiento de los incrédulos, para que no les resplandezca la luz del evangelio de la gloria de Cristo, el cual es la imagen de Dios»</a:t>
          </a:r>
          <a:r>
            <a:rPr lang="es-CO" b="1" dirty="0" smtClean="0">
              <a:solidFill>
                <a:srgbClr val="FF0000"/>
              </a:solidFill>
            </a:rPr>
            <a:t> (2 Cor.4.3,4).</a:t>
          </a:r>
          <a:endParaRPr lang="es-CO" b="1" dirty="0">
            <a:solidFill>
              <a:srgbClr val="FF0000"/>
            </a:solidFill>
          </a:endParaRPr>
        </a:p>
      </dgm:t>
    </dgm:pt>
    <dgm:pt modelId="{AB8AA7AE-DF4D-4E85-BECD-4D751C66A3F6}" type="parTrans" cxnId="{67731A9D-18F9-49A1-8C3E-09CE87B6C898}">
      <dgm:prSet/>
      <dgm:spPr/>
      <dgm:t>
        <a:bodyPr/>
        <a:lstStyle/>
        <a:p>
          <a:endParaRPr lang="es-CO"/>
        </a:p>
      </dgm:t>
    </dgm:pt>
    <dgm:pt modelId="{CE83E637-82D6-4960-8661-CE8C098720B4}" type="sibTrans" cxnId="{67731A9D-18F9-49A1-8C3E-09CE87B6C898}">
      <dgm:prSet/>
      <dgm:spPr/>
      <dgm:t>
        <a:bodyPr/>
        <a:lstStyle/>
        <a:p>
          <a:endParaRPr lang="es-CO"/>
        </a:p>
      </dgm:t>
    </dgm:pt>
    <dgm:pt modelId="{20561F87-6AFD-4345-AD79-D253ACA37D4F}" type="pres">
      <dgm:prSet presAssocID="{AACE713A-CBCB-4992-8B0B-7892D4F9F837}" presName="Name0" presStyleCnt="0">
        <dgm:presLayoutVars>
          <dgm:chMax val="7"/>
          <dgm:dir/>
          <dgm:animLvl val="lvl"/>
          <dgm:resizeHandles val="exact"/>
        </dgm:presLayoutVars>
      </dgm:prSet>
      <dgm:spPr/>
      <dgm:t>
        <a:bodyPr/>
        <a:lstStyle/>
        <a:p>
          <a:endParaRPr lang="es-CO"/>
        </a:p>
      </dgm:t>
    </dgm:pt>
    <dgm:pt modelId="{2F1BA17D-025D-4F60-9C6E-B58DE04C3DFF}" type="pres">
      <dgm:prSet presAssocID="{8B7976FC-D80E-4622-92DD-5125701451BC}" presName="circle1" presStyleLbl="node1" presStyleIdx="0" presStyleCnt="3" custScaleY="98500"/>
      <dgm:spPr>
        <a:blipFill rotWithShape="0">
          <a:blip xmlns:r="http://schemas.openxmlformats.org/officeDocument/2006/relationships" r:embed="rId1"/>
          <a:stretch>
            <a:fillRect/>
          </a:stretch>
        </a:blipFill>
      </dgm:spPr>
      <dgm:t>
        <a:bodyPr/>
        <a:lstStyle/>
        <a:p>
          <a:endParaRPr lang="es-CO"/>
        </a:p>
      </dgm:t>
    </dgm:pt>
    <dgm:pt modelId="{6382ED28-A3CE-481B-A502-AE91FEF28EB7}" type="pres">
      <dgm:prSet presAssocID="{8B7976FC-D80E-4622-92DD-5125701451BC}" presName="space" presStyleCnt="0"/>
      <dgm:spPr/>
    </dgm:pt>
    <dgm:pt modelId="{422E9587-03AB-4AF2-850F-6F639EB927BA}" type="pres">
      <dgm:prSet presAssocID="{8B7976FC-D80E-4622-92DD-5125701451BC}" presName="rect1" presStyleLbl="alignAcc1" presStyleIdx="0" presStyleCnt="3"/>
      <dgm:spPr/>
      <dgm:t>
        <a:bodyPr/>
        <a:lstStyle/>
        <a:p>
          <a:endParaRPr lang="es-CO"/>
        </a:p>
      </dgm:t>
    </dgm:pt>
    <dgm:pt modelId="{F599F564-4238-4FA5-906A-DA4A2FB4E94C}" type="pres">
      <dgm:prSet presAssocID="{7091A99C-F057-4BE0-8477-51AA3BA16896}" presName="vertSpace2" presStyleLbl="node1" presStyleIdx="0" presStyleCnt="3"/>
      <dgm:spPr/>
    </dgm:pt>
    <dgm:pt modelId="{ECB857B0-76A3-41BE-B0DC-CD27DC40408B}" type="pres">
      <dgm:prSet presAssocID="{7091A99C-F057-4BE0-8477-51AA3BA16896}" presName="circle2" presStyleLbl="node1" presStyleIdx="1" presStyleCnt="3"/>
      <dgm:spPr/>
    </dgm:pt>
    <dgm:pt modelId="{39795BA3-75DA-4FD6-A25B-60A15799CD5E}" type="pres">
      <dgm:prSet presAssocID="{7091A99C-F057-4BE0-8477-51AA3BA16896}" presName="rect2" presStyleLbl="alignAcc1" presStyleIdx="1" presStyleCnt="3"/>
      <dgm:spPr/>
      <dgm:t>
        <a:bodyPr/>
        <a:lstStyle/>
        <a:p>
          <a:endParaRPr lang="es-CO"/>
        </a:p>
      </dgm:t>
    </dgm:pt>
    <dgm:pt modelId="{40CA3DFE-18B8-4053-BB10-7CE61211360E}" type="pres">
      <dgm:prSet presAssocID="{241C869F-7016-4C68-803D-98C9AD77954B}" presName="vertSpace3" presStyleLbl="node1" presStyleIdx="1" presStyleCnt="3"/>
      <dgm:spPr/>
    </dgm:pt>
    <dgm:pt modelId="{6A13A4CB-D95F-4FA9-8787-32011E7E94C2}" type="pres">
      <dgm:prSet presAssocID="{241C869F-7016-4C68-803D-98C9AD77954B}" presName="circle3" presStyleLbl="node1" presStyleIdx="2" presStyleCnt="3"/>
      <dgm:spPr/>
    </dgm:pt>
    <dgm:pt modelId="{00E68E89-745F-464B-BFE7-5DC2D1EE098A}" type="pres">
      <dgm:prSet presAssocID="{241C869F-7016-4C68-803D-98C9AD77954B}" presName="rect3" presStyleLbl="alignAcc1" presStyleIdx="2" presStyleCnt="3"/>
      <dgm:spPr/>
      <dgm:t>
        <a:bodyPr/>
        <a:lstStyle/>
        <a:p>
          <a:endParaRPr lang="es-CO"/>
        </a:p>
      </dgm:t>
    </dgm:pt>
    <dgm:pt modelId="{062739C1-BE30-4EB6-B6BA-E0CBBE2EBA27}" type="pres">
      <dgm:prSet presAssocID="{8B7976FC-D80E-4622-92DD-5125701451BC}" presName="rect1ParTxNoCh" presStyleLbl="alignAcc1" presStyleIdx="2" presStyleCnt="3">
        <dgm:presLayoutVars>
          <dgm:chMax val="1"/>
          <dgm:bulletEnabled val="1"/>
        </dgm:presLayoutVars>
      </dgm:prSet>
      <dgm:spPr/>
      <dgm:t>
        <a:bodyPr/>
        <a:lstStyle/>
        <a:p>
          <a:endParaRPr lang="es-CO"/>
        </a:p>
      </dgm:t>
    </dgm:pt>
    <dgm:pt modelId="{B384E94E-FEC9-4A22-89BA-08DEE14D182C}" type="pres">
      <dgm:prSet presAssocID="{7091A99C-F057-4BE0-8477-51AA3BA16896}" presName="rect2ParTxNoCh" presStyleLbl="alignAcc1" presStyleIdx="2" presStyleCnt="3">
        <dgm:presLayoutVars>
          <dgm:chMax val="1"/>
          <dgm:bulletEnabled val="1"/>
        </dgm:presLayoutVars>
      </dgm:prSet>
      <dgm:spPr/>
      <dgm:t>
        <a:bodyPr/>
        <a:lstStyle/>
        <a:p>
          <a:endParaRPr lang="es-CO"/>
        </a:p>
      </dgm:t>
    </dgm:pt>
    <dgm:pt modelId="{06DE278E-1A2F-47E7-9DBA-5CE536C2626A}" type="pres">
      <dgm:prSet presAssocID="{241C869F-7016-4C68-803D-98C9AD77954B}" presName="rect3ParTxNoCh" presStyleLbl="alignAcc1" presStyleIdx="2" presStyleCnt="3">
        <dgm:presLayoutVars>
          <dgm:chMax val="1"/>
          <dgm:bulletEnabled val="1"/>
        </dgm:presLayoutVars>
      </dgm:prSet>
      <dgm:spPr/>
      <dgm:t>
        <a:bodyPr/>
        <a:lstStyle/>
        <a:p>
          <a:endParaRPr lang="es-CO"/>
        </a:p>
      </dgm:t>
    </dgm:pt>
  </dgm:ptLst>
  <dgm:cxnLst>
    <dgm:cxn modelId="{A875D914-60BD-4706-959B-58467F5B5917}" srcId="{AACE713A-CBCB-4992-8B0B-7892D4F9F837}" destId="{8B7976FC-D80E-4622-92DD-5125701451BC}" srcOrd="0" destOrd="0" parTransId="{375F6D99-09B4-4AC4-B0EE-BCFE9B9697E7}" sibTransId="{BB5CE507-30BA-4D47-AC08-3B015BD69643}"/>
    <dgm:cxn modelId="{44E9EA00-1EAA-48B0-8CB3-DA59F1B1661A}" type="presOf" srcId="{241C869F-7016-4C68-803D-98C9AD77954B}" destId="{06DE278E-1A2F-47E7-9DBA-5CE536C2626A}" srcOrd="1" destOrd="0" presId="urn:microsoft.com/office/officeart/2005/8/layout/target3"/>
    <dgm:cxn modelId="{9BD9C37D-9AAE-4EE7-99D6-EBCA0D79CDB5}" type="presOf" srcId="{241C869F-7016-4C68-803D-98C9AD77954B}" destId="{00E68E89-745F-464B-BFE7-5DC2D1EE098A}" srcOrd="0" destOrd="0" presId="urn:microsoft.com/office/officeart/2005/8/layout/target3"/>
    <dgm:cxn modelId="{F64FBFC3-ED1B-47C8-84FF-BF84EBE43F2B}" type="presOf" srcId="{8B7976FC-D80E-4622-92DD-5125701451BC}" destId="{062739C1-BE30-4EB6-B6BA-E0CBBE2EBA27}" srcOrd="1" destOrd="0" presId="urn:microsoft.com/office/officeart/2005/8/layout/target3"/>
    <dgm:cxn modelId="{31AEDDF1-5119-4BA3-9331-8BF9A8050F31}" type="presOf" srcId="{7091A99C-F057-4BE0-8477-51AA3BA16896}" destId="{B384E94E-FEC9-4A22-89BA-08DEE14D182C}" srcOrd="1" destOrd="0" presId="urn:microsoft.com/office/officeart/2005/8/layout/target3"/>
    <dgm:cxn modelId="{A160BB5E-90C8-41EA-8BD0-B7BE81F4BB6D}" type="presOf" srcId="{8B7976FC-D80E-4622-92DD-5125701451BC}" destId="{422E9587-03AB-4AF2-850F-6F639EB927BA}" srcOrd="0" destOrd="0" presId="urn:microsoft.com/office/officeart/2005/8/layout/target3"/>
    <dgm:cxn modelId="{D2048337-68C5-4809-9F2F-C067DE8931B2}" type="presOf" srcId="{7091A99C-F057-4BE0-8477-51AA3BA16896}" destId="{39795BA3-75DA-4FD6-A25B-60A15799CD5E}" srcOrd="0" destOrd="0" presId="urn:microsoft.com/office/officeart/2005/8/layout/target3"/>
    <dgm:cxn modelId="{539D3E93-B91D-4EC7-BB05-F2A1E674AC53}" type="presOf" srcId="{AACE713A-CBCB-4992-8B0B-7892D4F9F837}" destId="{20561F87-6AFD-4345-AD79-D253ACA37D4F}" srcOrd="0" destOrd="0" presId="urn:microsoft.com/office/officeart/2005/8/layout/target3"/>
    <dgm:cxn modelId="{67731A9D-18F9-49A1-8C3E-09CE87B6C898}" srcId="{AACE713A-CBCB-4992-8B0B-7892D4F9F837}" destId="{241C869F-7016-4C68-803D-98C9AD77954B}" srcOrd="2" destOrd="0" parTransId="{AB8AA7AE-DF4D-4E85-BECD-4D751C66A3F6}" sibTransId="{CE83E637-82D6-4960-8661-CE8C098720B4}"/>
    <dgm:cxn modelId="{FF2AC9D1-3497-4A77-AF53-103C0C7E3ECD}" srcId="{AACE713A-CBCB-4992-8B0B-7892D4F9F837}" destId="{7091A99C-F057-4BE0-8477-51AA3BA16896}" srcOrd="1" destOrd="0" parTransId="{B543A187-40EA-44CA-8F9D-E514CC8C4BE2}" sibTransId="{9C4EDBD2-0101-48B6-91DD-0E4970737111}"/>
    <dgm:cxn modelId="{AB219DBB-3A48-43CC-9D92-1E206FC5291F}" type="presParOf" srcId="{20561F87-6AFD-4345-AD79-D253ACA37D4F}" destId="{2F1BA17D-025D-4F60-9C6E-B58DE04C3DFF}" srcOrd="0" destOrd="0" presId="urn:microsoft.com/office/officeart/2005/8/layout/target3"/>
    <dgm:cxn modelId="{8578DC9E-2D11-4074-BCC5-60F9DF2B22D2}" type="presParOf" srcId="{20561F87-6AFD-4345-AD79-D253ACA37D4F}" destId="{6382ED28-A3CE-481B-A502-AE91FEF28EB7}" srcOrd="1" destOrd="0" presId="urn:microsoft.com/office/officeart/2005/8/layout/target3"/>
    <dgm:cxn modelId="{67711224-0493-4F8A-A2BC-42E4F7E3FD64}" type="presParOf" srcId="{20561F87-6AFD-4345-AD79-D253ACA37D4F}" destId="{422E9587-03AB-4AF2-850F-6F639EB927BA}" srcOrd="2" destOrd="0" presId="urn:microsoft.com/office/officeart/2005/8/layout/target3"/>
    <dgm:cxn modelId="{010FDEDD-3D6D-41E2-9497-E8B7788A1F23}" type="presParOf" srcId="{20561F87-6AFD-4345-AD79-D253ACA37D4F}" destId="{F599F564-4238-4FA5-906A-DA4A2FB4E94C}" srcOrd="3" destOrd="0" presId="urn:microsoft.com/office/officeart/2005/8/layout/target3"/>
    <dgm:cxn modelId="{478B75E2-FDE7-44E5-BD58-5FAE5E9278B6}" type="presParOf" srcId="{20561F87-6AFD-4345-AD79-D253ACA37D4F}" destId="{ECB857B0-76A3-41BE-B0DC-CD27DC40408B}" srcOrd="4" destOrd="0" presId="urn:microsoft.com/office/officeart/2005/8/layout/target3"/>
    <dgm:cxn modelId="{FFBAFB96-CB92-42F4-BF6F-27953E2E6B01}" type="presParOf" srcId="{20561F87-6AFD-4345-AD79-D253ACA37D4F}" destId="{39795BA3-75DA-4FD6-A25B-60A15799CD5E}" srcOrd="5" destOrd="0" presId="urn:microsoft.com/office/officeart/2005/8/layout/target3"/>
    <dgm:cxn modelId="{C6C31F15-A940-4A86-857D-43BCC425027C}" type="presParOf" srcId="{20561F87-6AFD-4345-AD79-D253ACA37D4F}" destId="{40CA3DFE-18B8-4053-BB10-7CE61211360E}" srcOrd="6" destOrd="0" presId="urn:microsoft.com/office/officeart/2005/8/layout/target3"/>
    <dgm:cxn modelId="{719D5E11-727F-476E-8B97-CB0D8C3727F4}" type="presParOf" srcId="{20561F87-6AFD-4345-AD79-D253ACA37D4F}" destId="{6A13A4CB-D95F-4FA9-8787-32011E7E94C2}" srcOrd="7" destOrd="0" presId="urn:microsoft.com/office/officeart/2005/8/layout/target3"/>
    <dgm:cxn modelId="{916AF93E-14BF-47AA-AFF8-A86FD075106C}" type="presParOf" srcId="{20561F87-6AFD-4345-AD79-D253ACA37D4F}" destId="{00E68E89-745F-464B-BFE7-5DC2D1EE098A}" srcOrd="8" destOrd="0" presId="urn:microsoft.com/office/officeart/2005/8/layout/target3"/>
    <dgm:cxn modelId="{A3529007-609E-42F2-9795-FD2588F94133}" type="presParOf" srcId="{20561F87-6AFD-4345-AD79-D253ACA37D4F}" destId="{062739C1-BE30-4EB6-B6BA-E0CBBE2EBA27}" srcOrd="9" destOrd="0" presId="urn:microsoft.com/office/officeart/2005/8/layout/target3"/>
    <dgm:cxn modelId="{41D5D662-6AE6-40EB-8883-4B3C5A6DB850}" type="presParOf" srcId="{20561F87-6AFD-4345-AD79-D253ACA37D4F}" destId="{B384E94E-FEC9-4A22-89BA-08DEE14D182C}" srcOrd="10" destOrd="0" presId="urn:microsoft.com/office/officeart/2005/8/layout/target3"/>
    <dgm:cxn modelId="{8D27A289-E7CF-408B-A828-F81ED7C56DE0}" type="presParOf" srcId="{20561F87-6AFD-4345-AD79-D253ACA37D4F}" destId="{06DE278E-1A2F-47E7-9DBA-5CE536C2626A}" srcOrd="11" destOrd="0" presId="urn:microsoft.com/office/officeart/2005/8/layout/target3"/>
  </dgm:cxnLst>
  <dgm:bg>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FCB8A6-913F-44EE-BE4C-7E3DC3AD4D3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A1CAEF08-E276-435A-8243-FF65BB07F64F}">
      <dgm:prSet/>
      <dgm:spPr/>
      <dgm:t>
        <a:bodyPr/>
        <a:lstStyle/>
        <a:p>
          <a:pPr rtl="0"/>
          <a:r>
            <a:rPr lang="es-CO" smtClean="0"/>
            <a:t>El profeta Isaías por inspiración Divina hace el siguiente llamado a la iglesia: </a:t>
          </a:r>
          <a:endParaRPr lang="es-CO"/>
        </a:p>
      </dgm:t>
    </dgm:pt>
    <dgm:pt modelId="{8C1C7BAC-3BEA-4242-8D39-B02F122E48B6}" type="parTrans" cxnId="{3312C7CC-6B83-4D75-8A41-60E0761A880B}">
      <dgm:prSet/>
      <dgm:spPr/>
      <dgm:t>
        <a:bodyPr/>
        <a:lstStyle/>
        <a:p>
          <a:endParaRPr lang="es-CO"/>
        </a:p>
      </dgm:t>
    </dgm:pt>
    <dgm:pt modelId="{682250B6-F7A9-49D5-95EA-E921CE8908F4}" type="sibTrans" cxnId="{3312C7CC-6B83-4D75-8A41-60E0761A880B}">
      <dgm:prSet/>
      <dgm:spPr/>
      <dgm:t>
        <a:bodyPr/>
        <a:lstStyle/>
        <a:p>
          <a:endParaRPr lang="es-CO"/>
        </a:p>
      </dgm:t>
    </dgm:pt>
    <dgm:pt modelId="{C9F35804-7CC9-42F7-A4F6-7D649E9429A7}">
      <dgm:prSet/>
      <dgm:spPr/>
      <dgm:t>
        <a:bodyPr/>
        <a:lstStyle/>
        <a:p>
          <a:pPr rtl="0"/>
          <a:r>
            <a:rPr lang="es-CO" smtClean="0"/>
            <a:t>«Despierta, despierta, vístete de poder, oh Sion; vístete tu ropa hermosa, oh Jerusalén, ciudad santa; porque nunca más vendrá a ti incircunciso ni inmundo. </a:t>
          </a:r>
          <a:endParaRPr lang="es-CO"/>
        </a:p>
      </dgm:t>
    </dgm:pt>
    <dgm:pt modelId="{3BFA694B-EAF3-40EE-9D21-B199330FAC3D}" type="parTrans" cxnId="{F3C16E01-9E64-4B11-925B-49AB145C7D4D}">
      <dgm:prSet/>
      <dgm:spPr/>
      <dgm:t>
        <a:bodyPr/>
        <a:lstStyle/>
        <a:p>
          <a:endParaRPr lang="es-CO"/>
        </a:p>
      </dgm:t>
    </dgm:pt>
    <dgm:pt modelId="{7E3107D2-41EA-4B43-AB81-37859F90491F}" type="sibTrans" cxnId="{F3C16E01-9E64-4B11-925B-49AB145C7D4D}">
      <dgm:prSet/>
      <dgm:spPr/>
      <dgm:t>
        <a:bodyPr/>
        <a:lstStyle/>
        <a:p>
          <a:endParaRPr lang="es-CO"/>
        </a:p>
      </dgm:t>
    </dgm:pt>
    <dgm:pt modelId="{5044F479-8441-45B0-BF57-3DF2C30B78AC}">
      <dgm:prSet/>
      <dgm:spPr/>
      <dgm:t>
        <a:bodyPr/>
        <a:lstStyle/>
        <a:p>
          <a:pPr rtl="0"/>
          <a:r>
            <a:rPr lang="es-CO" b="1" baseline="30000" dirty="0" smtClean="0"/>
            <a:t>2 </a:t>
          </a:r>
          <a:r>
            <a:rPr lang="es-CO" dirty="0" smtClean="0"/>
            <a:t>Sacúdete del polvo; levántate y siéntate, Jerusalén; suelta las ataduras de tu cuello, cautiva hija de Sion» </a:t>
          </a:r>
          <a:r>
            <a:rPr lang="es-CO" b="1" dirty="0" smtClean="0">
              <a:solidFill>
                <a:srgbClr val="FF0000"/>
              </a:solidFill>
            </a:rPr>
            <a:t>Isaías 52:1,2.</a:t>
          </a:r>
          <a:endParaRPr lang="es-CO" b="1" dirty="0">
            <a:solidFill>
              <a:srgbClr val="FF0000"/>
            </a:solidFill>
          </a:endParaRPr>
        </a:p>
      </dgm:t>
    </dgm:pt>
    <dgm:pt modelId="{8108905D-295B-4562-A232-1181C10096BD}" type="parTrans" cxnId="{7A913B91-86E4-45B9-87B6-3FFE8D9AD25D}">
      <dgm:prSet/>
      <dgm:spPr/>
      <dgm:t>
        <a:bodyPr/>
        <a:lstStyle/>
        <a:p>
          <a:endParaRPr lang="es-CO"/>
        </a:p>
      </dgm:t>
    </dgm:pt>
    <dgm:pt modelId="{29A66F2A-E758-4A69-9FF9-19A05E3C6D1E}" type="sibTrans" cxnId="{7A913B91-86E4-45B9-87B6-3FFE8D9AD25D}">
      <dgm:prSet/>
      <dgm:spPr/>
      <dgm:t>
        <a:bodyPr/>
        <a:lstStyle/>
        <a:p>
          <a:endParaRPr lang="es-CO"/>
        </a:p>
      </dgm:t>
    </dgm:pt>
    <dgm:pt modelId="{73955D33-06D7-4113-8129-D8CB5EED53D1}" type="pres">
      <dgm:prSet presAssocID="{26FCB8A6-913F-44EE-BE4C-7E3DC3AD4D37}" presName="Name0" presStyleCnt="0">
        <dgm:presLayoutVars>
          <dgm:chMax val="7"/>
          <dgm:dir/>
          <dgm:animLvl val="lvl"/>
          <dgm:resizeHandles val="exact"/>
        </dgm:presLayoutVars>
      </dgm:prSet>
      <dgm:spPr/>
      <dgm:t>
        <a:bodyPr/>
        <a:lstStyle/>
        <a:p>
          <a:endParaRPr lang="es-CO"/>
        </a:p>
      </dgm:t>
    </dgm:pt>
    <dgm:pt modelId="{B8969F06-65AB-43B6-8E3D-D6945791310E}" type="pres">
      <dgm:prSet presAssocID="{A1CAEF08-E276-435A-8243-FF65BB07F64F}" presName="circle1" presStyleLbl="node1" presStyleIdx="0" presStyleCnt="3"/>
      <dgm:spPr/>
    </dgm:pt>
    <dgm:pt modelId="{E14936D9-CC63-4D7B-92B1-11B776CD84F7}" type="pres">
      <dgm:prSet presAssocID="{A1CAEF08-E276-435A-8243-FF65BB07F64F}" presName="space" presStyleCnt="0"/>
      <dgm:spPr/>
    </dgm:pt>
    <dgm:pt modelId="{4716AD8E-D909-43AE-8257-80AFBE6CC1E9}" type="pres">
      <dgm:prSet presAssocID="{A1CAEF08-E276-435A-8243-FF65BB07F64F}" presName="rect1" presStyleLbl="alignAcc1" presStyleIdx="0" presStyleCnt="3"/>
      <dgm:spPr/>
      <dgm:t>
        <a:bodyPr/>
        <a:lstStyle/>
        <a:p>
          <a:endParaRPr lang="es-CO"/>
        </a:p>
      </dgm:t>
    </dgm:pt>
    <dgm:pt modelId="{26AB3FC9-BAC5-40A6-8225-D2BFDB08789B}" type="pres">
      <dgm:prSet presAssocID="{C9F35804-7CC9-42F7-A4F6-7D649E9429A7}" presName="vertSpace2" presStyleLbl="node1" presStyleIdx="0" presStyleCnt="3"/>
      <dgm:spPr/>
    </dgm:pt>
    <dgm:pt modelId="{62DB94AF-1A6F-431F-8DA5-CBB0A7289F30}" type="pres">
      <dgm:prSet presAssocID="{C9F35804-7CC9-42F7-A4F6-7D649E9429A7}" presName="circle2" presStyleLbl="node1" presStyleIdx="1" presStyleCnt="3"/>
      <dgm:spPr>
        <a:blipFill rotWithShape="0">
          <a:blip xmlns:r="http://schemas.openxmlformats.org/officeDocument/2006/relationships" r:embed="rId1"/>
          <a:stretch>
            <a:fillRect/>
          </a:stretch>
        </a:blipFill>
      </dgm:spPr>
      <dgm:t>
        <a:bodyPr/>
        <a:lstStyle/>
        <a:p>
          <a:endParaRPr lang="es-CO"/>
        </a:p>
      </dgm:t>
    </dgm:pt>
    <dgm:pt modelId="{50EE82FC-8D29-468B-A505-2CD8DBB83A64}" type="pres">
      <dgm:prSet presAssocID="{C9F35804-7CC9-42F7-A4F6-7D649E9429A7}" presName="rect2" presStyleLbl="alignAcc1" presStyleIdx="1" presStyleCnt="3"/>
      <dgm:spPr/>
      <dgm:t>
        <a:bodyPr/>
        <a:lstStyle/>
        <a:p>
          <a:endParaRPr lang="es-CO"/>
        </a:p>
      </dgm:t>
    </dgm:pt>
    <dgm:pt modelId="{280285F5-CBE2-4CC2-B282-0F96286974AB}" type="pres">
      <dgm:prSet presAssocID="{5044F479-8441-45B0-BF57-3DF2C30B78AC}" presName="vertSpace3" presStyleLbl="node1" presStyleIdx="1" presStyleCnt="3"/>
      <dgm:spPr/>
    </dgm:pt>
    <dgm:pt modelId="{5EF0C819-F1F7-4D5C-899A-5900F4DD0327}" type="pres">
      <dgm:prSet presAssocID="{5044F479-8441-45B0-BF57-3DF2C30B78AC}" presName="circle3" presStyleLbl="node1" presStyleIdx="2" presStyleCnt="3"/>
      <dgm:spPr/>
    </dgm:pt>
    <dgm:pt modelId="{A12400DE-2002-4065-93FC-1639E145D2E3}" type="pres">
      <dgm:prSet presAssocID="{5044F479-8441-45B0-BF57-3DF2C30B78AC}" presName="rect3" presStyleLbl="alignAcc1" presStyleIdx="2" presStyleCnt="3"/>
      <dgm:spPr/>
      <dgm:t>
        <a:bodyPr/>
        <a:lstStyle/>
        <a:p>
          <a:endParaRPr lang="es-CO"/>
        </a:p>
      </dgm:t>
    </dgm:pt>
    <dgm:pt modelId="{FBFB0119-315C-4CB6-950F-60DE7672D365}" type="pres">
      <dgm:prSet presAssocID="{A1CAEF08-E276-435A-8243-FF65BB07F64F}" presName="rect1ParTxNoCh" presStyleLbl="alignAcc1" presStyleIdx="2" presStyleCnt="3">
        <dgm:presLayoutVars>
          <dgm:chMax val="1"/>
          <dgm:bulletEnabled val="1"/>
        </dgm:presLayoutVars>
      </dgm:prSet>
      <dgm:spPr/>
      <dgm:t>
        <a:bodyPr/>
        <a:lstStyle/>
        <a:p>
          <a:endParaRPr lang="es-CO"/>
        </a:p>
      </dgm:t>
    </dgm:pt>
    <dgm:pt modelId="{78F12997-1709-4A1A-97D8-9657BA14F7EB}" type="pres">
      <dgm:prSet presAssocID="{C9F35804-7CC9-42F7-A4F6-7D649E9429A7}" presName="rect2ParTxNoCh" presStyleLbl="alignAcc1" presStyleIdx="2" presStyleCnt="3">
        <dgm:presLayoutVars>
          <dgm:chMax val="1"/>
          <dgm:bulletEnabled val="1"/>
        </dgm:presLayoutVars>
      </dgm:prSet>
      <dgm:spPr/>
      <dgm:t>
        <a:bodyPr/>
        <a:lstStyle/>
        <a:p>
          <a:endParaRPr lang="es-CO"/>
        </a:p>
      </dgm:t>
    </dgm:pt>
    <dgm:pt modelId="{3FD028AD-6688-4D8A-BE8A-79B57BADD68C}" type="pres">
      <dgm:prSet presAssocID="{5044F479-8441-45B0-BF57-3DF2C30B78AC}" presName="rect3ParTxNoCh" presStyleLbl="alignAcc1" presStyleIdx="2" presStyleCnt="3">
        <dgm:presLayoutVars>
          <dgm:chMax val="1"/>
          <dgm:bulletEnabled val="1"/>
        </dgm:presLayoutVars>
      </dgm:prSet>
      <dgm:spPr/>
      <dgm:t>
        <a:bodyPr/>
        <a:lstStyle/>
        <a:p>
          <a:endParaRPr lang="es-CO"/>
        </a:p>
      </dgm:t>
    </dgm:pt>
  </dgm:ptLst>
  <dgm:cxnLst>
    <dgm:cxn modelId="{62548264-ACC4-452B-A953-007F4C801B0F}" type="presOf" srcId="{26FCB8A6-913F-44EE-BE4C-7E3DC3AD4D37}" destId="{73955D33-06D7-4113-8129-D8CB5EED53D1}" srcOrd="0" destOrd="0" presId="urn:microsoft.com/office/officeart/2005/8/layout/target3"/>
    <dgm:cxn modelId="{F3C16E01-9E64-4B11-925B-49AB145C7D4D}" srcId="{26FCB8A6-913F-44EE-BE4C-7E3DC3AD4D37}" destId="{C9F35804-7CC9-42F7-A4F6-7D649E9429A7}" srcOrd="1" destOrd="0" parTransId="{3BFA694B-EAF3-40EE-9D21-B199330FAC3D}" sibTransId="{7E3107D2-41EA-4B43-AB81-37859F90491F}"/>
    <dgm:cxn modelId="{A8F918C5-B80F-4A06-A693-45A25A9CCF59}" type="presOf" srcId="{C9F35804-7CC9-42F7-A4F6-7D649E9429A7}" destId="{78F12997-1709-4A1A-97D8-9657BA14F7EB}" srcOrd="1" destOrd="0" presId="urn:microsoft.com/office/officeart/2005/8/layout/target3"/>
    <dgm:cxn modelId="{3312C7CC-6B83-4D75-8A41-60E0761A880B}" srcId="{26FCB8A6-913F-44EE-BE4C-7E3DC3AD4D37}" destId="{A1CAEF08-E276-435A-8243-FF65BB07F64F}" srcOrd="0" destOrd="0" parTransId="{8C1C7BAC-3BEA-4242-8D39-B02F122E48B6}" sibTransId="{682250B6-F7A9-49D5-95EA-E921CE8908F4}"/>
    <dgm:cxn modelId="{249CEE07-94EA-422F-9FD9-66B3C5AEB1CD}" type="presOf" srcId="{5044F479-8441-45B0-BF57-3DF2C30B78AC}" destId="{3FD028AD-6688-4D8A-BE8A-79B57BADD68C}" srcOrd="1" destOrd="0" presId="urn:microsoft.com/office/officeart/2005/8/layout/target3"/>
    <dgm:cxn modelId="{A10C46D2-310E-4AAE-8AC5-3CBCB740F88B}" type="presOf" srcId="{C9F35804-7CC9-42F7-A4F6-7D649E9429A7}" destId="{50EE82FC-8D29-468B-A505-2CD8DBB83A64}" srcOrd="0" destOrd="0" presId="urn:microsoft.com/office/officeart/2005/8/layout/target3"/>
    <dgm:cxn modelId="{385522A6-4AAF-4B96-8A34-1280DD6AB775}" type="presOf" srcId="{A1CAEF08-E276-435A-8243-FF65BB07F64F}" destId="{FBFB0119-315C-4CB6-950F-60DE7672D365}" srcOrd="1" destOrd="0" presId="urn:microsoft.com/office/officeart/2005/8/layout/target3"/>
    <dgm:cxn modelId="{8563D1E3-7CAD-45C9-8393-65816AAAD5A0}" type="presOf" srcId="{5044F479-8441-45B0-BF57-3DF2C30B78AC}" destId="{A12400DE-2002-4065-93FC-1639E145D2E3}" srcOrd="0" destOrd="0" presId="urn:microsoft.com/office/officeart/2005/8/layout/target3"/>
    <dgm:cxn modelId="{B731E452-E1A0-4077-906A-CA6CC8029789}" type="presOf" srcId="{A1CAEF08-E276-435A-8243-FF65BB07F64F}" destId="{4716AD8E-D909-43AE-8257-80AFBE6CC1E9}" srcOrd="0" destOrd="0" presId="urn:microsoft.com/office/officeart/2005/8/layout/target3"/>
    <dgm:cxn modelId="{7A913B91-86E4-45B9-87B6-3FFE8D9AD25D}" srcId="{26FCB8A6-913F-44EE-BE4C-7E3DC3AD4D37}" destId="{5044F479-8441-45B0-BF57-3DF2C30B78AC}" srcOrd="2" destOrd="0" parTransId="{8108905D-295B-4562-A232-1181C10096BD}" sibTransId="{29A66F2A-E758-4A69-9FF9-19A05E3C6D1E}"/>
    <dgm:cxn modelId="{6F4F653F-1B1F-469C-B029-743EA96840F3}" type="presParOf" srcId="{73955D33-06D7-4113-8129-D8CB5EED53D1}" destId="{B8969F06-65AB-43B6-8E3D-D6945791310E}" srcOrd="0" destOrd="0" presId="urn:microsoft.com/office/officeart/2005/8/layout/target3"/>
    <dgm:cxn modelId="{ECE794B5-E588-457A-8F4F-04DAE61B30F5}" type="presParOf" srcId="{73955D33-06D7-4113-8129-D8CB5EED53D1}" destId="{E14936D9-CC63-4D7B-92B1-11B776CD84F7}" srcOrd="1" destOrd="0" presId="urn:microsoft.com/office/officeart/2005/8/layout/target3"/>
    <dgm:cxn modelId="{A7DAA162-39D1-4315-9255-B800828C25EE}" type="presParOf" srcId="{73955D33-06D7-4113-8129-D8CB5EED53D1}" destId="{4716AD8E-D909-43AE-8257-80AFBE6CC1E9}" srcOrd="2" destOrd="0" presId="urn:microsoft.com/office/officeart/2005/8/layout/target3"/>
    <dgm:cxn modelId="{4CE8B60C-7661-4E21-8BDB-5B8D836317BF}" type="presParOf" srcId="{73955D33-06D7-4113-8129-D8CB5EED53D1}" destId="{26AB3FC9-BAC5-40A6-8225-D2BFDB08789B}" srcOrd="3" destOrd="0" presId="urn:microsoft.com/office/officeart/2005/8/layout/target3"/>
    <dgm:cxn modelId="{19A17B15-A583-481D-B866-C12CD1053D43}" type="presParOf" srcId="{73955D33-06D7-4113-8129-D8CB5EED53D1}" destId="{62DB94AF-1A6F-431F-8DA5-CBB0A7289F30}" srcOrd="4" destOrd="0" presId="urn:microsoft.com/office/officeart/2005/8/layout/target3"/>
    <dgm:cxn modelId="{BC88DFA3-768B-4C9F-A91F-FDE97105FE1E}" type="presParOf" srcId="{73955D33-06D7-4113-8129-D8CB5EED53D1}" destId="{50EE82FC-8D29-468B-A505-2CD8DBB83A64}" srcOrd="5" destOrd="0" presId="urn:microsoft.com/office/officeart/2005/8/layout/target3"/>
    <dgm:cxn modelId="{509427C6-7E23-46B6-8B41-2346FDF0B584}" type="presParOf" srcId="{73955D33-06D7-4113-8129-D8CB5EED53D1}" destId="{280285F5-CBE2-4CC2-B282-0F96286974AB}" srcOrd="6" destOrd="0" presId="urn:microsoft.com/office/officeart/2005/8/layout/target3"/>
    <dgm:cxn modelId="{B17713C3-993C-495B-A3B2-4E88696FA865}" type="presParOf" srcId="{73955D33-06D7-4113-8129-D8CB5EED53D1}" destId="{5EF0C819-F1F7-4D5C-899A-5900F4DD0327}" srcOrd="7" destOrd="0" presId="urn:microsoft.com/office/officeart/2005/8/layout/target3"/>
    <dgm:cxn modelId="{7325E951-E306-4B71-A859-00486C283475}" type="presParOf" srcId="{73955D33-06D7-4113-8129-D8CB5EED53D1}" destId="{A12400DE-2002-4065-93FC-1639E145D2E3}" srcOrd="8" destOrd="0" presId="urn:microsoft.com/office/officeart/2005/8/layout/target3"/>
    <dgm:cxn modelId="{35B8924D-5D24-47F8-AA21-D612845AEDA2}" type="presParOf" srcId="{73955D33-06D7-4113-8129-D8CB5EED53D1}" destId="{FBFB0119-315C-4CB6-950F-60DE7672D365}" srcOrd="9" destOrd="0" presId="urn:microsoft.com/office/officeart/2005/8/layout/target3"/>
    <dgm:cxn modelId="{C42EB704-4ECA-4BAC-9CB0-BC5B7692823A}" type="presParOf" srcId="{73955D33-06D7-4113-8129-D8CB5EED53D1}" destId="{78F12997-1709-4A1A-97D8-9657BA14F7EB}" srcOrd="10" destOrd="0" presId="urn:microsoft.com/office/officeart/2005/8/layout/target3"/>
    <dgm:cxn modelId="{FEB58982-1C6F-49C5-AC7A-F4A14035FAFD}" type="presParOf" srcId="{73955D33-06D7-4113-8129-D8CB5EED53D1}" destId="{3FD028AD-6688-4D8A-BE8A-79B57BADD68C}" srcOrd="11" destOrd="0" presId="urn:microsoft.com/office/officeart/2005/8/layout/target3"/>
  </dgm:cxnLst>
  <dgm:bg>
    <a:solidFill>
      <a:schemeClr val="accent6">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1514960-0D4B-4189-A733-2215A54A5C0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D333360-FD77-491D-BD54-902AB0B685F3}">
      <dgm:prSet/>
      <dgm:spPr>
        <a:solidFill>
          <a:srgbClr val="FFFF00"/>
        </a:solidFill>
      </dgm:spPr>
      <dgm:t>
        <a:bodyPr/>
        <a:lstStyle/>
        <a:p>
          <a:pPr rtl="0"/>
          <a:r>
            <a:rPr lang="es-CO" b="1" i="1" dirty="0" smtClean="0"/>
            <a:t>El mundo está en crisis y nosotros, los Heraldos de la luz, tenemos la verdad.</a:t>
          </a:r>
          <a:endParaRPr lang="es-CO" dirty="0"/>
        </a:p>
      </dgm:t>
    </dgm:pt>
    <dgm:pt modelId="{7F85C122-1931-40F0-A304-428BBBAAD5EF}" type="parTrans" cxnId="{284613EE-B6B1-4542-B832-A0C430F05606}">
      <dgm:prSet/>
      <dgm:spPr/>
      <dgm:t>
        <a:bodyPr/>
        <a:lstStyle/>
        <a:p>
          <a:endParaRPr lang="es-CO"/>
        </a:p>
      </dgm:t>
    </dgm:pt>
    <dgm:pt modelId="{5675ACDD-DCF2-4917-B838-3E5326749829}" type="sibTrans" cxnId="{284613EE-B6B1-4542-B832-A0C430F05606}">
      <dgm:prSet/>
      <dgm:spPr/>
      <dgm:t>
        <a:bodyPr/>
        <a:lstStyle/>
        <a:p>
          <a:endParaRPr lang="es-CO"/>
        </a:p>
      </dgm:t>
    </dgm:pt>
    <dgm:pt modelId="{F5D8498E-4873-4CB6-88B8-A7F696EDECAE}">
      <dgm:prSet/>
      <dgm:spPr/>
      <dgm:t>
        <a:bodyPr/>
        <a:lstStyle/>
        <a:p>
          <a:pPr rtl="0"/>
          <a:r>
            <a:rPr lang="es-CO" dirty="0" smtClean="0"/>
            <a:t>El profeta Ezequiel, quien era un Heraldo de la luz  para ese tiempo, Dios le dice: </a:t>
          </a:r>
          <a:r>
            <a:rPr lang="es-CO" b="1" dirty="0" smtClean="0"/>
            <a:t>Ezequiel 3:17-22</a:t>
          </a:r>
          <a:r>
            <a:rPr lang="es-CO" dirty="0" smtClean="0"/>
            <a:t>. «Hijo de hombre, yo te he puesto por atalaya a la casa de Israel; oirás, pues, tú la palabra de mi boca, y los amonestarás de mi parte». </a:t>
          </a:r>
          <a:endParaRPr lang="es-CO" dirty="0"/>
        </a:p>
      </dgm:t>
    </dgm:pt>
    <dgm:pt modelId="{93977835-6782-45A6-8D47-96149CECA6F9}" type="parTrans" cxnId="{4E260730-70C6-4F97-A51A-66DCC0803F6D}">
      <dgm:prSet/>
      <dgm:spPr/>
      <dgm:t>
        <a:bodyPr/>
        <a:lstStyle/>
        <a:p>
          <a:endParaRPr lang="es-CO"/>
        </a:p>
      </dgm:t>
    </dgm:pt>
    <dgm:pt modelId="{E2874921-0AF8-4992-901A-2CAADC26AEC8}" type="sibTrans" cxnId="{4E260730-70C6-4F97-A51A-66DCC0803F6D}">
      <dgm:prSet/>
      <dgm:spPr/>
      <dgm:t>
        <a:bodyPr/>
        <a:lstStyle/>
        <a:p>
          <a:endParaRPr lang="es-CO"/>
        </a:p>
      </dgm:t>
    </dgm:pt>
    <dgm:pt modelId="{68FE5D90-ECE3-4DC1-801F-4AEB335FAFCA}">
      <dgm:prSet/>
      <dgm:spPr/>
      <dgm:t>
        <a:bodyPr/>
        <a:lstStyle/>
        <a:p>
          <a:pPr rtl="0"/>
          <a:r>
            <a:rPr lang="es-CO" b="1" baseline="30000" dirty="0" smtClean="0"/>
            <a:t>18 </a:t>
          </a:r>
          <a:r>
            <a:rPr lang="es-CO" dirty="0" smtClean="0"/>
            <a:t>Cuando yo dijere al impío: «De cierto morirás; y tú no le amonestares ni le hablares, para que el impío sea apercibido de su mal camino a fin de que viva, el impío morirá por su maldad, </a:t>
          </a:r>
          <a:r>
            <a:rPr lang="es-CO" u="sng" dirty="0" smtClean="0"/>
            <a:t>pero su sangre demandaré de tu mano</a:t>
          </a:r>
          <a:r>
            <a:rPr lang="es-CO" dirty="0" smtClean="0"/>
            <a:t>».</a:t>
          </a:r>
          <a:endParaRPr lang="es-CO" dirty="0"/>
        </a:p>
      </dgm:t>
    </dgm:pt>
    <dgm:pt modelId="{318406D0-C8DD-414D-A6C1-B74D272F190F}" type="parTrans" cxnId="{8A8AEEA5-3D9A-4612-BB1F-55C9D0AA546A}">
      <dgm:prSet/>
      <dgm:spPr/>
      <dgm:t>
        <a:bodyPr/>
        <a:lstStyle/>
        <a:p>
          <a:endParaRPr lang="es-CO"/>
        </a:p>
      </dgm:t>
    </dgm:pt>
    <dgm:pt modelId="{C4F1F1C9-6003-4146-98FE-48D177F6B19A}" type="sibTrans" cxnId="{8A8AEEA5-3D9A-4612-BB1F-55C9D0AA546A}">
      <dgm:prSet/>
      <dgm:spPr/>
      <dgm:t>
        <a:bodyPr/>
        <a:lstStyle/>
        <a:p>
          <a:endParaRPr lang="es-CO"/>
        </a:p>
      </dgm:t>
    </dgm:pt>
    <dgm:pt modelId="{66A467A2-526E-4013-9A86-6874899CBAC9}" type="pres">
      <dgm:prSet presAssocID="{61514960-0D4B-4189-A733-2215A54A5C0D}" presName="Name0" presStyleCnt="0">
        <dgm:presLayoutVars>
          <dgm:chMax val="7"/>
          <dgm:dir/>
          <dgm:animLvl val="lvl"/>
          <dgm:resizeHandles val="exact"/>
        </dgm:presLayoutVars>
      </dgm:prSet>
      <dgm:spPr/>
    </dgm:pt>
    <dgm:pt modelId="{F18E2BB9-FA9F-40A3-989E-2B8F250C8C47}" type="pres">
      <dgm:prSet presAssocID="{BD333360-FD77-491D-BD54-902AB0B685F3}" presName="circle1" presStyleLbl="node1" presStyleIdx="0" presStyleCnt="2" custScaleX="88957" custScaleY="36938" custLinFactNeighborX="-1876" custLinFactNeighborY="-35421"/>
      <dgm:spPr>
        <a:blipFill rotWithShape="0">
          <a:blip xmlns:r="http://schemas.openxmlformats.org/officeDocument/2006/relationships" r:embed="rId1"/>
          <a:stretch>
            <a:fillRect/>
          </a:stretch>
        </a:blipFill>
      </dgm:spPr>
      <dgm:t>
        <a:bodyPr/>
        <a:lstStyle/>
        <a:p>
          <a:endParaRPr lang="es-CO"/>
        </a:p>
      </dgm:t>
    </dgm:pt>
    <dgm:pt modelId="{B835CD9E-96FE-42A0-95E3-729EC2E0F7F8}" type="pres">
      <dgm:prSet presAssocID="{BD333360-FD77-491D-BD54-902AB0B685F3}" presName="space" presStyleCnt="0"/>
      <dgm:spPr/>
    </dgm:pt>
    <dgm:pt modelId="{18798BE1-0DAB-4872-B783-63DCE07DE2FD}" type="pres">
      <dgm:prSet presAssocID="{BD333360-FD77-491D-BD54-902AB0B685F3}" presName="rect1" presStyleLbl="alignAcc1" presStyleIdx="0" presStyleCnt="2" custScaleY="108594" custLinFactNeighborX="-983" custLinFactNeighborY="-72"/>
      <dgm:spPr/>
    </dgm:pt>
    <dgm:pt modelId="{340AC298-CFB1-4AD4-8E29-E410F834AC00}" type="pres">
      <dgm:prSet presAssocID="{F5D8498E-4873-4CB6-88B8-A7F696EDECAE}" presName="vertSpace2" presStyleLbl="node1" presStyleIdx="0" presStyleCnt="2"/>
      <dgm:spPr/>
    </dgm:pt>
    <dgm:pt modelId="{3F98EC7F-520D-4EAE-AB64-C2CDA5F963FE}" type="pres">
      <dgm:prSet presAssocID="{F5D8498E-4873-4CB6-88B8-A7F696EDECAE}" presName="circle2" presStyleLbl="node1" presStyleIdx="1" presStyleCnt="2"/>
      <dgm:spPr>
        <a:blipFill rotWithShape="0">
          <a:blip xmlns:r="http://schemas.openxmlformats.org/officeDocument/2006/relationships" r:embed="rId2"/>
          <a:stretch>
            <a:fillRect/>
          </a:stretch>
        </a:blipFill>
      </dgm:spPr>
    </dgm:pt>
    <dgm:pt modelId="{5394B1C8-05A3-4A41-8AA1-573B7920205E}" type="pres">
      <dgm:prSet presAssocID="{F5D8498E-4873-4CB6-88B8-A7F696EDECAE}" presName="rect2" presStyleLbl="alignAcc1" presStyleIdx="1" presStyleCnt="2" custScaleX="102500" custScaleY="154796" custLinFactNeighborX="-178" custLinFactNeighborY="1492"/>
      <dgm:spPr/>
    </dgm:pt>
    <dgm:pt modelId="{DBE7F40D-1980-4423-BAD9-815F8CD387D7}" type="pres">
      <dgm:prSet presAssocID="{BD333360-FD77-491D-BD54-902AB0B685F3}" presName="rect1ParTx" presStyleLbl="alignAcc1" presStyleIdx="1" presStyleCnt="2">
        <dgm:presLayoutVars>
          <dgm:chMax val="1"/>
          <dgm:bulletEnabled val="1"/>
        </dgm:presLayoutVars>
      </dgm:prSet>
      <dgm:spPr/>
    </dgm:pt>
    <dgm:pt modelId="{9BE8E476-A74C-4CC3-8102-1A68E61BE35F}" type="pres">
      <dgm:prSet presAssocID="{BD333360-FD77-491D-BD54-902AB0B685F3}" presName="rect1ChTx" presStyleLbl="alignAcc1" presStyleIdx="1" presStyleCnt="2">
        <dgm:presLayoutVars>
          <dgm:bulletEnabled val="1"/>
        </dgm:presLayoutVars>
      </dgm:prSet>
      <dgm:spPr/>
    </dgm:pt>
    <dgm:pt modelId="{018DB440-7B76-45CF-BDAD-1B3BFABCB435}" type="pres">
      <dgm:prSet presAssocID="{F5D8498E-4873-4CB6-88B8-A7F696EDECAE}" presName="rect2ParTx" presStyleLbl="alignAcc1" presStyleIdx="1" presStyleCnt="2">
        <dgm:presLayoutVars>
          <dgm:chMax val="1"/>
          <dgm:bulletEnabled val="1"/>
        </dgm:presLayoutVars>
      </dgm:prSet>
      <dgm:spPr/>
    </dgm:pt>
    <dgm:pt modelId="{B6D99717-2121-40BD-ADBD-0506B0B3F132}" type="pres">
      <dgm:prSet presAssocID="{F5D8498E-4873-4CB6-88B8-A7F696EDECAE}" presName="rect2ChTx" presStyleLbl="alignAcc1" presStyleIdx="1" presStyleCnt="2">
        <dgm:presLayoutVars>
          <dgm:bulletEnabled val="1"/>
        </dgm:presLayoutVars>
      </dgm:prSet>
      <dgm:spPr/>
    </dgm:pt>
  </dgm:ptLst>
  <dgm:cxnLst>
    <dgm:cxn modelId="{8C357678-9F90-42F5-8B4E-EEF0E2384C8C}" type="presOf" srcId="{BD333360-FD77-491D-BD54-902AB0B685F3}" destId="{18798BE1-0DAB-4872-B783-63DCE07DE2FD}" srcOrd="0" destOrd="0" presId="urn:microsoft.com/office/officeart/2005/8/layout/target3"/>
    <dgm:cxn modelId="{3BBDBB8E-F707-4BB5-A8F8-C5CEB720BF66}" type="presOf" srcId="{F5D8498E-4873-4CB6-88B8-A7F696EDECAE}" destId="{018DB440-7B76-45CF-BDAD-1B3BFABCB435}" srcOrd="1" destOrd="0" presId="urn:microsoft.com/office/officeart/2005/8/layout/target3"/>
    <dgm:cxn modelId="{AB5467BC-80EE-42F8-A7B3-25FC71364CFA}" type="presOf" srcId="{61514960-0D4B-4189-A733-2215A54A5C0D}" destId="{66A467A2-526E-4013-9A86-6874899CBAC9}" srcOrd="0" destOrd="0" presId="urn:microsoft.com/office/officeart/2005/8/layout/target3"/>
    <dgm:cxn modelId="{2919EED6-82FA-4553-A063-97D82AAE357E}" type="presOf" srcId="{BD333360-FD77-491D-BD54-902AB0B685F3}" destId="{DBE7F40D-1980-4423-BAD9-815F8CD387D7}" srcOrd="1" destOrd="0" presId="urn:microsoft.com/office/officeart/2005/8/layout/target3"/>
    <dgm:cxn modelId="{177AF251-C406-464D-8F9F-05964BFB130E}" type="presOf" srcId="{68FE5D90-ECE3-4DC1-801F-4AEB335FAFCA}" destId="{B6D99717-2121-40BD-ADBD-0506B0B3F132}" srcOrd="0" destOrd="0" presId="urn:microsoft.com/office/officeart/2005/8/layout/target3"/>
    <dgm:cxn modelId="{284613EE-B6B1-4542-B832-A0C430F05606}" srcId="{61514960-0D4B-4189-A733-2215A54A5C0D}" destId="{BD333360-FD77-491D-BD54-902AB0B685F3}" srcOrd="0" destOrd="0" parTransId="{7F85C122-1931-40F0-A304-428BBBAAD5EF}" sibTransId="{5675ACDD-DCF2-4917-B838-3E5326749829}"/>
    <dgm:cxn modelId="{4E260730-70C6-4F97-A51A-66DCC0803F6D}" srcId="{61514960-0D4B-4189-A733-2215A54A5C0D}" destId="{F5D8498E-4873-4CB6-88B8-A7F696EDECAE}" srcOrd="1" destOrd="0" parTransId="{93977835-6782-45A6-8D47-96149CECA6F9}" sibTransId="{E2874921-0AF8-4992-901A-2CAADC26AEC8}"/>
    <dgm:cxn modelId="{25DA6CC3-C349-4415-A1CD-3F77F47CF545}" type="presOf" srcId="{F5D8498E-4873-4CB6-88B8-A7F696EDECAE}" destId="{5394B1C8-05A3-4A41-8AA1-573B7920205E}" srcOrd="0" destOrd="0" presId="urn:microsoft.com/office/officeart/2005/8/layout/target3"/>
    <dgm:cxn modelId="{8A8AEEA5-3D9A-4612-BB1F-55C9D0AA546A}" srcId="{F5D8498E-4873-4CB6-88B8-A7F696EDECAE}" destId="{68FE5D90-ECE3-4DC1-801F-4AEB335FAFCA}" srcOrd="0" destOrd="0" parTransId="{318406D0-C8DD-414D-A6C1-B74D272F190F}" sibTransId="{C4F1F1C9-6003-4146-98FE-48D177F6B19A}"/>
    <dgm:cxn modelId="{55229FD0-8883-4B3C-804D-CE069AD0A295}" type="presParOf" srcId="{66A467A2-526E-4013-9A86-6874899CBAC9}" destId="{F18E2BB9-FA9F-40A3-989E-2B8F250C8C47}" srcOrd="0" destOrd="0" presId="urn:microsoft.com/office/officeart/2005/8/layout/target3"/>
    <dgm:cxn modelId="{A87FC4B6-0576-4E5E-94E0-051EEEDF2628}" type="presParOf" srcId="{66A467A2-526E-4013-9A86-6874899CBAC9}" destId="{B835CD9E-96FE-42A0-95E3-729EC2E0F7F8}" srcOrd="1" destOrd="0" presId="urn:microsoft.com/office/officeart/2005/8/layout/target3"/>
    <dgm:cxn modelId="{24007572-D065-4AA3-BAE1-D8BBF3A0F2BC}" type="presParOf" srcId="{66A467A2-526E-4013-9A86-6874899CBAC9}" destId="{18798BE1-0DAB-4872-B783-63DCE07DE2FD}" srcOrd="2" destOrd="0" presId="urn:microsoft.com/office/officeart/2005/8/layout/target3"/>
    <dgm:cxn modelId="{36062DB6-B969-4122-8074-DD7D9082DC22}" type="presParOf" srcId="{66A467A2-526E-4013-9A86-6874899CBAC9}" destId="{340AC298-CFB1-4AD4-8E29-E410F834AC00}" srcOrd="3" destOrd="0" presId="urn:microsoft.com/office/officeart/2005/8/layout/target3"/>
    <dgm:cxn modelId="{473B86F8-1C21-469B-9C35-600A5029CBD0}" type="presParOf" srcId="{66A467A2-526E-4013-9A86-6874899CBAC9}" destId="{3F98EC7F-520D-4EAE-AB64-C2CDA5F963FE}" srcOrd="4" destOrd="0" presId="urn:microsoft.com/office/officeart/2005/8/layout/target3"/>
    <dgm:cxn modelId="{2F32C4BB-1432-4158-B7B4-1FC8472783C4}" type="presParOf" srcId="{66A467A2-526E-4013-9A86-6874899CBAC9}" destId="{5394B1C8-05A3-4A41-8AA1-573B7920205E}" srcOrd="5" destOrd="0" presId="urn:microsoft.com/office/officeart/2005/8/layout/target3"/>
    <dgm:cxn modelId="{4BDA677C-5C89-445C-8255-FC7213F09578}" type="presParOf" srcId="{66A467A2-526E-4013-9A86-6874899CBAC9}" destId="{DBE7F40D-1980-4423-BAD9-815F8CD387D7}" srcOrd="6" destOrd="0" presId="urn:microsoft.com/office/officeart/2005/8/layout/target3"/>
    <dgm:cxn modelId="{EEFF87A6-6632-41B1-A6F8-1342F4D58A8B}" type="presParOf" srcId="{66A467A2-526E-4013-9A86-6874899CBAC9}" destId="{9BE8E476-A74C-4CC3-8102-1A68E61BE35F}" srcOrd="7" destOrd="0" presId="urn:microsoft.com/office/officeart/2005/8/layout/target3"/>
    <dgm:cxn modelId="{3B531358-0D2A-4AE6-B73C-8BCADD03FCAD}" type="presParOf" srcId="{66A467A2-526E-4013-9A86-6874899CBAC9}" destId="{018DB440-7B76-45CF-BDAD-1B3BFABCB435}" srcOrd="8" destOrd="0" presId="urn:microsoft.com/office/officeart/2005/8/layout/target3"/>
    <dgm:cxn modelId="{D2F3EC34-C03D-4B69-8F3B-8ECE963A254B}" type="presParOf" srcId="{66A467A2-526E-4013-9A86-6874899CBAC9}" destId="{B6D99717-2121-40BD-ADBD-0506B0B3F132}"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893C9AD-5923-4C44-8136-8939104C143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C426BA5-18CE-429C-A524-092508276035}">
      <dgm:prSet/>
      <dgm:spPr>
        <a:solidFill>
          <a:srgbClr val="FFFF00"/>
        </a:solidFill>
      </dgm:spPr>
      <dgm:t>
        <a:bodyPr/>
        <a:lstStyle/>
        <a:p>
          <a:pPr rtl="0"/>
          <a:r>
            <a:rPr lang="es-CO" b="1" baseline="30000" dirty="0" smtClean="0"/>
            <a:t>19 </a:t>
          </a:r>
          <a:r>
            <a:rPr lang="es-CO" dirty="0" smtClean="0"/>
            <a:t>Pero si tú amonestares al impío, y él no se convirtiere de su impiedad y de su mal camino, él morirá por su maldad, pero tú habrás librado tu alma. </a:t>
          </a:r>
          <a:endParaRPr lang="es-CO" dirty="0"/>
        </a:p>
      </dgm:t>
    </dgm:pt>
    <dgm:pt modelId="{9C33C1CA-32C6-4AEA-889B-B0BB45B09D2E}" type="parTrans" cxnId="{048AA0F0-9695-41E6-9B67-7C703DCCC56E}">
      <dgm:prSet/>
      <dgm:spPr/>
      <dgm:t>
        <a:bodyPr/>
        <a:lstStyle/>
        <a:p>
          <a:endParaRPr lang="es-CO"/>
        </a:p>
      </dgm:t>
    </dgm:pt>
    <dgm:pt modelId="{476A53AE-267A-4805-BA9F-B6747DF55E13}" type="sibTrans" cxnId="{048AA0F0-9695-41E6-9B67-7C703DCCC56E}">
      <dgm:prSet/>
      <dgm:spPr/>
      <dgm:t>
        <a:bodyPr/>
        <a:lstStyle/>
        <a:p>
          <a:endParaRPr lang="es-CO"/>
        </a:p>
      </dgm:t>
    </dgm:pt>
    <dgm:pt modelId="{BBFC80BB-5D9B-4374-BE02-ACFAAC105071}">
      <dgm:prSet/>
      <dgm:spPr/>
      <dgm:t>
        <a:bodyPr/>
        <a:lstStyle/>
        <a:p>
          <a:pPr rtl="0"/>
          <a:r>
            <a:rPr lang="es-CO" b="1" baseline="30000" dirty="0" smtClean="0"/>
            <a:t>20 </a:t>
          </a:r>
          <a:r>
            <a:rPr lang="es-CO" dirty="0" smtClean="0"/>
            <a:t>Si el justo se apartare de su justicia e hiciere maldad, y pusiere yo tropiezo delante de él, él morirá, porque tú no le amonestaste; en su pecado morirá, y sus justicias que había hecho no vendrán en memoria; </a:t>
          </a:r>
          <a:r>
            <a:rPr lang="es-CO" b="1" i="1" u="sng" dirty="0" smtClean="0"/>
            <a:t>pero su sangre demandaré de tu mano. </a:t>
          </a:r>
          <a:endParaRPr lang="es-CO" b="1" i="1" dirty="0"/>
        </a:p>
      </dgm:t>
    </dgm:pt>
    <dgm:pt modelId="{BDB965A6-E516-4D81-8FF3-96BC2CDB6340}" type="parTrans" cxnId="{9AC42370-ADEE-42FC-8603-D6307A07D469}">
      <dgm:prSet/>
      <dgm:spPr/>
      <dgm:t>
        <a:bodyPr/>
        <a:lstStyle/>
        <a:p>
          <a:endParaRPr lang="es-CO"/>
        </a:p>
      </dgm:t>
    </dgm:pt>
    <dgm:pt modelId="{63B132B7-3993-40E0-8406-93A32902EA1B}" type="sibTrans" cxnId="{9AC42370-ADEE-42FC-8603-D6307A07D469}">
      <dgm:prSet/>
      <dgm:spPr/>
      <dgm:t>
        <a:bodyPr/>
        <a:lstStyle/>
        <a:p>
          <a:endParaRPr lang="es-CO"/>
        </a:p>
      </dgm:t>
    </dgm:pt>
    <dgm:pt modelId="{4EA7721F-C57D-4BB9-A60C-D8EAE1C74975}">
      <dgm:prSet/>
      <dgm:spPr/>
      <dgm:t>
        <a:bodyPr/>
        <a:lstStyle/>
        <a:p>
          <a:pPr rtl="0"/>
          <a:r>
            <a:rPr lang="es-CO" b="1" baseline="30000" smtClean="0"/>
            <a:t>21 </a:t>
          </a:r>
          <a:r>
            <a:rPr lang="es-CO" smtClean="0"/>
            <a:t>Pero si al justo amonestares para que no peque, y no pecare, de cierto vivirá, porque fue amonestado; y tú habrás librado tu alma.</a:t>
          </a:r>
          <a:endParaRPr lang="es-CO"/>
        </a:p>
      </dgm:t>
    </dgm:pt>
    <dgm:pt modelId="{2D972EE9-D82D-48C4-880A-CC9EB5A03D68}" type="parTrans" cxnId="{116B4873-9EBB-4C87-AB83-898A1414E435}">
      <dgm:prSet/>
      <dgm:spPr/>
      <dgm:t>
        <a:bodyPr/>
        <a:lstStyle/>
        <a:p>
          <a:endParaRPr lang="es-CO"/>
        </a:p>
      </dgm:t>
    </dgm:pt>
    <dgm:pt modelId="{A5639EF5-4A54-4B05-AB18-BB95098EEF33}" type="sibTrans" cxnId="{116B4873-9EBB-4C87-AB83-898A1414E435}">
      <dgm:prSet/>
      <dgm:spPr/>
      <dgm:t>
        <a:bodyPr/>
        <a:lstStyle/>
        <a:p>
          <a:endParaRPr lang="es-CO"/>
        </a:p>
      </dgm:t>
    </dgm:pt>
    <dgm:pt modelId="{A25541B4-F90C-4921-8275-7675BE382568}">
      <dgm:prSet/>
      <dgm:spPr/>
      <dgm:t>
        <a:bodyPr/>
        <a:lstStyle/>
        <a:p>
          <a:pPr rtl="0"/>
          <a:r>
            <a:rPr lang="es-CO" b="1" baseline="30000" dirty="0" smtClean="0"/>
            <a:t>22 </a:t>
          </a:r>
          <a:r>
            <a:rPr lang="es-CO" dirty="0" smtClean="0"/>
            <a:t>Vino allí la mano de Jehová sobre mí, y me dijo: Levántate, y sal al campo, y allí hablaré contigo. Dios le quiso decir: No te quedes ahí, ve a trabajar.</a:t>
          </a:r>
          <a:endParaRPr lang="es-CO" dirty="0"/>
        </a:p>
      </dgm:t>
    </dgm:pt>
    <dgm:pt modelId="{64A792C5-C538-44EB-8764-96EAFEA0BFFB}" type="parTrans" cxnId="{9EFC9E4A-D460-4C64-BCCC-3F1D3CE196E8}">
      <dgm:prSet/>
      <dgm:spPr/>
      <dgm:t>
        <a:bodyPr/>
        <a:lstStyle/>
        <a:p>
          <a:endParaRPr lang="es-CO"/>
        </a:p>
      </dgm:t>
    </dgm:pt>
    <dgm:pt modelId="{34AD2672-24BD-456F-932F-B426F79D6BC2}" type="sibTrans" cxnId="{9EFC9E4A-D460-4C64-BCCC-3F1D3CE196E8}">
      <dgm:prSet/>
      <dgm:spPr/>
      <dgm:t>
        <a:bodyPr/>
        <a:lstStyle/>
        <a:p>
          <a:endParaRPr lang="es-CO"/>
        </a:p>
      </dgm:t>
    </dgm:pt>
    <dgm:pt modelId="{9BD1EEDF-1C3A-42B9-85A8-7F363C4D24B7}" type="pres">
      <dgm:prSet presAssocID="{C893C9AD-5923-4C44-8136-8939104C1430}" presName="Name0" presStyleCnt="0">
        <dgm:presLayoutVars>
          <dgm:chMax val="7"/>
          <dgm:dir/>
          <dgm:animLvl val="lvl"/>
          <dgm:resizeHandles val="exact"/>
        </dgm:presLayoutVars>
      </dgm:prSet>
      <dgm:spPr/>
    </dgm:pt>
    <dgm:pt modelId="{1CC3020B-C2C2-4E8A-B97F-6265DCB2EAAE}" type="pres">
      <dgm:prSet presAssocID="{8C426BA5-18CE-429C-A524-092508276035}" presName="circle1" presStyleLbl="node1" presStyleIdx="0" presStyleCnt="4"/>
      <dgm:spPr>
        <a:blipFill rotWithShape="0">
          <a:blip xmlns:r="http://schemas.openxmlformats.org/officeDocument/2006/relationships" r:embed="rId1"/>
          <a:stretch>
            <a:fillRect/>
          </a:stretch>
        </a:blipFill>
      </dgm:spPr>
    </dgm:pt>
    <dgm:pt modelId="{3E06BFE8-126B-4F1A-A34F-D485E03941C7}" type="pres">
      <dgm:prSet presAssocID="{8C426BA5-18CE-429C-A524-092508276035}" presName="space" presStyleCnt="0"/>
      <dgm:spPr/>
    </dgm:pt>
    <dgm:pt modelId="{A69C9414-7219-45FC-96A5-C3B69FBE926E}" type="pres">
      <dgm:prSet presAssocID="{8C426BA5-18CE-429C-A524-092508276035}" presName="rect1" presStyleLbl="alignAcc1" presStyleIdx="0" presStyleCnt="4" custScaleY="112290"/>
      <dgm:spPr/>
    </dgm:pt>
    <dgm:pt modelId="{F7E1DE38-5CDE-4067-A44E-661BDA4A1ED2}" type="pres">
      <dgm:prSet presAssocID="{BBFC80BB-5D9B-4374-BE02-ACFAAC105071}" presName="vertSpace2" presStyleLbl="node1" presStyleIdx="0" presStyleCnt="4"/>
      <dgm:spPr/>
    </dgm:pt>
    <dgm:pt modelId="{45FD3F8D-A7E8-4B54-B1D5-5387A0F7C1EC}" type="pres">
      <dgm:prSet presAssocID="{BBFC80BB-5D9B-4374-BE02-ACFAAC105071}" presName="circle2" presStyleLbl="node1" presStyleIdx="1" presStyleCnt="4"/>
      <dgm:spPr/>
    </dgm:pt>
    <dgm:pt modelId="{CB7236AE-FF3C-44BA-AE7B-36EFAB800ECF}" type="pres">
      <dgm:prSet presAssocID="{BBFC80BB-5D9B-4374-BE02-ACFAAC105071}" presName="rect2" presStyleLbl="alignAcc1" presStyleIdx="1" presStyleCnt="4"/>
      <dgm:spPr/>
    </dgm:pt>
    <dgm:pt modelId="{D5E8D3D9-01AE-4A28-B2F9-8171695F02E4}" type="pres">
      <dgm:prSet presAssocID="{4EA7721F-C57D-4BB9-A60C-D8EAE1C74975}" presName="vertSpace3" presStyleLbl="node1" presStyleIdx="1" presStyleCnt="4"/>
      <dgm:spPr/>
    </dgm:pt>
    <dgm:pt modelId="{AEF32537-0DA1-4737-84B9-1A26B1D49C3B}" type="pres">
      <dgm:prSet presAssocID="{4EA7721F-C57D-4BB9-A60C-D8EAE1C74975}" presName="circle3" presStyleLbl="node1" presStyleIdx="2" presStyleCnt="4"/>
      <dgm:spPr/>
    </dgm:pt>
    <dgm:pt modelId="{FDC3BE56-A734-417F-B5AA-8EBE4169DF6C}" type="pres">
      <dgm:prSet presAssocID="{4EA7721F-C57D-4BB9-A60C-D8EAE1C74975}" presName="rect3" presStyleLbl="alignAcc1" presStyleIdx="2" presStyleCnt="4"/>
      <dgm:spPr/>
    </dgm:pt>
    <dgm:pt modelId="{3F616EB5-0E8C-41BE-820F-E6D23AF9670C}" type="pres">
      <dgm:prSet presAssocID="{A25541B4-F90C-4921-8275-7675BE382568}" presName="vertSpace4" presStyleLbl="node1" presStyleIdx="2" presStyleCnt="4"/>
      <dgm:spPr/>
    </dgm:pt>
    <dgm:pt modelId="{FE844450-15E0-4F82-82C7-6E1D78BD049A}" type="pres">
      <dgm:prSet presAssocID="{A25541B4-F90C-4921-8275-7675BE382568}" presName="circle4" presStyleLbl="node1" presStyleIdx="3" presStyleCnt="4"/>
      <dgm:spPr/>
    </dgm:pt>
    <dgm:pt modelId="{ECF88261-E9A4-45CF-BD91-2CC41BA82061}" type="pres">
      <dgm:prSet presAssocID="{A25541B4-F90C-4921-8275-7675BE382568}" presName="rect4" presStyleLbl="alignAcc1" presStyleIdx="3" presStyleCnt="4"/>
      <dgm:spPr/>
    </dgm:pt>
    <dgm:pt modelId="{9D8506C7-6E04-4F66-A95F-DB9F5A7AE2E3}" type="pres">
      <dgm:prSet presAssocID="{8C426BA5-18CE-429C-A524-092508276035}" presName="rect1ParTxNoCh" presStyleLbl="alignAcc1" presStyleIdx="3" presStyleCnt="4">
        <dgm:presLayoutVars>
          <dgm:chMax val="1"/>
          <dgm:bulletEnabled val="1"/>
        </dgm:presLayoutVars>
      </dgm:prSet>
      <dgm:spPr/>
    </dgm:pt>
    <dgm:pt modelId="{38CDCFA8-162D-4ECE-A876-C63808AACCEA}" type="pres">
      <dgm:prSet presAssocID="{BBFC80BB-5D9B-4374-BE02-ACFAAC105071}" presName="rect2ParTxNoCh" presStyleLbl="alignAcc1" presStyleIdx="3" presStyleCnt="4">
        <dgm:presLayoutVars>
          <dgm:chMax val="1"/>
          <dgm:bulletEnabled val="1"/>
        </dgm:presLayoutVars>
      </dgm:prSet>
      <dgm:spPr/>
    </dgm:pt>
    <dgm:pt modelId="{455585B8-F153-4388-B269-2D033C314CBC}" type="pres">
      <dgm:prSet presAssocID="{4EA7721F-C57D-4BB9-A60C-D8EAE1C74975}" presName="rect3ParTxNoCh" presStyleLbl="alignAcc1" presStyleIdx="3" presStyleCnt="4">
        <dgm:presLayoutVars>
          <dgm:chMax val="1"/>
          <dgm:bulletEnabled val="1"/>
        </dgm:presLayoutVars>
      </dgm:prSet>
      <dgm:spPr/>
    </dgm:pt>
    <dgm:pt modelId="{2D65D132-365D-4790-9C1A-086685EF7EF7}" type="pres">
      <dgm:prSet presAssocID="{A25541B4-F90C-4921-8275-7675BE382568}" presName="rect4ParTxNoCh" presStyleLbl="alignAcc1" presStyleIdx="3" presStyleCnt="4">
        <dgm:presLayoutVars>
          <dgm:chMax val="1"/>
          <dgm:bulletEnabled val="1"/>
        </dgm:presLayoutVars>
      </dgm:prSet>
      <dgm:spPr/>
    </dgm:pt>
  </dgm:ptLst>
  <dgm:cxnLst>
    <dgm:cxn modelId="{1B364B54-57C4-400E-9A9B-72C6457FB603}" type="presOf" srcId="{BBFC80BB-5D9B-4374-BE02-ACFAAC105071}" destId="{38CDCFA8-162D-4ECE-A876-C63808AACCEA}" srcOrd="1" destOrd="0" presId="urn:microsoft.com/office/officeart/2005/8/layout/target3"/>
    <dgm:cxn modelId="{AA370929-15B7-4AD0-B28E-807B9492FC44}" type="presOf" srcId="{8C426BA5-18CE-429C-A524-092508276035}" destId="{A69C9414-7219-45FC-96A5-C3B69FBE926E}" srcOrd="0" destOrd="0" presId="urn:microsoft.com/office/officeart/2005/8/layout/target3"/>
    <dgm:cxn modelId="{8226B2E3-E4CB-47C0-B6CC-B27EC4726095}" type="presOf" srcId="{8C426BA5-18CE-429C-A524-092508276035}" destId="{9D8506C7-6E04-4F66-A95F-DB9F5A7AE2E3}" srcOrd="1" destOrd="0" presId="urn:microsoft.com/office/officeart/2005/8/layout/target3"/>
    <dgm:cxn modelId="{258DBF99-F1CB-4DC8-9D84-7C5C6B523EEC}" type="presOf" srcId="{4EA7721F-C57D-4BB9-A60C-D8EAE1C74975}" destId="{455585B8-F153-4388-B269-2D033C314CBC}" srcOrd="1" destOrd="0" presId="urn:microsoft.com/office/officeart/2005/8/layout/target3"/>
    <dgm:cxn modelId="{048AA0F0-9695-41E6-9B67-7C703DCCC56E}" srcId="{C893C9AD-5923-4C44-8136-8939104C1430}" destId="{8C426BA5-18CE-429C-A524-092508276035}" srcOrd="0" destOrd="0" parTransId="{9C33C1CA-32C6-4AEA-889B-B0BB45B09D2E}" sibTransId="{476A53AE-267A-4805-BA9F-B6747DF55E13}"/>
    <dgm:cxn modelId="{6DA49012-E7E6-41A2-9FB3-CE6721C6880D}" type="presOf" srcId="{C893C9AD-5923-4C44-8136-8939104C1430}" destId="{9BD1EEDF-1C3A-42B9-85A8-7F363C4D24B7}" srcOrd="0" destOrd="0" presId="urn:microsoft.com/office/officeart/2005/8/layout/target3"/>
    <dgm:cxn modelId="{10E63EBA-5247-4573-8577-E946D0CA76DA}" type="presOf" srcId="{4EA7721F-C57D-4BB9-A60C-D8EAE1C74975}" destId="{FDC3BE56-A734-417F-B5AA-8EBE4169DF6C}" srcOrd="0" destOrd="0" presId="urn:microsoft.com/office/officeart/2005/8/layout/target3"/>
    <dgm:cxn modelId="{9EFC9E4A-D460-4C64-BCCC-3F1D3CE196E8}" srcId="{C893C9AD-5923-4C44-8136-8939104C1430}" destId="{A25541B4-F90C-4921-8275-7675BE382568}" srcOrd="3" destOrd="0" parTransId="{64A792C5-C538-44EB-8764-96EAFEA0BFFB}" sibTransId="{34AD2672-24BD-456F-932F-B426F79D6BC2}"/>
    <dgm:cxn modelId="{475E0C4C-5173-4D82-B8F9-67B466086AF5}" type="presOf" srcId="{A25541B4-F90C-4921-8275-7675BE382568}" destId="{2D65D132-365D-4790-9C1A-086685EF7EF7}" srcOrd="1" destOrd="0" presId="urn:microsoft.com/office/officeart/2005/8/layout/target3"/>
    <dgm:cxn modelId="{9AC42370-ADEE-42FC-8603-D6307A07D469}" srcId="{C893C9AD-5923-4C44-8136-8939104C1430}" destId="{BBFC80BB-5D9B-4374-BE02-ACFAAC105071}" srcOrd="1" destOrd="0" parTransId="{BDB965A6-E516-4D81-8FF3-96BC2CDB6340}" sibTransId="{63B132B7-3993-40E0-8406-93A32902EA1B}"/>
    <dgm:cxn modelId="{2DFA2707-86D4-4730-B292-4F8233B6995D}" type="presOf" srcId="{A25541B4-F90C-4921-8275-7675BE382568}" destId="{ECF88261-E9A4-45CF-BD91-2CC41BA82061}" srcOrd="0" destOrd="0" presId="urn:microsoft.com/office/officeart/2005/8/layout/target3"/>
    <dgm:cxn modelId="{116B4873-9EBB-4C87-AB83-898A1414E435}" srcId="{C893C9AD-5923-4C44-8136-8939104C1430}" destId="{4EA7721F-C57D-4BB9-A60C-D8EAE1C74975}" srcOrd="2" destOrd="0" parTransId="{2D972EE9-D82D-48C4-880A-CC9EB5A03D68}" sibTransId="{A5639EF5-4A54-4B05-AB18-BB95098EEF33}"/>
    <dgm:cxn modelId="{EE0BA05E-39CC-405E-934E-BD2E79B69E24}" type="presOf" srcId="{BBFC80BB-5D9B-4374-BE02-ACFAAC105071}" destId="{CB7236AE-FF3C-44BA-AE7B-36EFAB800ECF}" srcOrd="0" destOrd="0" presId="urn:microsoft.com/office/officeart/2005/8/layout/target3"/>
    <dgm:cxn modelId="{DDC63CAC-0ED4-46AA-A7DE-449F16CC9BDF}" type="presParOf" srcId="{9BD1EEDF-1C3A-42B9-85A8-7F363C4D24B7}" destId="{1CC3020B-C2C2-4E8A-B97F-6265DCB2EAAE}" srcOrd="0" destOrd="0" presId="urn:microsoft.com/office/officeart/2005/8/layout/target3"/>
    <dgm:cxn modelId="{9C0C999A-1CD0-41ED-A7ED-9AE06A417D22}" type="presParOf" srcId="{9BD1EEDF-1C3A-42B9-85A8-7F363C4D24B7}" destId="{3E06BFE8-126B-4F1A-A34F-D485E03941C7}" srcOrd="1" destOrd="0" presId="urn:microsoft.com/office/officeart/2005/8/layout/target3"/>
    <dgm:cxn modelId="{1DABD9F7-A529-4A5F-8B33-CCD8D364B58D}" type="presParOf" srcId="{9BD1EEDF-1C3A-42B9-85A8-7F363C4D24B7}" destId="{A69C9414-7219-45FC-96A5-C3B69FBE926E}" srcOrd="2" destOrd="0" presId="urn:microsoft.com/office/officeart/2005/8/layout/target3"/>
    <dgm:cxn modelId="{1158770E-C25F-43FD-9391-A94006B9AED6}" type="presParOf" srcId="{9BD1EEDF-1C3A-42B9-85A8-7F363C4D24B7}" destId="{F7E1DE38-5CDE-4067-A44E-661BDA4A1ED2}" srcOrd="3" destOrd="0" presId="urn:microsoft.com/office/officeart/2005/8/layout/target3"/>
    <dgm:cxn modelId="{FFD75CBE-362C-410B-B394-D6CAC5F04623}" type="presParOf" srcId="{9BD1EEDF-1C3A-42B9-85A8-7F363C4D24B7}" destId="{45FD3F8D-A7E8-4B54-B1D5-5387A0F7C1EC}" srcOrd="4" destOrd="0" presId="urn:microsoft.com/office/officeart/2005/8/layout/target3"/>
    <dgm:cxn modelId="{D6264572-B253-4E5A-A617-C2DC35129A88}" type="presParOf" srcId="{9BD1EEDF-1C3A-42B9-85A8-7F363C4D24B7}" destId="{CB7236AE-FF3C-44BA-AE7B-36EFAB800ECF}" srcOrd="5" destOrd="0" presId="urn:microsoft.com/office/officeart/2005/8/layout/target3"/>
    <dgm:cxn modelId="{2455B988-0E8C-4F06-BD4D-5DB64C866EDA}" type="presParOf" srcId="{9BD1EEDF-1C3A-42B9-85A8-7F363C4D24B7}" destId="{D5E8D3D9-01AE-4A28-B2F9-8171695F02E4}" srcOrd="6" destOrd="0" presId="urn:microsoft.com/office/officeart/2005/8/layout/target3"/>
    <dgm:cxn modelId="{18BD1E51-F1F7-46F7-B505-F87F10CC2407}" type="presParOf" srcId="{9BD1EEDF-1C3A-42B9-85A8-7F363C4D24B7}" destId="{AEF32537-0DA1-4737-84B9-1A26B1D49C3B}" srcOrd="7" destOrd="0" presId="urn:microsoft.com/office/officeart/2005/8/layout/target3"/>
    <dgm:cxn modelId="{62CCD52F-A483-439B-84FE-8748020A2465}" type="presParOf" srcId="{9BD1EEDF-1C3A-42B9-85A8-7F363C4D24B7}" destId="{FDC3BE56-A734-417F-B5AA-8EBE4169DF6C}" srcOrd="8" destOrd="0" presId="urn:microsoft.com/office/officeart/2005/8/layout/target3"/>
    <dgm:cxn modelId="{C43F3A38-6858-4E76-8384-726EE70657FA}" type="presParOf" srcId="{9BD1EEDF-1C3A-42B9-85A8-7F363C4D24B7}" destId="{3F616EB5-0E8C-41BE-820F-E6D23AF9670C}" srcOrd="9" destOrd="0" presId="urn:microsoft.com/office/officeart/2005/8/layout/target3"/>
    <dgm:cxn modelId="{75E9A1A2-F567-41C9-A23D-565DB549E01C}" type="presParOf" srcId="{9BD1EEDF-1C3A-42B9-85A8-7F363C4D24B7}" destId="{FE844450-15E0-4F82-82C7-6E1D78BD049A}" srcOrd="10" destOrd="0" presId="urn:microsoft.com/office/officeart/2005/8/layout/target3"/>
    <dgm:cxn modelId="{9ED78223-5460-480A-A792-939F59BE47C6}" type="presParOf" srcId="{9BD1EEDF-1C3A-42B9-85A8-7F363C4D24B7}" destId="{ECF88261-E9A4-45CF-BD91-2CC41BA82061}" srcOrd="11" destOrd="0" presId="urn:microsoft.com/office/officeart/2005/8/layout/target3"/>
    <dgm:cxn modelId="{3F8DF2DC-0FF2-486E-9DA8-23F7F83DE006}" type="presParOf" srcId="{9BD1EEDF-1C3A-42B9-85A8-7F363C4D24B7}" destId="{9D8506C7-6E04-4F66-A95F-DB9F5A7AE2E3}" srcOrd="12" destOrd="0" presId="urn:microsoft.com/office/officeart/2005/8/layout/target3"/>
    <dgm:cxn modelId="{BB28D10F-FAAA-44F2-849F-6A53AD95972B}" type="presParOf" srcId="{9BD1EEDF-1C3A-42B9-85A8-7F363C4D24B7}" destId="{38CDCFA8-162D-4ECE-A876-C63808AACCEA}" srcOrd="13" destOrd="0" presId="urn:microsoft.com/office/officeart/2005/8/layout/target3"/>
    <dgm:cxn modelId="{03E58DC2-A8B9-4263-8391-35807B794BF3}" type="presParOf" srcId="{9BD1EEDF-1C3A-42B9-85A8-7F363C4D24B7}" destId="{455585B8-F153-4388-B269-2D033C314CBC}" srcOrd="14" destOrd="0" presId="urn:microsoft.com/office/officeart/2005/8/layout/target3"/>
    <dgm:cxn modelId="{1789DBDE-CA11-479C-8EF6-25B88D6BCD54}" type="presParOf" srcId="{9BD1EEDF-1C3A-42B9-85A8-7F363C4D24B7}" destId="{2D65D132-365D-4790-9C1A-086685EF7EF7}"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5DE1D13-385B-4F04-AAE5-639ABCED911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B9960DD-899A-4B89-94BF-0971C06E1A6C}">
      <dgm:prSet/>
      <dgm:spPr>
        <a:blipFill rotWithShape="0">
          <a:blip xmlns:r="http://schemas.openxmlformats.org/officeDocument/2006/relationships" r:embed="rId1"/>
          <a:tile tx="0" ty="0" sx="100000" sy="100000" flip="none" algn="tl"/>
        </a:blipFill>
      </dgm:spPr>
      <dgm:t>
        <a:bodyPr/>
        <a:lstStyle/>
        <a:p>
          <a:pPr rtl="0"/>
          <a:r>
            <a:rPr lang="es-CO" dirty="0" smtClean="0"/>
            <a:t>Dios toma la figura de un centinela militar apostado en la torre de vigía, cuyo trabajo es advertir a la gente de peligros que se avecinan y daba la voz de alarma. </a:t>
          </a:r>
          <a:endParaRPr lang="es-CO" dirty="0"/>
        </a:p>
      </dgm:t>
    </dgm:pt>
    <dgm:pt modelId="{F65D05DB-B2B7-494E-8EEA-A25237783C4A}" type="parTrans" cxnId="{278F072B-298D-4B89-A681-DA4C38472F4F}">
      <dgm:prSet/>
      <dgm:spPr/>
      <dgm:t>
        <a:bodyPr/>
        <a:lstStyle/>
        <a:p>
          <a:endParaRPr lang="es-CO"/>
        </a:p>
      </dgm:t>
    </dgm:pt>
    <dgm:pt modelId="{857EDFF7-2BB4-430F-8912-044F9B44F2A1}" type="sibTrans" cxnId="{278F072B-298D-4B89-A681-DA4C38472F4F}">
      <dgm:prSet/>
      <dgm:spPr/>
      <dgm:t>
        <a:bodyPr/>
        <a:lstStyle/>
        <a:p>
          <a:endParaRPr lang="es-CO"/>
        </a:p>
      </dgm:t>
    </dgm:pt>
    <dgm:pt modelId="{DF71BE7D-5B4F-4F83-810C-614E458BB96E}">
      <dgm:prSet/>
      <dgm:spPr>
        <a:blipFill rotWithShape="0">
          <a:blip xmlns:r="http://schemas.openxmlformats.org/officeDocument/2006/relationships" r:embed="rId1"/>
          <a:tile tx="0" ty="0" sx="100000" sy="100000" flip="none" algn="tl"/>
        </a:blipFill>
      </dgm:spPr>
      <dgm:t>
        <a:bodyPr/>
        <a:lstStyle/>
        <a:p>
          <a:pPr rtl="0"/>
          <a:r>
            <a:rPr lang="es-CO" dirty="0" smtClean="0"/>
            <a:t>De la misma forma,  la palabra describe la característica especial de la obra de Ezequiel. El profeta debía vigilar </a:t>
          </a:r>
          <a:r>
            <a:rPr lang="es-CO" i="1" u="sng" dirty="0" smtClean="0"/>
            <a:t>personalmente</a:t>
          </a:r>
          <a:r>
            <a:rPr lang="es-CO" dirty="0" smtClean="0"/>
            <a:t> por las almas. </a:t>
          </a:r>
          <a:endParaRPr lang="es-CO" dirty="0"/>
        </a:p>
      </dgm:t>
    </dgm:pt>
    <dgm:pt modelId="{70037BF0-0135-4049-A613-A0071F7E5FA5}" type="parTrans" cxnId="{7BFCDC9C-7D63-4CFF-BB64-4AE134572A11}">
      <dgm:prSet/>
      <dgm:spPr/>
      <dgm:t>
        <a:bodyPr/>
        <a:lstStyle/>
        <a:p>
          <a:endParaRPr lang="es-CO"/>
        </a:p>
      </dgm:t>
    </dgm:pt>
    <dgm:pt modelId="{0A0E2D64-14C8-4BA1-8AE8-09A6DBB4EB52}" type="sibTrans" cxnId="{7BFCDC9C-7D63-4CFF-BB64-4AE134572A11}">
      <dgm:prSet/>
      <dgm:spPr/>
      <dgm:t>
        <a:bodyPr/>
        <a:lstStyle/>
        <a:p>
          <a:endParaRPr lang="es-CO"/>
        </a:p>
      </dgm:t>
    </dgm:pt>
    <dgm:pt modelId="{21119136-FB6D-40F5-87BF-FB3B96F8B5EF}" type="pres">
      <dgm:prSet presAssocID="{B5DE1D13-385B-4F04-AAE5-639ABCED9118}" presName="linearFlow" presStyleCnt="0">
        <dgm:presLayoutVars>
          <dgm:dir/>
          <dgm:resizeHandles val="exact"/>
        </dgm:presLayoutVars>
      </dgm:prSet>
      <dgm:spPr/>
    </dgm:pt>
    <dgm:pt modelId="{AF0D07D4-5C48-4090-B999-281A55FE52B5}" type="pres">
      <dgm:prSet presAssocID="{BB9960DD-899A-4B89-94BF-0971C06E1A6C}" presName="composite" presStyleCnt="0"/>
      <dgm:spPr/>
    </dgm:pt>
    <dgm:pt modelId="{97EAACF8-105D-4DD4-8AF2-19513B7A2CA9}" type="pres">
      <dgm:prSet presAssocID="{BB9960DD-899A-4B89-94BF-0971C06E1A6C}" presName="imgShp" presStyleLbl="fgImgPlace1" presStyleIdx="0" presStyleCnt="2"/>
      <dgm:spPr>
        <a:blipFill rotWithShape="1">
          <a:blip xmlns:r="http://schemas.openxmlformats.org/officeDocument/2006/relationships" r:embed="rId2"/>
          <a:stretch>
            <a:fillRect/>
          </a:stretch>
        </a:blipFill>
      </dgm:spPr>
    </dgm:pt>
    <dgm:pt modelId="{BFFFD1BF-6735-4181-84AD-70DBBC75DE40}" type="pres">
      <dgm:prSet presAssocID="{BB9960DD-899A-4B89-94BF-0971C06E1A6C}" presName="txShp" presStyleLbl="node1" presStyleIdx="0" presStyleCnt="2">
        <dgm:presLayoutVars>
          <dgm:bulletEnabled val="1"/>
        </dgm:presLayoutVars>
      </dgm:prSet>
      <dgm:spPr/>
    </dgm:pt>
    <dgm:pt modelId="{6582F1A3-E400-423D-8577-7C8A014E5690}" type="pres">
      <dgm:prSet presAssocID="{857EDFF7-2BB4-430F-8912-044F9B44F2A1}" presName="spacing" presStyleCnt="0"/>
      <dgm:spPr/>
    </dgm:pt>
    <dgm:pt modelId="{2C1D3761-7582-426B-B89E-79EE8E561E72}" type="pres">
      <dgm:prSet presAssocID="{DF71BE7D-5B4F-4F83-810C-614E458BB96E}" presName="composite" presStyleCnt="0"/>
      <dgm:spPr/>
    </dgm:pt>
    <dgm:pt modelId="{934CF6D1-F69C-429D-8D8B-BD24D7BF7721}" type="pres">
      <dgm:prSet presAssocID="{DF71BE7D-5B4F-4F83-810C-614E458BB96E}" presName="imgShp" presStyleLbl="fgImgPlace1" presStyleIdx="1" presStyleCnt="2"/>
      <dgm:spPr>
        <a:blipFill rotWithShape="1">
          <a:blip xmlns:r="http://schemas.openxmlformats.org/officeDocument/2006/relationships" r:embed="rId3"/>
          <a:stretch>
            <a:fillRect/>
          </a:stretch>
        </a:blipFill>
      </dgm:spPr>
    </dgm:pt>
    <dgm:pt modelId="{F3997BAF-E10D-4D35-ABE9-36E5A26BC426}" type="pres">
      <dgm:prSet presAssocID="{DF71BE7D-5B4F-4F83-810C-614E458BB96E}" presName="txShp" presStyleLbl="node1" presStyleIdx="1" presStyleCnt="2">
        <dgm:presLayoutVars>
          <dgm:bulletEnabled val="1"/>
        </dgm:presLayoutVars>
      </dgm:prSet>
      <dgm:spPr/>
    </dgm:pt>
  </dgm:ptLst>
  <dgm:cxnLst>
    <dgm:cxn modelId="{278F072B-298D-4B89-A681-DA4C38472F4F}" srcId="{B5DE1D13-385B-4F04-AAE5-639ABCED9118}" destId="{BB9960DD-899A-4B89-94BF-0971C06E1A6C}" srcOrd="0" destOrd="0" parTransId="{F65D05DB-B2B7-494E-8EEA-A25237783C4A}" sibTransId="{857EDFF7-2BB4-430F-8912-044F9B44F2A1}"/>
    <dgm:cxn modelId="{7BFCDC9C-7D63-4CFF-BB64-4AE134572A11}" srcId="{B5DE1D13-385B-4F04-AAE5-639ABCED9118}" destId="{DF71BE7D-5B4F-4F83-810C-614E458BB96E}" srcOrd="1" destOrd="0" parTransId="{70037BF0-0135-4049-A613-A0071F7E5FA5}" sibTransId="{0A0E2D64-14C8-4BA1-8AE8-09A6DBB4EB52}"/>
    <dgm:cxn modelId="{57238390-64E7-4E01-B838-46F26E47A4D9}" type="presOf" srcId="{BB9960DD-899A-4B89-94BF-0971C06E1A6C}" destId="{BFFFD1BF-6735-4181-84AD-70DBBC75DE40}" srcOrd="0" destOrd="0" presId="urn:microsoft.com/office/officeart/2005/8/layout/vList3"/>
    <dgm:cxn modelId="{7E407827-77E1-4DD7-B47D-D5C513DC10A0}" type="presOf" srcId="{DF71BE7D-5B4F-4F83-810C-614E458BB96E}" destId="{F3997BAF-E10D-4D35-ABE9-36E5A26BC426}" srcOrd="0" destOrd="0" presId="urn:microsoft.com/office/officeart/2005/8/layout/vList3"/>
    <dgm:cxn modelId="{25A18F5B-4A59-459D-8879-45302CF52316}" type="presOf" srcId="{B5DE1D13-385B-4F04-AAE5-639ABCED9118}" destId="{21119136-FB6D-40F5-87BF-FB3B96F8B5EF}" srcOrd="0" destOrd="0" presId="urn:microsoft.com/office/officeart/2005/8/layout/vList3"/>
    <dgm:cxn modelId="{3F87F578-62D9-4612-BFE2-EFDC15D3EF6B}" type="presParOf" srcId="{21119136-FB6D-40F5-87BF-FB3B96F8B5EF}" destId="{AF0D07D4-5C48-4090-B999-281A55FE52B5}" srcOrd="0" destOrd="0" presId="urn:microsoft.com/office/officeart/2005/8/layout/vList3"/>
    <dgm:cxn modelId="{17E0DE97-646C-490E-B7D5-B3FEDD3E27B0}" type="presParOf" srcId="{AF0D07D4-5C48-4090-B999-281A55FE52B5}" destId="{97EAACF8-105D-4DD4-8AF2-19513B7A2CA9}" srcOrd="0" destOrd="0" presId="urn:microsoft.com/office/officeart/2005/8/layout/vList3"/>
    <dgm:cxn modelId="{7D80F85C-79C0-448B-A2FD-845ACD714A62}" type="presParOf" srcId="{AF0D07D4-5C48-4090-B999-281A55FE52B5}" destId="{BFFFD1BF-6735-4181-84AD-70DBBC75DE40}" srcOrd="1" destOrd="0" presId="urn:microsoft.com/office/officeart/2005/8/layout/vList3"/>
    <dgm:cxn modelId="{C7127DEB-C817-4CD2-889E-03B4C435CA4C}" type="presParOf" srcId="{21119136-FB6D-40F5-87BF-FB3B96F8B5EF}" destId="{6582F1A3-E400-423D-8577-7C8A014E5690}" srcOrd="1" destOrd="0" presId="urn:microsoft.com/office/officeart/2005/8/layout/vList3"/>
    <dgm:cxn modelId="{C22F996A-4CC4-4E35-845D-B81402495EEC}" type="presParOf" srcId="{21119136-FB6D-40F5-87BF-FB3B96F8B5EF}" destId="{2C1D3761-7582-426B-B89E-79EE8E561E72}" srcOrd="2" destOrd="0" presId="urn:microsoft.com/office/officeart/2005/8/layout/vList3"/>
    <dgm:cxn modelId="{E38C6086-7D61-4A9A-B161-13033329CAA6}" type="presParOf" srcId="{2C1D3761-7582-426B-B89E-79EE8E561E72}" destId="{934CF6D1-F69C-429D-8D8B-BD24D7BF7721}" srcOrd="0" destOrd="0" presId="urn:microsoft.com/office/officeart/2005/8/layout/vList3"/>
    <dgm:cxn modelId="{FE048385-9C5F-4642-AF7D-4D6B2BB4C453}" type="presParOf" srcId="{2C1D3761-7582-426B-B89E-79EE8E561E72}" destId="{F3997BAF-E10D-4D35-ABE9-36E5A26BC426}"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5CA806C-8B90-44AA-8430-CEB26DCCBD7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47696FF-B498-4F16-8877-BF3467031151}">
      <dgm:prSet/>
      <dgm:spPr>
        <a:blipFill rotWithShape="0">
          <a:blip xmlns:r="http://schemas.openxmlformats.org/officeDocument/2006/relationships" r:embed="rId1"/>
          <a:tile tx="0" ty="0" sx="100000" sy="100000" flip="none" algn="tl"/>
        </a:blipFill>
      </dgm:spPr>
      <dgm:t>
        <a:bodyPr/>
        <a:lstStyle/>
        <a:p>
          <a:pPr rtl="0"/>
          <a:r>
            <a:rPr lang="es-CO" smtClean="0"/>
            <a:t>Cuando el atalaya veía que el peligro se acercaba, debía tocar la trompeta. Cuando Ezequiel viera que los impíos iban descuidadamente a la perdición, debía hablarles advirtiéndoles de los inevitables resultados de su proceder. </a:t>
          </a:r>
          <a:endParaRPr lang="es-CO"/>
        </a:p>
      </dgm:t>
    </dgm:pt>
    <dgm:pt modelId="{8B79ABCD-6B81-4D0A-BB7D-278174FDE608}" type="parTrans" cxnId="{E326BBF7-DFA4-42E8-A87B-60080054797C}">
      <dgm:prSet/>
      <dgm:spPr/>
      <dgm:t>
        <a:bodyPr/>
        <a:lstStyle/>
        <a:p>
          <a:endParaRPr lang="es-CO"/>
        </a:p>
      </dgm:t>
    </dgm:pt>
    <dgm:pt modelId="{0953B016-ADF2-4AD2-BFFB-9CB88C2E3294}" type="sibTrans" cxnId="{E326BBF7-DFA4-42E8-A87B-60080054797C}">
      <dgm:prSet/>
      <dgm:spPr/>
      <dgm:t>
        <a:bodyPr/>
        <a:lstStyle/>
        <a:p>
          <a:endParaRPr lang="es-CO"/>
        </a:p>
      </dgm:t>
    </dgm:pt>
    <dgm:pt modelId="{42581F07-0594-4447-92B5-2A140402D6F6}">
      <dgm:prSet/>
      <dgm:spPr/>
      <dgm:t>
        <a:bodyPr/>
        <a:lstStyle/>
        <a:p>
          <a:pPr rtl="0"/>
          <a:r>
            <a:rPr lang="es-CO" smtClean="0"/>
            <a:t>Puede entenderse que en su aplicación más amplia estas palabras no se refieren meramente al peligro físico y a la muerte, sino al peligro espiritual que podría acarrear el veredicto de muerte eterna en el tribunal de Dios.  </a:t>
          </a:r>
          <a:endParaRPr lang="es-CO"/>
        </a:p>
      </dgm:t>
    </dgm:pt>
    <dgm:pt modelId="{EDC1623D-3D44-43FD-8308-8792C0686701}" type="parTrans" cxnId="{A9306797-0F14-4C3D-B7F0-7E09B977F535}">
      <dgm:prSet/>
      <dgm:spPr/>
      <dgm:t>
        <a:bodyPr/>
        <a:lstStyle/>
        <a:p>
          <a:endParaRPr lang="es-CO"/>
        </a:p>
      </dgm:t>
    </dgm:pt>
    <dgm:pt modelId="{3839C2E7-9C55-4B9E-AD6E-D99BC94CC2B6}" type="sibTrans" cxnId="{A9306797-0F14-4C3D-B7F0-7E09B977F535}">
      <dgm:prSet/>
      <dgm:spPr/>
      <dgm:t>
        <a:bodyPr/>
        <a:lstStyle/>
        <a:p>
          <a:endParaRPr lang="es-CO"/>
        </a:p>
      </dgm:t>
    </dgm:pt>
    <dgm:pt modelId="{0D5D7768-5341-406A-8754-CE0BCE1F8F9C}">
      <dgm:prSet/>
      <dgm:spPr/>
      <dgm:t>
        <a:bodyPr/>
        <a:lstStyle/>
        <a:p>
          <a:pPr rtl="0"/>
          <a:r>
            <a:rPr lang="es-CO" smtClean="0"/>
            <a:t>Las decisiones de ese tribunal significan vida eterna o muerte eterna para cada alma que alguna vez haya vivido.  La aniquilación será la suerte final de todos cuantos persistan en la transgresión. </a:t>
          </a:r>
          <a:endParaRPr lang="es-CO"/>
        </a:p>
      </dgm:t>
    </dgm:pt>
    <dgm:pt modelId="{FE8552A9-BCC7-4F42-90C9-A0EBEA9C202B}" type="parTrans" cxnId="{6C805916-FFC5-439A-A795-8CC9706FBF67}">
      <dgm:prSet/>
      <dgm:spPr/>
      <dgm:t>
        <a:bodyPr/>
        <a:lstStyle/>
        <a:p>
          <a:endParaRPr lang="es-CO"/>
        </a:p>
      </dgm:t>
    </dgm:pt>
    <dgm:pt modelId="{513E3174-A6D9-491D-B887-36FCCBBC6277}" type="sibTrans" cxnId="{6C805916-FFC5-439A-A795-8CC9706FBF67}">
      <dgm:prSet/>
      <dgm:spPr/>
      <dgm:t>
        <a:bodyPr/>
        <a:lstStyle/>
        <a:p>
          <a:endParaRPr lang="es-CO"/>
        </a:p>
      </dgm:t>
    </dgm:pt>
    <dgm:pt modelId="{1CB92A0E-C0CD-4CDF-A7C3-13A4022CD03C}">
      <dgm:prSet/>
      <dgm:spPr/>
      <dgm:t>
        <a:bodyPr/>
        <a:lstStyle/>
        <a:p>
          <a:pPr rtl="0"/>
          <a:r>
            <a:rPr lang="es-CO" smtClean="0"/>
            <a:t>Al atalaya se le impone la responsabilidad de advertir a los hombres acerca de este castigo inevitable.  Su descuido puede resultar en la pérdida de almas. Ese atalaya, eres tu y yo. </a:t>
          </a:r>
          <a:endParaRPr lang="es-CO"/>
        </a:p>
      </dgm:t>
    </dgm:pt>
    <dgm:pt modelId="{BB0B0F1D-3C0F-4FCA-8CA7-61016AEE97EF}" type="parTrans" cxnId="{E0AE73CA-71A3-47F8-A957-655A00AEF3FD}">
      <dgm:prSet/>
      <dgm:spPr/>
      <dgm:t>
        <a:bodyPr/>
        <a:lstStyle/>
        <a:p>
          <a:endParaRPr lang="es-CO"/>
        </a:p>
      </dgm:t>
    </dgm:pt>
    <dgm:pt modelId="{87CB61C7-E776-40D4-B1FE-D93293801803}" type="sibTrans" cxnId="{E0AE73CA-71A3-47F8-A957-655A00AEF3FD}">
      <dgm:prSet/>
      <dgm:spPr/>
      <dgm:t>
        <a:bodyPr/>
        <a:lstStyle/>
        <a:p>
          <a:endParaRPr lang="es-CO"/>
        </a:p>
      </dgm:t>
    </dgm:pt>
    <dgm:pt modelId="{F851BCE8-A6D5-491C-99F9-9D8EA22E4801}" type="pres">
      <dgm:prSet presAssocID="{F5CA806C-8B90-44AA-8430-CEB26DCCBD78}" presName="Name0" presStyleCnt="0">
        <dgm:presLayoutVars>
          <dgm:chMax val="7"/>
          <dgm:dir/>
          <dgm:animLvl val="lvl"/>
          <dgm:resizeHandles val="exact"/>
        </dgm:presLayoutVars>
      </dgm:prSet>
      <dgm:spPr/>
    </dgm:pt>
    <dgm:pt modelId="{C884A4D5-DA7A-4F99-A853-E50551EEF586}" type="pres">
      <dgm:prSet presAssocID="{047696FF-B498-4F16-8877-BF3467031151}" presName="circle1" presStyleLbl="node1" presStyleIdx="0" presStyleCnt="4"/>
      <dgm:spPr/>
    </dgm:pt>
    <dgm:pt modelId="{404CAB9B-CD73-464B-9419-4B2EF1B54BDB}" type="pres">
      <dgm:prSet presAssocID="{047696FF-B498-4F16-8877-BF3467031151}" presName="space" presStyleCnt="0"/>
      <dgm:spPr/>
    </dgm:pt>
    <dgm:pt modelId="{55C4A594-E2B9-4006-A8A4-D42FED14A4F5}" type="pres">
      <dgm:prSet presAssocID="{047696FF-B498-4F16-8877-BF3467031151}" presName="rect1" presStyleLbl="alignAcc1" presStyleIdx="0" presStyleCnt="4"/>
      <dgm:spPr/>
    </dgm:pt>
    <dgm:pt modelId="{EDB72650-AB76-4A19-A47A-886D4AD897ED}" type="pres">
      <dgm:prSet presAssocID="{42581F07-0594-4447-92B5-2A140402D6F6}" presName="vertSpace2" presStyleLbl="node1" presStyleIdx="0" presStyleCnt="4"/>
      <dgm:spPr/>
    </dgm:pt>
    <dgm:pt modelId="{66E18FA4-3929-4B88-9945-0060E1369A19}" type="pres">
      <dgm:prSet presAssocID="{42581F07-0594-4447-92B5-2A140402D6F6}" presName="circle2" presStyleLbl="node1" presStyleIdx="1" presStyleCnt="4"/>
      <dgm:spPr/>
    </dgm:pt>
    <dgm:pt modelId="{0853CF3C-7193-40B0-8BB5-FCF857B89F15}" type="pres">
      <dgm:prSet presAssocID="{42581F07-0594-4447-92B5-2A140402D6F6}" presName="rect2" presStyleLbl="alignAcc1" presStyleIdx="1" presStyleCnt="4"/>
      <dgm:spPr/>
    </dgm:pt>
    <dgm:pt modelId="{3892F0E1-FDB2-467B-93E9-14861D256DED}" type="pres">
      <dgm:prSet presAssocID="{0D5D7768-5341-406A-8754-CE0BCE1F8F9C}" presName="vertSpace3" presStyleLbl="node1" presStyleIdx="1" presStyleCnt="4"/>
      <dgm:spPr/>
    </dgm:pt>
    <dgm:pt modelId="{0A6886BA-2C51-433A-91B7-60EF1BD3599C}" type="pres">
      <dgm:prSet presAssocID="{0D5D7768-5341-406A-8754-CE0BCE1F8F9C}" presName="circle3" presStyleLbl="node1" presStyleIdx="2" presStyleCnt="4"/>
      <dgm:spPr>
        <a:blipFill rotWithShape="0">
          <a:blip xmlns:r="http://schemas.openxmlformats.org/officeDocument/2006/relationships" r:embed="rId2"/>
          <a:stretch>
            <a:fillRect/>
          </a:stretch>
        </a:blipFill>
      </dgm:spPr>
    </dgm:pt>
    <dgm:pt modelId="{FEB200A6-D9CB-4796-931F-BCADEE318215}" type="pres">
      <dgm:prSet presAssocID="{0D5D7768-5341-406A-8754-CE0BCE1F8F9C}" presName="rect3" presStyleLbl="alignAcc1" presStyleIdx="2" presStyleCnt="4"/>
      <dgm:spPr/>
    </dgm:pt>
    <dgm:pt modelId="{B0177B99-FC60-4F80-8AC5-7FB2E73432DD}" type="pres">
      <dgm:prSet presAssocID="{1CB92A0E-C0CD-4CDF-A7C3-13A4022CD03C}" presName="vertSpace4" presStyleLbl="node1" presStyleIdx="2" presStyleCnt="4"/>
      <dgm:spPr/>
    </dgm:pt>
    <dgm:pt modelId="{CEDDEF6E-F2B7-4076-9069-FA0EE9D0E356}" type="pres">
      <dgm:prSet presAssocID="{1CB92A0E-C0CD-4CDF-A7C3-13A4022CD03C}" presName="circle4" presStyleLbl="node1" presStyleIdx="3" presStyleCnt="4"/>
      <dgm:spPr/>
    </dgm:pt>
    <dgm:pt modelId="{DB6F4F96-1428-40C9-B350-8BD0EDB5613C}" type="pres">
      <dgm:prSet presAssocID="{1CB92A0E-C0CD-4CDF-A7C3-13A4022CD03C}" presName="rect4" presStyleLbl="alignAcc1" presStyleIdx="3" presStyleCnt="4"/>
      <dgm:spPr/>
    </dgm:pt>
    <dgm:pt modelId="{3E7D10D5-EBD2-4059-AC49-904F7E80DDA0}" type="pres">
      <dgm:prSet presAssocID="{047696FF-B498-4F16-8877-BF3467031151}" presName="rect1ParTxNoCh" presStyleLbl="alignAcc1" presStyleIdx="3" presStyleCnt="4">
        <dgm:presLayoutVars>
          <dgm:chMax val="1"/>
          <dgm:bulletEnabled val="1"/>
        </dgm:presLayoutVars>
      </dgm:prSet>
      <dgm:spPr/>
    </dgm:pt>
    <dgm:pt modelId="{5DF008CD-2073-4CD9-9948-2B271C3AD5E3}" type="pres">
      <dgm:prSet presAssocID="{42581F07-0594-4447-92B5-2A140402D6F6}" presName="rect2ParTxNoCh" presStyleLbl="alignAcc1" presStyleIdx="3" presStyleCnt="4">
        <dgm:presLayoutVars>
          <dgm:chMax val="1"/>
          <dgm:bulletEnabled val="1"/>
        </dgm:presLayoutVars>
      </dgm:prSet>
      <dgm:spPr/>
    </dgm:pt>
    <dgm:pt modelId="{55FEEC59-D62D-435C-8266-4689B94C4ACB}" type="pres">
      <dgm:prSet presAssocID="{0D5D7768-5341-406A-8754-CE0BCE1F8F9C}" presName="rect3ParTxNoCh" presStyleLbl="alignAcc1" presStyleIdx="3" presStyleCnt="4">
        <dgm:presLayoutVars>
          <dgm:chMax val="1"/>
          <dgm:bulletEnabled val="1"/>
        </dgm:presLayoutVars>
      </dgm:prSet>
      <dgm:spPr/>
    </dgm:pt>
    <dgm:pt modelId="{0A1EDF67-02F9-4E10-8D6B-F80583492656}" type="pres">
      <dgm:prSet presAssocID="{1CB92A0E-C0CD-4CDF-A7C3-13A4022CD03C}" presName="rect4ParTxNoCh" presStyleLbl="alignAcc1" presStyleIdx="3" presStyleCnt="4">
        <dgm:presLayoutVars>
          <dgm:chMax val="1"/>
          <dgm:bulletEnabled val="1"/>
        </dgm:presLayoutVars>
      </dgm:prSet>
      <dgm:spPr/>
    </dgm:pt>
  </dgm:ptLst>
  <dgm:cxnLst>
    <dgm:cxn modelId="{2840A68F-003F-4FBE-A642-1D01F1861038}" type="presOf" srcId="{1CB92A0E-C0CD-4CDF-A7C3-13A4022CD03C}" destId="{DB6F4F96-1428-40C9-B350-8BD0EDB5613C}" srcOrd="0" destOrd="0" presId="urn:microsoft.com/office/officeart/2005/8/layout/target3"/>
    <dgm:cxn modelId="{25AF5AD4-61BA-41AF-85AE-6FA02CF70B2F}" type="presOf" srcId="{047696FF-B498-4F16-8877-BF3467031151}" destId="{3E7D10D5-EBD2-4059-AC49-904F7E80DDA0}" srcOrd="1" destOrd="0" presId="urn:microsoft.com/office/officeart/2005/8/layout/target3"/>
    <dgm:cxn modelId="{70977088-3DCB-441A-8BE2-9D7B56B05FB2}" type="presOf" srcId="{1CB92A0E-C0CD-4CDF-A7C3-13A4022CD03C}" destId="{0A1EDF67-02F9-4E10-8D6B-F80583492656}" srcOrd="1" destOrd="0" presId="urn:microsoft.com/office/officeart/2005/8/layout/target3"/>
    <dgm:cxn modelId="{DDD650DB-BBEB-497A-B3B2-0FB1B5C2CE5F}" type="presOf" srcId="{0D5D7768-5341-406A-8754-CE0BCE1F8F9C}" destId="{55FEEC59-D62D-435C-8266-4689B94C4ACB}" srcOrd="1" destOrd="0" presId="urn:microsoft.com/office/officeart/2005/8/layout/target3"/>
    <dgm:cxn modelId="{6C805916-FFC5-439A-A795-8CC9706FBF67}" srcId="{F5CA806C-8B90-44AA-8430-CEB26DCCBD78}" destId="{0D5D7768-5341-406A-8754-CE0BCE1F8F9C}" srcOrd="2" destOrd="0" parTransId="{FE8552A9-BCC7-4F42-90C9-A0EBEA9C202B}" sibTransId="{513E3174-A6D9-491D-B887-36FCCBBC6277}"/>
    <dgm:cxn modelId="{E326BBF7-DFA4-42E8-A87B-60080054797C}" srcId="{F5CA806C-8B90-44AA-8430-CEB26DCCBD78}" destId="{047696FF-B498-4F16-8877-BF3467031151}" srcOrd="0" destOrd="0" parTransId="{8B79ABCD-6B81-4D0A-BB7D-278174FDE608}" sibTransId="{0953B016-ADF2-4AD2-BFFB-9CB88C2E3294}"/>
    <dgm:cxn modelId="{767BDC0D-5C84-4306-A6C6-333354A4672F}" type="presOf" srcId="{047696FF-B498-4F16-8877-BF3467031151}" destId="{55C4A594-E2B9-4006-A8A4-D42FED14A4F5}" srcOrd="0" destOrd="0" presId="urn:microsoft.com/office/officeart/2005/8/layout/target3"/>
    <dgm:cxn modelId="{71D36F5C-4919-41E7-B136-6CFA8415E8D9}" type="presOf" srcId="{42581F07-0594-4447-92B5-2A140402D6F6}" destId="{5DF008CD-2073-4CD9-9948-2B271C3AD5E3}" srcOrd="1" destOrd="0" presId="urn:microsoft.com/office/officeart/2005/8/layout/target3"/>
    <dgm:cxn modelId="{2ADC02D9-CC01-4B7C-B48F-05A0F8E8AA62}" type="presOf" srcId="{F5CA806C-8B90-44AA-8430-CEB26DCCBD78}" destId="{F851BCE8-A6D5-491C-99F9-9D8EA22E4801}" srcOrd="0" destOrd="0" presId="urn:microsoft.com/office/officeart/2005/8/layout/target3"/>
    <dgm:cxn modelId="{A9306797-0F14-4C3D-B7F0-7E09B977F535}" srcId="{F5CA806C-8B90-44AA-8430-CEB26DCCBD78}" destId="{42581F07-0594-4447-92B5-2A140402D6F6}" srcOrd="1" destOrd="0" parTransId="{EDC1623D-3D44-43FD-8308-8792C0686701}" sibTransId="{3839C2E7-9C55-4B9E-AD6E-D99BC94CC2B6}"/>
    <dgm:cxn modelId="{5FB530FE-8D53-42D0-814E-A8E8FE705934}" type="presOf" srcId="{0D5D7768-5341-406A-8754-CE0BCE1F8F9C}" destId="{FEB200A6-D9CB-4796-931F-BCADEE318215}" srcOrd="0" destOrd="0" presId="urn:microsoft.com/office/officeart/2005/8/layout/target3"/>
    <dgm:cxn modelId="{E0AE73CA-71A3-47F8-A957-655A00AEF3FD}" srcId="{F5CA806C-8B90-44AA-8430-CEB26DCCBD78}" destId="{1CB92A0E-C0CD-4CDF-A7C3-13A4022CD03C}" srcOrd="3" destOrd="0" parTransId="{BB0B0F1D-3C0F-4FCA-8CA7-61016AEE97EF}" sibTransId="{87CB61C7-E776-40D4-B1FE-D93293801803}"/>
    <dgm:cxn modelId="{F081887C-C014-403F-89C7-3AF12DC3335A}" type="presOf" srcId="{42581F07-0594-4447-92B5-2A140402D6F6}" destId="{0853CF3C-7193-40B0-8BB5-FCF857B89F15}" srcOrd="0" destOrd="0" presId="urn:microsoft.com/office/officeart/2005/8/layout/target3"/>
    <dgm:cxn modelId="{558F6B59-49A7-4E64-AB7F-39504C5884C2}" type="presParOf" srcId="{F851BCE8-A6D5-491C-99F9-9D8EA22E4801}" destId="{C884A4D5-DA7A-4F99-A853-E50551EEF586}" srcOrd="0" destOrd="0" presId="urn:microsoft.com/office/officeart/2005/8/layout/target3"/>
    <dgm:cxn modelId="{B8CD426A-4E85-43EB-95C8-A79DB1B2B747}" type="presParOf" srcId="{F851BCE8-A6D5-491C-99F9-9D8EA22E4801}" destId="{404CAB9B-CD73-464B-9419-4B2EF1B54BDB}" srcOrd="1" destOrd="0" presId="urn:microsoft.com/office/officeart/2005/8/layout/target3"/>
    <dgm:cxn modelId="{D11D0BA1-E787-46BC-B494-C1B9A57B2EFF}" type="presParOf" srcId="{F851BCE8-A6D5-491C-99F9-9D8EA22E4801}" destId="{55C4A594-E2B9-4006-A8A4-D42FED14A4F5}" srcOrd="2" destOrd="0" presId="urn:microsoft.com/office/officeart/2005/8/layout/target3"/>
    <dgm:cxn modelId="{9D1EB623-88C1-4424-97F7-40CE5198A3B2}" type="presParOf" srcId="{F851BCE8-A6D5-491C-99F9-9D8EA22E4801}" destId="{EDB72650-AB76-4A19-A47A-886D4AD897ED}" srcOrd="3" destOrd="0" presId="urn:microsoft.com/office/officeart/2005/8/layout/target3"/>
    <dgm:cxn modelId="{C0E69153-F1D1-41C8-9003-97450FF7E3AC}" type="presParOf" srcId="{F851BCE8-A6D5-491C-99F9-9D8EA22E4801}" destId="{66E18FA4-3929-4B88-9945-0060E1369A19}" srcOrd="4" destOrd="0" presId="urn:microsoft.com/office/officeart/2005/8/layout/target3"/>
    <dgm:cxn modelId="{00A4C630-25D7-4247-AA68-DCBFD038B839}" type="presParOf" srcId="{F851BCE8-A6D5-491C-99F9-9D8EA22E4801}" destId="{0853CF3C-7193-40B0-8BB5-FCF857B89F15}" srcOrd="5" destOrd="0" presId="urn:microsoft.com/office/officeart/2005/8/layout/target3"/>
    <dgm:cxn modelId="{06EEECF3-3AC1-43B5-9CC2-5B7927E9D6BE}" type="presParOf" srcId="{F851BCE8-A6D5-491C-99F9-9D8EA22E4801}" destId="{3892F0E1-FDB2-467B-93E9-14861D256DED}" srcOrd="6" destOrd="0" presId="urn:microsoft.com/office/officeart/2005/8/layout/target3"/>
    <dgm:cxn modelId="{54DFFD1F-39F0-4D94-B906-31CD9CAA6278}" type="presParOf" srcId="{F851BCE8-A6D5-491C-99F9-9D8EA22E4801}" destId="{0A6886BA-2C51-433A-91B7-60EF1BD3599C}" srcOrd="7" destOrd="0" presId="urn:microsoft.com/office/officeart/2005/8/layout/target3"/>
    <dgm:cxn modelId="{61BE159E-629A-4182-8FB6-C80668B2EF70}" type="presParOf" srcId="{F851BCE8-A6D5-491C-99F9-9D8EA22E4801}" destId="{FEB200A6-D9CB-4796-931F-BCADEE318215}" srcOrd="8" destOrd="0" presId="urn:microsoft.com/office/officeart/2005/8/layout/target3"/>
    <dgm:cxn modelId="{DB654C14-FFD2-4C61-97DE-531B5763CF2F}" type="presParOf" srcId="{F851BCE8-A6D5-491C-99F9-9D8EA22E4801}" destId="{B0177B99-FC60-4F80-8AC5-7FB2E73432DD}" srcOrd="9" destOrd="0" presId="urn:microsoft.com/office/officeart/2005/8/layout/target3"/>
    <dgm:cxn modelId="{8EDB41FE-8D19-4FEA-A7CF-7FAD04773B35}" type="presParOf" srcId="{F851BCE8-A6D5-491C-99F9-9D8EA22E4801}" destId="{CEDDEF6E-F2B7-4076-9069-FA0EE9D0E356}" srcOrd="10" destOrd="0" presId="urn:microsoft.com/office/officeart/2005/8/layout/target3"/>
    <dgm:cxn modelId="{2A442511-D776-4C58-A0F9-1881C17D9954}" type="presParOf" srcId="{F851BCE8-A6D5-491C-99F9-9D8EA22E4801}" destId="{DB6F4F96-1428-40C9-B350-8BD0EDB5613C}" srcOrd="11" destOrd="0" presId="urn:microsoft.com/office/officeart/2005/8/layout/target3"/>
    <dgm:cxn modelId="{00324D5F-2FDC-4732-9C0E-63093D9E2E3A}" type="presParOf" srcId="{F851BCE8-A6D5-491C-99F9-9D8EA22E4801}" destId="{3E7D10D5-EBD2-4059-AC49-904F7E80DDA0}" srcOrd="12" destOrd="0" presId="urn:microsoft.com/office/officeart/2005/8/layout/target3"/>
    <dgm:cxn modelId="{359F6B87-3A34-4AD9-852A-A727B3B43E3D}" type="presParOf" srcId="{F851BCE8-A6D5-491C-99F9-9D8EA22E4801}" destId="{5DF008CD-2073-4CD9-9948-2B271C3AD5E3}" srcOrd="13" destOrd="0" presId="urn:microsoft.com/office/officeart/2005/8/layout/target3"/>
    <dgm:cxn modelId="{C42C38F0-E40C-4A68-A2F2-577E842B8778}" type="presParOf" srcId="{F851BCE8-A6D5-491C-99F9-9D8EA22E4801}" destId="{55FEEC59-D62D-435C-8266-4689B94C4ACB}" srcOrd="14" destOrd="0" presId="urn:microsoft.com/office/officeart/2005/8/layout/target3"/>
    <dgm:cxn modelId="{E61074D0-8B64-46CA-8B0E-ED7ADE00BA9F}" type="presParOf" srcId="{F851BCE8-A6D5-491C-99F9-9D8EA22E4801}" destId="{0A1EDF67-02F9-4E10-8D6B-F80583492656}" srcOrd="15"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1DA4727-B086-4D86-861E-D9CE0ACE3B0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991F7FA-A05D-4C0D-8759-9879246980CB}">
      <dgm:prSet/>
      <dgm:spPr>
        <a:solidFill>
          <a:srgbClr val="FFFF00"/>
        </a:solidFill>
      </dgm:spPr>
      <dgm:t>
        <a:bodyPr/>
        <a:lstStyle/>
        <a:p>
          <a:pPr rtl="0"/>
          <a:r>
            <a:rPr lang="es-CO" dirty="0" smtClean="0"/>
            <a:t>Ese es el propósito de esta pagina, advertirte que el tiempo de gracia ya casi se termina, el cumplimiento profético así lo indica, y Cristo pronto volverá por ti y por mi. </a:t>
          </a:r>
          <a:endParaRPr lang="es-CO" dirty="0"/>
        </a:p>
      </dgm:t>
    </dgm:pt>
    <dgm:pt modelId="{21B20762-D63C-44E3-9550-1F3FD4EADBCA}" type="parTrans" cxnId="{6709805E-4008-4644-BA63-5F0A3FCDD5D3}">
      <dgm:prSet/>
      <dgm:spPr/>
      <dgm:t>
        <a:bodyPr/>
        <a:lstStyle/>
        <a:p>
          <a:endParaRPr lang="es-CO"/>
        </a:p>
      </dgm:t>
    </dgm:pt>
    <dgm:pt modelId="{9E2BB46A-F0B4-49B3-BF9C-EC59CF8FA6C6}" type="sibTrans" cxnId="{6709805E-4008-4644-BA63-5F0A3FCDD5D3}">
      <dgm:prSet/>
      <dgm:spPr/>
      <dgm:t>
        <a:bodyPr/>
        <a:lstStyle/>
        <a:p>
          <a:endParaRPr lang="es-CO"/>
        </a:p>
      </dgm:t>
    </dgm:pt>
    <dgm:pt modelId="{4B2F0266-6B91-4993-9A00-648FB59F843B}">
      <dgm:prSet/>
      <dgm:spPr/>
      <dgm:t>
        <a:bodyPr/>
        <a:lstStyle/>
        <a:p>
          <a:pPr rtl="0"/>
          <a:r>
            <a:rPr lang="es-CO" dirty="0" smtClean="0"/>
            <a:t>Te invito a que aceptes a Cristo como Salvador, no lo dudes más, si ya lo hiciste, conságrate más a Él diariamente, y dedícate a compartir la Palabra de Dios. </a:t>
          </a:r>
          <a:r>
            <a:rPr lang="es-CO" b="1" i="1" dirty="0" smtClean="0">
              <a:solidFill>
                <a:srgbClr val="FF0000"/>
              </a:solidFill>
            </a:rPr>
            <a:t>Que Dios te bendiga en Cristo Jesús. Es mi deseo y oración. Amen.  </a:t>
          </a:r>
          <a:endParaRPr lang="es-CO" b="1" i="1" dirty="0">
            <a:solidFill>
              <a:srgbClr val="FF0000"/>
            </a:solidFill>
          </a:endParaRPr>
        </a:p>
      </dgm:t>
    </dgm:pt>
    <dgm:pt modelId="{D4A299E5-D783-4F51-A036-6B75F35C41B2}" type="parTrans" cxnId="{46562F68-FF40-4C91-A7F4-7DECA3ACE063}">
      <dgm:prSet/>
      <dgm:spPr/>
      <dgm:t>
        <a:bodyPr/>
        <a:lstStyle/>
        <a:p>
          <a:endParaRPr lang="es-CO"/>
        </a:p>
      </dgm:t>
    </dgm:pt>
    <dgm:pt modelId="{1ADB2135-2ED1-4A4A-950F-813683C63B6C}" type="sibTrans" cxnId="{46562F68-FF40-4C91-A7F4-7DECA3ACE063}">
      <dgm:prSet/>
      <dgm:spPr/>
      <dgm:t>
        <a:bodyPr/>
        <a:lstStyle/>
        <a:p>
          <a:endParaRPr lang="es-CO"/>
        </a:p>
      </dgm:t>
    </dgm:pt>
    <dgm:pt modelId="{0C1F4BB0-40B7-496F-A816-FA25B0C2C230}" type="pres">
      <dgm:prSet presAssocID="{A1DA4727-B086-4D86-861E-D9CE0ACE3B00}" presName="Name0" presStyleCnt="0">
        <dgm:presLayoutVars>
          <dgm:chMax val="7"/>
          <dgm:dir/>
          <dgm:animLvl val="lvl"/>
          <dgm:resizeHandles val="exact"/>
        </dgm:presLayoutVars>
      </dgm:prSet>
      <dgm:spPr/>
    </dgm:pt>
    <dgm:pt modelId="{2BEA7B94-FC34-436D-9FA8-9C5E858991E3}" type="pres">
      <dgm:prSet presAssocID="{4991F7FA-A05D-4C0D-8759-9879246980CB}" presName="circle1" presStyleLbl="node1" presStyleIdx="0" presStyleCnt="2"/>
      <dgm:spPr>
        <a:blipFill rotWithShape="0">
          <a:blip xmlns:r="http://schemas.openxmlformats.org/officeDocument/2006/relationships" r:embed="rId1"/>
          <a:stretch>
            <a:fillRect/>
          </a:stretch>
        </a:blipFill>
      </dgm:spPr>
    </dgm:pt>
    <dgm:pt modelId="{881F9720-AFF9-4126-9899-EAEC20CCE58E}" type="pres">
      <dgm:prSet presAssocID="{4991F7FA-A05D-4C0D-8759-9879246980CB}" presName="space" presStyleCnt="0"/>
      <dgm:spPr/>
    </dgm:pt>
    <dgm:pt modelId="{935CBF1A-C8F0-442C-98E7-4E1502FFF8A2}" type="pres">
      <dgm:prSet presAssocID="{4991F7FA-A05D-4C0D-8759-9879246980CB}" presName="rect1" presStyleLbl="alignAcc1" presStyleIdx="0" presStyleCnt="2"/>
      <dgm:spPr/>
    </dgm:pt>
    <dgm:pt modelId="{4A34A898-E9FD-4668-A300-556AA1919B3C}" type="pres">
      <dgm:prSet presAssocID="{4B2F0266-6B91-4993-9A00-648FB59F843B}" presName="vertSpace2" presStyleLbl="node1" presStyleIdx="0" presStyleCnt="2"/>
      <dgm:spPr/>
    </dgm:pt>
    <dgm:pt modelId="{4FD4D4D1-1F77-455F-B806-A0564DE52ACC}" type="pres">
      <dgm:prSet presAssocID="{4B2F0266-6B91-4993-9A00-648FB59F843B}" presName="circle2" presStyleLbl="node1" presStyleIdx="1" presStyleCnt="2"/>
      <dgm:spPr>
        <a:blipFill rotWithShape="0">
          <a:blip xmlns:r="http://schemas.openxmlformats.org/officeDocument/2006/relationships" r:embed="rId2"/>
          <a:stretch>
            <a:fillRect/>
          </a:stretch>
        </a:blipFill>
      </dgm:spPr>
    </dgm:pt>
    <dgm:pt modelId="{E7EE6254-DEE0-46A1-8404-FF265072391A}" type="pres">
      <dgm:prSet presAssocID="{4B2F0266-6B91-4993-9A00-648FB59F843B}" presName="rect2" presStyleLbl="alignAcc1" presStyleIdx="1" presStyleCnt="2"/>
      <dgm:spPr/>
    </dgm:pt>
    <dgm:pt modelId="{536FC85C-8BE5-48DC-9EC1-41EF89847614}" type="pres">
      <dgm:prSet presAssocID="{4991F7FA-A05D-4C0D-8759-9879246980CB}" presName="rect1ParTxNoCh" presStyleLbl="alignAcc1" presStyleIdx="1" presStyleCnt="2">
        <dgm:presLayoutVars>
          <dgm:chMax val="1"/>
          <dgm:bulletEnabled val="1"/>
        </dgm:presLayoutVars>
      </dgm:prSet>
      <dgm:spPr/>
    </dgm:pt>
    <dgm:pt modelId="{2F7EF8C4-3D19-4923-8B16-DFAFA7F48130}" type="pres">
      <dgm:prSet presAssocID="{4B2F0266-6B91-4993-9A00-648FB59F843B}" presName="rect2ParTxNoCh" presStyleLbl="alignAcc1" presStyleIdx="1" presStyleCnt="2">
        <dgm:presLayoutVars>
          <dgm:chMax val="1"/>
          <dgm:bulletEnabled val="1"/>
        </dgm:presLayoutVars>
      </dgm:prSet>
      <dgm:spPr/>
    </dgm:pt>
  </dgm:ptLst>
  <dgm:cxnLst>
    <dgm:cxn modelId="{C5E98AB2-009C-4B39-AAAC-CBCD76A26C25}" type="presOf" srcId="{4B2F0266-6B91-4993-9A00-648FB59F843B}" destId="{2F7EF8C4-3D19-4923-8B16-DFAFA7F48130}" srcOrd="1" destOrd="0" presId="urn:microsoft.com/office/officeart/2005/8/layout/target3"/>
    <dgm:cxn modelId="{37360949-9D07-4AC3-AF11-BF578050ED00}" type="presOf" srcId="{4991F7FA-A05D-4C0D-8759-9879246980CB}" destId="{536FC85C-8BE5-48DC-9EC1-41EF89847614}" srcOrd="1" destOrd="0" presId="urn:microsoft.com/office/officeart/2005/8/layout/target3"/>
    <dgm:cxn modelId="{47EAA322-39F3-4CE8-80BC-75F718EE41B3}" type="presOf" srcId="{4991F7FA-A05D-4C0D-8759-9879246980CB}" destId="{935CBF1A-C8F0-442C-98E7-4E1502FFF8A2}" srcOrd="0" destOrd="0" presId="urn:microsoft.com/office/officeart/2005/8/layout/target3"/>
    <dgm:cxn modelId="{166DA490-9146-44DD-A0D7-75190CCC5C65}" type="presOf" srcId="{4B2F0266-6B91-4993-9A00-648FB59F843B}" destId="{E7EE6254-DEE0-46A1-8404-FF265072391A}" srcOrd="0" destOrd="0" presId="urn:microsoft.com/office/officeart/2005/8/layout/target3"/>
    <dgm:cxn modelId="{46562F68-FF40-4C91-A7F4-7DECA3ACE063}" srcId="{A1DA4727-B086-4D86-861E-D9CE0ACE3B00}" destId="{4B2F0266-6B91-4993-9A00-648FB59F843B}" srcOrd="1" destOrd="0" parTransId="{D4A299E5-D783-4F51-A036-6B75F35C41B2}" sibTransId="{1ADB2135-2ED1-4A4A-950F-813683C63B6C}"/>
    <dgm:cxn modelId="{6709805E-4008-4644-BA63-5F0A3FCDD5D3}" srcId="{A1DA4727-B086-4D86-861E-D9CE0ACE3B00}" destId="{4991F7FA-A05D-4C0D-8759-9879246980CB}" srcOrd="0" destOrd="0" parTransId="{21B20762-D63C-44E3-9550-1F3FD4EADBCA}" sibTransId="{9E2BB46A-F0B4-49B3-BF9C-EC59CF8FA6C6}"/>
    <dgm:cxn modelId="{5A8BAC15-9CB6-4619-8C6A-9269EBE6AC60}" type="presOf" srcId="{A1DA4727-B086-4D86-861E-D9CE0ACE3B00}" destId="{0C1F4BB0-40B7-496F-A816-FA25B0C2C230}" srcOrd="0" destOrd="0" presId="urn:microsoft.com/office/officeart/2005/8/layout/target3"/>
    <dgm:cxn modelId="{1D7EDD69-575F-4AFB-99D2-E04C2D7B6F11}" type="presParOf" srcId="{0C1F4BB0-40B7-496F-A816-FA25B0C2C230}" destId="{2BEA7B94-FC34-436D-9FA8-9C5E858991E3}" srcOrd="0" destOrd="0" presId="urn:microsoft.com/office/officeart/2005/8/layout/target3"/>
    <dgm:cxn modelId="{624BD86A-5A7E-4EBA-AED4-6B48FAB45F9D}" type="presParOf" srcId="{0C1F4BB0-40B7-496F-A816-FA25B0C2C230}" destId="{881F9720-AFF9-4126-9899-EAEC20CCE58E}" srcOrd="1" destOrd="0" presId="urn:microsoft.com/office/officeart/2005/8/layout/target3"/>
    <dgm:cxn modelId="{3E6150F7-719B-4A3F-A108-C303901CB60F}" type="presParOf" srcId="{0C1F4BB0-40B7-496F-A816-FA25B0C2C230}" destId="{935CBF1A-C8F0-442C-98E7-4E1502FFF8A2}" srcOrd="2" destOrd="0" presId="urn:microsoft.com/office/officeart/2005/8/layout/target3"/>
    <dgm:cxn modelId="{ED08EE9E-9B85-47B0-9D6F-3B4A0647A187}" type="presParOf" srcId="{0C1F4BB0-40B7-496F-A816-FA25B0C2C230}" destId="{4A34A898-E9FD-4668-A300-556AA1919B3C}" srcOrd="3" destOrd="0" presId="urn:microsoft.com/office/officeart/2005/8/layout/target3"/>
    <dgm:cxn modelId="{D505F903-1584-44E6-AE9A-4B670D15D92F}" type="presParOf" srcId="{0C1F4BB0-40B7-496F-A816-FA25B0C2C230}" destId="{4FD4D4D1-1F77-455F-B806-A0564DE52ACC}" srcOrd="4" destOrd="0" presId="urn:microsoft.com/office/officeart/2005/8/layout/target3"/>
    <dgm:cxn modelId="{F72C94C5-3A09-4C61-B6B5-F7EDC4D766F5}" type="presParOf" srcId="{0C1F4BB0-40B7-496F-A816-FA25B0C2C230}" destId="{E7EE6254-DEE0-46A1-8404-FF265072391A}" srcOrd="5" destOrd="0" presId="urn:microsoft.com/office/officeart/2005/8/layout/target3"/>
    <dgm:cxn modelId="{AA1EB0D2-BBE0-46CE-A81D-695C3C5A7B1C}" type="presParOf" srcId="{0C1F4BB0-40B7-496F-A816-FA25B0C2C230}" destId="{536FC85C-8BE5-48DC-9EC1-41EF89847614}" srcOrd="6" destOrd="0" presId="urn:microsoft.com/office/officeart/2005/8/layout/target3"/>
    <dgm:cxn modelId="{AC0E2A25-DD42-45DC-B852-68FB627C988E}" type="presParOf" srcId="{0C1F4BB0-40B7-496F-A816-FA25B0C2C230}" destId="{2F7EF8C4-3D19-4923-8B16-DFAFA7F48130}"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30757-B6DD-4F13-8B10-CC20F6C7F6E9}">
      <dsp:nvSpPr>
        <dsp:cNvPr id="0" name=""/>
        <dsp:cNvSpPr/>
      </dsp:nvSpPr>
      <dsp:spPr>
        <a:xfrm>
          <a:off x="0" y="0"/>
          <a:ext cx="8064896" cy="1470025"/>
        </a:xfrm>
        <a:prstGeom prst="roundRect">
          <a:avLst>
            <a:gd name="adj" fmla="val 10000"/>
          </a:avLst>
        </a:prstGeom>
        <a:blipFill rotWithShape="0">
          <a:blip xmlns:r="http://schemas.openxmlformats.org/officeDocument/2006/relationships" r:embed="rId1"/>
          <a:tile tx="0" ty="0" sx="100000" sy="100000" flip="none" algn="tl"/>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rtl="0">
            <a:lnSpc>
              <a:spcPct val="90000"/>
            </a:lnSpc>
            <a:spcBef>
              <a:spcPct val="0"/>
            </a:spcBef>
            <a:spcAft>
              <a:spcPct val="35000"/>
            </a:spcAft>
          </a:pPr>
          <a:r>
            <a:rPr lang="es-CO" sz="3600" kern="1200" dirty="0" smtClean="0">
              <a:latin typeface="Algerian" pitchFamily="82" charset="0"/>
            </a:rPr>
            <a:t>HERALDOS DE LA LUZ: N°3.</a:t>
          </a:r>
          <a:endParaRPr lang="es-CO" sz="3600" kern="1200" dirty="0">
            <a:latin typeface="Algerian" pitchFamily="82" charset="0"/>
          </a:endParaRPr>
        </a:p>
      </dsp:txBody>
      <dsp:txXfrm>
        <a:off x="1759981" y="0"/>
        <a:ext cx="6304914" cy="1470025"/>
      </dsp:txXfrm>
    </dsp:sp>
    <dsp:sp modelId="{D53746C8-28FF-46B8-9721-0A23B7A6F06A}">
      <dsp:nvSpPr>
        <dsp:cNvPr id="0" name=""/>
        <dsp:cNvSpPr/>
      </dsp:nvSpPr>
      <dsp:spPr>
        <a:xfrm>
          <a:off x="147002" y="147002"/>
          <a:ext cx="1612979" cy="1176020"/>
        </a:xfrm>
        <a:prstGeom prst="roundRect">
          <a:avLst>
            <a:gd name="adj" fmla="val 10000"/>
          </a:avLst>
        </a:prstGeom>
        <a:solidFill>
          <a:schemeClr val="accent1">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D61DC-3A42-4C94-A46D-3D73D5AF77A3}">
      <dsp:nvSpPr>
        <dsp:cNvPr id="0" name=""/>
        <dsp:cNvSpPr/>
      </dsp:nvSpPr>
      <dsp:spPr>
        <a:xfrm>
          <a:off x="0" y="6783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768561-BE2D-4400-8D10-F61488A58585}">
      <dsp:nvSpPr>
        <dsp:cNvPr id="0" name=""/>
        <dsp:cNvSpPr/>
      </dsp:nvSpPr>
      <dsp:spPr>
        <a:xfrm>
          <a:off x="2468880" y="67833"/>
          <a:ext cx="5760719" cy="4937760"/>
        </a:xfrm>
        <a:prstGeom prst="rect">
          <a:avLst/>
        </a:prstGeom>
        <a:solidFill>
          <a:srgbClr val="FF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s-CO" sz="2600" kern="1200" dirty="0" smtClean="0"/>
            <a:t>Para comenzar este tema, elevemos una oración al Señor. Padre nuestro que estas en el cielo, gracias por permitirnos estudiar tu Palabra, rogamos tu bendición, en Cristo Jesús. Amen. </a:t>
          </a:r>
          <a:endParaRPr lang="es-CO" sz="2600" kern="1200" dirty="0"/>
        </a:p>
      </dsp:txBody>
      <dsp:txXfrm>
        <a:off x="2468880" y="67833"/>
        <a:ext cx="5760719" cy="2345436"/>
      </dsp:txXfrm>
    </dsp:sp>
    <dsp:sp modelId="{876863B4-AB4E-4978-B0C8-6BDC4984645F}">
      <dsp:nvSpPr>
        <dsp:cNvPr id="0" name=""/>
        <dsp:cNvSpPr/>
      </dsp:nvSpPr>
      <dsp:spPr>
        <a:xfrm>
          <a:off x="1296162" y="2413269"/>
          <a:ext cx="2345436" cy="234543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0A7AA9-B2A2-4B22-A1D3-F1695020B79A}">
      <dsp:nvSpPr>
        <dsp:cNvPr id="0" name=""/>
        <dsp:cNvSpPr/>
      </dsp:nvSpPr>
      <dsp:spPr>
        <a:xfrm>
          <a:off x="2468880" y="2413269"/>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b="1" i="1" kern="1200" dirty="0" smtClean="0">
              <a:solidFill>
                <a:srgbClr val="FF0000"/>
              </a:solidFill>
              <a:latin typeface="Algerian" pitchFamily="82" charset="0"/>
            </a:rPr>
            <a:t>Los «heraldos de luz» para este tiempo.</a:t>
          </a:r>
          <a:endParaRPr lang="es-CO" sz="2600" b="1" i="1" kern="1200" dirty="0">
            <a:solidFill>
              <a:srgbClr val="FF0000"/>
            </a:solidFill>
            <a:latin typeface="Algerian" pitchFamily="82" charset="0"/>
          </a:endParaRPr>
        </a:p>
      </dsp:txBody>
      <dsp:txXfrm>
        <a:off x="2468880" y="2413269"/>
        <a:ext cx="5760719" cy="2345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94509-9942-4339-8CE3-92C2DEB38C63}">
      <dsp:nvSpPr>
        <dsp:cNvPr id="0" name=""/>
        <dsp:cNvSpPr/>
      </dsp:nvSpPr>
      <dsp:spPr>
        <a:xfrm>
          <a:off x="0" y="2848"/>
          <a:ext cx="8712968" cy="305061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O" sz="2800" b="1" u="sng" kern="1200" dirty="0" smtClean="0"/>
            <a:t>Testimonios tomo 5. p 381 p2</a:t>
          </a:r>
          <a:r>
            <a:rPr lang="es-CO" sz="2800" kern="1200" dirty="0" smtClean="0"/>
            <a:t> dice: «</a:t>
          </a:r>
          <a:r>
            <a:rPr lang="es-CO" sz="2800" b="1" i="1" kern="1200" dirty="0" smtClean="0"/>
            <a:t>La vida cristiana…..no consiste en mera </a:t>
          </a:r>
          <a:r>
            <a:rPr lang="es-CO" sz="2800" b="1" i="1" u="sng" kern="1200" dirty="0" smtClean="0"/>
            <a:t>gentileza, paciencia, mansedumbre</a:t>
          </a:r>
          <a:r>
            <a:rPr lang="es-CO" sz="2800" b="1" i="1" kern="1200" dirty="0" smtClean="0"/>
            <a:t> y </a:t>
          </a:r>
          <a:r>
            <a:rPr lang="es-CO" sz="2800" b="1" i="1" u="sng" kern="1200" dirty="0" smtClean="0"/>
            <a:t>bondad</a:t>
          </a:r>
          <a:r>
            <a:rPr lang="es-CO" sz="2800" b="1" i="1" kern="1200" dirty="0" smtClean="0"/>
            <a:t>. Estas virtudes son esenciales; pero hacen falta también el </a:t>
          </a:r>
          <a:r>
            <a:rPr lang="es-CO" sz="2800" b="1" i="1" u="sng" kern="1200" dirty="0" smtClean="0"/>
            <a:t>valor,</a:t>
          </a:r>
          <a:r>
            <a:rPr lang="es-CO" sz="2800" b="1" i="1" kern="1200" dirty="0" smtClean="0"/>
            <a:t> la</a:t>
          </a:r>
          <a:r>
            <a:rPr lang="es-CO" sz="2800" b="1" i="1" u="sng" kern="1200" dirty="0" smtClean="0"/>
            <a:t> fuerza,</a:t>
          </a:r>
          <a:r>
            <a:rPr lang="es-CO" sz="2800" b="1" i="1" kern="1200" dirty="0" smtClean="0"/>
            <a:t> la </a:t>
          </a:r>
          <a:r>
            <a:rPr lang="es-CO" sz="2800" b="1" i="1" u="sng" kern="1200" dirty="0" smtClean="0"/>
            <a:t>energía</a:t>
          </a:r>
          <a:r>
            <a:rPr lang="es-CO" sz="2800" b="1" i="1" kern="1200" dirty="0" smtClean="0"/>
            <a:t> y la </a:t>
          </a:r>
          <a:r>
            <a:rPr lang="es-CO" sz="2800" b="1" i="1" u="sng" kern="1200" dirty="0" smtClean="0"/>
            <a:t>perseverancia</a:t>
          </a:r>
          <a:r>
            <a:rPr lang="es-CO" sz="2800" kern="1200" dirty="0" smtClean="0"/>
            <a:t>».</a:t>
          </a:r>
          <a:endParaRPr lang="es-CO" sz="2800" kern="1200" dirty="0"/>
        </a:p>
      </dsp:txBody>
      <dsp:txXfrm>
        <a:off x="148919" y="151767"/>
        <a:ext cx="8415130" cy="2752777"/>
      </dsp:txXfrm>
    </dsp:sp>
    <dsp:sp modelId="{F6172EEF-1FAC-419D-9A8F-AC5D35128665}">
      <dsp:nvSpPr>
        <dsp:cNvPr id="0" name=""/>
        <dsp:cNvSpPr/>
      </dsp:nvSpPr>
      <dsp:spPr>
        <a:xfrm>
          <a:off x="0" y="3067216"/>
          <a:ext cx="8712968" cy="305061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Y el </a:t>
          </a:r>
          <a:r>
            <a:rPr lang="es-CO" sz="2400" b="1" u="sng" kern="1200" dirty="0" smtClean="0"/>
            <a:t>párrafo 2</a:t>
          </a:r>
          <a:r>
            <a:rPr lang="es-CO" sz="2400" kern="1200" dirty="0" smtClean="0"/>
            <a:t> dice: «</a:t>
          </a:r>
          <a:r>
            <a:rPr lang="es-CO" sz="2400" b="1" kern="1200" dirty="0" smtClean="0"/>
            <a:t>Deben cultivarse tanto las virtudes activas como las pasivas. El cristiano, aunque esta siempre dispuesto a dar la blanda respuesta que aparta la ira, debe poseer el valor de un héroe para resistir el mal. Con el amor que todo lo sufre, debe tener la fuerza de carácter que hará de su influencia  un poder en favor del bien. La fe debe fraguarse en su carácter . Sus principios han de ser solidos; debe ser una persona de espíritu noble, fuera del alcance de toda sospecha y vileza</a:t>
          </a:r>
          <a:r>
            <a:rPr lang="es-CO" sz="2400" kern="1200" dirty="0" smtClean="0"/>
            <a:t>».</a:t>
          </a:r>
          <a:endParaRPr lang="es-CO" sz="2400" kern="1200" dirty="0"/>
        </a:p>
      </dsp:txBody>
      <dsp:txXfrm>
        <a:off x="148919" y="3216135"/>
        <a:ext cx="8415130" cy="27527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9A1CF-E51B-44E2-AE41-D7D6CB66D9F3}">
      <dsp:nvSpPr>
        <dsp:cNvPr id="0" name=""/>
        <dsp:cNvSpPr/>
      </dsp:nvSpPr>
      <dsp:spPr>
        <a:xfrm>
          <a:off x="0" y="144015"/>
          <a:ext cx="8229600" cy="197041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u="sng" kern="1200" dirty="0" smtClean="0"/>
            <a:t>Joyas de los Testimonios  t.3 p140 p2</a:t>
          </a:r>
          <a:r>
            <a:rPr lang="es-CO" sz="2000" kern="1200" dirty="0" smtClean="0"/>
            <a:t> dice: «Los adventistas del séptimo día han sido elegidos por Dios como pueblo peculiar, separado del mundo. Como el gran instrumento de la verdad, los ha sacado de la cantera del mundo y los ha relacionado consigo. </a:t>
          </a:r>
          <a:endParaRPr lang="es-CO" sz="2000" kern="1200" dirty="0"/>
        </a:p>
      </dsp:txBody>
      <dsp:txXfrm>
        <a:off x="96187" y="240202"/>
        <a:ext cx="8037226" cy="1778036"/>
      </dsp:txXfrm>
    </dsp:sp>
    <dsp:sp modelId="{FC918D46-DFEF-4C7E-8865-C13AEE67FD12}">
      <dsp:nvSpPr>
        <dsp:cNvPr id="0" name=""/>
        <dsp:cNvSpPr/>
      </dsp:nvSpPr>
      <dsp:spPr>
        <a:xfrm>
          <a:off x="0" y="2227830"/>
          <a:ext cx="8229600" cy="1853718"/>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Ha hecho de ellos representantes suyos, y los ha llamado a ser sus embajadores durante esta última fase de la obra de salvación. </a:t>
          </a:r>
          <a:endParaRPr lang="es-CO" sz="2600" kern="1200" dirty="0"/>
        </a:p>
      </dsp:txBody>
      <dsp:txXfrm>
        <a:off x="90491" y="2318321"/>
        <a:ext cx="8048618" cy="1672736"/>
      </dsp:txXfrm>
    </dsp:sp>
    <dsp:sp modelId="{EA1D60C7-6C59-410F-9A19-68B90983FDFD}">
      <dsp:nvSpPr>
        <dsp:cNvPr id="0" name=""/>
        <dsp:cNvSpPr/>
      </dsp:nvSpPr>
      <dsp:spPr>
        <a:xfrm>
          <a:off x="0" y="4156429"/>
          <a:ext cx="8229600" cy="1853718"/>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Les ha encargado que proclamen al mundo la mayor suma de verdad que se haya confiado alguna vez a seres mortales, las advertencias más solemnes y terribles que Dios haya enviado alguna vez a los hombres».</a:t>
          </a:r>
          <a:endParaRPr lang="es-CO" sz="2600" kern="1200" dirty="0"/>
        </a:p>
      </dsp:txBody>
      <dsp:txXfrm>
        <a:off x="90491" y="4246920"/>
        <a:ext cx="8048618" cy="16727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75DF-BF67-4F27-A8C7-5D66A1364FE1}">
      <dsp:nvSpPr>
        <dsp:cNvPr id="0" name=""/>
        <dsp:cNvSpPr/>
      </dsp:nvSpPr>
      <dsp:spPr>
        <a:xfrm>
          <a:off x="0" y="648062"/>
          <a:ext cx="4937760" cy="496857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7E0FA0-7790-4DB6-AD2B-984AC5B1AC4E}">
      <dsp:nvSpPr>
        <dsp:cNvPr id="0" name=""/>
        <dsp:cNvSpPr/>
      </dsp:nvSpPr>
      <dsp:spPr>
        <a:xfrm>
          <a:off x="2458625" y="473265"/>
          <a:ext cx="5760719" cy="5143368"/>
        </a:xfrm>
        <a:prstGeom prst="rect">
          <a:avLst/>
        </a:prstGeom>
        <a:solidFill>
          <a:srgbClr val="FFC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kern="1200" dirty="0" smtClean="0"/>
            <a:t>En vista de que nuestra salvación esta tan cerca, es urgente que le prestemos atención a lo que Dios dice en</a:t>
          </a:r>
          <a:r>
            <a:rPr lang="es-CO" sz="1900" b="1" kern="1200" dirty="0" smtClean="0"/>
            <a:t> Isaías 60:1-4.</a:t>
          </a:r>
          <a:r>
            <a:rPr lang="es-CO" sz="1900" b="1" kern="1200" baseline="30000" dirty="0" smtClean="0"/>
            <a:t> </a:t>
          </a:r>
          <a:endParaRPr lang="es-CO" sz="1900" kern="1200" dirty="0"/>
        </a:p>
      </dsp:txBody>
      <dsp:txXfrm>
        <a:off x="2458625" y="473265"/>
        <a:ext cx="5760719" cy="1543013"/>
      </dsp:txXfrm>
    </dsp:sp>
    <dsp:sp modelId="{212CA7A4-C03F-4540-85AF-6F6E7EA0B11A}">
      <dsp:nvSpPr>
        <dsp:cNvPr id="0" name=""/>
        <dsp:cNvSpPr/>
      </dsp:nvSpPr>
      <dsp:spPr>
        <a:xfrm>
          <a:off x="864109" y="2144799"/>
          <a:ext cx="3209540" cy="320954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A6B7C8-13CC-4508-A63E-A7B5C0F248F6}">
      <dsp:nvSpPr>
        <dsp:cNvPr id="0" name=""/>
        <dsp:cNvSpPr/>
      </dsp:nvSpPr>
      <dsp:spPr>
        <a:xfrm>
          <a:off x="2468880" y="2144799"/>
          <a:ext cx="5760719" cy="3209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b="1" kern="1200" baseline="30000" smtClean="0"/>
            <a:t>«</a:t>
          </a:r>
          <a:r>
            <a:rPr lang="es-CO" sz="1900" kern="1200" smtClean="0"/>
            <a:t>Levántate, resplandece; porque ha venido tu luz, y la gloria de Jehová ha nacido sobre ti. </a:t>
          </a:r>
          <a:r>
            <a:rPr lang="es-CO" sz="1900" b="1" kern="1200" baseline="30000" smtClean="0"/>
            <a:t>2</a:t>
          </a:r>
          <a:r>
            <a:rPr lang="es-CO" sz="1900" b="1" kern="1200" smtClean="0"/>
            <a:t> </a:t>
          </a:r>
          <a:r>
            <a:rPr lang="es-CO" sz="1900" kern="1200" smtClean="0"/>
            <a:t>Porque he aquí que tinieblas cubrirán la tierra, y oscuridad las naciones; mas sobre ti amanecerá Jehová, y sobre ti será vista su gloria.</a:t>
          </a:r>
          <a:endParaRPr lang="es-CO" sz="1900" kern="1200"/>
        </a:p>
      </dsp:txBody>
      <dsp:txXfrm>
        <a:off x="2468880" y="2144799"/>
        <a:ext cx="5760719" cy="1481326"/>
      </dsp:txXfrm>
    </dsp:sp>
    <dsp:sp modelId="{20A87D9C-E009-4300-AAED-27AA96E6317B}">
      <dsp:nvSpPr>
        <dsp:cNvPr id="0" name=""/>
        <dsp:cNvSpPr/>
      </dsp:nvSpPr>
      <dsp:spPr>
        <a:xfrm>
          <a:off x="1728216" y="3626125"/>
          <a:ext cx="1481326" cy="14813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C70DF8-BCF3-4B5E-8BBC-AE66673743B1}">
      <dsp:nvSpPr>
        <dsp:cNvPr id="0" name=""/>
        <dsp:cNvSpPr/>
      </dsp:nvSpPr>
      <dsp:spPr>
        <a:xfrm>
          <a:off x="2468880" y="3626125"/>
          <a:ext cx="5760719" cy="14813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es-CO" sz="1900" b="1" kern="1200" baseline="30000" smtClean="0"/>
            <a:t>3 </a:t>
          </a:r>
          <a:r>
            <a:rPr lang="es-CO" sz="1900" kern="1200" smtClean="0"/>
            <a:t>Y andarán las naciones a tu luz, y los reyes al resplandor de tu nacimiento. </a:t>
          </a:r>
          <a:r>
            <a:rPr lang="es-CO" sz="1900" b="1" kern="1200" baseline="30000" smtClean="0"/>
            <a:t>4 </a:t>
          </a:r>
          <a:r>
            <a:rPr lang="es-CO" sz="1900" kern="1200" smtClean="0"/>
            <a:t>Alza tus ojos alrededor y mira, todos éstos se han juntado, vinieron a ti; tus hijos vendrán de lejos, y tus hijas serán llevadas en brazos. </a:t>
          </a:r>
          <a:endParaRPr lang="es-CO" sz="1900" kern="1200"/>
        </a:p>
      </dsp:txBody>
      <dsp:txXfrm>
        <a:off x="2468880" y="3626125"/>
        <a:ext cx="5760719" cy="14813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BA17D-025D-4F60-9C6E-B58DE04C3DFF}">
      <dsp:nvSpPr>
        <dsp:cNvPr id="0" name=""/>
        <dsp:cNvSpPr/>
      </dsp:nvSpPr>
      <dsp:spPr>
        <a:xfrm>
          <a:off x="0" y="392898"/>
          <a:ext cx="4937760" cy="486369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2E9587-03AB-4AF2-850F-6F639EB927BA}">
      <dsp:nvSpPr>
        <dsp:cNvPr id="0" name=""/>
        <dsp:cNvSpPr/>
      </dsp:nvSpPr>
      <dsp:spPr>
        <a:xfrm>
          <a:off x="2468880" y="355865"/>
          <a:ext cx="5760719" cy="4937760"/>
        </a:xfrm>
        <a:prstGeom prst="rect">
          <a:avLst/>
        </a:prstGeom>
        <a:solidFill>
          <a:srgbClr val="FF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kern="1200" dirty="0" smtClean="0"/>
            <a:t>El Santo Evangelio es predicado rápidamente a través de todos los medios modernos de comunicación:</a:t>
          </a:r>
          <a:endParaRPr lang="es-CO" sz="2200" kern="1200" dirty="0"/>
        </a:p>
      </dsp:txBody>
      <dsp:txXfrm>
        <a:off x="2468880" y="355865"/>
        <a:ext cx="5760719" cy="1481331"/>
      </dsp:txXfrm>
    </dsp:sp>
    <dsp:sp modelId="{ECB857B0-76A3-41BE-B0DC-CD27DC40408B}">
      <dsp:nvSpPr>
        <dsp:cNvPr id="0" name=""/>
        <dsp:cNvSpPr/>
      </dsp:nvSpPr>
      <dsp:spPr>
        <a:xfrm>
          <a:off x="864109" y="1837196"/>
          <a:ext cx="3209540" cy="320954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795BA3-75DA-4FD6-A25B-60A15799CD5E}">
      <dsp:nvSpPr>
        <dsp:cNvPr id="0" name=""/>
        <dsp:cNvSpPr/>
      </dsp:nvSpPr>
      <dsp:spPr>
        <a:xfrm>
          <a:off x="2468880" y="1837196"/>
          <a:ext cx="5760719" cy="3209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kern="1200" smtClean="0"/>
            <a:t>Que el apóstol Pablo dice: «Pero si nuestro evangelio está aún encubierto, entre los que se pierden está encubierto;</a:t>
          </a:r>
          <a:endParaRPr lang="es-CO" sz="2200" kern="1200"/>
        </a:p>
      </dsp:txBody>
      <dsp:txXfrm>
        <a:off x="2468880" y="1837196"/>
        <a:ext cx="5760719" cy="1481326"/>
      </dsp:txXfrm>
    </dsp:sp>
    <dsp:sp modelId="{6A13A4CB-D95F-4FA9-8787-32011E7E94C2}">
      <dsp:nvSpPr>
        <dsp:cNvPr id="0" name=""/>
        <dsp:cNvSpPr/>
      </dsp:nvSpPr>
      <dsp:spPr>
        <a:xfrm>
          <a:off x="1728216" y="3318522"/>
          <a:ext cx="1481326" cy="14813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E68E89-745F-464B-BFE7-5DC2D1EE098A}">
      <dsp:nvSpPr>
        <dsp:cNvPr id="0" name=""/>
        <dsp:cNvSpPr/>
      </dsp:nvSpPr>
      <dsp:spPr>
        <a:xfrm>
          <a:off x="2468880" y="3318522"/>
          <a:ext cx="5760719" cy="14813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b="1" kern="1200" baseline="30000" dirty="0" smtClean="0"/>
            <a:t>4 </a:t>
          </a:r>
          <a:r>
            <a:rPr lang="es-CO" sz="2200" kern="1200" dirty="0" smtClean="0"/>
            <a:t>en los cuales el dios de este siglo cegó el entendimiento de los incrédulos, para que no les resplandezca la luz del evangelio de la gloria de Cristo, el cual es la imagen de Dios»</a:t>
          </a:r>
          <a:r>
            <a:rPr lang="es-CO" sz="2200" b="1" kern="1200" dirty="0" smtClean="0">
              <a:solidFill>
                <a:srgbClr val="FF0000"/>
              </a:solidFill>
            </a:rPr>
            <a:t> (2 Cor.4.3,4).</a:t>
          </a:r>
          <a:endParaRPr lang="es-CO" sz="2200" b="1" kern="1200" dirty="0">
            <a:solidFill>
              <a:srgbClr val="FF0000"/>
            </a:solidFill>
          </a:endParaRPr>
        </a:p>
      </dsp:txBody>
      <dsp:txXfrm>
        <a:off x="2468880" y="3318522"/>
        <a:ext cx="5760719" cy="14813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69F06-65AB-43B6-8E3D-D6945791310E}">
      <dsp:nvSpPr>
        <dsp:cNvPr id="0" name=""/>
        <dsp:cNvSpPr/>
      </dsp:nvSpPr>
      <dsp:spPr>
        <a:xfrm>
          <a:off x="0" y="555455"/>
          <a:ext cx="4937760" cy="4937760"/>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16AD8E-D909-43AE-8257-80AFBE6CC1E9}">
      <dsp:nvSpPr>
        <dsp:cNvPr id="0" name=""/>
        <dsp:cNvSpPr/>
      </dsp:nvSpPr>
      <dsp:spPr>
        <a:xfrm>
          <a:off x="2468880" y="55545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smtClean="0"/>
            <a:t>El profeta Isaías por inspiración Divina hace el siguiente llamado a la iglesia: </a:t>
          </a:r>
          <a:endParaRPr lang="es-CO" sz="2300" kern="1200"/>
        </a:p>
      </dsp:txBody>
      <dsp:txXfrm>
        <a:off x="2468880" y="555455"/>
        <a:ext cx="5760719" cy="1481331"/>
      </dsp:txXfrm>
    </dsp:sp>
    <dsp:sp modelId="{62DB94AF-1A6F-431F-8DA5-CBB0A7289F30}">
      <dsp:nvSpPr>
        <dsp:cNvPr id="0" name=""/>
        <dsp:cNvSpPr/>
      </dsp:nvSpPr>
      <dsp:spPr>
        <a:xfrm>
          <a:off x="864109" y="2036787"/>
          <a:ext cx="3209540" cy="320954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EE82FC-8D29-468B-A505-2CD8DBB83A64}">
      <dsp:nvSpPr>
        <dsp:cNvPr id="0" name=""/>
        <dsp:cNvSpPr/>
      </dsp:nvSpPr>
      <dsp:spPr>
        <a:xfrm>
          <a:off x="2468880" y="2036787"/>
          <a:ext cx="5760719" cy="3209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smtClean="0"/>
            <a:t>«Despierta, despierta, vístete de poder, oh Sion; vístete tu ropa hermosa, oh Jerusalén, ciudad santa; porque nunca más vendrá a ti incircunciso ni inmundo. </a:t>
          </a:r>
          <a:endParaRPr lang="es-CO" sz="2300" kern="1200"/>
        </a:p>
      </dsp:txBody>
      <dsp:txXfrm>
        <a:off x="2468880" y="2036787"/>
        <a:ext cx="5760719" cy="1481326"/>
      </dsp:txXfrm>
    </dsp:sp>
    <dsp:sp modelId="{5EF0C819-F1F7-4D5C-899A-5900F4DD0327}">
      <dsp:nvSpPr>
        <dsp:cNvPr id="0" name=""/>
        <dsp:cNvSpPr/>
      </dsp:nvSpPr>
      <dsp:spPr>
        <a:xfrm>
          <a:off x="1728216" y="3518113"/>
          <a:ext cx="1481326" cy="148132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2400DE-2002-4065-93FC-1639E145D2E3}">
      <dsp:nvSpPr>
        <dsp:cNvPr id="0" name=""/>
        <dsp:cNvSpPr/>
      </dsp:nvSpPr>
      <dsp:spPr>
        <a:xfrm>
          <a:off x="2468880" y="3518113"/>
          <a:ext cx="5760719" cy="148132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b="1" kern="1200" baseline="30000" dirty="0" smtClean="0"/>
            <a:t>2 </a:t>
          </a:r>
          <a:r>
            <a:rPr lang="es-CO" sz="2300" kern="1200" dirty="0" smtClean="0"/>
            <a:t>Sacúdete del polvo; levántate y siéntate, Jerusalén; suelta las ataduras de tu cuello, cautiva hija de Sion» </a:t>
          </a:r>
          <a:r>
            <a:rPr lang="es-CO" sz="2300" b="1" kern="1200" dirty="0" smtClean="0">
              <a:solidFill>
                <a:srgbClr val="FF0000"/>
              </a:solidFill>
            </a:rPr>
            <a:t>Isaías 52:1,2.</a:t>
          </a:r>
          <a:endParaRPr lang="es-CO" sz="2300" b="1" kern="1200" dirty="0">
            <a:solidFill>
              <a:srgbClr val="FF0000"/>
            </a:solidFill>
          </a:endParaRPr>
        </a:p>
      </dsp:txBody>
      <dsp:txXfrm>
        <a:off x="2468880" y="3518113"/>
        <a:ext cx="5760719" cy="14813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E2BB9-FA9F-40A3-989E-2B8F250C8C47}">
      <dsp:nvSpPr>
        <dsp:cNvPr id="0" name=""/>
        <dsp:cNvSpPr/>
      </dsp:nvSpPr>
      <dsp:spPr>
        <a:xfrm>
          <a:off x="144001" y="144025"/>
          <a:ext cx="4392483" cy="1823909"/>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798BE1-0DAB-4872-B783-63DCE07DE2FD}">
      <dsp:nvSpPr>
        <dsp:cNvPr id="0" name=""/>
        <dsp:cNvSpPr/>
      </dsp:nvSpPr>
      <dsp:spPr>
        <a:xfrm>
          <a:off x="2376247" y="120373"/>
          <a:ext cx="5760719" cy="5362111"/>
        </a:xfrm>
        <a:prstGeom prst="rect">
          <a:avLst/>
        </a:prstGeom>
        <a:solidFill>
          <a:srgbClr val="FF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b="1" i="1" kern="1200" dirty="0" smtClean="0"/>
            <a:t>El mundo está en crisis y nosotros, los Heraldos de la luz, tenemos la verdad.</a:t>
          </a:r>
          <a:endParaRPr lang="es-CO" sz="2200" kern="1200" dirty="0"/>
        </a:p>
      </dsp:txBody>
      <dsp:txXfrm>
        <a:off x="2376247" y="120373"/>
        <a:ext cx="2880359" cy="2547002"/>
      </dsp:txXfrm>
    </dsp:sp>
    <dsp:sp modelId="{3F98EC7F-520D-4EAE-AB64-C2CDA5F963FE}">
      <dsp:nvSpPr>
        <dsp:cNvPr id="0" name=""/>
        <dsp:cNvSpPr/>
      </dsp:nvSpPr>
      <dsp:spPr>
        <a:xfrm>
          <a:off x="1260157" y="2681539"/>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94B1C8-05A3-4A41-8AA1-573B7920205E}">
      <dsp:nvSpPr>
        <dsp:cNvPr id="0" name=""/>
        <dsp:cNvSpPr/>
      </dsp:nvSpPr>
      <dsp:spPr>
        <a:xfrm>
          <a:off x="2350612" y="2073931"/>
          <a:ext cx="5904737" cy="363064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El profeta Ezequiel, quien era un Heraldo de la luz  para ese tiempo, Dios le dice: </a:t>
          </a:r>
          <a:r>
            <a:rPr lang="es-CO" sz="2100" b="1" kern="1200" dirty="0" smtClean="0"/>
            <a:t>Ezequiel 3:17-22</a:t>
          </a:r>
          <a:r>
            <a:rPr lang="es-CO" sz="2100" kern="1200" dirty="0" smtClean="0"/>
            <a:t>. «Hijo de hombre, yo te he puesto por atalaya a la casa de Israel; oirás, pues, tú la palabra de mi boca, y los amonestarás de mi parte». </a:t>
          </a:r>
          <a:endParaRPr lang="es-CO" sz="2100" kern="1200" dirty="0"/>
        </a:p>
      </dsp:txBody>
      <dsp:txXfrm>
        <a:off x="2350612" y="2073931"/>
        <a:ext cx="2952368" cy="3630641"/>
      </dsp:txXfrm>
    </dsp:sp>
    <dsp:sp modelId="{B6D99717-2121-40BD-ADBD-0506B0B3F132}">
      <dsp:nvSpPr>
        <dsp:cNvPr id="0" name=""/>
        <dsp:cNvSpPr/>
      </dsp:nvSpPr>
      <dsp:spPr>
        <a:xfrm>
          <a:off x="5313235" y="2681539"/>
          <a:ext cx="2880359" cy="234543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rtl="0">
            <a:lnSpc>
              <a:spcPct val="90000"/>
            </a:lnSpc>
            <a:spcBef>
              <a:spcPct val="0"/>
            </a:spcBef>
            <a:spcAft>
              <a:spcPct val="15000"/>
            </a:spcAft>
            <a:buChar char="••"/>
          </a:pPr>
          <a:r>
            <a:rPr lang="es-CO" sz="1700" b="1" kern="1200" baseline="30000" dirty="0" smtClean="0"/>
            <a:t>18 </a:t>
          </a:r>
          <a:r>
            <a:rPr lang="es-CO" sz="1700" kern="1200" dirty="0" smtClean="0"/>
            <a:t>Cuando yo dijere al impío: «De cierto morirás; y tú no le amonestares ni le hablares, para que el impío sea apercibido de su mal camino a fin de que viva, el impío morirá por su maldad, </a:t>
          </a:r>
          <a:r>
            <a:rPr lang="es-CO" sz="1700" u="sng" kern="1200" dirty="0" smtClean="0"/>
            <a:t>pero su sangre demandaré de tu mano</a:t>
          </a:r>
          <a:r>
            <a:rPr lang="es-CO" sz="1700" kern="1200" dirty="0" smtClean="0"/>
            <a:t>».</a:t>
          </a:r>
          <a:endParaRPr lang="es-CO" sz="1700" kern="1200" dirty="0"/>
        </a:p>
      </dsp:txBody>
      <dsp:txXfrm>
        <a:off x="5313235" y="2681539"/>
        <a:ext cx="2880359" cy="23454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3020B-C2C2-4E8A-B97F-6265DCB2EAAE}">
      <dsp:nvSpPr>
        <dsp:cNvPr id="0" name=""/>
        <dsp:cNvSpPr/>
      </dsp:nvSpPr>
      <dsp:spPr>
        <a:xfrm>
          <a:off x="0" y="44744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9C9414-7219-45FC-96A5-C3B69FBE926E}">
      <dsp:nvSpPr>
        <dsp:cNvPr id="0" name=""/>
        <dsp:cNvSpPr/>
      </dsp:nvSpPr>
      <dsp:spPr>
        <a:xfrm>
          <a:off x="2468880" y="144018"/>
          <a:ext cx="5760719" cy="5544610"/>
        </a:xfrm>
        <a:prstGeom prst="rect">
          <a:avLst/>
        </a:prstGeom>
        <a:solidFill>
          <a:srgbClr val="FF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b="1" kern="1200" baseline="30000" dirty="0" smtClean="0"/>
            <a:t>19 </a:t>
          </a:r>
          <a:r>
            <a:rPr lang="es-CO" sz="1600" kern="1200" dirty="0" smtClean="0"/>
            <a:t>Pero si tú amonestares al impío, y él no se convirtiere de su impiedad y de su mal camino, él morirá por su maldad, pero tú habrás librado tu alma. </a:t>
          </a:r>
          <a:endParaRPr lang="es-CO" sz="1600" kern="1200" dirty="0"/>
        </a:p>
      </dsp:txBody>
      <dsp:txXfrm>
        <a:off x="2468880" y="144018"/>
        <a:ext cx="5760719" cy="1178229"/>
      </dsp:txXfrm>
    </dsp:sp>
    <dsp:sp modelId="{45FD3F8D-A7E8-4B54-B1D5-5387A0F7C1EC}">
      <dsp:nvSpPr>
        <dsp:cNvPr id="0" name=""/>
        <dsp:cNvSpPr/>
      </dsp:nvSpPr>
      <dsp:spPr>
        <a:xfrm>
          <a:off x="648080" y="1496717"/>
          <a:ext cx="3641598" cy="3641598"/>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7236AE-FF3C-44BA-AE7B-36EFAB800ECF}">
      <dsp:nvSpPr>
        <dsp:cNvPr id="0" name=""/>
        <dsp:cNvSpPr/>
      </dsp:nvSpPr>
      <dsp:spPr>
        <a:xfrm>
          <a:off x="2468880" y="1496717"/>
          <a:ext cx="5760719" cy="3641598"/>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b="1" kern="1200" baseline="30000" dirty="0" smtClean="0"/>
            <a:t>20 </a:t>
          </a:r>
          <a:r>
            <a:rPr lang="es-CO" sz="1600" kern="1200" dirty="0" smtClean="0"/>
            <a:t>Si el justo se apartare de su justicia e hiciere maldad, y pusiere yo tropiezo delante de él, él morirá, porque tú no le amonestaste; en su pecado morirá, y sus justicias que había hecho no vendrán en memoria; </a:t>
          </a:r>
          <a:r>
            <a:rPr lang="es-CO" sz="1600" b="1" i="1" u="sng" kern="1200" dirty="0" smtClean="0"/>
            <a:t>pero su sangre demandaré de tu mano. </a:t>
          </a:r>
          <a:endParaRPr lang="es-CO" sz="1600" b="1" i="1" kern="1200" dirty="0"/>
        </a:p>
      </dsp:txBody>
      <dsp:txXfrm>
        <a:off x="2468880" y="1496717"/>
        <a:ext cx="5760719" cy="1049274"/>
      </dsp:txXfrm>
    </dsp:sp>
    <dsp:sp modelId="{AEF32537-0DA1-4737-84B9-1A26B1D49C3B}">
      <dsp:nvSpPr>
        <dsp:cNvPr id="0" name=""/>
        <dsp:cNvSpPr/>
      </dsp:nvSpPr>
      <dsp:spPr>
        <a:xfrm>
          <a:off x="1296162" y="2545991"/>
          <a:ext cx="2345436" cy="234543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C3BE56-A734-417F-B5AA-8EBE4169DF6C}">
      <dsp:nvSpPr>
        <dsp:cNvPr id="0" name=""/>
        <dsp:cNvSpPr/>
      </dsp:nvSpPr>
      <dsp:spPr>
        <a:xfrm>
          <a:off x="2468880" y="2545991"/>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b="1" kern="1200" baseline="30000" smtClean="0"/>
            <a:t>21 </a:t>
          </a:r>
          <a:r>
            <a:rPr lang="es-CO" sz="1600" kern="1200" smtClean="0"/>
            <a:t>Pero si al justo amonestares para que no peque, y no pecare, de cierto vivirá, porque fue amonestado; y tú habrás librado tu alma.</a:t>
          </a:r>
          <a:endParaRPr lang="es-CO" sz="1600" kern="1200"/>
        </a:p>
      </dsp:txBody>
      <dsp:txXfrm>
        <a:off x="2468880" y="2545991"/>
        <a:ext cx="5760719" cy="1049274"/>
      </dsp:txXfrm>
    </dsp:sp>
    <dsp:sp modelId="{FE844450-15E0-4F82-82C7-6E1D78BD049A}">
      <dsp:nvSpPr>
        <dsp:cNvPr id="0" name=""/>
        <dsp:cNvSpPr/>
      </dsp:nvSpPr>
      <dsp:spPr>
        <a:xfrm>
          <a:off x="1944243" y="3595265"/>
          <a:ext cx="1049274" cy="104927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F88261-E9A4-45CF-BD91-2CC41BA82061}">
      <dsp:nvSpPr>
        <dsp:cNvPr id="0" name=""/>
        <dsp:cNvSpPr/>
      </dsp:nvSpPr>
      <dsp:spPr>
        <a:xfrm>
          <a:off x="2468880" y="3595265"/>
          <a:ext cx="5760719" cy="104927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O" sz="1600" b="1" kern="1200" baseline="30000" dirty="0" smtClean="0"/>
            <a:t>22 </a:t>
          </a:r>
          <a:r>
            <a:rPr lang="es-CO" sz="1600" kern="1200" dirty="0" smtClean="0"/>
            <a:t>Vino allí la mano de Jehová sobre mí, y me dijo: Levántate, y sal al campo, y allí hablaré contigo. Dios le quiso decir: No te quedes ahí, ve a trabajar.</a:t>
          </a:r>
          <a:endParaRPr lang="es-CO" sz="1600" kern="1200" dirty="0"/>
        </a:p>
      </dsp:txBody>
      <dsp:txXfrm>
        <a:off x="2468880" y="3595265"/>
        <a:ext cx="5760719" cy="10492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FD1BF-6735-4181-84AD-70DBBC75DE40}">
      <dsp:nvSpPr>
        <dsp:cNvPr id="0" name=""/>
        <dsp:cNvSpPr/>
      </dsp:nvSpPr>
      <dsp:spPr>
        <a:xfrm rot="10800000">
          <a:off x="2027975" y="2490"/>
          <a:ext cx="5472684" cy="2598070"/>
        </a:xfrm>
        <a:prstGeom prst="homePlate">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5677"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Dios toma la figura de un centinela militar apostado en la torre de vigía, cuyo trabajo es advertir a la gente de peligros que se avecinan y daba la voz de alarma. </a:t>
          </a:r>
          <a:endParaRPr lang="es-CO" sz="2400" kern="1200" dirty="0"/>
        </a:p>
      </dsp:txBody>
      <dsp:txXfrm rot="10800000">
        <a:off x="2677492" y="2490"/>
        <a:ext cx="4823167" cy="2598070"/>
      </dsp:txXfrm>
    </dsp:sp>
    <dsp:sp modelId="{97EAACF8-105D-4DD4-8AF2-19513B7A2CA9}">
      <dsp:nvSpPr>
        <dsp:cNvPr id="0" name=""/>
        <dsp:cNvSpPr/>
      </dsp:nvSpPr>
      <dsp:spPr>
        <a:xfrm>
          <a:off x="728940" y="2490"/>
          <a:ext cx="2598070" cy="259807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997BAF-E10D-4D35-ABE9-36E5A26BC426}">
      <dsp:nvSpPr>
        <dsp:cNvPr id="0" name=""/>
        <dsp:cNvSpPr/>
      </dsp:nvSpPr>
      <dsp:spPr>
        <a:xfrm rot="10800000">
          <a:off x="2027975" y="3376103"/>
          <a:ext cx="5472684" cy="2598070"/>
        </a:xfrm>
        <a:prstGeom prst="homePlate">
          <a:avLst/>
        </a:prstGeom>
        <a:blipFill rotWithShape="0">
          <a:blip xmlns:r="http://schemas.openxmlformats.org/officeDocument/2006/relationships" r:embed="rId1"/>
          <a:tile tx="0" ty="0" sx="100000" sy="100000" flip="none" algn="tl"/>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5677"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De la misma forma,  la palabra describe la característica especial de la obra de Ezequiel. El profeta debía vigilar </a:t>
          </a:r>
          <a:r>
            <a:rPr lang="es-CO" sz="2400" i="1" u="sng" kern="1200" dirty="0" smtClean="0"/>
            <a:t>personalmente</a:t>
          </a:r>
          <a:r>
            <a:rPr lang="es-CO" sz="2400" kern="1200" dirty="0" smtClean="0"/>
            <a:t> por las almas. </a:t>
          </a:r>
          <a:endParaRPr lang="es-CO" sz="2400" kern="1200" dirty="0"/>
        </a:p>
      </dsp:txBody>
      <dsp:txXfrm rot="10800000">
        <a:off x="2677492" y="3376103"/>
        <a:ext cx="4823167" cy="2598070"/>
      </dsp:txXfrm>
    </dsp:sp>
    <dsp:sp modelId="{934CF6D1-F69C-429D-8D8B-BD24D7BF7721}">
      <dsp:nvSpPr>
        <dsp:cNvPr id="0" name=""/>
        <dsp:cNvSpPr/>
      </dsp:nvSpPr>
      <dsp:spPr>
        <a:xfrm>
          <a:off x="728940" y="3376103"/>
          <a:ext cx="2598070" cy="259807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84A4D5-DA7A-4F99-A853-E50551EEF586}">
      <dsp:nvSpPr>
        <dsp:cNvPr id="0" name=""/>
        <dsp:cNvSpPr/>
      </dsp:nvSpPr>
      <dsp:spPr>
        <a:xfrm>
          <a:off x="0" y="504055"/>
          <a:ext cx="5184576" cy="518457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C4A594-E2B9-4006-A8A4-D42FED14A4F5}">
      <dsp:nvSpPr>
        <dsp:cNvPr id="0" name=""/>
        <dsp:cNvSpPr/>
      </dsp:nvSpPr>
      <dsp:spPr>
        <a:xfrm>
          <a:off x="2592288" y="504055"/>
          <a:ext cx="6048672" cy="5184576"/>
        </a:xfrm>
        <a:prstGeom prst="rect">
          <a:avLst/>
        </a:prstGeom>
        <a:blipFill rotWithShape="0">
          <a:blip xmlns:r="http://schemas.openxmlformats.org/officeDocument/2006/relationships" r:embed="rId1"/>
          <a:tile tx="0" ty="0" sx="100000" sy="100000" flip="none" algn="tl"/>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smtClean="0"/>
            <a:t>Cuando el atalaya veía que el peligro se acercaba, debía tocar la trompeta. Cuando Ezequiel viera que los impíos iban descuidadamente a la perdición, debía hablarles advirtiéndoles de los inevitables resultados de su proceder. </a:t>
          </a:r>
          <a:endParaRPr lang="es-CO" sz="1700" kern="1200"/>
        </a:p>
      </dsp:txBody>
      <dsp:txXfrm>
        <a:off x="2592288" y="504055"/>
        <a:ext cx="6048672" cy="1101722"/>
      </dsp:txXfrm>
    </dsp:sp>
    <dsp:sp modelId="{66E18FA4-3929-4B88-9945-0060E1369A19}">
      <dsp:nvSpPr>
        <dsp:cNvPr id="0" name=""/>
        <dsp:cNvSpPr/>
      </dsp:nvSpPr>
      <dsp:spPr>
        <a:xfrm>
          <a:off x="680475" y="1605778"/>
          <a:ext cx="3823624" cy="3823624"/>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53CF3C-7193-40B0-8BB5-FCF857B89F15}">
      <dsp:nvSpPr>
        <dsp:cNvPr id="0" name=""/>
        <dsp:cNvSpPr/>
      </dsp:nvSpPr>
      <dsp:spPr>
        <a:xfrm>
          <a:off x="2592288" y="1605778"/>
          <a:ext cx="6048672" cy="382362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smtClean="0"/>
            <a:t>Puede entenderse que en su aplicación más amplia estas palabras no se refieren meramente al peligro físico y a la muerte, sino al peligro espiritual que podría acarrear el veredicto de muerte eterna en el tribunal de Dios.  </a:t>
          </a:r>
          <a:endParaRPr lang="es-CO" sz="1700" kern="1200"/>
        </a:p>
      </dsp:txBody>
      <dsp:txXfrm>
        <a:off x="2592288" y="1605778"/>
        <a:ext cx="6048672" cy="1101722"/>
      </dsp:txXfrm>
    </dsp:sp>
    <dsp:sp modelId="{0A6886BA-2C51-433A-91B7-60EF1BD3599C}">
      <dsp:nvSpPr>
        <dsp:cNvPr id="0" name=""/>
        <dsp:cNvSpPr/>
      </dsp:nvSpPr>
      <dsp:spPr>
        <a:xfrm>
          <a:off x="1360951" y="2707500"/>
          <a:ext cx="2462673" cy="2462673"/>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B200A6-D9CB-4796-931F-BCADEE318215}">
      <dsp:nvSpPr>
        <dsp:cNvPr id="0" name=""/>
        <dsp:cNvSpPr/>
      </dsp:nvSpPr>
      <dsp:spPr>
        <a:xfrm>
          <a:off x="2592288" y="2707500"/>
          <a:ext cx="6048672" cy="246267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smtClean="0"/>
            <a:t>Las decisiones de ese tribunal significan vida eterna o muerte eterna para cada alma que alguna vez haya vivido.  La aniquilación será la suerte final de todos cuantos persistan en la transgresión. </a:t>
          </a:r>
          <a:endParaRPr lang="es-CO" sz="1700" kern="1200"/>
        </a:p>
      </dsp:txBody>
      <dsp:txXfrm>
        <a:off x="2592288" y="2707500"/>
        <a:ext cx="6048672" cy="1101722"/>
      </dsp:txXfrm>
    </dsp:sp>
    <dsp:sp modelId="{CEDDEF6E-F2B7-4076-9069-FA0EE9D0E356}">
      <dsp:nvSpPr>
        <dsp:cNvPr id="0" name=""/>
        <dsp:cNvSpPr/>
      </dsp:nvSpPr>
      <dsp:spPr>
        <a:xfrm>
          <a:off x="2041426" y="3809223"/>
          <a:ext cx="1101722" cy="1101722"/>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6F4F96-1428-40C9-B350-8BD0EDB5613C}">
      <dsp:nvSpPr>
        <dsp:cNvPr id="0" name=""/>
        <dsp:cNvSpPr/>
      </dsp:nvSpPr>
      <dsp:spPr>
        <a:xfrm>
          <a:off x="2592288" y="3809223"/>
          <a:ext cx="6048672" cy="1101722"/>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s-CO" sz="1700" kern="1200" smtClean="0"/>
            <a:t>Al atalaya se le impone la responsabilidad de advertir a los hombres acerca de este castigo inevitable.  Su descuido puede resultar en la pérdida de almas. Ese atalaya, eres tu y yo. </a:t>
          </a:r>
          <a:endParaRPr lang="es-CO" sz="1700" kern="1200"/>
        </a:p>
      </dsp:txBody>
      <dsp:txXfrm>
        <a:off x="2592288" y="3809223"/>
        <a:ext cx="6048672" cy="11017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A7B94-FC34-436D-9FA8-9C5E858991E3}">
      <dsp:nvSpPr>
        <dsp:cNvPr id="0" name=""/>
        <dsp:cNvSpPr/>
      </dsp:nvSpPr>
      <dsp:spPr>
        <a:xfrm>
          <a:off x="0" y="21184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CBF1A-C8F0-442C-98E7-4E1502FFF8A2}">
      <dsp:nvSpPr>
        <dsp:cNvPr id="0" name=""/>
        <dsp:cNvSpPr/>
      </dsp:nvSpPr>
      <dsp:spPr>
        <a:xfrm>
          <a:off x="2468880" y="211849"/>
          <a:ext cx="5760719" cy="4937760"/>
        </a:xfrm>
        <a:prstGeom prst="rect">
          <a:avLst/>
        </a:prstGeom>
        <a:solidFill>
          <a:srgbClr val="FFFF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kern="1200" dirty="0" smtClean="0"/>
            <a:t>Ese es el propósito de esta pagina, advertirte que el tiempo de gracia ya casi se termina, el cumplimiento profético así lo indica, y Cristo pronto volverá por ti y por mi. </a:t>
          </a:r>
          <a:endParaRPr lang="es-CO" sz="2500" kern="1200" dirty="0"/>
        </a:p>
      </dsp:txBody>
      <dsp:txXfrm>
        <a:off x="2468880" y="211849"/>
        <a:ext cx="5760719" cy="2345436"/>
      </dsp:txXfrm>
    </dsp:sp>
    <dsp:sp modelId="{4FD4D4D1-1F77-455F-B806-A0564DE52ACC}">
      <dsp:nvSpPr>
        <dsp:cNvPr id="0" name=""/>
        <dsp:cNvSpPr/>
      </dsp:nvSpPr>
      <dsp:spPr>
        <a:xfrm>
          <a:off x="1296162" y="2557285"/>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EE6254-DEE0-46A1-8404-FF265072391A}">
      <dsp:nvSpPr>
        <dsp:cNvPr id="0" name=""/>
        <dsp:cNvSpPr/>
      </dsp:nvSpPr>
      <dsp:spPr>
        <a:xfrm>
          <a:off x="2468880" y="2557285"/>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kern="1200" dirty="0" smtClean="0"/>
            <a:t>Te invito a que aceptes a Cristo como Salvador, no lo dudes más, si ya lo hiciste, conságrate más a Él diariamente, y dedícate a compartir la Palabra de Dios. </a:t>
          </a:r>
          <a:r>
            <a:rPr lang="es-CO" sz="2500" b="1" i="1" kern="1200" dirty="0" smtClean="0">
              <a:solidFill>
                <a:srgbClr val="FF0000"/>
              </a:solidFill>
            </a:rPr>
            <a:t>Que Dios te bendiga en Cristo Jesús. Es mi deseo y oración. Amen.  </a:t>
          </a:r>
          <a:endParaRPr lang="es-CO" sz="2500" b="1" i="1" kern="1200" dirty="0">
            <a:solidFill>
              <a:srgbClr val="FF0000"/>
            </a:solidFill>
          </a:endParaRPr>
        </a:p>
      </dsp:txBody>
      <dsp:txXfrm>
        <a:off x="2468880" y="2557285"/>
        <a:ext cx="5760719" cy="2345436"/>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A99DB5-F4F2-4E93-8BE6-90D75B3E3990}" type="datetimeFigureOut">
              <a:rPr lang="es-CO" smtClean="0"/>
              <a:t>10/02/2006</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4FF866-9B6E-49B0-B3E2-3F08F078A2C3}" type="slidenum">
              <a:rPr lang="es-CO" smtClean="0"/>
              <a:t>‹Nº›</a:t>
            </a:fld>
            <a:endParaRPr lang="es-CO"/>
          </a:p>
        </p:txBody>
      </p:sp>
    </p:spTree>
    <p:extLst>
      <p:ext uri="{BB962C8B-B14F-4D97-AF65-F5344CB8AC3E}">
        <p14:creationId xmlns:p14="http://schemas.microsoft.com/office/powerpoint/2010/main" val="3996528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74FF866-9B6E-49B0-B3E2-3F08F078A2C3}" type="slidenum">
              <a:rPr lang="es-CO" smtClean="0"/>
              <a:t>20</a:t>
            </a:fld>
            <a:endParaRPr lang="es-CO"/>
          </a:p>
        </p:txBody>
      </p:sp>
    </p:spTree>
    <p:extLst>
      <p:ext uri="{BB962C8B-B14F-4D97-AF65-F5344CB8AC3E}">
        <p14:creationId xmlns:p14="http://schemas.microsoft.com/office/powerpoint/2010/main" val="1679342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1923923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382541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2001646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357436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1622862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1529771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867737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349331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660321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361643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1F936FF-242D-4192-9459-846BD7FCF48C}" type="datetimeFigureOut">
              <a:rPr lang="es-CO" smtClean="0"/>
              <a:t>10/02/2006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08C6D40-B031-4624-A481-B021DB7C6F3C}" type="slidenum">
              <a:rPr lang="es-CO" smtClean="0"/>
              <a:t>‹Nº›</a:t>
            </a:fld>
            <a:endParaRPr lang="es-CO"/>
          </a:p>
        </p:txBody>
      </p:sp>
    </p:spTree>
    <p:extLst>
      <p:ext uri="{BB962C8B-B14F-4D97-AF65-F5344CB8AC3E}">
        <p14:creationId xmlns:p14="http://schemas.microsoft.com/office/powerpoint/2010/main" val="351308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936FF-242D-4192-9459-846BD7FCF48C}" type="datetimeFigureOut">
              <a:rPr lang="es-CO" smtClean="0"/>
              <a:t>10/02/2006</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8C6D40-B031-4624-A481-B021DB7C6F3C}" type="slidenum">
              <a:rPr lang="es-CO" smtClean="0"/>
              <a:t>‹Nº›</a:t>
            </a:fld>
            <a:endParaRPr lang="es-CO"/>
          </a:p>
        </p:txBody>
      </p:sp>
    </p:spTree>
    <p:extLst>
      <p:ext uri="{BB962C8B-B14F-4D97-AF65-F5344CB8AC3E}">
        <p14:creationId xmlns:p14="http://schemas.microsoft.com/office/powerpoint/2010/main" val="3503554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7.jpeg"/><Relationship Id="rId7" Type="http://schemas.openxmlformats.org/officeDocument/2006/relationships/diagramColors" Target="../diagrams/colors10.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647761402"/>
              </p:ext>
            </p:extLst>
          </p:nvPr>
        </p:nvGraphicFramePr>
        <p:xfrm>
          <a:off x="467544" y="548680"/>
          <a:ext cx="8064896"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2" descr="data:image/jpeg;base64,/9j/4AAQSkZJRgABAQAAAQABAAD/2wCEAAkGBhQSERQUEhQWFRQWGBoYGBgYGBwXGBccFxgXFBcVGhgYHCYeGhokGhQUHy8gIycpLCwsFR4xNTAqNSYsLCkBCQoKDgwOGg8PGikkHyQsKSkpKSwsLCwsLCksLCwsKSksKSwpLCksLCwpLCwpKSksKSwsLCwsLCwsLCksKSwsKf/AABEIANAA8wMBIgACEQEDEQH/xAAcAAACAgMBAQAAAAAAAAAAAAADBQQGAAECBwj/xAA+EAABAwIEAwUFBwMDBAMAAAABAAIRAwQSITFBBVFhBhMicYEyUpGhsQcUQnLB0fAjYuEVgvEzQ1OiFySS/8QAGQEAAgMBAAAAAAAAAAAAAAAAAgMAAQQF/8QAKREAAgICAgEEAQQDAQAAAAAAAAECEQMhEjFBBBMiUYEyUmFxBZGxFP/aAAwDAQACEQMRAD8AoFetyTDsxwZ95VcB4aVNpfVqe61oLjHN2WQSupaEk5jLX9V6z2b4C+jwaqKY/rV6U8jNbwgno1n1TTfnyKCpHnVmS3Nuh0kZwmVG9ByOqtR4QLGiyhSw1L+4bm+JFCkB46m+EZEA+aobKQBgGevPqlyjozxly2h3STa2qBme6QW1WEyoXQclJUE9j+24n1Pqp1W+a9hkZ+aruMACJlGp1pgI1NoBx8k2lbQC7LI5DzGqjd64GREz/AptJzWwHgEDOOumakOv6To8DQRmIB2807naF0vJyzh5EPIa06iNp/XNcMsOoCHd8Zk6iB8FB/1aTqhbIlQwa0A6BGOElKnX60LzPkiRGPJYPZEczui9/TESQeeqQuvCd1y+v1hR2DV9D99IE+HPyXYdBzHxVa++ciUe1unk5GfX90PIposF1aU6gmSx3LUH9kspcOOLMggFEp3jZh2RU/701rZEaIlKwbfRupcYGkRklTr9s+aBfcULpASnFJz3RWEsa8jivdbzkohvHe0JyQMm9UWnebZcgjTCoJQ4lESSHHONwNJPJave0AEhoJHMpDxeo6nL2vh3s56QUiZePqZOcT6lE0h0cK7GdxxMuJxOOfLZbddtLYDpjqormU2CXCUe2vLd+T6Qy5Q0kdSFbkk9jvb8hOAVRhqOJlxIa0E6TuB5rOLu7sHEQDp5JpZtsqb21iCyD7My0EaHkfIqsdrb/vcTmmRiQZJLjoLDD5MrtWrJKxRsKxY7Rs4FntXatiS+GjL3jH6r3ZrwwNpnJrQXO/LTaP0C8mo8Oph7HYXQ1zXaTo4FepUoc6tPs4HAbHxQCPgtUk0zj+pabVFW7R3jqVhc3bsq905tMc2MdmKQOwbTb8SV5xTqTqVfftMqf0bSnlhmpU9QQxvwE/FUDvTyny+qTIZhhcRlRdIGanUKG5Sa0ulOpcQLXAagpN+Bzj9Ddpyj+BFFUDOYUVtSdFw+m7l8FaQtk03oM5n1Q3Yj/hL3AgqRTuDCNOhVG6lA9VyKZMLHXBXLqyvl/BdN6JdWqG6mSoj73NAcZUd9SCo2/ISVDKneAIrbou3SY3YRre5lS0C0MjUWB+eaiGpmgOuoKshLr3jpmSFyzjFTMBxjkoFSvJXTTPko0XRNp3hBTGi8ETyUPhrGOBDgANjqeqlPsiD4ILeSun2U1YOpWLnQNFNswPXmootyDJC7AhWuyv4FvazEG5ZpFw50AnU7BOeNvBGZy+qV07loEAGY+CbdbOhjXxUSPc1TOZl3LRQDcwZJEqLf3hc4kqGaxWTJk5M28Yw0ywO4mCxrS5pIMzB6AAzkldVxc45mEFjpGWql0bcgBUtqilFI6ZZghYpjbR0f5WIuIu4/Y6PEXwYOcbL1O0q4qTXAiHtafi0LygUxsF6H2UrYrKkdCwljvNhP6EJsMimcv1cKSYs+022m3s6gmB3lM9Dk4fGCvNiSN17Rxfhv3m1r2/4yO9pae2wadZEheLOkT8+nNXJE9PP40Gtno+NxcM9M1Ap1I3W6lx1SHE0vWx5a3gJAn+ck3ZcZZKjMvMJkQfPYqw2HGm1BEgO5K+uxcqHFOniMo/cYRmQltDisCAAVGvuPOHhECUSVsDi2MqzWjcqO6o3kVCo8RbGalMqtI2KJRROLNuqtOkpfeMk5KZVoxmJhDZRlLkgdkana8133RbmFOZYvOyHVtntmQgWilTIvfmM8kSl4l33fMKVaWsnJMU0RoHR4eAJcfgsfTaIw6dVJutIGwSktwgknM6BaopAm7i4wZgz0U+x4wY1Vfqu5lGsKrWmXGB5Sia0XRa6fFMWUIVe5GE5pXW4izRmvXU/oEAuqVIY0ZnXkB6qcUElWyFe3ZeZOgyChyRicAdMvLdOq3BsGrgecLKFtFKq8EENYY8/5KXkdqjdh1spVapmh6rusc1qiJIC5/k0Sbb2OeF8KLhJ9Ewe1rPRbdUwUwG+iXVaibJqK0KcpNbJnfH+FYl33gjcrEi5AUWC2rHQq9dhbkRVoncioOXuu9dF502QrT2G4pgu2tf7NRppztJzb8xHqt7go7QjO1LG0X6uwjTJwgg8jqqj2y7Htex15bt8LjNZg1pu/EY906+qulwcGvln9D+6j2l86kXvaJEDGw6PH7gSjnG0cqE6dnhdTIwgVWkGOa9K+0LsA3uze2UupHxVKY1pzq5v9vMbeS80nPdJo3qdxtC2rRfjgKSy0cN4KYNaBmdSsDJKLhvQG2yML00xGIzusbd76k81riFjIBUNvhOe31UcOIcbWhrTOmJwz2TayuWjIEeSrGNS7C5wuEoRy6L5b0wZajuDWRlmq4zisGUK+4wYkEq26J7Llsso4iByXYvWnWF5+7iFTVGt+Mnf06oVL7C/8z8FvuAwrmlcMboc+v6KtjjJ3b89EOpxCTyQqilgssd1dTpklFwY3UP8A1Fdurynwl9lSxNAnGTmtPR7eli0OSNW4SNcZ00/gWhy+hUY2xfTvu7GcYuZE/JT6fahgYM5JOcCI6pYeFUy4Y6haN58Z9IhdPs7RuQNV58w1v7rJLI0zQvT5Poa3vEMbQWGZSavX5o169o9gQ3ZLKtVJnOzqQiscNgKi5Y1FaN1auLdlBQp2xJ8dSljeORJkCNoaRKCMeRmlXJWQKTsVNQqzyNsuaZihDctv5C26hIzA/RSW9CpO3RXzX6LF2+hmYWJRZZAFhrYCHRMEGNzB25FCFbCdVN4U1taphe15B/E3VvXPJdKaqNnMdt0ewNcHsaZljgCCcyQQCJ6oYtcIIBmfolvY1rqdE29RwdgJNM7upnP5GUzNoQSAZYROsOaenMKoStGNxcXTOeDcQNB/duju3mM8xOkeRn5qifaL9nZtybm1E0HGXN3pE5kflVvuaGJjmF2I8ojyII3XHDO1RY40bkBwcMMkZOHuu2mN1JIZFuO1+TxEv8Wan0iN16L2l+yhlcGtYPz1NFxE/wC137ryzivDK9q/DWp1KZHvtInyOiuE+Jqjki9oZ3DgRCrt0PF6oreKeKVzUcHGQqyzUug5u+gIOaM10LTKazCkpjIvRIo1jzyW31VGldYHO0RJjra7NiXaZKVRogbZ80GjRKltpFNUL2Llm8IwBdSj0bMnX+dFGqGCRoAiklFWy8fKbO2NHRSKTAczolta6ACkcLY92Z02CTz+hzStIZBwAyyCVXd6ZgE/RMr2uGDMZxpsFWqtfNKyTfSN0VDHGw7qnNRnvzWi8ldG2OuyRd9i5Scv0mxVkLTaRPVFoWxcYAVo4D2ZfWcA0QBm5x9lo5n9t1cVYE5KKuTBdieA97cNNRpNKmQ+oOcZtZ5l0BWjtddh7xPtAGeQlxMemidW1qy3phgkMYJJORcd3HqduWSr9lwl97VLyC2jPif65tbOp2WlwcI15ZzPeU5vI+l0dcI4TFpWuaoyLe7pCddMb45DIAquXphqvPbPibWUW0mw0Foa1o0axug9SqZVsHm3dWfLWSGsy9s5zHQQgnGqiuxuCWuUvJWiFiKaBK2h4/yafwMqlDNEtLp9M+GDGxzB8wu7W3xQJgc1qtw1zDnpzC6DVroxONbLbwzi8sbVZlVa6cOwMQQP7T+q9CaRUY17DAcBmM8JOoPkV49w24LJDm42nrBB5gp8OLd00OpOMkgYc5kmBpqFi4yxPrQGTEsivyXO6punxAdCND6bJPxGxD255HroFZLLi7W4WnBUIHjdhgOO8Db/AAu/vdvRBeGGZkCXPPkGwtNX2jnKTiyp2XF6tqQKjXBugeM25ZZxorYy/p3VLu7hjK1J2rXZ+oOxXdrxKpcGKlEdydQ8QI3jkYXnnDeIGnd1KVFxNJr3Bp5tnLP+aIWqL/Um14Fn2hfZD3DXXFi41KQ8T6ZzfTHMe835heZU6xavqJnE20qYqPIgRlrinKI6iVRR2W4bVqPqfdAGOMgvuXtmZMhjBzPyWfJKMXo04pSlG2jyChWlFLl6fcfZTaPIdRq1KLZzn+qOsZApfxvsfw6k3C2vWx8yxzwesADD80HuI0xyeKPPcaIy5gCU3vuzTGtmnWa4cnAtd8ClD7MB0TMbyq5X0Mbcidb1QQIRzdAJdRxNd0RK1MOMzmm85/Zag3on1OLmIH0Si8vS7ksc0jqhVHg6oeUvsKMWji3zdmn9nelpgbbKvtdBU61c5x8LZPNDY/FV/INfVyTml72Smb7B5yIE+clMOD9jLiu7Cym8+Tf1OSU027NWTLjrbVCixs8U6zty9U9t+FyMMTO0K78H+y80m4rmrTojl7b/ACyMBWewp21uf/rUcbozq1BPwBzGqfDDJnPy/wCQhHWPZUOBfZ1De9uD3NP/AN39GjmrN4KbIpt7um3RvP8Aucd3JhdVnPIdVdiOwyAHkFy21xGXwemy3Y8cYb8nHy+olkdyYht+FuvPE9xZbA8odWI2byb1THiV9St6QJhrG5MYNzs1o/VTrmoTk2BGQn2R5AKLSs6NJ3eOipV99+eH8jdGj5ouO78gKdvf+itcN7GuruNzfksa44m0QYc8bAg+w35pX2+4uKtRtJkBlLZvsgxAa0DYCQrrdNuLoEUYY0+1XeMh0Z7ztdFUO2XCqVpSbSpkuc44nPd7bso9BM5JE4UnX5ZtwZOU7ff/AApjyJ1WKI85rFm9pnR5jOliacLvD5pg0l28o3GLSXB3ootq3DlsunGNaEvE06JgtxhUqhTORImCD/lcjMZKXSaRt8E+MdDYRXGh1UrFns7jJOOH3rZG2W5+Oaq1pWaHgPyacidS3rB+ibmmGgPxB7DIxta6OkyFnlFpnI9RhcHseWvEXl5mBTgwyJJHvuP4RqgX/A7WsWvae7qjJuCMJPJ0DP0VdtnuAqPqElrY8I0edhnspDbpzmS4jGRnl4WZYsIjWGx/+kt0IURx/pdSrNOsS1jYAwZ8zr0kKjcb4axj3Q1788nYjkBthTllj30TXezADUc4E6ugHMbwBkoPFS2S2k5zgNHH2iY1yXLyK5M6+CNRoW8LumMMsqmkAPEHCQfQkQOuoTE9oMWIiq0iPaac/KXEj0hVOvfODiHF0/3aogr424nObH9oEnzSqZbS7YevXdWc8VKjqow+GYBY6QQ6QII1BHVV+tZOBP4vIH4DmrHwGwqXTxRpZNOp0+PNew9nuBULNgDWhzxq45meYn2VpxQl2ZsnqVB1FWeIcI7H3lzApW1Qj3nMwN9XPhWFn2IXrhJFBp5Gqf0YvTuK9rm0QS53pKrtb7R6lV2G3Zi67fFaOC8gP1GV70ist+wi6dE1KDf9zj9GqbafYCf+7dMH5KZJ/wDZwClXPaO9keIDy29VpvaC/OWJr9spB+Kpxj5K97L+5E62+xKxpn+tWrVOgw0x8gT801o9nOFWrf8AoU/95Lz8yq69907/AKngPIkn4LkWBMYgXu3Jz+WyJRS8C5ylL9Uiyt7VWrMre3YSNC1kAesKLW7SXNYkN8I91sfuoNDh8QHAj0yTizsAM5aQOibGIiUoroi23DXO8T3EmcwTJ+CYBpGgA6xmiOeJAwkE7yAD+u6O6iYEabyjboV/ZFY3TUnmtPeeg9UapRd/aehMf4XOF3/jHmC0/NWmXQFrXO5tH80UjFRotxFrZ3e8z8AVGqOqnJoa380kjywlVvtN2TuLiO7uKbB+KQ+T0EAiELkMhCMn8nQTjf2lU2lwYDUcMmnSmPQ6wvOOLcbfWe59Qlzjvt5BWd32UEML6t4xgGZcabsI9XOH0VNrWYa5wx42gnC6IxCTB6LP85v+DrY1ijH4AC8cli3H9vzWIvbZfJl1ph5BbUbCDX4cANFaLyzl2JpydmIy9Iz0Ki/d3HUJ2PP9oPH6l+SvUqbgpFOs5p5JhWshrooxtDrktccqbHxnGRt1bF5p3wXjopMDXDIfD4aJCKUIkmEbgpdg5MSyRplyrilctMMcwkQHtZ4ekjKUm4rw99s1pGYmSYkZgD00UG04g+nk15jlqB6Kee0VXCW4mwRBGEQfikPAzny9JNPXQDhlVoOKo/CB4sP/AJJGhGhbog0LN1xLaYwtxeJ/uiZho5pQ0vxNpMlx0YPPTPkr5w+1NCm2mIcQPE4zJPTmsb9PctiMvqXhXCtkEcOogQabXCc3PGIk8ydiuL3gVN7MFNrWAuEkDYageeSctLTOk7xl8ljYjISFr4RSOa8km7sW2/CqNIBrWBuxJnEY0OLmovFO0LqINN2YjJ2/keaZXlwGNxEy0Zwf3VWtrP75Wd3rnNpiC/CCXZ+yxoEwVTgqGQk4/JiNwdc1MTjLZyBIy8gVYuFcLc2C0ROeQAn4Jyzs7QpwWNqNGxqDIx55j4KZZ2uctIHXUH0SuAcskpu2QG0A90AhrvdfkfMHdF/0iox0gwPPI/JM33IxAPacQ03B8pWg2qTl3ZYdnDxDzbIlRIOyA9xIwvBxDQka9JU3htkwtmfFv/lHp25HtGBzC7HDWvOJpGOMwWy0jzGYKJsWwpYQIhrkGpZQQ6IjXP8AbVSqrg1ucAnlGyjNpPDcnGrza7Jw/LA+RU5FIxrGOkg5/MehW3YhEhrwN9D06IRFOoIORG4MOauRRqNOVTE3YEIWXR331OPG1zfQkfFq4a63nw1g0/nI+TiEC64w2j/1GVGj3mtxjrMGQlzu1nDXe1cU/IsdPURhSm6DUG/A5faVHCaV1ltmxw+c/VUTtX2zvrOqKLa1u8kTibSaXN6GCQCk3bfiFnXLW2LIIJx1A3u2u6Ab+arzbUNjLPcobb6R0cWCEVc3+BjfcZr3BmvWfUP9x8I8mjIBQnHVbXDgnVQTdAzTCxdysUoHkette2IPsnlt1EbrDagyWVJgTEEZeqivonYrKOJkxnOqzrJQhKumaezFqWuHlmoj7QTlib9Pgp4bPs6+6SAfLPVcOuIyjTUH/lNjltjE5eCKaIORE9UJ1sAclLqVAdoRra0xGP4VqWRLpj1mcexa6lsBCK61wtxR8larDgsZkZJmwsGUgQieYRk/yH7UVPs7wwMHe1GnvH6N3Y3n0J18k8aOmXnM/sp1egHZzmoZp4Shi+WzkZpvLPkzXQZHnyXD8tfiAfmuyNpz/mSV8X4j3TTh9t2QA369IRpb0FGNCXtRxJp8I0bGKNydG/RTOyXDqlNhdhZiqEEl9TaMgGNzHmVU2OFSsGlx7thlztS49ANTKuFv2ztpFI0DRaRhFRwjxbOI1jzSMk1y42OeOUlpEu8tGmoHNc4OEB9Nz8xycwuObYUGjVeys9oPh1GkTuddIhMKrquXetpuAyDyBmOcqTRv7aA04Q45CBIn0GStophaVVxgQD1BRYkgH4hAuKdOnULWnKAdZifwka6olO/BAgyquiq+juXjqF2GF0OY7C4b6ehXFSv72h3jLyUU0KtMYqA7wahpPxAI+iFuy6CX3HGsfguDhcdC7IO8joUdrHgYqDsbfcOvPJ26i3HHLW4Z3N40MOhbUbhLeoJMfBUPjtb7hVH3K+75hzwtcXFnQ6goJWxsMfM9GdXZUP8AUbgfHk7/AChdzVE92W1RyIwu8pGS85/+SLt4gimcvx0w4j4pWzjN1M/eKgnUB0BAmxvsV2z0HifbZlCW3FB5d7rS0/M6LzTilZteu+q2mKTXaMGcdSeZW69QuzJJO5JkoeFMqx8eOOPxBtXbltjFshGqQEnewS05vJEIXKlC/crsCaSxSsAWK6K5HqI8kVtcDUIXEWhjzhkNIBAJnUTqof3spMsaERdoaY2HZdVLRlUH34yPONilbb4bhHp3o2KS4NdDYumAq8PI3BTbgVLPPogHxZs8yOSYcPpkQ4gjkdlcE0w80m40S+M3ZZhpsHidI/KB7TvIJLWokANE4Zz5k6ymfHrRz2h9MkOboRqOYjcJFR7RtY7DctLf7gJHq3b0T1tNXRmWloc2lQiBmR/N0W9ZnAifr6rLe4YWh7XNLDoQckK7p4iJqNaNyZMb5CNUalGC2wYY5SdpEerdCmCXECNZ1y+qrlxYVbl5e6WNIgbkN2A69U6ueN21DNzTUdqC7TocOiRV+176uLu2OP5RkPXRIn6q9QOhh9G18ph7epTs2xTa0EZ4jm7Lqk3F79ldgxeKqTmNctlF4ja1jBqSN8II/TJSuEVKDQSSQ4aiJPpCVDFJu2Py5YY1Udj3hHaKr3Aouod45jYxF0Q0eyTly+ig23GHVLlrKjaYZnk0aECR4tSjU+0De7LabIn8RynzGpUXhHDodjcfX9h+63qLSOQ2kmNnsBcXukPc4QRs07KW91aiIqMZUbs5pwn/AHCPpC6q4X4TIlucaqTT4o0PY12bXiCToDsicV2SL+yt3dJ7sX9R0HPDJw+Xl5quVLaswEUnVGiZgOcB8AV6Y/hjC4wMAORA/wA6KPQtAHhrtQY8xEtP6eqXNKjRHK4nj9Ss9xJc5zjvLiT881tg16p32h4G53FPu9PDTdVd4ZyaJbiJ6jI5DmnVz9lb8P8ASumVKg1aWFgJ5NdJ+azp06RsnJKt9lNpsjVEDl2bdzcnCHAwRyIyI+S1UbCcmhcovbYMlYFvAVhVi7VUZKzEtELoUyr4i5TroG58IYqE6BFdTR6dPJWJcrIkO5LEyDFihOTL1xi9xNpPb7PdNBPJw1BSez4gHYucqfxSKVq5u5cNNcgfoqvwp+oJJj+bIZ6aQxR46Y+NedD6LZed0uNVDbxFweADluFJJDbobNuiE04fxSfDlOoGknl5pGbprjnH0XLnxBB/wl8H4NHFSRebXjbCMzBGxyXN1WpuGYB9AVU6l0TTbiMuJMHcAaid5lDZekI3AQscOzHXr6T5cyRilrpL8A5NZoD1Mo3FeLZTic91T2c5c7zjRZTuSumvEaBZ3gt2bVkUVoXi0aYNQl7o/EZA6Ab+qK45QCt12clDdIWyCjHpDY5UxpbPY9oZUOFzT4Ds4btJ2PJEubPLJjJAgmIPySN9TLNOeE8RFQd290OA8J5xsY+qjW7MPqcV/KJBbbuHtBs7Rl813Rdn4nQByTc0WnWPigN4YwaZ+sqWc/icW1YH2fRT/u2NzGD3gT0AzJ/nNQ+6c0+EAdVJt6hbMOAcd4nLoriyDd18JeBnJyyz6Lh1VxrDXwsGLzJyHwQLGrBhsvdu7l+w6BSzVDdi4zJzzceXQaI2r0Q7ueJMp1P62HE3Nji0T6OIn4LrhdXEHPOUnInz/dDZflrqbX54tYiGnUZHaMkXiPG6FEB1Z3VrGwXHrG3mUmqCScnSKR2+4cKV1ib/AN1geehOTviRPqq993nXJMuLcSdcV31XbmGj3WjJrf5zUN71FFtnQnKkkCFsBuhPpASiPqFBKN0jPRvIbLpoQ4R2BRbKk66Oe7zzRGM5LplOUZjIUM9bORRKxFWIbLpnPFuKCqRiO05KHwyMRznzS4VBHP8An1RLOp4sgfjPyWKWX5KwOV7H2AklJ612WPzdumFS6jFJ2yjTNV+s4E+evVOyS1o0c1RZqFUPY12xz8+qMSFDsH+ADKBoN11Vr8gtEX8bH4cyaJ9vdwCxxGA8/wAJ94Rpsj9w8ZgYhsW+IH1bKQl8qRwu9LKggkAmDEjXKcvNU2XkafQ8psJEkEDnBA+K6NIpeziNRpc1ziYJDmuJIMHf13CnW9+zdjvR+XzBPzUEXXR3r0PXKUGrSlSnMY4Swn8pzPmg49ioEpi6rbLi3rOpvDmnMfyEwqtQYaehVXYz3PDGvDL/AL4u/phpa3EYOUTBIBU37q05iR1BhIbOs6i8VBB2I2IOo/nJWKxv6dUeFwa7dhP0J1UMko7tEVxw6veeQIBHxAXVOgX/AIXRz9n6pjUoYQS4gDmclDZxWmTAfJ6QiWgeLfgNTpwMOI+Qkj1gQiUqbhv6qPVuqgOZAHXJCPEWtzqOblpmAPRMT+ycX0MDQBcCTDW5lx2gSSqBcvx1HP8AeJPoSnnFO1ratN1KiCQ7J73AiRPst/dI1GbMaeKO+wbguHtRlwQrBsiOW2253Rw1be7klvsvojCkJRWBaworGK+hMnZsBGp05WMt+eiK1sIQUjQpLFolbQWi+KKnTouLSc42A3XbbVw1EeeSb1+FVaeQ03zUetaOjMZ9VyskXYuEkbp1yGZjaDulz6mfQabfJFqU3xq1vmocuP7p6k3Giv6GNncQ7N3kFNp3MmClFlTAcCfX4aqYyvD4jXJacU09FcmhgtOCwNRG01qapE5vtki8OIioNH69HADEP1W6b1lu/CCHDEw6iY8iDzRm0WfgLvyuj6j9kDD5p9HdOoWmVMqkOaCFBbmi21TZQilQRjzodfqhXFPLbp+y6qNhyyMQyQscpIBRrn/lbe5pPulaqMIzQq7ZE/wK7L09oJUedDmOqBUpDZd0K8iHeh5LYy5KBRyUA8PKfNY8jYI5pShGmr0MWSwTKcZBFa1cgI1NFdC5Ss4IWnmVILZQXkK+YtNgMOa26mYUqmwZIrqQKrlsrmQKFOVMFODDtQjOtg0SNo+OqFOcoJMrsLkREmRpyUV74XTqkERt/wArssFTFgDsWuEkGecHLRZ3klJ8UM48VsjGusUV1WCsU4SA5x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img.webme.com/pic/i/iglesiaadventistadeesmirna/angel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3768" y="2276872"/>
            <a:ext cx="4896544"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293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100507318"/>
              </p:ext>
            </p:extLst>
          </p:nvPr>
        </p:nvGraphicFramePr>
        <p:xfrm>
          <a:off x="457200" y="1052736"/>
          <a:ext cx="8229600"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384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O"/>
          </a:p>
        </p:txBody>
      </p:sp>
      <p:sp>
        <p:nvSpPr>
          <p:cNvPr id="3" name="2 Marcador de contenido"/>
          <p:cNvSpPr>
            <a:spLocks noGrp="1"/>
          </p:cNvSpPr>
          <p:nvPr>
            <p:ph idx="1"/>
          </p:nvPr>
        </p:nvSpPr>
        <p:spPr/>
        <p:txBody>
          <a:bodyPr/>
          <a:lstStyle/>
          <a:p>
            <a:endParaRPr lang="es-CO" dirty="0"/>
          </a:p>
        </p:txBody>
      </p:sp>
    </p:spTree>
    <p:extLst>
      <p:ext uri="{BB962C8B-B14F-4D97-AF65-F5344CB8AC3E}">
        <p14:creationId xmlns:p14="http://schemas.microsoft.com/office/powerpoint/2010/main" val="3557205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i="1" dirty="0" smtClean="0">
                <a:solidFill>
                  <a:srgbClr val="FF0000"/>
                </a:solidFill>
                <a:latin typeface="Agency FB" pitchFamily="34" charset="0"/>
              </a:rPr>
              <a:t>Nosotros, a semejanza de Gedeón y su pequeño ejercito tenemos una lámpara</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467544" y="1916832"/>
            <a:ext cx="4006788" cy="2188840"/>
          </a:xfrm>
        </p:spPr>
        <p:txBody>
          <a:bodyPr>
            <a:normAutofit fontScale="85000" lnSpcReduction="10000"/>
          </a:bodyPr>
          <a:lstStyle/>
          <a:p>
            <a:pPr marL="0" indent="0">
              <a:buNone/>
            </a:pPr>
            <a:endParaRPr lang="es-CO" sz="3600" b="1" dirty="0" smtClean="0">
              <a:solidFill>
                <a:srgbClr val="FF0000"/>
              </a:solidFill>
            </a:endParaRPr>
          </a:p>
          <a:p>
            <a:pPr marL="0" indent="0">
              <a:buNone/>
            </a:pPr>
            <a:r>
              <a:rPr lang="es-CO" sz="3600" b="1" dirty="0" smtClean="0">
                <a:solidFill>
                  <a:srgbClr val="FF0000"/>
                </a:solidFill>
              </a:rPr>
              <a:t>Mat. 28:18,19.</a:t>
            </a:r>
            <a:r>
              <a:rPr lang="es-CO" dirty="0" smtClean="0"/>
              <a:t> </a:t>
            </a:r>
            <a:r>
              <a:rPr lang="es-CO" dirty="0"/>
              <a:t>Y Jesús se acercó y les habló diciendo: </a:t>
            </a:r>
            <a:r>
              <a:rPr lang="es-CO" i="1" dirty="0" smtClean="0">
                <a:latin typeface="Agency FB" pitchFamily="34" charset="0"/>
              </a:rPr>
              <a:t>«Toda </a:t>
            </a:r>
            <a:r>
              <a:rPr lang="es-CO" i="1" dirty="0">
                <a:latin typeface="Agency FB" pitchFamily="34" charset="0"/>
              </a:rPr>
              <a:t>potestad me es dada en el cielo y en la </a:t>
            </a:r>
            <a:r>
              <a:rPr lang="es-CO" i="1" dirty="0" smtClean="0">
                <a:latin typeface="Agency FB" pitchFamily="34" charset="0"/>
              </a:rPr>
              <a:t>tierra».</a:t>
            </a:r>
            <a:endParaRPr lang="es-CO" i="1" dirty="0">
              <a:latin typeface="Agency FB" pitchFamily="34" charset="0"/>
            </a:endParaRPr>
          </a:p>
        </p:txBody>
      </p:sp>
      <p:sp>
        <p:nvSpPr>
          <p:cNvPr id="4" name="3 Rectángulo"/>
          <p:cNvSpPr/>
          <p:nvPr/>
        </p:nvSpPr>
        <p:spPr>
          <a:xfrm>
            <a:off x="467544" y="4931904"/>
            <a:ext cx="7992888" cy="1569660"/>
          </a:xfrm>
          <a:prstGeom prst="rect">
            <a:avLst/>
          </a:prstGeom>
        </p:spPr>
        <p:txBody>
          <a:bodyPr wrap="square">
            <a:spAutoFit/>
          </a:bodyPr>
          <a:lstStyle/>
          <a:p>
            <a:pPr algn="ctr"/>
            <a:r>
              <a:rPr lang="es-CO" sz="3200" b="1" baseline="30000" dirty="0"/>
              <a:t>19 </a:t>
            </a:r>
            <a:r>
              <a:rPr lang="es-CO" sz="3200" b="1" baseline="30000" dirty="0" smtClean="0"/>
              <a:t>«</a:t>
            </a:r>
            <a:r>
              <a:rPr lang="es-CO" sz="3200" b="1" i="1" dirty="0" smtClean="0">
                <a:latin typeface="Agency FB" pitchFamily="34" charset="0"/>
              </a:rPr>
              <a:t>Por </a:t>
            </a:r>
            <a:r>
              <a:rPr lang="es-CO" sz="3200" b="1" i="1" dirty="0">
                <a:latin typeface="Agency FB" pitchFamily="34" charset="0"/>
              </a:rPr>
              <a:t>tanto, id, y haced discípulos a todas las naciones, bautizándolos en el nombre del Padre, y del Hijo, y del Espíritu </a:t>
            </a:r>
            <a:r>
              <a:rPr lang="es-CO" sz="3200" b="1" i="1" dirty="0" smtClean="0">
                <a:latin typeface="Agency FB" pitchFamily="34" charset="0"/>
              </a:rPr>
              <a:t>Santo».</a:t>
            </a:r>
            <a:endParaRPr lang="es-CO" sz="3200" b="1" i="1" dirty="0">
              <a:latin typeface="Agency FB" pitchFamily="34" charset="0"/>
            </a:endParaRPr>
          </a:p>
        </p:txBody>
      </p:sp>
      <p:pic>
        <p:nvPicPr>
          <p:cNvPr id="1026" name="Picture 2" descr="http://img.webme.com/pic/c/clamorenelbarrionuevarosita/mexi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4140076" cy="2880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92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1" end="1"/>
                                            </p:txEl>
                                          </p:spTgt>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4"/>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dirty="0" smtClean="0">
                <a:solidFill>
                  <a:srgbClr val="FF0000"/>
                </a:solidFill>
              </a:rPr>
              <a:t>Lucha espiritual</a:t>
            </a:r>
            <a:endParaRPr lang="es-CO" sz="4800" b="1" dirty="0">
              <a:solidFill>
                <a:srgbClr val="FF0000"/>
              </a:solidFill>
            </a:endParaRPr>
          </a:p>
        </p:txBody>
      </p:sp>
      <p:sp>
        <p:nvSpPr>
          <p:cNvPr id="3" name="2 Marcador de contenido"/>
          <p:cNvSpPr>
            <a:spLocks noGrp="1"/>
          </p:cNvSpPr>
          <p:nvPr>
            <p:ph idx="1"/>
          </p:nvPr>
        </p:nvSpPr>
        <p:spPr>
          <a:xfrm>
            <a:off x="457200" y="1600201"/>
            <a:ext cx="4546848" cy="3556992"/>
          </a:xfrm>
          <a:solidFill>
            <a:srgbClr val="FFC000"/>
          </a:solidFill>
        </p:spPr>
        <p:txBody>
          <a:bodyPr>
            <a:normAutofit fontScale="85000" lnSpcReduction="10000"/>
          </a:bodyPr>
          <a:lstStyle/>
          <a:p>
            <a:pPr marL="0" indent="0" algn="ctr">
              <a:buNone/>
            </a:pPr>
            <a:r>
              <a:rPr lang="es-CO" b="1" dirty="0" smtClean="0">
                <a:solidFill>
                  <a:srgbClr val="FF0000"/>
                </a:solidFill>
              </a:rPr>
              <a:t>Efesios 6:12.</a:t>
            </a:r>
            <a:r>
              <a:rPr lang="es-CO" b="1" dirty="0" smtClean="0"/>
              <a:t> </a:t>
            </a:r>
            <a:r>
              <a:rPr lang="es-CO" dirty="0" smtClean="0"/>
              <a:t>Porque </a:t>
            </a:r>
            <a:r>
              <a:rPr lang="es-CO" dirty="0"/>
              <a:t>no tenemos lucha contra sangre y carne, sino contra principados, contra potestades, contra los gobernadores de las tinieblas de este siglo, contra huestes espirituales de maldad en las regiones </a:t>
            </a:r>
            <a:r>
              <a:rPr lang="es-CO" dirty="0" smtClean="0"/>
              <a:t>celestes.</a:t>
            </a:r>
          </a:p>
          <a:p>
            <a:pPr marL="0" indent="0">
              <a:buNone/>
            </a:pPr>
            <a:endParaRPr lang="es-CO" dirty="0"/>
          </a:p>
        </p:txBody>
      </p:sp>
      <p:sp>
        <p:nvSpPr>
          <p:cNvPr id="5" name="AutoShape 2" descr="data:image/jpeg;base64,/9j/4AAQSkZJRgABAQAAAQABAAD/2wCEAAkGBhMSEBUUExQUFRQWFB4VGRgXFxgYGBoXGSAbFBgYGhgXGyYgGhojHhcbIC8gJCcpLC0sGSExNTwqNSYrLCkBCQoKBQUFDQUFDSkYEhgpKSkpKSkpKSkpKSkpKSkpKSkpKSkpKSkpKSkpKSkpKSkpKSkpKSkpKSkpKSkpKSkpKf/AABEIAMIBBAMBIgACEQEDEQH/xAAcAAACAgMBAQAAAAAAAAAAAAAABgQFAQMHAgj/xABCEAACAQMCBQIDBgQEBQEJAAABAgMABBESIQUGEzFBIlEHMmEUI0JxgZEzUoKhJGJysRVDU5LB8SVjdIOisrPD8P/EABQBAQAAAAAAAAAAAAAAAAAAAAD/xAAUEQEAAAAAAAAAAAAAAAAAAAAA/9oADAMBAAIRAxEAPwDuNFFFAVjNeLi4CKWbsoyfP9vNI/M/OFsJBDcXptF8xxtm4YnsHaMMYR50g6j5IGxDTffEpOksrdSGLryW7NG0MhBWQxq5jddZGFDekHGv8WM0jcufFP7PdXVxNG07TYCNkK4SMkRx4A0qCpJOMevvschFihVpcbZd9Csx04LNpVmYjON8nP1JrSGoPpPlzm9Ly7lWF1eBbaGQEd1kkMupGI8hQmR4OfrTRXGPgNM/XukyNHTRyMbl8lQc+wAO31rs9AUUUUBRRWv7QurRkasasecZxn8s0GyisA0E0GaKKKAooooCiivLnAoM5rNckm5gu7p5PtE0ttoco1tBhGjx6h1Zd2bUu+UwCCSO1Vl7ZWqq7BpnYIxX/ETswJCqGbD50qfWT7s6/goO3UZrjsF7Nbyn7Hdylg7H7Pcs0iMucKhD/eITpJDDvrH8hz0flXmdL2EuFMciOY5YyQTHIO4yNmU9ww2IOaC7zRmqHmv7SY1FsG15MmQQo+7UsiNkHId9II8jUMiqSZL4sD98FeXPdvkN4mzY3jxbk/L3Utn5aB4zRmkgtxAKDibIhkjIyCA7iZ1K7anMbpDGshIyrFiN9tsl3d62QJcF3Eiat1jTMiiJ1JQrkREsGBPqDBhkrgHLNGaRLeXiPdzMpACMQmo6lgfUyx6QrBpQG1ZG5C7Vssr6560Yf7UIfWM6J8McwENtDrUbyACTA2bcjBAPFFYFZoCiiigKg33FBHhdLPI2dKIAWOO53IVVGR6mIG43yRU00hc583/YHnl2ZzFHFGu+znqsoBx6nYkkqNgsaknLAUHvmz4gC2DxMUjlK5CRlri4CnbV0kCohGcgtJjbzXPuIc+WKWD2lnZt61KmW4EbMS3zytpLF5DkkbjfHYACly95xuHVkQiBGJLiIsrysfmeaXOuRj5BOPGO2KQCg3Pb4QNrjOdtIcGTz8yDcYx8xwDkYJJrzaTmORHAVijq4DjKkoQ+GHlTpwR7ZrZY2bzSJFGC8kjBVUdyT/4HcnsBuauOG8Anjv1tHt1eZmAMUmwKg9QuGBxpwp9YyN8UDl8F7uD/AIhdCNWi1who4zJrARWwwJIBYgkYPgEjfvXaKquXeXIbOBIol2QMAx3b1sZG9R3wWJOPypP4z8arWCdokimmCMVZ00KuoHBC6j6gPft+dB0WiuXT/HiAD0W05PsWjUfuCf8AapXA/ixNdBjFw2eQKQGMUkbAEjIB1ad8UHRiao4OJxCctnIn0qrBSc6NOBkL2zMe5wMMdvUarV5nu5gU/wCF3Sqw0kvLBHscgnOsn9qnDhCskX3Mq9PVpUNGuhjrRmGDg6ldgCPDZ2PYI9lzAqOzfePHLl1OM6n1vEAhBwE0RA9gAMMTlia2XE8jXsTZdYtIyPGkq4OpQMgl5YvJH3XjTvZW0IjRVWB/SDjJViNR1H1M+dzg/pUeDhaJ1fupiZgFYlxnSoKqFbWCoAJxjGCc96Czu7sIpPc4JCjdmIHZRkZPbb6iq6y5gURL15IuoFBYxklCCen1FGSQhYHudsNk4GaxHw2JTkWrZDax8hAYdmAL4BHYEdgAOwFZuLKOTBa2bIxggRg4BJ05DfKQzKR5DsPxGgtJ7lURnchVUFmJ2AA3JJ9qXYfiVw5sZuBHnsZo5YQc9sNMig/pVBzTY65rW0HW0uXkmEjKzfZkKF0Da9lkk6aadwc9sDFOfCMyQAuVcN2+RhgYX8I04yCfyP6UEy1vo5RqjdJF90YMP3Umt1Ld58O7B21LAIX/AJ7ctA355iI3/SoPKbyrf3UCTzT2sCIpM7B2Fy3qKJJjUVWPTnUScsKCo5/4bG3EoWWOfqG2bqPG0aIYQ2jLkgyYQyZZoxqVWBG4BDZwble2SMELHJrTBYD7sq2GbQmSqqcA+ScAsWO9QOdUl+0WLW7AT9aRADtmNonMhJ39KlUbBG7afOK2xLKtk8LZ1xsFkbAJaJisjsukAMdDMudIBZG2xQeeZ+U4pI9aYjKerOSFX3kXwrKNyRjUAVOxGFDkq7KcViGkoZ4JY5k9IBkgYFT6Nn0lpEDewIwBtV1ccJilFysasBLDK1uqMul1VFgk0AAhULuuMYz1NQ7ml9L8RcUtpA+Yftr+oKQmm7QmNsqcEMXT1EAnJ7gGg6bzDfNDaTypp1Rwu66txqVSwyCRtke4/Sl245onji16onHSAzpGRM7ukeenK6aDp6ZAb5yu+5CueMiqm54polaJYtWiLq4Hc56hCqAuMkx+SO9Bt4pxHpPAMoqySlGLHGwjlkGDkb5QfpmofLXHzctLkDSGDxEKRrgfIjff5gxRiGGxGKjyc1jSrPEugM4c6wSnTj65JUoDnT4IBz9CDWq151RmiAiOXCKQHViGaSWAqpUaXCNC5JBA07jPaghPzLd4BwFElw8aHRDjQnVyV1XQ1fIudWg7HCnO1/x/iDxLF08apJdGemZDjQ8h0orDJPT99gSfFbePXiQQF2jDgOihTjGqR1iB3Bxu+T+tU97zukZw0W6gsSXAUYjWU4JXvh8bgUEUc53HqVkjjkLQouAzDUZIre5wSQHKSSFQFOBpGSc1I4Fzk80kCsqaZYskqHyJWBmjG+VAMSsSuSVYhd+9Zm50hD6WhbWLjpAYTIXIJn37J1AEPnWBVxwG/WeISCNUDEMACDuQDnYDffFBa0UUUGDXHPiJzmqXRkQCSWOMx22d1j1bTXeMbktiKMZ7xu3YjPTeaJiLYgErrkiiJBwdMsscL4PhtLnB8HBrkvPNpGtleyrjW/FFt20jGmKBMRQ+2kAK36j2FBzRRtXqtltPpbJGVIKsPdWBVt/Bwcg+CAfFeprYqA3zI3ZvBPcqfZh5H+43oOnfAniKiW5gKrqZFmVsDVgYjdS2M6d0IHuW967F0wTnAyNs43Ge4zXy5y5x+SyukuIwpZMgq2wZWGGUkds98+4r6A5J57h4jEzIOnIn8SNiCVz2YEfMhwd/oQcGg0/Ermr7DYuynE8v3UPn1nu/9C5b8wB5rivJHJ54hNJCsoiKQ9TLIXychADhgRuclt/yPjPPvNbcQvHkz9yhMcK+AgOC/wCbkavy0jxXQfgWEaGYlB1InKq/npyhHKke2qPOaBC5k5CmsQetPafLrC9RgzDOMIroNZzthc4zvgb0x/CfhDLrvJWnjt9SKrIzqrMh1l3AHqhA9Jb5RqfPYle2SQhhhgCPYjI/Y1X8RPSPVKhljQ48aD+Js4O2nbIG2D/NQeUmmTf03EZ9QKYVwp3G2dMgx5BU7DZs5qVacTSQkAkOBkow0uM+6nfGxGexwcE1At7fGXtSF9WHiJ+71d2G38Nxnuux8g7ESA0U50yJiRN9L7Ov+ZSPB/mU/T6UFjms1AFvJH8jax/LId/0cDP/AHA/mK9rxJQcODGc4GrGk/kw2P5ZzQbL69WJC7ZwMDA3JJIVVA8szEKB7kVXcI4n/hldy7EKMlsai7fgwO7AkL+Zx71649GziNFwdTg9+2khtQ8EqAWAPlRQJkjjkcBVigDEeBqXUZD+Q7Z/1UFTyuFubm8unVSyzGzjyAcRQ41AHzmVnyfoPame0tkjRURQqqMADwBXPLO9e34Xw9BK8T3L/aJZApd0jbVeTEAIw+Z1jyykYferleOXEaQCOW3vWuJikTfwcxokjyMxQuGIKAZVRu3agZ+JcQWCGSV86I0aRsd9KAsf7CqT4f2ZSxSRwOrcE3UuP55vvMfkqlVGfCiqzmy7muLQW0sDwNcXEVsfvEYNG7apTGyHO0aP8wH606qoA27UFPzRy4t3FjU0cyAmGVWKtG57HY7qcDIIIIzS5wDnmNnUOzNcfZcTx9MqRcQlUKDUq5dzLgKMdvrVnc3017cPDbSGG3hbRNOmku8nmGEsCq6cjW+CQfSNwTUa/wCUIYpYpWeWQsyxF53MxRmOUZBJkJrfTGQoB9SkFdOaCS/L03Q6kTiK6VZDEo0tFH1SjmDBA1JqjX1bHOSMD00v8D4NZ8RtFjupCbsmRZUDrFKjhtcsQjQ/w1fddj3DZyabY+Fzpsrg/XqSKPyCuJMD+qqhOQre51TS56pkyJI8xyB4yYw3V3diMHG4XGPTkZoGnhVmYYUjaR5Si6epJjW2OxYgAE48+a0cSsYBqmlGAqes6nAKDJwyqcOPUdiD3pVteL3dg7fapTcWiS9NpWQLNCGwYpHK4WWEhgGcAFWDdwDh0vLVZomjb5XUqcd8HyKBa+02IQI0Mgyxd1dJC6ZCx9SUkkgFSigknbbsradk9/YLrfSWbqO7aFcsHtZQjtgdtMkvjuHJ3BNSrvl5d3kuZfUAkjMYlDJqBVPkAUZyPTjOts5JBEWfgNrrmJn0s0bRyDqIAvVk6mog9mzpUZ7hQPFBJuOYbSQFJdQCEudaOBqt9M7YYDBZCoJGfB74NSYuGWs4MwQMJkyW39SuixnIz5RVH6VVS8s2jyGTrepi8rYdQWjdklIyNwn3SjI7qWB71ecNtkhQRK+QHYAEjUCSZNPuSAfzxvQVlzFYLGZXChOoYix1/OszEqfJxNqPt3PapnA5oPXHAZCEYqdZmYZQmJgryk5wyFSAe4Pvmqu74BE0ZWS5AhLTSJgqhD3BkbV1A3qCiWQAYwc5OcCpthwxIJpJjMuCNx6UX1trDSaTpZ/CvgHSd9ROSF9RWFYEZG4PmigWebuMldEEERuLtvvI4s4RdHaWZjgLGrYIycswGMkbJvOfKzWvL7rK4knNylzM42DzSOqNj6AMFH0XsKduT1V0nnwDJLcyq5G5xC7QRpk+FVBtsMsT3JNInNnD7rjd7NDAVS2ssrqbOl7grkjbuRkLn8IJO+rFByCpVld6NaneORdLjGe26uv+dCNQP5jsxqPg7gjBBwR7EbEfodqyKDZcQlGKkg47Ebhh3DL/AJSNx/4Oak8I4zLauzwuUZoniJH8rqV/cHDD6qPrUZJB+MtgKdODnB+bsfw9849yd+xl8b4HNaTGKdCjjt7MvYMp7Mp+n670EBFxgeBtj6Cu3/Ba1TovLFpAaOKKRMksLiIOJHORgK4ZGGPc9sVx3g9sklzCkjaI3mRGb2VmAJ/Y/wB67X8POD/ZOJcTgUYhDxOmBgASBnCj/SDp/JRQdCqr5mjLWkw1FQYyGZRllQ7O6gbllXURjfIHftVpWDQL9jwd9LSdT1mVpY9L5QoxZow2BuMFM4O/TXB75zZ8SFwWWZOnpbCEkq2rt+aPuBsd9yMqQTexRBQFUAADAAGAB9AKr+OcPaWMaMa1YMASVzjYqGXdCRkBxupOaAa6eEfe+uMf80DBUDzIo8f5lGPcKN6nKVdc7MrDPuCD59iKqLS8kgCC4fUshwjsoWQM7gJE6oNJIDhdQx8hJz3rF7b/AGfUbdkRmDOInOInYDJIxvGckEldu5Izk0FZb2sn30qS4ZT0YlIBi6hZ9L4G2lllhU6cEaG3yTVVzRxaZeG3iup6X2drdWXSBrkboq0in1KxDqcDI3JOnIFMXDIvTFDqbXEzOyuTr21LGTjAK+pe2V9u1Ll46ScPMUpyZL21RjuA4MsC9Rc9g3SbIwAGDAbAEg0cP4dFrjnWUMILY2wCkaF3RnbY7H7tdj2Aqp5lsNd4s0ttJc2q2xROjocrJI4aSTRqWTOlEAKajgt+s/j9nHKjskeTpOqQAqCm+oEj+IPONEi5AJHY1a8DkVrdNLBlwQCF0DAJXAXA2GMdhnGfNArcZ4jHDJYPhvssB1yNIJNcXVR4YJH6o1Bc9QMW3X0k7ZImc98akSCJIH0C5k6XXXB0BlZl0EkLrkIEasWABYHNR+b+O9KRkKM2vRGFX5pmbOIjgFhGNRZmAydaqM5Iqs5G5MYyNNcBVjR26dop1QRysMO6xlmCkKdGnJAOsjGQADbyvLCLdIogsfSXSYwRqUglSSNROGKswYkk5zvmt/GIhI0MXvMsp9wsJEufy1iNT9Hpe4pwF7eRJIHZfUI0xlmUEnCFFx1Fy2STkhV3B0iRLzgHUkX7RMgSR0ChdjpQZIyR5YnUR4yB4yQkcfvjDbuy/NgInvrchExscnLDatfAgfv8ggfaXwD7bb/qcn8jUHiN2k8jKcmC2xNKwBwZE9aIrA5JTTqYAHug9xW/gYMbsjjSzqsmNsaiPvACO+GJPfycbUHniHqvBDhWWaAmQMMgxR60Ze/dmuE99g1V3JXEWikl4fKfVbsegSQS9sCNGSPxoGQEHfS0bHOrJsrzi6R3Dj55OmgVFxqyWbOT2RTqTJbA2zSlxbqJPb8ScFkinCysvp0wyK0RKhXZHRWddb4JYIuCAmog68x8FN1EItehdepjpVjsG0YDAjKyaHzj8HjvVDc8oTu2rVCvqWRgvUw0muKViCctGPQ4wpwxKk4Ipl4zE720yxZ6jQuEwcHUVIXB8bkb0rLwufrIdM4txISELM5HoiG6iX0qWDkZJxucDNBJn5UmaO4QmD7+NxrIdpFd4Rb4DHuoxnPfTtjzQ/JsnWMqzAMs7Tx5Go5cxqwZ2BYZjjaPK9hJ5xVxy40giKyq4dZHyX8gyOVwc7jTj+1LVrYXgClRcBgymXXK5DsLmN/QGc4XohwSuAVYL4wAlJydKidNWhaMokZQgrhRqaZVYA+l2x4yA8mD8uPb8pSdSRyYm6rh2UFk0mJx0dDKM7R5B1AjIA7E1Uy8P4iEVHaYsFchkkkbLydF1DMjR9nE4GoaEUqPVU+WO4cBZFuiiTXOsRvJG5LySfZSsikFogm2AcKWiJGFOAaOEWrRW8UblSyRqhKqFXKgL6VAwBt22/TtRW3hySCGMSsGlCKHYDALgDUQPAJyaKBX4TZNa8XuUX+DdQi6Az8syMIZcDP4gyMT9PpUDkDiUNrwMXUpChmlnlYDdneRhjA7sfSg/QUz8KAeSW5LZDHpoMY0xxFgfrkuXYn20+2a5pxThhuI+EWGSIbqaa5cdswhmuAu3b0SYH1I9qDnnG7aeTN9JC0cV1O7K2PTliXwD7bnB7NpOM4qqrufxqu44uGJCCFLyoEUD8MZ1tgeAoAGfqB5rhgoPM3yt/pP+xr6d5h5UhvrTozAZCehx8yPpxqU/n3HY+a+ZK738O+bdXBWllJZrRJEc92KxL1EO/cmMr+uaDk/LPCVmtuJFwNcNl1UYb6HjcudPtq6eM98fma77y3bbzTH5ppRk+fukS3wf6o2P9VIXw64Ao4Uuv8AicSl0OcbCIdRmA9sxxyEH+aQe1dHtYGS4kwR03VXx5D/ACN/SQF/UH3oLGiiigKKKKCPfWSSpokUMpIP5EHKsCNwwIBBG4IBpPtbJ7tbVzkp0GBBIIxIUWTLHdleJvRjfAz3Ozhf30cMZkkYIi7kn/8Atz7Abk7VQ8uOYoCOnp+VUjwqsWCgBDgkalVVQ5JwEzkgg0EviKI9yFJbWkWwTZ/vW2YN+EDoNnxvvmkfmC1aH7OryLIicStiXGlVAMrsVdBjdSCNfYlm2Ugin2xtitw7Pgu8MeTnvpaY6QP5V6gwcb5980qcZsWhhleQksl5auCe7D7Smlzk7jQwUe2gjttQPqsCARuCO/fIr2q4GKqZeHPCxe3xjctCxwjfVD/ym/LKnyATqGzg/FjN1AwCMr/IfnCEeksM+d8EbHBxnGaBK4xxSO3491ZghjW3jXO5kRpC4EgUf8tAj6m/CJM05cS41b2cHVlfEZYAHd2dnOQFCglyc7AZ2FLl5y7BecXmW5BdYraB0j1EIdZmV2ZR8/yIN9u2fGLnhfIlnbyrJEjApnpq0kjRxavm6UbMVjzkj0gbEigpLbjN0/E7V506NvMsyQQsPvdaqsoklHZWKLJhfwjY7sacriwWQgvkgDtk6f1UHB/X3pe5ljJ4nwvHiW4Y/l0HX/dh+9NOaCs4jbgRpCigK7qpA2AQet/3VT+9euMW0ekTSFl6GqUOpwQAp1/mCudqzcAm6h76RHK2PGrMSg9s5w7jvjc99iKrnyRmt1tUJD3kgtgRjIjbLTtuMbRK9Ah3dxcQLBeXDSmG81SSRqAUhJWJbYSOUPUGhFQhyFZ2ztvXWL2zSWJ4mAKOhRhjbSw0kY/KvUljG0RiZFMZTQUIGkpjTpx2xjbFKHBb57G5ksWWSWFEE9uy+uRYGOho9PzyCJgRldTBWQeQKC15BvGexjSQ5lty1rJvk64CYiSfJYKrf1UxUi8duTYX6XMWno3BRbuPS2VBIijuc9lOWVCCAWAzvoYq8g0GaKKKAooooCiiigruE27LbiNxjQDF75RfQrZ9yoBP1zSfxFltEs7qXdbFbiBiMZKrGyLgE926SjvnLD3roBFcz+IMBawn1bmKRGbByFea4ifRtgHTEVJyOzr3yaDm3xAa4a5SS7Y9eWETGMfJBGzMIokOdyArFvqfNLIroXxvCf8AEkKyKzfZ1V0HdNLMyZ/1CTIH0+tc9AoM11X4EsGa9iYZVo4yQexH3qMMfUMP2rlVdL+BVwovZ0JwzwKVHuEbLY/LUP3oGbgMbWcsvDx94tmUubVs4bTOzxdB8nBb7x0DH+YHwKd+EHqZnI3k2Tv/AAlJ0flq+fGMjXg/LVFyTw8Sia8kDdea7kJztpWBpLWKPHbSqqT2zls+BV5wQlFMD7vFhc/zIfkf6EgYI8Mp8EUFpRRRQFaby6WKN5GOFRS5/JRk/wC1aOJ8REKFiGYhWbSoyxCjJOB4H/kDckCqjiFtcG2laRwJZFVEiU/dxksAF1EetmLAFyANhgAZyGnjMa3UkAcYCJ9pAYagjqUbUykYLBTpX/W38tWHDLJYpWZi2ZMadRzk40s2f+owVSQPAGOxo4fZnUQSCciSZhtrlIBCfRFXTgZ7BBvvm3eMEYIBH13oFPhPMdy/Fbi0kgxHCDIJcYzG+jpL+rCTcd9H0Na+ercScPv5O4WAEZ7FrYtPkfTVtn/LWi0yeOXFv6hELGFgoJUel3wMjfB6jgjzvTdfcNSWB4GA0PGYiBsNLDSRt9DQeXvh0BIRnWgIXPzFwMJ+pOK08G4QYAdwcgbAbA7s2D7ZYnwPPmqDkfiYktbfqMB0FFsdWzG5Qm3bbwcLkDviWnIUCnOvT49ExIAnsHjX3LwyJIf/AKZP96bDSvzm/SmsLgD5LxYWO2encK0JH5azGf6RTLJIFBLEAAZJPYAbn+1Bznmu9ebjVuls7GS3tZJfSyaVaQ9M69WVU6Q3cHcr+sC74fdyTPE08jOiGWRuvKVj3XQjLHhNRDago8fTvUcD4bG9qCINQkeTIxhmBlk0bD1aihUgEFsEvgBQaeuUbRV4ehVdRe3iyS2pmeTDvlick+od/GkUCu/A51SQdTqNFpLY6oyvUmt2bHUJJ+51Be/qwPepnC+ESW/GLZpZQyEzRJhmIPUjWWNgGY/MI5BkbZixvtThp6a3LDuIncbeepcSDt9aoebrboQwTqwSO2kVztj0JcRxqoPcKsUkyAdsOaDoApR554S2qK9jDs9tqDojMrvbvjqhCpBEi6Q499JHmm0UGgpIuE21xZuqeuG6i3fUXZ1dcBtTEknB2z2xWvkriUkluYpzm5tnNvMf5mQDTJv3EiFX/q8VU218vDr2W3AdraRDdKI0dzbuzBGQqgJEcjEuvsQ4xjt64fxMLxeQuklutzbxrF1FAE8kRkJI3PTdUYDQ2GI3I9NA6UVjNZoCiiigKKKKDDVzDnXibzxXHDIU6lw7ySysSVSCFX6sbOw/EwVdK/8ApTnznzEbKzkmVdcmyRp/NK5CRrtvjJz+QNUnC+U5LW1ulUs9zPb6pJif4ty3VzjJOnTkADGMFfrQQeEfC61l4biXW1xcokzzudUqykawQWzsCxGM7gnPeuN8w8CksrmS3lxrQj1DOllYalYZ8EePBBHivqOzZTGhTGgqNOO2nG39q5B8eOB4kgulGzA27nb5hmSP6nI6g/QUHKqu+TOMC14hbTE4VZQrnJwI5PunJx4AbV/TVJQRtt3oPqmztRHPIFGEkHVIAAUSZw5yPL7Ej3UnuxrMLA3cn+SJFO3fUXYYPnt2rzy3xIXFnBN/1IUf9SAT/fNWQUUGawTWagcdQNbyKylkZdLgZz0ztJgLufQW2G58b0FNbcTe5N20IAVUAjdlbU7gEqQDg9IMpx/MWbGMZOnhtw8io5dmXJbpMwcmWSQzQAt3AVGDYHYBewXfPC+sJZAulnWE5GfS/UyYJFONg3TZSBsML7Gptlbx2yZfSFhVQ7gd5Cqo0hHgBNIzvhSR2G4SODWDB3kYgqdo/SQQGw8jE5wS75bYDYL7bW9V0N4lvbRtO6RAKoLSOFAOOxZiBmqfmbm9Ug/w7q0jEaWAZoxjQ51GNWOko4PpBOliw2BIC1Thii+a4wdbW6xZ3xpV2fH55b9hUtr9NboTgxosjHwFbWAc/wDy2pV4fwu7uZknmZolSQTRZxqCPu8Ji2C/dhFLPl1ZpgNmBE0uzmdvUjdIxEkA5JkkEWD/ACgEnBGcSKfNBWcuBYL9on+W6/x8BbGOtINFwi+7AYceQsjDsCaehS6nDILyB45AHCXDqrJlGjaJiiGNhujoAq5U9wfcioyccmsSEvvXBkKl4owoz2FyoH3R8dQeg+dBOKCw5z4MbqwuIV+dozowcHqL649/HqUb1RcW42bzhVsE2fiBjtzjuokB+0kA/wAqLLtnO1OqSZGQQQdwR2I9655acKlg4pJGR9xGlxeW5OMdSfpoyjY4KO0u/tNQRuJ2/TnlPZCFkQAkaYwOkq+okEBbYMRgjJJbOEFX/LdsDaRK5YO12xJ3BJgkcoDkkkdO3VdznAGd6qOaV6Nyq6/SLZUz7vE2oltI2P3qEYO2o4GSCttygQdQOQVutYGNvVBjK42IJ1Nkbb7ZHqIX8MWY5Mjchx+mqTb+9VXMUfWs54sZZ7W5C7Z3HpH9yD+lXUDKA2MkZO311sGH75qGV/xcIyRm3mOPH8S3yf7/AN6CTy/ema0glJBMkKOSOxLKGP8Ac1YUtfDo44dFHv8ActJb79z0JHhB/UIDTLQKHMzC0vYb1lHQaM2tw2caAzK8MrjsyIysuTgr1SfpVdzaDezxx9QCxEYLFVDGaZ/VELdu5kVV1B1IC6t9W4D8yjG9c143yi1gFuEmdreOZnkTpoBBG7tL1oggG6M51dyUyBjSBQXnw1eSS2edpZXjmkLxpLIZZIlX0FXc9nLKSUGy9vclwpEhvjZTC5I02tw+m5UfLBdEhBOPaKTYMe2SjeSaegaDNFFFAUUUUCp8Q+EXU9vEbQK0sN1FcBHIVX6TasE/ng9x2NLfN13xWOymuZb21tVRfTHboXZnzgRmaTJDntlQBnuAMmmT4k8eltbE/ZwzTzOIIggJYM+csoH4goYj64pJ5A+FV5DLFPO0Uao2voMvWbfGSd9CSED5xkj9xQOvwznvHsFa9LGQudBcAOYtgpcADcnUdxnGKs+buXxe2U1udi6+k/yup1I36MBVwBWaD5HngZHZHBV0YoynuGU6WH7g15U11P42co6HW+jHpciOYez4xHJ+oGg/UL7muV0H0Z8Jrovwi2z3QPF+kbug/XCim+ucfAy61cPlTPyXLYHsHWOT/wC5mro9AVg1moXF3xEfUUBKgsNsKzBWOfGxO/jv4oIvDo0ihMzA56Z1M27GNDI6Akd1AdiPoaqeM22qM25B0dIySYyBrkZs5IPqJYsdP0J3IUV75l4tNFd2NtDEHjndhISDpRI9DZ9PY4DYzt7+xuooQ8ztsQhCjbfXjLNn30lR9MGg8cS4T17cR5KMNLI5wzJImGVu+5BG+4zv71H4LytFAxkKo07Mzs4QINTnfQgJCDGw3LYzkkkk3QFZoMUuz6IpiVJYymIg6iRjrhWHfGAZdvO5HYKBYcZv+kYWLaFMoVjjIIIIAO2wzg58Y32zVVHwxUlcBzoTpEICSoUzmXOnsDqVl2PZdxsKC44XIhMhQ5Vm1fQbBCO380ZO/kmp0kYYEMAQRggjIIOxBHkVQcuwtFJLCQNOrUp/EAVQ6WP4iudIPfSFzk7lhFAny8qXFo2vhkiImctaTZNuffpMPVAe+wyvbbbfxY8ea8trW6+zyRlyjjR96ChdcpqTdflDZZdOFwSM7W/N/GehaTFDmYxlYkBXWZH+6jwCf52FauEwXFtaRwCFXMMCxqyOMFkUKPS4BGSPrQUnNVmQsMxPz3MgYgY2kGmMnP8AkhSPbBOrGVzqHvkiEB5CMbyruABkiIk52+bDjOcHfsowBq49zPY/Z0s55xE5MayjDK0RAFxqYFTpGUG/Yawc7Vu4PfW1hHELm7t9chkdpA4CM50KoXfYBFAz505O5oGaxYKrYP8AzHP/AHSyePzyM1At5y91avjZrKVsjcZLWh7/AKmq/hXNlo6ystzAwV8nEqbAzykE5PYjBHv+1SOX+KQx21lrkRT9kVcZBIOmLI9/FBnk7KTcQhY/JetIoz2SdI5h+7Fz+ZNNFKPL7huK3zxI/TKQpI7Bl/xEYbKqrYOOk8RzjGffNN1AV4liDAggEEYIIyCDsQR5Fe6KBF4NwsQTycOlVWt5ImMOsk9WDAUxsT80kOdPuY2Q90qx5Tu3gkbh87FnhTXBITvNbZ0gn/PGcI39Lfiqw5o4G1zD92wSeNhLBJ/JKvbPujDKsPKsaXeKcT+02S3iL07uwfqSRZ9aFNrmBsAkq8erT4b0MPege6K1wShlDKchgCD7g7g1soCiiigwVoxWaKAooqNxKJ2hkWM6ZDGwRvZiCFP6HBoOUfFX4kQywyWVuOoSwWSX8C6GDFU39T5XBPYb9/HJM4oERX0sCGX0sDsQw2YEHsQRvXVPgnylHIXvJAGMb9KJTg6XAV2kI/m9QA9sE+RQN3wj5aktLEmZdEk8nVKn5lXSqIrezYUsR41Y7inmsAVmgK8SxBgQwBBGCCMgg7EEeRXusGgSOGW80nFLpVd0itoIbZGOXOX/AMRJgvsXxoUk5wAuc05wW6xqFUYA/wBzuST5JJyTVVaRRWcUkkrJH1JnmkYnbU5wNzjPpCqP9OKp7rmx7l+laq2QT6ipb1BgIWPTf0RMyPqLb4jYackZBkTjcDPGgmjLSrrRQw1OuNWpRnJGN8+1TqVOB8krGweZjIwC6Bl/TpKyKSSxywZc7YUamwoDEU1CgpuPSLIDAH0y4V17AnJbTo1+lmzGTp+gDYDVAsOB9G3mdX9TwgDGpkQRh2VVDHVgO8jY8agPFXHFuELOvqG4BAOSDg4OMjdd1U5G4IBqLw5zBaSfNIYjKdJPqIUswQlsb4wMnY5Bzg0Gm/4hIjRSRRalnCqPTjRJIVAaQg5C6AB2/AB3IBYBSpyvzPHe2gmiBMaXAjGdiVUqNTZ7bMHx9AKbBQIfGeERXHGWjdELiyiuIpGGWjlgnfQR50kv6gDuBinDht71UyV0uCVdc50uNiAcDI8g4GQQds4qo4fHr4rdSaf4VvDbhvqTJO4/Z4qlcUb7OWuFZFU6eor7Kx2jRgwB0v8AKuTkEYzjGaCB8P4Uay16cvJNMZiRkvKJHicnPj0YA8KAPFWNvyhZRyCRLS2SQHIdYYw2T51Bc5qH8PEP/DYHPeYNcEexndrgr+Q6mM/SmOgoeZ+Uba7t5EeOIMUYJIUXVGxGA6tjKkEA7HxUPla4mvrOGeRhEssYZkiUo5J2bLk5AJBIK4OD3zvTRIgIIIBB2IPYjzmknla8axaaxdHdYTriK5dzbvnpsVzqIXSYyRndN8ZFBjjka8LuIrmHK288yQXUZY6Az4SO4Gc6WXADb+oYzuAaeRS5xmB7uCZGRooTBIvqwHZnUqDpB9IXuMnOSO2KncrcQM9jbTHOZLeNznvllBP9zQWtFFFAUv8AMPKKzt1ona3uQugSpuGX/pzIdpY/odx4IpgooKbk/hkttYwQTMjyRRiMlNWnC5CY1b7LgZPkGrmiigKKKKAooooCiiqLmrnK24fHqnb1N8ka4Mj/AOlc9h5Y4AoOefHPgESCG6RdMsknRfHZxoZ1Zv8AMujGfZsHsMUnwc5geG/FvkmK5BBX2kRS6sN9sqrKf6fYVR8788S8RlVnAjijz04wc41YyzN+JyAO2wGw8ktfwh5ImNyt7MjRxRA9IMNLO7ApqwdwgVm3Pcn6UHaxWawKr+P3E0dtI8ChpVXUFILZA3YBQRltOcDIycUE9mAGScClfjXOqqri3+8ZZeg7hWKRyMCE22M516VKRFmGrwcZq0hu+INkyRtZ6WiOkPGshOHWUJjW2MhcCRQGQ7kE0y8B5YitRlRqmYYkmYDXIdsliPfA/PSM5xmgV+AcvT3j/abqd8Bwgi0gOrwN31K2lcSqxBCAlQuThmBfILZUzpVV1NqbAAyx7k47n6mvemvVAUUUUBVfcK8bM6prVhlkGA2oDGoZIDZAVcEjsPrVhWCaBN5SMrLcQaAiRcRmByAMRFhcoAuN9XV79gu43xTkKr7KOMXE+hkLHpmRVPqDaSoZx4JUKB9FqwzQLPJ7AtfS5+e/kBJ/92sdv/8Arqq5rllu2it19CXB0IOzmIgGe5YH5VWNmjVWGdcik49NW/ISD7K8itqWa6uJgfGl5pNOP0AP6145Xi691dXh3zIbSI7ECGA6XxsCNU3UJ/0rQMdtbqiKijCqoVQOwAGAP0FbaBRQYNK/N5+zy2172EUvQmOcD7POQhLH2SQRvv2w3vTTULjXDFubeWB9lljaMnAJGoFcjPkZyPqKDddjMbj/ACkf2NUvw9P/ALJsf/hYh+yAVt5Q4o09ohl/jJmGYe00R0SfoSNQ9wwPmtPIWRYpG2A0Uk0JA3x05ZIwP+1QfyIoGKiiigKKKKAooooCiiigKKKKDBNfNHG5p+JcVkC5aSW4aGMNsEjRmRQR4VVUs2POT3NfTFch525dfhnEF4tbLri6paaPypkBWRgxzhX1Hf8AC7DwdgcOU/hraWQDaBLPjeWQAnPnQvZB+W/uTTbiqzl3mKG9gE0DakJwQdmVh3VlO6sPb6g9jVpQFFFFBjFZoooCiiigKwTWaVeeLO7kMCWzsqs5V9OxXBSVZA/4WURuAGyrF8MDkUFzxfjsVuBrYB3ysa9i7eFBOw3IGSQBkZIpYgvry+Cqpe3jaOTWyhWKyMGiEbOcbxSLIpCgNtEc7sKkcK5ACySS3EnVeVy7qFCoSytEcnGpkKs33ZJA1kb4UhrlyFOkAtgkDwT4/c0FFwHlhbbErvmQRlGIyqacgjIJJcqqogkcltKDJ7kwON88o8ckVjruJijAPEpeOLBCGRn7NoJzpTUTgDbIpIm44twU/wCIyPI2BrtJCYYUf8WmKNdcpXGAsmzZJDYxm6i47hwyLfJpQJG32G4bSi68IyCIrJ8+NQcZ0Ie4oGKwEkfD4zbONEUSJGpQEsFxH94cj1nfIXsfepfw+OeGWratReFZGJxks/3jnb/MxpOh5j6ZwPtQUlWbFrdxhmTGnMRt3O4UasSrqx+Hc048g8NeDhtpHICHW3UMDkYJGogjwRnH0oGGiiigKwRWaKDnXFOFhuI3ipkxaIJ5FWQxlZ5NcDMCmCCIVEud/Ug3Gakct8QSzvJIZZUEd2n25GcquJCVimjL7BsYQg7E+qvfOsiW9/BcP6VmtprNmxtrbTJFrwPlUCU/vjvVZzNxqynjCypHcKHfosFVixcgrCkcmH1tkpmMNgLqDKcBQ6YprNUXJHDZbfh9vFNtIkQDAHOnuQud/lBC9yNtqvaAooooCiiigKKKKAooooCqTnNUPD7rqY0fZ5M5OPwnH98frV3SJ8XeCXV1ZKlsGZRKGmRCNbRgHGkEgNpbDafJA9sEF/4CWMoW5mIIicRopPZnj16yPoAwXPvkfhrrdVfLksJtoxAjRxooQRspRo9IxoZG3Vh9ffO+c1aUBRRRQFFFFAUUUUBRRRQFFFFBjFZoooMYrNFFBis0UUBRRRQR72wjmXRKiSIfwuoYfswxUSz5atYmDxW0CMOzLEit7fMBmrOigwKzRRQFFFFAUUUUBRRRQFFFFAV5oooK7hg+/uf9af8A40qzoooCiiigKKKKAooooCiiigKKKKAooooCiiigKKKKAooooCiiigKKKKAooooCiiigKKKK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3076" name="Picture 4" descr="http://elhijodedios.com/imagenes/escudo_de_la_f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916832"/>
            <a:ext cx="3162300" cy="3240360"/>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155574" y="5503333"/>
            <a:ext cx="8807897" cy="1354217"/>
          </a:xfrm>
          <a:prstGeom prst="rect">
            <a:avLst/>
          </a:prstGeom>
          <a:solidFill>
            <a:srgbClr val="FFC000"/>
          </a:solidFill>
        </p:spPr>
        <p:txBody>
          <a:bodyPr wrap="square">
            <a:spAutoFit/>
          </a:bodyPr>
          <a:lstStyle/>
          <a:p>
            <a:pPr algn="ctr"/>
            <a:r>
              <a:rPr lang="es-CO" sz="3200" b="1" dirty="0">
                <a:solidFill>
                  <a:srgbClr val="FF0000"/>
                </a:solidFill>
              </a:rPr>
              <a:t>Salmo 119:105</a:t>
            </a:r>
            <a:r>
              <a:rPr lang="es-CO" sz="3200" dirty="0"/>
              <a:t>. </a:t>
            </a:r>
            <a:r>
              <a:rPr lang="es-CO" sz="3200" dirty="0" smtClean="0"/>
              <a:t>«</a:t>
            </a:r>
            <a:r>
              <a:rPr lang="es-CO" sz="3200" i="1" dirty="0" smtClean="0"/>
              <a:t>Lámpara </a:t>
            </a:r>
            <a:r>
              <a:rPr lang="es-CO" sz="3200" i="1" dirty="0"/>
              <a:t>es a mis pies tu palabra</a:t>
            </a:r>
            <a:r>
              <a:rPr lang="es-CO" sz="3200" i="1" dirty="0" smtClean="0"/>
              <a:t>, y Lumbrera a mi camino» </a:t>
            </a:r>
            <a:endParaRPr lang="es-CO" sz="3200" i="1" dirty="0"/>
          </a:p>
          <a:p>
            <a:endParaRPr lang="es-CO" dirty="0"/>
          </a:p>
        </p:txBody>
      </p:sp>
    </p:spTree>
    <p:extLst>
      <p:ext uri="{BB962C8B-B14F-4D97-AF65-F5344CB8AC3E}">
        <p14:creationId xmlns:p14="http://schemas.microsoft.com/office/powerpoint/2010/main" val="31061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076"/>
                                        </p:tgtEl>
                                        <p:attrNameLst>
                                          <p:attrName>style.visibility</p:attrName>
                                        </p:attrNameLst>
                                      </p:cBhvr>
                                      <p:to>
                                        <p:strVal val="visible"/>
                                      </p:to>
                                    </p:set>
                                    <p:anim calcmode="lin" valueType="num">
                                      <p:cBhvr>
                                        <p:cTn id="21" dur="1000" fill="hold"/>
                                        <p:tgtEl>
                                          <p:spTgt spid="3076"/>
                                        </p:tgtEl>
                                        <p:attrNameLst>
                                          <p:attrName>ppt_w</p:attrName>
                                        </p:attrNameLst>
                                      </p:cBhvr>
                                      <p:tavLst>
                                        <p:tav tm="0">
                                          <p:val>
                                            <p:fltVal val="0"/>
                                          </p:val>
                                        </p:tav>
                                        <p:tav tm="100000">
                                          <p:val>
                                            <p:strVal val="#ppt_w"/>
                                          </p:val>
                                        </p:tav>
                                      </p:tavLst>
                                    </p:anim>
                                    <p:anim calcmode="lin" valueType="num">
                                      <p:cBhvr>
                                        <p:cTn id="22" dur="1000" fill="hold"/>
                                        <p:tgtEl>
                                          <p:spTgt spid="3076"/>
                                        </p:tgtEl>
                                        <p:attrNameLst>
                                          <p:attrName>ppt_h</p:attrName>
                                        </p:attrNameLst>
                                      </p:cBhvr>
                                      <p:tavLst>
                                        <p:tav tm="0">
                                          <p:val>
                                            <p:fltVal val="0"/>
                                          </p:val>
                                        </p:tav>
                                        <p:tav tm="100000">
                                          <p:val>
                                            <p:strVal val="#ppt_h"/>
                                          </p:val>
                                        </p:tav>
                                      </p:tavLst>
                                    </p:anim>
                                    <p:anim calcmode="lin" valueType="num">
                                      <p:cBhvr>
                                        <p:cTn id="23" dur="1000" fill="hold"/>
                                        <p:tgtEl>
                                          <p:spTgt spid="3076"/>
                                        </p:tgtEl>
                                        <p:attrNameLst>
                                          <p:attrName>style.rotation</p:attrName>
                                        </p:attrNameLst>
                                      </p:cBhvr>
                                      <p:tavLst>
                                        <p:tav tm="0">
                                          <p:val>
                                            <p:fltVal val="90"/>
                                          </p:val>
                                        </p:tav>
                                        <p:tav tm="100000">
                                          <p:val>
                                            <p:fltVal val="0"/>
                                          </p:val>
                                        </p:tav>
                                      </p:tavLst>
                                    </p:anim>
                                    <p:animEffect transition="in" filter="fade">
                                      <p:cBhvr>
                                        <p:cTn id="24" dur="1000"/>
                                        <p:tgtEl>
                                          <p:spTgt spid="3076"/>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90"/>
                                          </p:val>
                                        </p:tav>
                                        <p:tav tm="100000">
                                          <p:val>
                                            <p:fltVal val="0"/>
                                          </p:val>
                                        </p:tav>
                                      </p:tavLst>
                                    </p:anim>
                                    <p:animEffect transition="in" filter="fade">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5575" y="4725144"/>
            <a:ext cx="8814571" cy="1840187"/>
          </a:xfrm>
          <a:solidFill>
            <a:srgbClr val="92D050"/>
          </a:solidFill>
        </p:spPr>
        <p:txBody>
          <a:bodyPr>
            <a:normAutofit/>
          </a:bodyPr>
          <a:lstStyle/>
          <a:p>
            <a:pPr marL="0" indent="0" algn="ctr">
              <a:buNone/>
            </a:pPr>
            <a:r>
              <a:rPr lang="es-CO" sz="2800" dirty="0" smtClean="0">
                <a:solidFill>
                  <a:srgbClr val="FF0000"/>
                </a:solidFill>
              </a:rPr>
              <a:t>2 Cor.4:6</a:t>
            </a:r>
            <a:r>
              <a:rPr lang="es-CO" sz="2800" dirty="0" smtClean="0"/>
              <a:t>.</a:t>
            </a:r>
            <a:r>
              <a:rPr lang="es-CO" sz="2800" dirty="0"/>
              <a:t> </a:t>
            </a:r>
            <a:r>
              <a:rPr lang="es-CO" sz="2800" b="1" i="1" dirty="0" smtClean="0">
                <a:latin typeface="Agency FB" pitchFamily="34" charset="0"/>
              </a:rPr>
              <a:t>«Porque </a:t>
            </a:r>
            <a:r>
              <a:rPr lang="es-CO" sz="2800" b="1" i="1" dirty="0">
                <a:latin typeface="Agency FB" pitchFamily="34" charset="0"/>
              </a:rPr>
              <a:t>Dios, que mandó que de las tinieblas resplandeciese la luz, </a:t>
            </a:r>
            <a:r>
              <a:rPr lang="es-CO" sz="2800" b="1" i="1" u="sng" dirty="0">
                <a:latin typeface="Agency FB" pitchFamily="34" charset="0"/>
              </a:rPr>
              <a:t>es el que resplandeció en nuestros corazones</a:t>
            </a:r>
            <a:r>
              <a:rPr lang="es-CO" sz="2800" b="1" i="1" dirty="0">
                <a:latin typeface="Agency FB" pitchFamily="34" charset="0"/>
              </a:rPr>
              <a:t>, para iluminación del conocimiento de la gloria de Dios en la faz de </a:t>
            </a:r>
            <a:r>
              <a:rPr lang="es-CO" sz="2800" b="1" i="1" dirty="0" smtClean="0">
                <a:latin typeface="Agency FB" pitchFamily="34" charset="0"/>
              </a:rPr>
              <a:t>Jesucristo».</a:t>
            </a:r>
          </a:p>
          <a:p>
            <a:endParaRPr lang="es-CO" dirty="0"/>
          </a:p>
        </p:txBody>
      </p:sp>
      <p:sp>
        <p:nvSpPr>
          <p:cNvPr id="4" name="3 Rectángulo"/>
          <p:cNvSpPr/>
          <p:nvPr/>
        </p:nvSpPr>
        <p:spPr>
          <a:xfrm>
            <a:off x="251520" y="332656"/>
            <a:ext cx="6408712" cy="3970318"/>
          </a:xfrm>
          <a:prstGeom prst="rect">
            <a:avLst/>
          </a:prstGeom>
        </p:spPr>
        <p:txBody>
          <a:bodyPr wrap="square">
            <a:spAutoFit/>
          </a:bodyPr>
          <a:lstStyle/>
          <a:p>
            <a:r>
              <a:rPr lang="es-CO" sz="2800" dirty="0">
                <a:solidFill>
                  <a:srgbClr val="FF0000"/>
                </a:solidFill>
              </a:rPr>
              <a:t>Juan 14:6.</a:t>
            </a:r>
            <a:r>
              <a:rPr lang="es-CO" sz="2800" dirty="0"/>
              <a:t> </a:t>
            </a:r>
            <a:r>
              <a:rPr lang="es-CO" sz="2800" dirty="0" smtClean="0"/>
              <a:t>Dice: </a:t>
            </a:r>
            <a:r>
              <a:rPr lang="es-CO" sz="2800" i="1" dirty="0" smtClean="0">
                <a:latin typeface="Agency FB" pitchFamily="34" charset="0"/>
              </a:rPr>
              <a:t>Cristo </a:t>
            </a:r>
            <a:r>
              <a:rPr lang="es-CO" sz="2800" i="1" dirty="0">
                <a:latin typeface="Agency FB" pitchFamily="34" charset="0"/>
              </a:rPr>
              <a:t>es la verdad</a:t>
            </a:r>
            <a:r>
              <a:rPr lang="es-CO" sz="2800" dirty="0"/>
              <a:t>, </a:t>
            </a:r>
            <a:endParaRPr lang="es-CO" sz="2800" dirty="0" smtClean="0"/>
          </a:p>
          <a:p>
            <a:r>
              <a:rPr lang="es-CO" sz="2800" dirty="0" smtClean="0">
                <a:solidFill>
                  <a:srgbClr val="FF0000"/>
                </a:solidFill>
              </a:rPr>
              <a:t>Juan 1:4</a:t>
            </a:r>
            <a:r>
              <a:rPr lang="es-CO" sz="2800" dirty="0" smtClean="0"/>
              <a:t> dice: </a:t>
            </a:r>
            <a:r>
              <a:rPr lang="es-CO" sz="2800" i="1" dirty="0" smtClean="0">
                <a:latin typeface="Agency FB" pitchFamily="34" charset="0"/>
              </a:rPr>
              <a:t>En Él esta la vida</a:t>
            </a:r>
            <a:r>
              <a:rPr lang="es-CO" sz="2800" dirty="0" smtClean="0"/>
              <a:t>, y</a:t>
            </a:r>
          </a:p>
          <a:p>
            <a:r>
              <a:rPr lang="es-CO" sz="2800" dirty="0" smtClean="0"/>
              <a:t> el</a:t>
            </a:r>
            <a:r>
              <a:rPr lang="es-CO" sz="2800" dirty="0" smtClean="0">
                <a:solidFill>
                  <a:srgbClr val="FF0000"/>
                </a:solidFill>
              </a:rPr>
              <a:t> Verso 8,9</a:t>
            </a:r>
            <a:r>
              <a:rPr lang="es-CO" sz="2800" dirty="0" smtClean="0"/>
              <a:t> dice: </a:t>
            </a:r>
            <a:r>
              <a:rPr lang="es-CO" sz="2800" i="1" dirty="0" smtClean="0">
                <a:latin typeface="Agency FB" pitchFamily="34" charset="0"/>
              </a:rPr>
              <a:t>Él es la Luz</a:t>
            </a:r>
            <a:r>
              <a:rPr lang="es-CO" sz="2800" dirty="0" smtClean="0"/>
              <a:t>.</a:t>
            </a:r>
            <a:r>
              <a:rPr lang="es-CO" sz="2800" dirty="0"/>
              <a:t> </a:t>
            </a:r>
            <a:endParaRPr lang="es-CO" sz="2800" dirty="0" smtClean="0"/>
          </a:p>
          <a:p>
            <a:endParaRPr lang="es-CO" sz="2800" dirty="0" smtClean="0"/>
          </a:p>
          <a:p>
            <a:r>
              <a:rPr lang="es-CO" sz="2800" dirty="0" smtClean="0"/>
              <a:t>Nota: Nosotros como «Heraldos de Luz», «</a:t>
            </a:r>
            <a:r>
              <a:rPr lang="es-CO" sz="2800" b="1" i="1" dirty="0">
                <a:latin typeface="Agency FB" pitchFamily="34" charset="0"/>
              </a:rPr>
              <a:t>N</a:t>
            </a:r>
            <a:r>
              <a:rPr lang="es-CO" sz="2800" b="1" i="1" dirty="0" smtClean="0">
                <a:latin typeface="Agency FB" pitchFamily="34" charset="0"/>
              </a:rPr>
              <a:t>o </a:t>
            </a:r>
            <a:r>
              <a:rPr lang="es-CO" sz="2800" b="1" i="1" dirty="0">
                <a:latin typeface="Agency FB" pitchFamily="34" charset="0"/>
              </a:rPr>
              <a:t>nos predicamos a nosotros mismos</a:t>
            </a:r>
            <a:r>
              <a:rPr lang="es-CO" sz="2800" i="1" dirty="0">
                <a:latin typeface="Agency FB" pitchFamily="34" charset="0"/>
              </a:rPr>
              <a:t>, sino a Cristo Jesús como </a:t>
            </a:r>
            <a:r>
              <a:rPr lang="es-CO" sz="2800" i="1" dirty="0" smtClean="0">
                <a:latin typeface="Agency FB" pitchFamily="34" charset="0"/>
              </a:rPr>
              <a:t>Señor</a:t>
            </a:r>
            <a:r>
              <a:rPr lang="es-CO" sz="2800" dirty="0" smtClean="0"/>
              <a:t>» </a:t>
            </a:r>
            <a:r>
              <a:rPr lang="es-CO" sz="2800" dirty="0" smtClean="0">
                <a:solidFill>
                  <a:srgbClr val="FF0000"/>
                </a:solidFill>
              </a:rPr>
              <a:t>2Cor.4:5</a:t>
            </a:r>
            <a:r>
              <a:rPr lang="es-CO" sz="2800" dirty="0" smtClean="0"/>
              <a:t>. Cristo es el único que tiene estas tres características: la «</a:t>
            </a:r>
            <a:r>
              <a:rPr lang="es-CO" sz="2800" b="1" dirty="0" smtClean="0">
                <a:latin typeface="Agency FB" pitchFamily="34" charset="0"/>
              </a:rPr>
              <a:t>verdad, la vida y la Luz</a:t>
            </a:r>
            <a:r>
              <a:rPr lang="es-CO" sz="2800" dirty="0" smtClean="0"/>
              <a:t>».</a:t>
            </a:r>
            <a:endParaRPr lang="es-CO" sz="2800" dirty="0">
              <a:solidFill>
                <a:srgbClr val="FF0000"/>
              </a:solidFill>
            </a:endParaRPr>
          </a:p>
        </p:txBody>
      </p:sp>
      <p:sp>
        <p:nvSpPr>
          <p:cNvPr id="2" name="AutoShape 2" descr="data:image/jpeg;base64,/9j/4AAQSkZJRgABAQAAAQABAAD/2wCEAAkGBxQTEhIUExQVFhUXGBcUGBgWFxUYFxUWFxcYFxUUFxcYHCggGBolHBQXITEhJSksLi4uFx8zODMsNygtLiwBCgoKDg0OGhAQGiwkHyQsLCwsLCwsLCwsLCwsLCwsLCwsLCwsLCwsLCwsLCwsLCwsLCwsLCwsLCwsLCwsLCwsLP/AABEIALwBDAMBIgACEQEDEQH/xAAcAAACAwEBAQEAAAAAAAAAAAADBAIFBgEHAAj/xAA8EAABBAAEAwYDBgUDBQEAAAABAAIDEQQSITEFQVEGEyJhcYEykaEUQrHB0fAHIyRS4WJy8RUzkrKzgv/EABkBAAMBAQEAAAAAAAAAAAAAAAECAwAEBf/EACMRAAICAgEFAQEBAQAAAAAAAAABAhEDIRIEIjFBURNhFCP/2gAMAwEAAhEDEQA/ANJSlS4vk5IkF8VwlfWsY6Amm4B1WlmbrQxHwhc2fI4VR09PiWS7Kf7A9dbwx55K6ATMAXN/pmdEumgkUI4PIluIYJ0UbpH/AAivrothaou3L6wh83sH1/wm/wBEiP4oRwvCXvaHNGhUn9n5TyWk4I2omDyVgSp/6pUCcEnRhz2cl6IEvZiXoFv7XbQXUtipUeN8TwronZXbpMP0PmtD23H9QVmX7LojtJlUxSSElxpJTDon3OoFJvFAlEYSpRei2LQ3LUMTgNA9VwlRAUQeqIrJtC45ileigSnQpEhQegz4kXXNEZID6pkhLQMlRRHgIbzQKZCMp+LyHMBySTRe3upyyFxJUboFEQ+e8CqUZpL/AFUA+70UHu5LAogVY8Nd4T6/kFXJ3Anwn1/ILMJ+glwlfFRJTk6J2uqGZSCxqJR7haKF3hCzse4Wig+ELi6v0dvR+WTzJuI6JRoTkYXGqOyYRpWf7dG4oG/3St+gP6rQArMdrpc0uFZyzOPuA39Vr2Qq2XceMytA9ETGcVbDG6WZ2VjBbj9AAOZJoAeao5Zv59chX4BU/wDEvHhsOHjIsSSFzh1ZG3n5ZnNPsuWEZSmlY+SKJYLthjXynEdwRhNAGFuuTm/OPv1r05ea9Cw04e1r2m2uFg+RCwfA+1+G/lwFxzu8IGR1emy1/AsSx8LSz4RbRy0BoK2Vv5RPJjUVownbh9TlZF0tlaft4f6g+izETLN8gu/G+xEkgUoS7yC1GxElpNxR9lECUHBEtRYyymRiOaxSHSPM4bBD7tEDOhddo31XzUDHO0b0tPFbJydIrJr35lcbiMrwTspTWCTyCSkNqhAuhMHixsouGiT4YQMw87TxCA/lGcxgDXmkubTfFIiJD0OyTkKIhB+miEpuYoLGOhN4M6H1/IJRNYQ6H1/ILGP0K4pZz0SR6Rlcg2BIZEg5lEjk9wkw7l5r5uJF1qtYaLOI6haeJnhGqxrZ23YIVr/1OwORGnr0XF1kmqo6+kjbZfxDVNgrPcOxnjOh16nmVftNjXdcSls6ZokTosb2hxH9VhR5v/Fg/JanFzhrdTuvOuMcWZ9tw7CdW5r05l2wrnt80yuUq/jAlSt/TQzS3iHDzH5LL/xF4jkxuFafhEId/wCUj7/9Ar3Hx5ZWvzD+ZZA+8AK3H5rD/wAWc3f4aQbGEN06skcT/wDQLdNG8iX8Ycz4xv4zQ43H4VncljGiQuu2jUO8wNdSvQuyOT7OCwUwlxAqqB1qvmvzzwPGMDiXgOsuBvfUaUeRC/QXZE/0cJHMA/RW6nHwVEp5VkjZhe3xP2grPxv0Kv8At2P6g+iyzyVXG+xEkjj+aVc9MSN0s6JbJzVUMRIU4xSJE0VZ3Xc/kmBYF+ulLpbop0okrIzBS6AlVokJNnWuSsMYLaVWRSVarEhkAzyb/MqvJtN4oJBzqTEyUGILXaK7diKbmHRZuR2qu4G/yaPQlYKKmfEFztUm5ym8aoR3WAcK+XV9SxjiPBt7oKNDt7oGPe5Sl3jVNAWpCLZAIiwUfQaIAFWee3zVnJCgjD7eSAQbHsaNfi5ndFIIAI2v5pDFDUebrK1Jw7e48I2GbX56Lj6zJxo7ejjdlfw2dzXXy53sOpPslOOdvCSWweADTNVuPp0Vf2xxxha2FtgyAOcR05ALG4aJzz4R6k/kEMGJSXOQ+adSpGpwPFM5LpAXGibfI7l5DZc4e9sj2vawNIFB27tdXanq4kqiHDzrqRTXO20OnT3V32eeWirv05ppxUbaDCTaSZccZD3SwStA8Icx/wDc4Gi11c6Ob5r7tBw0YiHCuGpY9zD/ALZB+rB81044EhgINWXAV92swB/uGYH0V9wl7SKNOBILT1cKLbHW+a4JTcGmvR0OKkmZThvYWPvnF7QW7gdOtr07hcXdwhoGxAA9khE0ZtFc8PbbD6/kleaWSXcyOZRjHSPNe2X/AH3EqhwOFbJMxj35GuJt1F1aE/CN9lbds5ScS4bVog9ixeOgvq7/AOb16mFdqOSerK/i3Ce7gw0wcXCbvfu0G5HADW9bBJ5bIfHeDd0MK1pLjNE2XLlotLvu1uVpuy07HukwsrA+EF0zQfuujN6eRGhH6lC4JxKXESY2RpAxT42iC6GVubxxxk6A5ar59VdRRPlJGMngc05XAtI3DgQfkdlxsTqzUct0HUaJ6Xta1Papsv2bDNxRBxQe86kF7YSNA8jnm2/5VhmYcJgHYg5GRyxtDMzSyaOzmlLN2ka2T59UOPoPMwszXtAcWuDTs4tIB9DVFB7t2bLTr10o5vluvScX9qacc7GODsI5j+6ssLXOv+R3QGoIQqjE7+LB47pzCWs+/wDaHMMRhI8tTf5apuAP0PO99BregA3JPIDmUxwjs13+I7l5dF4Xv1bqMjHPHhNb19Vov4dRNE8t+GQwuEThlzCTQHIX+HPW1+a1Lc/fYRskcrXNbiWiTESROlc0xO0cI/u2RRPRGK9izlujxCTCaWTytJ4nAPY5ofG9mb4czXNLv9tjX2W97Ed3HjsN39BoJou+ESZT3ZN/6q96Wl4Jh8czFNdxCQGUsxH2UyOYYm4khuV0YGwy5gNOdboWZxR5I/hjmE52PaQASHNc0gHY0RsUPEvOR2hppAJo02+R6FetsbxBnD8SMc/+aJcM5gc6N0mUYhhcfAdGEgUPIrsfH8Q7ivEsO5zXYZsOIcyIsjMZe1rHNc7S3EuJuzqnom2ePcL4eJp4o3v7lsh/7j2uLWiic1DVw0rTqlXYF5kcyNrpac5rSxjjnDTRc0Vdc/K17B2U4tNiouFy4l+eVvEnsD3BoIZ9mc4tFAaZr+QHJVXHOO4nD4Ph4w8xjLp+IZi2szgzFDKy98viOmx0WBZ5fDhJHvyMY9z9bY1ri4VvbQL0UpcK5ri0ggjQgiiDzBB2XunEhK6XircA4NxhxELn5Cxsr4Ps0ZqMnlnJJ9SqDtRw1+IfEH927FwYPvca/M0BuU+API0MlXt5ckkm0tIpBJ+XR5WcG6gUaPCmlaSYuKq80OTERg1ZUlkl8L/lD6exsfSZjeqd0u3mifaKKqyFFvmCFO8AUq37WhHEEkAakrGJTV7lWDOLEsy1XKgNco0dp+aVfhWtGaQ68gEGLCNJLqrrqRl6muZFH5qOeEWu4vgnT0yu7WDvcScmtMaLI+EcwB7pVmWNoGUgdfzKYxEmZxcNb57X5pKaU2S7Ycr3JSQ0kl6LtW22WcJAcOZOpvpyaUtgcCWzTQtc4a5Wkbhr9Wu9g4fJdwj8xY69+X79Fo4MC3vO+5lgjI5eE3m+oH/5UMuTj5OnFi5JGJw+JMeJxO4LZxKB/pJLT/7j5LaYeYRStDf+3IM7Ogv4m+x+hCwvawuixsjxQDqdqLBa5oGo6XY9losBjO/w1j44jnAHMfeaPVtn1aEMseUVL0wY3Tcfh6BG4Zr/ALhfvsf35q1ws+VjtdtVk8BjA+Frgboj5HT8aVtg5rDh1aR9F50ouOimTHziY/tk4GcuHMLOuNLRY1ofi4QaLTJGCDsQXgEH2UMX2edJJiXtdFDE2aSNpkdkbo9wDG0DsKXt4E3jR5mSoScWZ5nVcceid4rwmTDFjZctubnGU3pZF/QojuCS/aGYe2948Bw1OWnNzizXQKmxbRUE7lDctBgOzMsrWvzRMzktjbI/K6QjQ5BWuumqgzstKY+8c6JgzPae8flIdGSC0gjU6GqvZHiwckZxx0A5dNaV3i+KSYnu2yZQ2PRrGNDWgnclo5kDdWXCeyUglwxldBbnMeYHvHeujvXwEUdL0vkV09nS+TEzNdDDEJpGMdI7I0lr3DK0AHbb/hZqVA5RbKuSUN20rRQdinalw0A/HYeqsT2WxHed2e7aQzvnOc/wRtLnAFzq/wBJ2tH41gxDw7NcT3PxADJYyHBzO7JNOq9wdPJCLkgOMWzMvxmazkB9dfXRBnma+vA4+23on8BgHNw7MS4AtkLw2ibGQ0bFJviWHdC/u5MubK12hJFPAcOnIp1fsWVLwZyXDtd8TXep1KVlgYNvztei8Y7N97isT3fdRQx5AXPORjSY2GrF6km9uapeK9nHwNY5xYWvvKWOzBwbXiB6HME9NCckzEYjDMvUoMWC1sCvP9hbLFcCcwQEkfzxbNf9WTxaaao+I7PPEToxh2OmGL+zd4JHWXd3myCPLWTnnu/JA1oxD8BzsgjYt3+Y2SwMzGSxRveI5cveAGhJlJLc3Wi4/Neo8G7JdwcW6Z+FmbHhZy5rXCQwSBoLS5rmjKQA/UdFQR/w6mc2MmSBskjQ5kL5Msr29Q2vzWo1o8++xu6Lhwx/ZXo+M7ONg4biGvYzv48YIu8FEhojGZrXEXlsFYj7GUGE9OfKd+iWmn0B66qU7tKSx8Rs8tAErKpB2ynmrPgMYe5xO4Fe5VNLv5K37Py5cyaIs/AbjkL7G5aAqzENJb8QB1AsmyNNK9QavqtS7ENIPos5jHAHQjMQR4Rtep25+foEmatDYXfkq8QXaBoGpqwUm62uIN+4+q0fCsvduBy02nbm9RlLfKqtU+Pic5wFi2/d5gHrYAr36qMXujptkuFinX8lseGyW0ixfIelg1fqsdI8RjM03rQbWtnmOv8AnmlncWmD3xasf3bi12hBdXgA8iaCjmxfp4OjD1CgqGf4iwWINNS2Vt/7S0tH1cfmqTsbxQseNeYB/wApkY6TF4J4e4vljqZrnHU5AQ4f+OZZhzyx2Zl5Tr510PmNR7KuLH2cH6I5snfzXs9b4Q8Ne+EfC4Et9DsPYivZXvD8XRb8ivO+CcYzZf72G2+Y+833AB9R5latuNFitnDMPfVcefC0zvwZIyiL4iQMxLHH4WyMea/tDg7T5J/FY3D4lj45HSMDZ5Zo3NYXZmyOLqc0bHU/RR+yNc4kizZHlvojtja3oPSgvTwx7EeL1Mv+jKLtTi45TAIQ8COJsRzjXwk1fXQ7pqHj8QYyZzXHGRx9yw14CKytmd/qa0kVz+oellb6/L80hiIo3fcb67J2qJqS8DnDO0sRgha+QwyxDJmEDJS8A2C1xHgOiquN8WZLCxrS9zxNNIS8AGnkFpJbpdDWlm3HxEBHaUnJleC8muxHFsHJiIcY98wkaY80TW2MzaAcH3WXS63NeaHjuIYXERd3K+SIMmlkjc1hcHskeXEFvJ2vP9VnsPhgRmIRA9t5cnpsmbsSqfs0MvaHDSukiqYQSYaKBz8tvY+Jzy3QXmFPFqt4i2H7EMNA6RzhP3ueRuUOBYWuLW34RqBR10JSDJxdBp+ShLxACwGk1v0C2vYN+jV9msO04NzcQ3+miOdr7AOaxniA3Ide3mszxvGHESvleQLOjRVBo0a32CTjlL9yGj8UYxtH3h9FqQu7NRjuM4Wf7VG98jI5XxzMkDbIe2JkZDmbkeBVHaHGQOgwsWHdIe57wFz2gFweQcw5akHTkqmaNg3IHuhFzOt+lpgUX/CONQiJgxLXvdh3F8NAU+9e6f0aH06/b1jw7tbka18gL5vtpxL2tbQMboTE6j18Wg8gqKScAfCUlLN6ha2akzXR4nAQnFuZJM84iKaIAxkZO9HwuJNu1O/IDzUsXxbAyzQYuZ8zZYxHmiayw50ZBa5r7oN50sP3mm5v0QzMD1Py5clrNRe8f4pDKzFZJJbkxZnZHQDCxwNyONWHWSKv2Wd1UmuBO1Lhe1Kx1SNRdqTHajoEv3i+El6AIlPQd2u3sm8PiO65X1SzG0dfYfmlpX2fUoitF6zi7DVmvVfNET/7Tfnfv5LLvJOwRsLwqd2rWuHmdEGrMlRr4JA0UAKoCtxXTXkuOaw7saeew05+H+32VdguFzis0oHlVq7jwwA6rKBNy/oqcPE515B+novp+DQyODi3xVV865C1YMbSkXAc06ihHJlTh+zkLLDRoQQfMHcIDeymHArJoreTEdEriZyGk2s6Rrk9CsPZ+FjhlbXPTyTsmDbppttyHmhw4480yMSDuhSYylOPsXdJJyAA8jaUcXXratQGnZcdGjXwHK9sqXzVuln48dLVq/BNO7QfTQpSXg7eVj6pGmMnEzMketokXJWsvBjyIP0S54ZIDq0pOLRZSTCg1lHLQ/Moc0gB06f8KLweYKXfZKRjJDGE0a5x56BIObl99/mjul2H70QZpLI8glsIKZ4pxrRuwQIGaB7r8XJGbqDpvqiZfAB00TJmaGI4WEWR80WNrfu7eioiXZqGqsIeHk/E410vRWUjnlH6xiW/L5pSe022BrPhH790vPZTsmKSgEVrf+bQGkM8NaGg0+dG7+QTZb5Lhrm0JRkIVmFt21HyNIJw5802DqABQDiHC9xV2Pcqch10BQCNmWgiQzUNNyq3vr5qbZL29vRA6GizZNuSgySgJPvDsopkIzQdl3+N+lkbWtM3FDnosRwjiIhe4uHhIrT9FpMLjo5NWOB8ufyRuico2XIlFbhQOKHLVVs7tl3vQN1uQnEedMTzUC+lU4jjETDq8E9BqqfGdonHRjaHUoNjKBqTOBudFX4zjEWrb18lk8RjHv3J9LSL3pWykYKzZxY5h2cEds1c1g2k2nsNint2cfxHyUJTaZ2R6bkrNxFPe6O2U8isph+LnSwD9FYRcUB8vVWjks5MmGmXrcZRohHZiGlUTMcCiNxQTqaJPGy8oFfFip2YlMR48+qbkhOLHjH6e6WbCx7bLAfRTZjQdwjwubVClqNbRWy8JjPVqRk4D/a4FaQhQMY6JXBDrJJGUl4PI3le23kkpYXDcFbcRdCVB8R55T6hK8SYyzfTz9sGrj8kEl4Ojjp5rey4Jh3jHskZeBxE2LaVuDRnkTMrCZHG7+aZibZpx18leHgpHwvBQ3cLeNdEyQraKx0YCXmiFq3PD3cwhTYSjqmEXkzWZ+YkAVdfJ1X8k0ZB1HzTk7CJWNrwkOv2S03DrcXDY67+QH5JGhypL9Cjwv0SDpLNJuB31QR0sYjddo7QlI3VQ+aMJE5IHiRrol2Slptpo9Rui4ggUSh5dPVKx1Es4e0cuWjTuhO6TxPEpX/E410GiUc7Wui+7y7QbCoEmuXwn1QGndcvX0QRpIdMtbIOfQqDnqAei2aMSTZEUT0QUhK7XRdjlUXGzqhkrRaNxFbJluI6FU2c0pxS7LK0CVSLpstbFSHE3t3AI+qRiltTCpSZBqmXWG4iHc6PmrCKfzWcw7Nyn2Oob6pfD0Ck0XzZEwyRZxnEK3VjhcY13NMp/ScsZbNnI2KM3G9QqwSIme1VSJOJbx4ppRcypGlEbIRzTJitFulQ896W14cv57oLMWRujsxLeehWasAR0QPJUnEw5sjC19Dcgk0dx+/RXmcHYpPGYMPIJ5ClpJtaDFpPZVQ4uQvBGsd5SSBV+Xkgcde/NAWVReNtzYN69KTeJgfHC4MN000DWlDcJThDS+CLPdsOhG4rTUKe/DG15G58O0i68QBpUPCYTlcCTo9w2WiefT8CkDhyC6iRZvlujJAizzvNsm4ztSXY3cdUfChImdfEdBUM2qPl5IWQAqiYjhsBiX6i9aUTPtyX041QgEjZRRZ85+ui7n0Q6US/klsYI12i+CE1y6HIWagjnoRNG1O0ORawuIN7tdF9FuouZqujqsKFJ3XBJ0UF8G2toOx3DTUU/DNZCpmBEbYK1pGasv5Jwyx01HqoR4m7cTy2VX3hrXdfB+iFjqGiwkl0F81FmKynQpF0thCz6hDyDjRqsFxO9D+/RWsElrCnEEeyu+FcTshpKG4iShZqGPRgUlE+0dpV4s5JRoOCu0hsUnHqqImyRfSk3EkKDVyRuiILJuxYcHBwobH3H+VFj2geHbf/ACstDiHSzvBOVoHw/wB1HS1cMzJU7GaocfihdHfevJClcCVR9omudkINFp0Ox6/krNsugzb8/Chdug1SMI1MQN/FLRfVOxN0XM3TPTjtDbI71tcmZVIrdAFOVuo9UXko3AqXjdCEVJ58FO8iUJ7PEfopPJY6gJzCkF4pWZivlyUJoBl13pZZAOBXBink2TkOH8KKMNp5oPKMoIQLdV18OysBhdQjugsqcsxuKKmfD81Aw6Wrt2FQzgy7QBaOX0BqJUd3YUzCRSvWcHIGoRo+E3yVU5PwhHKC9mffFS6IrWqZwNp33XHcEHmm4zE/bGZZ8PJfGLzWrdwNrRbjpROm+gtGj4RCWhzTYIsFZQmZ5oGMZCb8lI4fZbL/AKc0cgjx4WMD4QfVNwkK88fhg3wouEgJIq7Wvnw8Wng1XA0N+Frfc1+SPFg/aPpA8I6QBtjy/wAp3vHCrVJgsc7v5GmiASdCdLA6qydKmikiE3ssG4oAKq49xE5HBlChZv10rzQMZjRHRdsTR67LmPp7RQsGr9N7TuQsY7tj2B4i4tGY6mtQDR0sFOOxZ67qjwsmVoaeWn6IXF8WQGubu0g305LKejOFsd7ipM5FHNrXQt/UqzjlBG4ISGHxWZoJ3rX99FFwbuBR6hFMVqxrFMa8UeXuNqQszhzCA1rr0d7HVFDjzARuzVRi8MRY9VdswtBZzDv8QWtidYC4epk4+DvwuyDGaKWX9VINpfO/RcX6MtQKaO6QXR2U29QHJZTYQQj1QnRWSmgq7FTkH99U0W2wjLYaFI8GHvQCynoMK0hpN6gFWcMYA0FK2PDLI9s58nUUtFazhp56Kc2FaxrnHWhfRF4jMWGMjm7KRyIP/CLjWAtdYur9Nl1rBBLwc36zfsRwuSQEtB+uvoiSytiFnawPmd0PAOyxCuRrXp+ykeNC3wk624eiaOOMfCNybdMtvtbORv0BQsNxNji4ZgA3S+un7CFi5S1rnA60kOCxgsvm67PXxFPexKVF/hMWx7Q4H112UZeINbI1hIsixrub28ln+HACR9AaOJHzqvRN8RjGeE1qXalbkbirLbGND2kG9idz08ktwFuSLK4ag/iAR+KaabtQY6nUmrYt6oW4nj+7kiLBd2HDlWn13+SclxPkluIMDnMvkb+QKHI9LtMbTQlx2VwyFulGyfU1ScEtgeaXxcIcGg8z+RS+Geco9ErHom2HK8vre7PWzYTbZulJZshQ5RWo0KSxqs5xluZhrcVXzGqYhIputaf5QA6xql5hQsaeXL5IpmosabzN+qBiI2mhVi7P1pLxTEr7vDr5FMgUHgnygB3LS/wTUc4VdakGDlp6LJiuNlk54Ue+VcJTdIpKaxXE/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28" name="Picture 4" descr="http://www.aqplink.com/roguemos/wp-content/uploads/2012/05/Yo_soy_el_camino_la_verdad_y_la_v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35458"/>
            <a:ext cx="2519395" cy="3509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47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500" fill="hold"/>
                                        <p:tgtEl>
                                          <p:spTgt spid="1028"/>
                                        </p:tgtEl>
                                        <p:attrNameLst>
                                          <p:attrName>ppt_w</p:attrName>
                                        </p:attrNameLst>
                                      </p:cBhvr>
                                      <p:tavLst>
                                        <p:tav tm="0">
                                          <p:val>
                                            <p:fltVal val="0"/>
                                          </p:val>
                                        </p:tav>
                                        <p:tav tm="100000">
                                          <p:val>
                                            <p:strVal val="#ppt_w"/>
                                          </p:val>
                                        </p:tav>
                                      </p:tavLst>
                                    </p:anim>
                                    <p:anim calcmode="lin" valueType="num">
                                      <p:cBhvr>
                                        <p:cTn id="13" dur="500" fill="hold"/>
                                        <p:tgtEl>
                                          <p:spTgt spid="1028"/>
                                        </p:tgtEl>
                                        <p:attrNameLst>
                                          <p:attrName>ppt_h</p:attrName>
                                        </p:attrNameLst>
                                      </p:cBhvr>
                                      <p:tavLst>
                                        <p:tav tm="0">
                                          <p:val>
                                            <p:fltVal val="0"/>
                                          </p:val>
                                        </p:tav>
                                        <p:tav tm="100000">
                                          <p:val>
                                            <p:strVal val="#ppt_h"/>
                                          </p:val>
                                        </p:tav>
                                      </p:tavLst>
                                    </p:anim>
                                    <p:animEffect transition="in" filter="fade">
                                      <p:cBhvr>
                                        <p:cTn id="14" dur="500"/>
                                        <p:tgtEl>
                                          <p:spTgt spid="1028"/>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wheel(1)">
                                      <p:cBhvr>
                                        <p:cTn id="19" dur="20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heel(1)">
                                      <p:cBhvr>
                                        <p:cTn id="2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016224"/>
          </a:xfrm>
        </p:spPr>
        <p:txBody>
          <a:bodyPr>
            <a:normAutofit lnSpcReduction="10000"/>
          </a:bodyPr>
          <a:lstStyle/>
          <a:p>
            <a:pPr marL="0" indent="0" algn="ctr">
              <a:buNone/>
            </a:pPr>
            <a:r>
              <a:rPr lang="es-CO" sz="3300" b="1" dirty="0">
                <a:solidFill>
                  <a:srgbClr val="FF0000"/>
                </a:solidFill>
              </a:rPr>
              <a:t>Gén.1:3</a:t>
            </a:r>
            <a:r>
              <a:rPr lang="es-CO" dirty="0"/>
              <a:t> dice que en el primer día Dios creó la luz</a:t>
            </a:r>
            <a:r>
              <a:rPr lang="es-CO" dirty="0" smtClean="0"/>
              <a:t>. Dándonos a entender lo importante que es para Dios la luz  que la quiere compartir con nosotros. </a:t>
            </a:r>
            <a:endParaRPr lang="es-CO" dirty="0"/>
          </a:p>
        </p:txBody>
      </p:sp>
      <p:pic>
        <p:nvPicPr>
          <p:cNvPr id="4" name="Picture 4" descr="http://t2.gstatic.com/images?q=tbn:ANd9GcSrGiVurT03i6d8k3AkaqOBCdFK73PFzqIp06R48kN-J21n2Zg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2852935"/>
            <a:ext cx="222694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ccaglobal.org/wp-content/uploads/2011/02/luzdelmun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52936"/>
            <a:ext cx="2448272" cy="297180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059832" y="2852935"/>
            <a:ext cx="3312368" cy="3970318"/>
          </a:xfrm>
          <a:prstGeom prst="rect">
            <a:avLst/>
          </a:prstGeom>
        </p:spPr>
        <p:txBody>
          <a:bodyPr wrap="square">
            <a:spAutoFit/>
          </a:bodyPr>
          <a:lstStyle/>
          <a:p>
            <a:pPr algn="ctr"/>
            <a:r>
              <a:rPr lang="es-CO" sz="2800" dirty="0"/>
              <a:t>Cristo es la Luz, y cuando lo </a:t>
            </a:r>
            <a:r>
              <a:rPr lang="es-CO" sz="2800" dirty="0" smtClean="0"/>
              <a:t>recibimos </a:t>
            </a:r>
            <a:r>
              <a:rPr lang="es-CO" sz="2800" dirty="0"/>
              <a:t>a Él, nosotros llegamos a ser luz, por eso Él nos dice: «</a:t>
            </a:r>
            <a:r>
              <a:rPr lang="es-CO" sz="2800" b="1" dirty="0">
                <a:latin typeface="Agency FB" pitchFamily="34" charset="0"/>
              </a:rPr>
              <a:t>vosotros </a:t>
            </a:r>
            <a:r>
              <a:rPr lang="es-CO" sz="2800" b="1" dirty="0" smtClean="0">
                <a:latin typeface="Agency FB" pitchFamily="34" charset="0"/>
              </a:rPr>
              <a:t>sois </a:t>
            </a:r>
            <a:r>
              <a:rPr lang="es-CO" sz="2800" b="1" dirty="0">
                <a:latin typeface="Agency FB" pitchFamily="34" charset="0"/>
              </a:rPr>
              <a:t>la luz del mundo</a:t>
            </a:r>
            <a:r>
              <a:rPr lang="es-CO" sz="2800" dirty="0"/>
              <a:t>» </a:t>
            </a:r>
            <a:r>
              <a:rPr lang="es-CO" sz="2800" b="1" dirty="0">
                <a:solidFill>
                  <a:srgbClr val="FF0000"/>
                </a:solidFill>
              </a:rPr>
              <a:t>(Mat.5:14)</a:t>
            </a:r>
            <a:r>
              <a:rPr lang="es-CO" sz="2800" dirty="0"/>
              <a:t>, para </a:t>
            </a:r>
            <a:r>
              <a:rPr lang="es-CO" sz="2800" dirty="0" smtClean="0"/>
              <a:t>compartirla </a:t>
            </a:r>
            <a:r>
              <a:rPr lang="es-CO" sz="2800" dirty="0"/>
              <a:t>con nuestro </a:t>
            </a:r>
            <a:r>
              <a:rPr lang="es-CO" sz="2800" dirty="0" smtClean="0"/>
              <a:t>prójimo.</a:t>
            </a:r>
            <a:endParaRPr lang="es-CO" sz="2800" dirty="0"/>
          </a:p>
        </p:txBody>
      </p:sp>
    </p:spTree>
    <p:extLst>
      <p:ext uri="{BB962C8B-B14F-4D97-AF65-F5344CB8AC3E}">
        <p14:creationId xmlns:p14="http://schemas.microsoft.com/office/powerpoint/2010/main" val="295306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1000"/>
                                        <p:tgtEl>
                                          <p:spTgt spid="1026"/>
                                        </p:tgtEl>
                                      </p:cBhvr>
                                    </p:animEffect>
                                    <p:anim calcmode="lin" valueType="num">
                                      <p:cBhvr>
                                        <p:cTn id="17" dur="1000" fill="hold"/>
                                        <p:tgtEl>
                                          <p:spTgt spid="1026"/>
                                        </p:tgtEl>
                                        <p:attrNameLst>
                                          <p:attrName>ppt_x</p:attrName>
                                        </p:attrNameLst>
                                      </p:cBhvr>
                                      <p:tavLst>
                                        <p:tav tm="0">
                                          <p:val>
                                            <p:strVal val="#ppt_x"/>
                                          </p:val>
                                        </p:tav>
                                        <p:tav tm="100000">
                                          <p:val>
                                            <p:strVal val="#ppt_x"/>
                                          </p:val>
                                        </p:tav>
                                      </p:tavLst>
                                    </p:anim>
                                    <p:anim calcmode="lin" valueType="num">
                                      <p:cBhvr>
                                        <p:cTn id="18" dur="1000" fill="hold"/>
                                        <p:tgtEl>
                                          <p:spTgt spid="10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618856" cy="3600400"/>
          </a:xfrm>
        </p:spPr>
        <p:txBody>
          <a:bodyPr>
            <a:normAutofit/>
          </a:bodyPr>
          <a:lstStyle/>
          <a:p>
            <a:pPr marL="0" indent="0">
              <a:buNone/>
            </a:pPr>
            <a:r>
              <a:rPr lang="es-CO" sz="3600" b="1" dirty="0">
                <a:solidFill>
                  <a:srgbClr val="FF0000"/>
                </a:solidFill>
              </a:rPr>
              <a:t>Rom.13:11.</a:t>
            </a:r>
            <a:r>
              <a:rPr lang="es-CO" b="1" baseline="30000" dirty="0"/>
              <a:t> </a:t>
            </a:r>
            <a:r>
              <a:rPr lang="es-CO" dirty="0"/>
              <a:t>Y esto, conociendo el tiempo, que es ya hora de levantarnos del sueño; porque ahora está más cerca de nosotros nuestra salvación que cuando </a:t>
            </a:r>
            <a:r>
              <a:rPr lang="es-CO" dirty="0" smtClean="0"/>
              <a:t>creímos</a:t>
            </a:r>
            <a:r>
              <a:rPr lang="es-CO" dirty="0"/>
              <a:t>.</a:t>
            </a:r>
          </a:p>
        </p:txBody>
      </p:sp>
      <p:sp>
        <p:nvSpPr>
          <p:cNvPr id="4" name="3 Rectángulo"/>
          <p:cNvSpPr/>
          <p:nvPr/>
        </p:nvSpPr>
        <p:spPr>
          <a:xfrm>
            <a:off x="3275856" y="4814058"/>
            <a:ext cx="5616624" cy="1569660"/>
          </a:xfrm>
          <a:prstGeom prst="rect">
            <a:avLst/>
          </a:prstGeom>
        </p:spPr>
        <p:txBody>
          <a:bodyPr wrap="square">
            <a:spAutoFit/>
          </a:bodyPr>
          <a:lstStyle/>
          <a:p>
            <a:pPr algn="ctr"/>
            <a:r>
              <a:rPr lang="es-CO" sz="3200" dirty="0" smtClean="0"/>
              <a:t>Por eso, usted y yo tenemos </a:t>
            </a:r>
            <a:r>
              <a:rPr lang="es-CO" sz="3200" dirty="0"/>
              <a:t>la responsabilidad de hacer brillar la luz del </a:t>
            </a:r>
            <a:r>
              <a:rPr lang="es-CO" sz="3200" dirty="0" smtClean="0"/>
              <a:t>Evangelio</a:t>
            </a:r>
            <a:r>
              <a:rPr lang="es-CO" sz="3200" dirty="0"/>
              <a:t>.</a:t>
            </a:r>
          </a:p>
        </p:txBody>
      </p:sp>
      <p:pic>
        <p:nvPicPr>
          <p:cNvPr id="2050" name="Picture 2" descr="http://www.ccuh.org/web/images/stories/estudios/bibl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293096"/>
            <a:ext cx="3037699" cy="220036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3.gstatic.com/images?q=tbn:ANd9GcRKFY4j0vE49HQs4qpHQ0qpb_HWQWcChPh4crGun562Pp1PpqxAJ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88640"/>
            <a:ext cx="3528392" cy="3657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77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wipe(down)">
                                      <p:cBhvr>
                                        <p:cTn id="23" dur="580">
                                          <p:stCondLst>
                                            <p:cond delay="0"/>
                                          </p:stCondLst>
                                        </p:cTn>
                                        <p:tgtEl>
                                          <p:spTgt spid="2052"/>
                                        </p:tgtEl>
                                      </p:cBhvr>
                                    </p:animEffect>
                                    <p:anim calcmode="lin" valueType="num">
                                      <p:cBhvr>
                                        <p:cTn id="24"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2"/>
                                        </p:tgtEl>
                                      </p:cBhvr>
                                      <p:to x="100000" y="60000"/>
                                    </p:animScale>
                                    <p:animScale>
                                      <p:cBhvr>
                                        <p:cTn id="30" dur="166" decel="50000">
                                          <p:stCondLst>
                                            <p:cond delay="676"/>
                                          </p:stCondLst>
                                        </p:cTn>
                                        <p:tgtEl>
                                          <p:spTgt spid="2052"/>
                                        </p:tgtEl>
                                      </p:cBhvr>
                                      <p:to x="100000" y="100000"/>
                                    </p:animScale>
                                    <p:animScale>
                                      <p:cBhvr>
                                        <p:cTn id="31" dur="26">
                                          <p:stCondLst>
                                            <p:cond delay="1312"/>
                                          </p:stCondLst>
                                        </p:cTn>
                                        <p:tgtEl>
                                          <p:spTgt spid="2052"/>
                                        </p:tgtEl>
                                      </p:cBhvr>
                                      <p:to x="100000" y="80000"/>
                                    </p:animScale>
                                    <p:animScale>
                                      <p:cBhvr>
                                        <p:cTn id="32" dur="166" decel="50000">
                                          <p:stCondLst>
                                            <p:cond delay="1338"/>
                                          </p:stCondLst>
                                        </p:cTn>
                                        <p:tgtEl>
                                          <p:spTgt spid="2052"/>
                                        </p:tgtEl>
                                      </p:cBhvr>
                                      <p:to x="100000" y="100000"/>
                                    </p:animScale>
                                    <p:animScale>
                                      <p:cBhvr>
                                        <p:cTn id="33" dur="26">
                                          <p:stCondLst>
                                            <p:cond delay="1642"/>
                                          </p:stCondLst>
                                        </p:cTn>
                                        <p:tgtEl>
                                          <p:spTgt spid="2052"/>
                                        </p:tgtEl>
                                      </p:cBhvr>
                                      <p:to x="100000" y="90000"/>
                                    </p:animScale>
                                    <p:animScale>
                                      <p:cBhvr>
                                        <p:cTn id="34" dur="166" decel="50000">
                                          <p:stCondLst>
                                            <p:cond delay="1668"/>
                                          </p:stCondLst>
                                        </p:cTn>
                                        <p:tgtEl>
                                          <p:spTgt spid="2052"/>
                                        </p:tgtEl>
                                      </p:cBhvr>
                                      <p:to x="100000" y="100000"/>
                                    </p:animScale>
                                    <p:animScale>
                                      <p:cBhvr>
                                        <p:cTn id="35" dur="26">
                                          <p:stCondLst>
                                            <p:cond delay="1808"/>
                                          </p:stCondLst>
                                        </p:cTn>
                                        <p:tgtEl>
                                          <p:spTgt spid="2052"/>
                                        </p:tgtEl>
                                      </p:cBhvr>
                                      <p:to x="100000" y="95000"/>
                                    </p:animScale>
                                    <p:animScale>
                                      <p:cBhvr>
                                        <p:cTn id="36" dur="166" decel="50000">
                                          <p:stCondLst>
                                            <p:cond delay="1834"/>
                                          </p:stCondLst>
                                        </p:cTn>
                                        <p:tgtEl>
                                          <p:spTgt spid="205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circle(in)">
                                      <p:cBhvr>
                                        <p:cTn id="41" dur="2000"/>
                                        <p:tgtEl>
                                          <p:spTgt spid="4"/>
                                        </p:tgtEl>
                                      </p:cBhvr>
                                    </p:animEffect>
                                  </p:childTnLst>
                                </p:cTn>
                              </p:par>
                              <p:par>
                                <p:cTn id="42" presetID="6" presetClass="entr" presetSubtype="16" fill="hold" nodeType="withEffect">
                                  <p:stCondLst>
                                    <p:cond delay="0"/>
                                  </p:stCondLst>
                                  <p:childTnLst>
                                    <p:set>
                                      <p:cBhvr>
                                        <p:cTn id="43" dur="1" fill="hold">
                                          <p:stCondLst>
                                            <p:cond delay="0"/>
                                          </p:stCondLst>
                                        </p:cTn>
                                        <p:tgtEl>
                                          <p:spTgt spid="2050"/>
                                        </p:tgtEl>
                                        <p:attrNameLst>
                                          <p:attrName>style.visibility</p:attrName>
                                        </p:attrNameLst>
                                      </p:cBhvr>
                                      <p:to>
                                        <p:strVal val="visible"/>
                                      </p:to>
                                    </p:set>
                                    <p:animEffect transition="in" filter="circle(in)">
                                      <p:cBhvr>
                                        <p:cTn id="44"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606116616"/>
              </p:ext>
            </p:extLst>
          </p:nvPr>
        </p:nvGraphicFramePr>
        <p:xfrm>
          <a:off x="251520" y="404664"/>
          <a:ext cx="8712968"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51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102522463"/>
              </p:ext>
            </p:extLst>
          </p:nvPr>
        </p:nvGraphicFramePr>
        <p:xfrm>
          <a:off x="457200" y="260648"/>
          <a:ext cx="82296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521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082783"/>
              </p:ext>
            </p:extLst>
          </p:nvPr>
        </p:nvGraphicFramePr>
        <p:xfrm>
          <a:off x="457200" y="260648"/>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807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solidFill>
            <a:schemeClr val="accent5">
              <a:lumMod val="20000"/>
              <a:lumOff val="80000"/>
            </a:schemeClr>
          </a:solidFill>
        </p:spPr>
        <p:txBody>
          <a:bodyPr>
            <a:normAutofit fontScale="70000" lnSpcReduction="20000"/>
          </a:bodyPr>
          <a:lstStyle/>
          <a:p>
            <a:pPr marL="0" indent="0" algn="ctr">
              <a:buNone/>
            </a:pPr>
            <a:r>
              <a:rPr lang="es-CO" sz="3800" b="1" u="sng" dirty="0" smtClean="0">
                <a:solidFill>
                  <a:srgbClr val="FF0000"/>
                </a:solidFill>
              </a:rPr>
              <a:t>Comentario del Espíritu de Profecía</a:t>
            </a:r>
            <a:r>
              <a:rPr lang="es-CO" dirty="0" smtClean="0"/>
              <a:t>: «Isaías </a:t>
            </a:r>
            <a:r>
              <a:rPr lang="es-CO" dirty="0"/>
              <a:t>describe aquí una gloriosa obra que debía ser realizada por Israel, siempre que se efectuara una reforma, en armonía con </a:t>
            </a:r>
            <a:r>
              <a:rPr lang="es-CO" dirty="0" smtClean="0"/>
              <a:t>el. En </a:t>
            </a:r>
            <a:r>
              <a:rPr lang="es-CO" dirty="0"/>
              <a:t>los cap. 60-62 se describe esta gran obra. </a:t>
            </a:r>
            <a:endParaRPr lang="es-CO" dirty="0" smtClean="0"/>
          </a:p>
          <a:p>
            <a:pPr marL="0" indent="0" algn="ctr">
              <a:buNone/>
            </a:pPr>
            <a:r>
              <a:rPr lang="es-CO" dirty="0" smtClean="0"/>
              <a:t>   </a:t>
            </a:r>
          </a:p>
          <a:p>
            <a:pPr marL="0" indent="0" algn="ctr">
              <a:buNone/>
            </a:pPr>
            <a:r>
              <a:rPr lang="es-CO" dirty="0" smtClean="0"/>
              <a:t>Este </a:t>
            </a:r>
            <a:r>
              <a:rPr lang="es-CO" dirty="0"/>
              <a:t>era el plan divino para el antiguo Israel. Pero en su conjunto la nación fracasó en la obra de una reforma </a:t>
            </a:r>
            <a:r>
              <a:rPr lang="es-CO" u="sng" dirty="0"/>
              <a:t>interior</a:t>
            </a:r>
            <a:r>
              <a:rPr lang="es-CO" dirty="0"/>
              <a:t>, y por eso Dios no pudo librarlos de sus enemigos externos ni convertirlos en sus instrumentos para llevar la salvación a los gentiles </a:t>
            </a:r>
            <a:r>
              <a:rPr lang="es-CO" b="1" dirty="0">
                <a:solidFill>
                  <a:srgbClr val="FF0000"/>
                </a:solidFill>
              </a:rPr>
              <a:t>(ver pp. 28-34)</a:t>
            </a:r>
            <a:r>
              <a:rPr lang="es-CO" dirty="0"/>
              <a:t>. Por eso, los privilegios y las responsabilidades del pacto fueron transferidos al Israel </a:t>
            </a:r>
            <a:r>
              <a:rPr lang="es-CO" dirty="0" smtClean="0"/>
              <a:t>espiritual (a nosotros). </a:t>
            </a:r>
            <a:r>
              <a:rPr lang="es-CO" dirty="0"/>
              <a:t>De ahí en adelante, el cuadro halagüeño del glorioso triunfo del Evangelio, bosquejado en los cap. 60 al 62, pertenece claramente al pueblo de Dios de la actualidad </a:t>
            </a:r>
            <a:r>
              <a:rPr lang="es-CO" b="1" dirty="0">
                <a:solidFill>
                  <a:srgbClr val="FF0000"/>
                </a:solidFill>
              </a:rPr>
              <a:t>(ver pp. 37-38). </a:t>
            </a:r>
            <a:r>
              <a:rPr lang="es-CO" b="1" dirty="0" smtClean="0"/>
              <a:t> </a:t>
            </a:r>
            <a:endParaRPr lang="es-CO" b="1" dirty="0"/>
          </a:p>
          <a:p>
            <a:pPr marL="0" indent="0">
              <a:buNone/>
            </a:pPr>
            <a:r>
              <a:rPr lang="es-CO" dirty="0" smtClean="0"/>
              <a:t> </a:t>
            </a:r>
          </a:p>
          <a:p>
            <a:pPr marL="0" indent="0" algn="ctr">
              <a:buNone/>
            </a:pPr>
            <a:r>
              <a:rPr lang="es-CO" dirty="0" smtClean="0"/>
              <a:t>La </a:t>
            </a:r>
            <a:r>
              <a:rPr lang="es-CO" dirty="0"/>
              <a:t>luz fue siempre un símbolo de la presencia divina </a:t>
            </a:r>
            <a:r>
              <a:rPr lang="es-CO" b="1" dirty="0">
                <a:solidFill>
                  <a:srgbClr val="FF0000"/>
                </a:solidFill>
              </a:rPr>
              <a:t>(DTG </a:t>
            </a:r>
            <a:r>
              <a:rPr lang="es-CO" b="1" dirty="0" smtClean="0">
                <a:solidFill>
                  <a:srgbClr val="FF0000"/>
                </a:solidFill>
              </a:rPr>
              <a:t>429)</a:t>
            </a:r>
            <a:r>
              <a:rPr lang="es-CO" dirty="0" smtClean="0"/>
              <a:t>. Cristo </a:t>
            </a:r>
            <a:r>
              <a:rPr lang="es-CO" dirty="0"/>
              <a:t>vino a la tierra como la luz de la vida</a:t>
            </a:r>
            <a:r>
              <a:rPr lang="es-CO" dirty="0">
                <a:solidFill>
                  <a:srgbClr val="FF0000"/>
                </a:solidFill>
              </a:rPr>
              <a:t> </a:t>
            </a:r>
            <a:r>
              <a:rPr lang="es-CO" b="1" dirty="0">
                <a:solidFill>
                  <a:srgbClr val="FF0000"/>
                </a:solidFill>
              </a:rPr>
              <a:t>(</a:t>
            </a:r>
            <a:r>
              <a:rPr lang="es-CO" b="1" dirty="0" smtClean="0">
                <a:solidFill>
                  <a:srgbClr val="FF0000"/>
                </a:solidFill>
              </a:rPr>
              <a:t>Juan1:4-5)</a:t>
            </a:r>
            <a:r>
              <a:rPr lang="es-CO" dirty="0" smtClean="0"/>
              <a:t>. </a:t>
            </a:r>
            <a:r>
              <a:rPr lang="es-CO" dirty="0"/>
              <a:t>Por su parte, los que le recibieron y creyeron en su nombre </a:t>
            </a:r>
            <a:r>
              <a:rPr lang="es-CO" dirty="0" smtClean="0"/>
              <a:t>debían </a:t>
            </a:r>
            <a:r>
              <a:rPr lang="es-CO" dirty="0"/>
              <a:t>hacer brillar su luz para la gloria de </a:t>
            </a:r>
            <a:r>
              <a:rPr lang="es-CO" dirty="0" smtClean="0"/>
              <a:t>Dios. Antes </a:t>
            </a:r>
            <a:r>
              <a:rPr lang="es-CO" dirty="0"/>
              <a:t>del regreso de Cristo, el mensaje evangélico debe ser proclamado con tal poder que toda la tierra se ilumine con la luz de la </a:t>
            </a:r>
            <a:r>
              <a:rPr lang="es-CO" dirty="0" smtClean="0"/>
              <a:t>verdad» </a:t>
            </a:r>
            <a:r>
              <a:rPr lang="es-CO" b="1" dirty="0" smtClean="0">
                <a:solidFill>
                  <a:srgbClr val="FF0000"/>
                </a:solidFill>
              </a:rPr>
              <a:t>(lea Apoc.18:1</a:t>
            </a:r>
            <a:r>
              <a:rPr lang="es-CO" b="1" dirty="0">
                <a:solidFill>
                  <a:srgbClr val="FF0000"/>
                </a:solidFill>
              </a:rPr>
              <a:t>). </a:t>
            </a:r>
          </a:p>
          <a:p>
            <a:endParaRPr lang="es-CO" dirty="0"/>
          </a:p>
        </p:txBody>
      </p:sp>
    </p:spTree>
    <p:extLst>
      <p:ext uri="{BB962C8B-B14F-4D97-AF65-F5344CB8AC3E}">
        <p14:creationId xmlns:p14="http://schemas.microsoft.com/office/powerpoint/2010/main" val="259713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068765435"/>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1143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solidFill>
            <a:schemeClr val="accent5">
              <a:lumMod val="20000"/>
              <a:lumOff val="80000"/>
            </a:schemeClr>
          </a:solidFill>
        </p:spPr>
        <p:txBody>
          <a:bodyPr>
            <a:normAutofit fontScale="85000" lnSpcReduction="20000"/>
          </a:bodyPr>
          <a:lstStyle/>
          <a:p>
            <a:pPr marL="0" indent="0" algn="ctr">
              <a:buNone/>
            </a:pPr>
            <a:r>
              <a:rPr lang="es-CO" b="1" u="sng" dirty="0" smtClean="0">
                <a:solidFill>
                  <a:srgbClr val="FF0000"/>
                </a:solidFill>
              </a:rPr>
              <a:t>Comentario del Espíritu de Profecía:</a:t>
            </a:r>
            <a:r>
              <a:rPr lang="es-CO" dirty="0" smtClean="0"/>
              <a:t> «La </a:t>
            </a:r>
            <a:r>
              <a:rPr lang="es-CO" dirty="0"/>
              <a:t>situación en los días de Pablo era la misma de la de los días de </a:t>
            </a:r>
            <a:r>
              <a:rPr lang="es-CO" dirty="0" smtClean="0"/>
              <a:t>Moisés (como lo es en este tiempo): … </a:t>
            </a:r>
            <a:r>
              <a:rPr lang="es-CO" dirty="0"/>
              <a:t>Esa circunstancia no se debía a falta de claridad en el Evangelio, sino a la forma como era recibido en la mente y en el corazón de los que lo escuchaban. </a:t>
            </a:r>
            <a:endParaRPr lang="es-CO" dirty="0" smtClean="0"/>
          </a:p>
          <a:p>
            <a:pPr marL="0" indent="0" algn="ctr">
              <a:buNone/>
            </a:pPr>
            <a:r>
              <a:rPr lang="es-CO" dirty="0" smtClean="0"/>
              <a:t>La </a:t>
            </a:r>
            <a:r>
              <a:rPr lang="es-CO" i="1" u="sng" dirty="0"/>
              <a:t>indiferencia</a:t>
            </a:r>
            <a:r>
              <a:rPr lang="es-CO" dirty="0"/>
              <a:t> por las cosas espirituales y la </a:t>
            </a:r>
            <a:r>
              <a:rPr lang="es-CO" i="1" u="sng" dirty="0"/>
              <a:t>preocupación</a:t>
            </a:r>
            <a:r>
              <a:rPr lang="es-CO" dirty="0"/>
              <a:t> por las que no lo son también cierran el </a:t>
            </a:r>
            <a:r>
              <a:rPr lang="es-CO" dirty="0" smtClean="0"/>
              <a:t>velo.  </a:t>
            </a:r>
            <a:r>
              <a:rPr lang="es-CO" dirty="0"/>
              <a:t>Las ocupaciones seculares que son buenas pueden absorber a una persona en tal forma que no le queda tiempo para la luz celestial ni deseo por </a:t>
            </a:r>
            <a:r>
              <a:rPr lang="es-CO" dirty="0" smtClean="0"/>
              <a:t>ella </a:t>
            </a:r>
          </a:p>
          <a:p>
            <a:pPr marL="0" indent="0" algn="ctr">
              <a:buNone/>
            </a:pPr>
            <a:r>
              <a:rPr lang="es-CO" b="1" dirty="0" smtClean="0">
                <a:solidFill>
                  <a:srgbClr val="FF0000"/>
                </a:solidFill>
              </a:rPr>
              <a:t>(lea Luc.10:41). </a:t>
            </a:r>
          </a:p>
          <a:p>
            <a:pPr marL="0" indent="0">
              <a:buNone/>
            </a:pPr>
            <a:r>
              <a:rPr lang="es-CO" b="1" dirty="0" smtClean="0">
                <a:solidFill>
                  <a:srgbClr val="FF0000"/>
                </a:solidFill>
              </a:rPr>
              <a:t> </a:t>
            </a:r>
          </a:p>
          <a:p>
            <a:pPr marL="0" indent="0">
              <a:buNone/>
            </a:pPr>
            <a:r>
              <a:rPr lang="es-CO" dirty="0" smtClean="0"/>
              <a:t>Los </a:t>
            </a:r>
            <a:r>
              <a:rPr lang="es-CO" dirty="0"/>
              <a:t>seres humanos no rechazan la verdad por falta de pruebas, pues en realidad, creen mil cosas con muchas menos pruebas.  Rechazan la verdad porque los condena, reprende sus pecados y perturba su </a:t>
            </a:r>
            <a:r>
              <a:rPr lang="es-CO" dirty="0" smtClean="0"/>
              <a:t>conciencia». </a:t>
            </a:r>
            <a:endParaRPr lang="es-CO" dirty="0"/>
          </a:p>
        </p:txBody>
      </p:sp>
    </p:spTree>
    <p:extLst>
      <p:ext uri="{BB962C8B-B14F-4D97-AF65-F5344CB8AC3E}">
        <p14:creationId xmlns:p14="http://schemas.microsoft.com/office/powerpoint/2010/main" val="122000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4233644949"/>
              </p:ext>
            </p:extLst>
          </p:nvPr>
        </p:nvGraphicFramePr>
        <p:xfrm>
          <a:off x="457200" y="332656"/>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493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8568952" cy="6336704"/>
          </a:xfrm>
          <a:solidFill>
            <a:schemeClr val="accent5">
              <a:lumMod val="20000"/>
              <a:lumOff val="80000"/>
            </a:schemeClr>
          </a:solidFill>
        </p:spPr>
        <p:txBody>
          <a:bodyPr>
            <a:normAutofit lnSpcReduction="10000"/>
          </a:bodyPr>
          <a:lstStyle/>
          <a:p>
            <a:pPr marL="0" indent="0" algn="ctr">
              <a:buNone/>
            </a:pPr>
            <a:r>
              <a:rPr lang="es-CO" dirty="0" smtClean="0"/>
              <a:t>Nota: La iglesia de Dios hoy, a semejanza del Israel del tiempo de Gedeón, después de despojarse de la opresión de sus enemigos, debía convertirse realmente a Dios, debía ponerse sus «</a:t>
            </a:r>
            <a:r>
              <a:rPr lang="es-CO" i="1" u="sng" dirty="0" smtClean="0"/>
              <a:t>Vestiduras </a:t>
            </a:r>
            <a:r>
              <a:rPr lang="es-CO" i="1" u="sng" dirty="0"/>
              <a:t>de hermosura y </a:t>
            </a:r>
            <a:r>
              <a:rPr lang="es-CO" i="1" u="sng" dirty="0" smtClean="0"/>
              <a:t>santidad</a:t>
            </a:r>
            <a:r>
              <a:rPr lang="es-CO" dirty="0" smtClean="0"/>
              <a:t>».  «Sión </a:t>
            </a:r>
            <a:r>
              <a:rPr lang="es-CO" dirty="0"/>
              <a:t>había yacido por largo tiempo en la ignominia y la oscuridad.  Ahora tenía que despertar para </a:t>
            </a:r>
            <a:r>
              <a:rPr lang="es-CO" dirty="0" smtClean="0"/>
              <a:t>ocupar </a:t>
            </a:r>
            <a:r>
              <a:rPr lang="es-CO" dirty="0"/>
              <a:t>de nuevo su posición de honor y </a:t>
            </a:r>
            <a:r>
              <a:rPr lang="es-CO" dirty="0" smtClean="0"/>
              <a:t>gloria» </a:t>
            </a:r>
            <a:r>
              <a:rPr lang="es-CO" dirty="0">
                <a:solidFill>
                  <a:srgbClr val="FF0000"/>
                </a:solidFill>
              </a:rPr>
              <a:t>(ver pp. 30-34</a:t>
            </a:r>
            <a:r>
              <a:rPr lang="es-CO" dirty="0" smtClean="0">
                <a:solidFill>
                  <a:srgbClr val="FF0000"/>
                </a:solidFill>
              </a:rPr>
              <a:t>).</a:t>
            </a:r>
          </a:p>
          <a:p>
            <a:pPr marL="0" indent="0">
              <a:buNone/>
            </a:pPr>
            <a:endParaRPr lang="es-CO" dirty="0">
              <a:solidFill>
                <a:srgbClr val="FF0000"/>
              </a:solidFill>
            </a:endParaRPr>
          </a:p>
          <a:p>
            <a:pPr marL="0" indent="0" algn="ctr">
              <a:buNone/>
            </a:pPr>
            <a:r>
              <a:rPr lang="es-CO" dirty="0" smtClean="0"/>
              <a:t>«Sacúdete el polvo» nos dice Dios. Sión </a:t>
            </a:r>
            <a:r>
              <a:rPr lang="es-CO" dirty="0"/>
              <a:t>cambiaría el polvo por el trono, la vida del exilio por el esplendor real</a:t>
            </a:r>
            <a:r>
              <a:rPr lang="es-CO" dirty="0" smtClean="0"/>
              <a:t>. Esa es la promesa que te aguarda a ti y a mi, en el Reino de los cielos. </a:t>
            </a:r>
            <a:endParaRPr lang="es-CO" dirty="0"/>
          </a:p>
          <a:p>
            <a:pPr marL="0" indent="0">
              <a:buNone/>
            </a:pPr>
            <a:endParaRPr lang="es-CO" dirty="0">
              <a:solidFill>
                <a:srgbClr val="FF0000"/>
              </a:solidFill>
            </a:endParaRPr>
          </a:p>
        </p:txBody>
      </p:sp>
    </p:spTree>
    <p:extLst>
      <p:ext uri="{BB962C8B-B14F-4D97-AF65-F5344CB8AC3E}">
        <p14:creationId xmlns:p14="http://schemas.microsoft.com/office/powerpoint/2010/main" val="107017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827584" y="476672"/>
            <a:ext cx="7416824" cy="554461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dirty="0"/>
              <a:t>Pero mientras que ese glorioso tiempo llega, el apóstol Pablo nos dice:</a:t>
            </a:r>
            <a:r>
              <a:rPr lang="es-CO" sz="2800" b="1" baseline="30000" dirty="0"/>
              <a:t>  «</a:t>
            </a:r>
            <a:r>
              <a:rPr lang="es-CO" sz="2800" b="1" dirty="0">
                <a:latin typeface="Agency FB" pitchFamily="34" charset="0"/>
              </a:rPr>
              <a:t>Haced todo sin murmuraciones y contiendas,  </a:t>
            </a:r>
            <a:r>
              <a:rPr lang="es-CO" sz="2800" b="1" baseline="30000" dirty="0">
                <a:latin typeface="Agency FB" pitchFamily="34" charset="0"/>
              </a:rPr>
              <a:t>15 </a:t>
            </a:r>
            <a:r>
              <a:rPr lang="es-CO" sz="2800" b="1" dirty="0">
                <a:latin typeface="Agency FB" pitchFamily="34" charset="0"/>
              </a:rPr>
              <a:t>para que seáis irreprensibles y sencillos, hijos de Dios sin mancha en medio de una generación maligna y perversa, en medio de la cual resplandecéis como luminares en el mundo; </a:t>
            </a:r>
            <a:r>
              <a:rPr lang="es-CO" sz="2800" b="1" baseline="30000" dirty="0">
                <a:latin typeface="Agency FB" pitchFamily="34" charset="0"/>
              </a:rPr>
              <a:t>16 </a:t>
            </a:r>
            <a:r>
              <a:rPr lang="es-CO" sz="2800" b="1" dirty="0">
                <a:latin typeface="Agency FB" pitchFamily="34" charset="0"/>
              </a:rPr>
              <a:t>asidos de la palabra de vida, para que en el día de Cristo yo pueda gloriarme de que no he corrido en vano, ni en vano he trabajado</a:t>
            </a:r>
            <a:r>
              <a:rPr lang="es-CO" sz="2800" dirty="0"/>
              <a:t>»</a:t>
            </a:r>
            <a:r>
              <a:rPr lang="es-CO" sz="2800" b="1" dirty="0">
                <a:solidFill>
                  <a:srgbClr val="FF0000"/>
                </a:solidFill>
              </a:rPr>
              <a:t> </a:t>
            </a:r>
            <a:r>
              <a:rPr lang="es-CO" sz="2800" dirty="0">
                <a:solidFill>
                  <a:srgbClr val="FFFF00"/>
                </a:solidFill>
              </a:rPr>
              <a:t>Fil.2:14,15. </a:t>
            </a:r>
          </a:p>
        </p:txBody>
      </p:sp>
    </p:spTree>
    <p:extLst>
      <p:ext uri="{BB962C8B-B14F-4D97-AF65-F5344CB8AC3E}">
        <p14:creationId xmlns:p14="http://schemas.microsoft.com/office/powerpoint/2010/main" val="9704490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139122974"/>
              </p:ext>
            </p:extLst>
          </p:nvPr>
        </p:nvGraphicFramePr>
        <p:xfrm>
          <a:off x="323528"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224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809866041"/>
              </p:ext>
            </p:extLst>
          </p:nvPr>
        </p:nvGraphicFramePr>
        <p:xfrm>
          <a:off x="457200" y="476672"/>
          <a:ext cx="822960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794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679201851"/>
              </p:ext>
            </p:extLst>
          </p:nvPr>
        </p:nvGraphicFramePr>
        <p:xfrm>
          <a:off x="457200" y="548680"/>
          <a:ext cx="8229600" cy="59766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899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7319729"/>
              </p:ext>
            </p:extLst>
          </p:nvPr>
        </p:nvGraphicFramePr>
        <p:xfrm>
          <a:off x="251520" y="332656"/>
          <a:ext cx="864096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396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58266603"/>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185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2157</Words>
  <Application>Microsoft Office PowerPoint</Application>
  <PresentationFormat>Presentación en pantalla (4:3)</PresentationFormat>
  <Paragraphs>64</Paragraphs>
  <Slides>22</Slides>
  <Notes>1</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Presentación de PowerPoint</vt:lpstr>
      <vt:lpstr>Presentación de PowerPoint</vt:lpstr>
      <vt:lpstr>Presentación de PowerPoint</vt:lpstr>
      <vt:lpstr>Nosotros, a semejanza de Gedeón y su pequeño ejercito tenemos una lámpara</vt:lpstr>
      <vt:lpstr>Lucha espiritual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45</cp:revision>
  <dcterms:created xsi:type="dcterms:W3CDTF">2006-02-13T02:48:47Z</dcterms:created>
  <dcterms:modified xsi:type="dcterms:W3CDTF">2006-02-10T06:55:00Z</dcterms:modified>
</cp:coreProperties>
</file>