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72"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20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919556E1-A505-42B3-B9CC-1C9433E595B8}" type="datetimeFigureOut">
              <a:rPr lang="es-CO" smtClean="0"/>
              <a:t>24/09/2013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743E8ED4-B2F5-4464-8D65-94F40B07978D}" type="slidenum">
              <a:rPr lang="es-CO" smtClean="0"/>
              <a:t>‹Nº›</a:t>
            </a:fld>
            <a:endParaRPr lang="es-CO" dirty="0"/>
          </a:p>
        </p:txBody>
      </p:sp>
    </p:spTree>
    <p:extLst>
      <p:ext uri="{BB962C8B-B14F-4D97-AF65-F5344CB8AC3E}">
        <p14:creationId xmlns:p14="http://schemas.microsoft.com/office/powerpoint/2010/main" val="27396905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919556E1-A505-42B3-B9CC-1C9433E595B8}" type="datetimeFigureOut">
              <a:rPr lang="es-CO" smtClean="0"/>
              <a:t>24/09/2013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743E8ED4-B2F5-4464-8D65-94F40B07978D}" type="slidenum">
              <a:rPr lang="es-CO" smtClean="0"/>
              <a:t>‹Nº›</a:t>
            </a:fld>
            <a:endParaRPr lang="es-CO" dirty="0"/>
          </a:p>
        </p:txBody>
      </p:sp>
    </p:spTree>
    <p:extLst>
      <p:ext uri="{BB962C8B-B14F-4D97-AF65-F5344CB8AC3E}">
        <p14:creationId xmlns:p14="http://schemas.microsoft.com/office/powerpoint/2010/main" val="3744537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919556E1-A505-42B3-B9CC-1C9433E595B8}" type="datetimeFigureOut">
              <a:rPr lang="es-CO" smtClean="0"/>
              <a:t>24/09/2013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743E8ED4-B2F5-4464-8D65-94F40B07978D}" type="slidenum">
              <a:rPr lang="es-CO" smtClean="0"/>
              <a:t>‹Nº›</a:t>
            </a:fld>
            <a:endParaRPr lang="es-CO" dirty="0"/>
          </a:p>
        </p:txBody>
      </p:sp>
    </p:spTree>
    <p:extLst>
      <p:ext uri="{BB962C8B-B14F-4D97-AF65-F5344CB8AC3E}">
        <p14:creationId xmlns:p14="http://schemas.microsoft.com/office/powerpoint/2010/main" val="21442092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919556E1-A505-42B3-B9CC-1C9433E595B8}" type="datetimeFigureOut">
              <a:rPr lang="es-CO" smtClean="0"/>
              <a:t>24/09/2013</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743E8ED4-B2F5-4464-8D65-94F40B07978D}" type="slidenum">
              <a:rPr lang="es-CO" smtClean="0"/>
              <a:t>‹Nº›</a:t>
            </a:fld>
            <a:endParaRPr lang="es-CO" dirty="0"/>
          </a:p>
        </p:txBody>
      </p:sp>
    </p:spTree>
    <p:extLst>
      <p:ext uri="{BB962C8B-B14F-4D97-AF65-F5344CB8AC3E}">
        <p14:creationId xmlns:p14="http://schemas.microsoft.com/office/powerpoint/2010/main" val="34342725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919556E1-A505-42B3-B9CC-1C9433E595B8}" type="datetimeFigureOut">
              <a:rPr lang="es-CO" smtClean="0"/>
              <a:t>24/09/2013</a:t>
            </a:fld>
            <a:endParaRPr lang="es-CO" dirty="0"/>
          </a:p>
        </p:txBody>
      </p:sp>
      <p:sp>
        <p:nvSpPr>
          <p:cNvPr id="8" name="7 Marcador de pie de página"/>
          <p:cNvSpPr>
            <a:spLocks noGrp="1"/>
          </p:cNvSpPr>
          <p:nvPr>
            <p:ph type="ftr" sz="quarter" idx="11"/>
          </p:nvPr>
        </p:nvSpPr>
        <p:spPr/>
        <p:txBody>
          <a:bodyPr/>
          <a:lstStyle/>
          <a:p>
            <a:endParaRPr lang="es-CO" dirty="0"/>
          </a:p>
        </p:txBody>
      </p:sp>
      <p:sp>
        <p:nvSpPr>
          <p:cNvPr id="9" name="8 Marcador de número de diapositiva"/>
          <p:cNvSpPr>
            <a:spLocks noGrp="1"/>
          </p:cNvSpPr>
          <p:nvPr>
            <p:ph type="sldNum" sz="quarter" idx="12"/>
          </p:nvPr>
        </p:nvSpPr>
        <p:spPr/>
        <p:txBody>
          <a:bodyPr/>
          <a:lstStyle/>
          <a:p>
            <a:fld id="{743E8ED4-B2F5-4464-8D65-94F40B07978D}" type="slidenum">
              <a:rPr lang="es-CO" smtClean="0"/>
              <a:t>‹Nº›</a:t>
            </a:fld>
            <a:endParaRPr lang="es-CO" dirty="0"/>
          </a:p>
        </p:txBody>
      </p:sp>
    </p:spTree>
    <p:extLst>
      <p:ext uri="{BB962C8B-B14F-4D97-AF65-F5344CB8AC3E}">
        <p14:creationId xmlns:p14="http://schemas.microsoft.com/office/powerpoint/2010/main" val="33290068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919556E1-A505-42B3-B9CC-1C9433E595B8}" type="datetimeFigureOut">
              <a:rPr lang="es-CO" smtClean="0"/>
              <a:t>24/09/2013</a:t>
            </a:fld>
            <a:endParaRPr lang="es-CO" dirty="0"/>
          </a:p>
        </p:txBody>
      </p:sp>
      <p:sp>
        <p:nvSpPr>
          <p:cNvPr id="4" name="3 Marcador de pie de página"/>
          <p:cNvSpPr>
            <a:spLocks noGrp="1"/>
          </p:cNvSpPr>
          <p:nvPr>
            <p:ph type="ftr" sz="quarter" idx="11"/>
          </p:nvPr>
        </p:nvSpPr>
        <p:spPr/>
        <p:txBody>
          <a:bodyPr/>
          <a:lstStyle/>
          <a:p>
            <a:endParaRPr lang="es-CO" dirty="0"/>
          </a:p>
        </p:txBody>
      </p:sp>
      <p:sp>
        <p:nvSpPr>
          <p:cNvPr id="5" name="4 Marcador de número de diapositiva"/>
          <p:cNvSpPr>
            <a:spLocks noGrp="1"/>
          </p:cNvSpPr>
          <p:nvPr>
            <p:ph type="sldNum" sz="quarter" idx="12"/>
          </p:nvPr>
        </p:nvSpPr>
        <p:spPr/>
        <p:txBody>
          <a:bodyPr/>
          <a:lstStyle/>
          <a:p>
            <a:fld id="{743E8ED4-B2F5-4464-8D65-94F40B07978D}" type="slidenum">
              <a:rPr lang="es-CO" smtClean="0"/>
              <a:t>‹Nº›</a:t>
            </a:fld>
            <a:endParaRPr lang="es-CO" dirty="0"/>
          </a:p>
        </p:txBody>
      </p:sp>
    </p:spTree>
    <p:extLst>
      <p:ext uri="{BB962C8B-B14F-4D97-AF65-F5344CB8AC3E}">
        <p14:creationId xmlns:p14="http://schemas.microsoft.com/office/powerpoint/2010/main" val="1079716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919556E1-A505-42B3-B9CC-1C9433E595B8}" type="datetimeFigureOut">
              <a:rPr lang="es-CO" smtClean="0"/>
              <a:t>24/09/2013</a:t>
            </a:fld>
            <a:endParaRPr lang="es-CO" dirty="0"/>
          </a:p>
        </p:txBody>
      </p:sp>
      <p:sp>
        <p:nvSpPr>
          <p:cNvPr id="3" name="2 Marcador de pie de página"/>
          <p:cNvSpPr>
            <a:spLocks noGrp="1"/>
          </p:cNvSpPr>
          <p:nvPr>
            <p:ph type="ftr" sz="quarter" idx="11"/>
          </p:nvPr>
        </p:nvSpPr>
        <p:spPr/>
        <p:txBody>
          <a:bodyPr/>
          <a:lstStyle/>
          <a:p>
            <a:endParaRPr lang="es-CO" dirty="0"/>
          </a:p>
        </p:txBody>
      </p:sp>
      <p:sp>
        <p:nvSpPr>
          <p:cNvPr id="4" name="3 Marcador de número de diapositiva"/>
          <p:cNvSpPr>
            <a:spLocks noGrp="1"/>
          </p:cNvSpPr>
          <p:nvPr>
            <p:ph type="sldNum" sz="quarter" idx="12"/>
          </p:nvPr>
        </p:nvSpPr>
        <p:spPr/>
        <p:txBody>
          <a:bodyPr/>
          <a:lstStyle/>
          <a:p>
            <a:fld id="{743E8ED4-B2F5-4464-8D65-94F40B07978D}" type="slidenum">
              <a:rPr lang="es-CO" smtClean="0"/>
              <a:t>‹Nº›</a:t>
            </a:fld>
            <a:endParaRPr lang="es-CO" dirty="0"/>
          </a:p>
        </p:txBody>
      </p:sp>
    </p:spTree>
    <p:extLst>
      <p:ext uri="{BB962C8B-B14F-4D97-AF65-F5344CB8AC3E}">
        <p14:creationId xmlns:p14="http://schemas.microsoft.com/office/powerpoint/2010/main" val="1795192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19556E1-A505-42B3-B9CC-1C9433E595B8}" type="datetimeFigureOut">
              <a:rPr lang="es-CO" smtClean="0"/>
              <a:t>24/09/2013</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743E8ED4-B2F5-4464-8D65-94F40B07978D}" type="slidenum">
              <a:rPr lang="es-CO" smtClean="0"/>
              <a:t>‹Nº›</a:t>
            </a:fld>
            <a:endParaRPr lang="es-CO" dirty="0"/>
          </a:p>
        </p:txBody>
      </p:sp>
    </p:spTree>
    <p:extLst>
      <p:ext uri="{BB962C8B-B14F-4D97-AF65-F5344CB8AC3E}">
        <p14:creationId xmlns:p14="http://schemas.microsoft.com/office/powerpoint/2010/main" val="3489380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19556E1-A505-42B3-B9CC-1C9433E595B8}" type="datetimeFigureOut">
              <a:rPr lang="es-CO" smtClean="0"/>
              <a:t>24/09/2013</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743E8ED4-B2F5-4464-8D65-94F40B07978D}" type="slidenum">
              <a:rPr lang="es-CO" smtClean="0"/>
              <a:t>‹Nº›</a:t>
            </a:fld>
            <a:endParaRPr lang="es-CO" dirty="0"/>
          </a:p>
        </p:txBody>
      </p:sp>
    </p:spTree>
    <p:extLst>
      <p:ext uri="{BB962C8B-B14F-4D97-AF65-F5344CB8AC3E}">
        <p14:creationId xmlns:p14="http://schemas.microsoft.com/office/powerpoint/2010/main" val="17130390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919556E1-A505-42B3-B9CC-1C9433E595B8}" type="datetimeFigureOut">
              <a:rPr lang="es-CO" smtClean="0"/>
              <a:t>24/09/2013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743E8ED4-B2F5-4464-8D65-94F40B07978D}" type="slidenum">
              <a:rPr lang="es-CO" smtClean="0"/>
              <a:t>‹Nº›</a:t>
            </a:fld>
            <a:endParaRPr lang="es-CO" dirty="0"/>
          </a:p>
        </p:txBody>
      </p:sp>
    </p:spTree>
    <p:extLst>
      <p:ext uri="{BB962C8B-B14F-4D97-AF65-F5344CB8AC3E}">
        <p14:creationId xmlns:p14="http://schemas.microsoft.com/office/powerpoint/2010/main" val="4017849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919556E1-A505-42B3-B9CC-1C9433E595B8}" type="datetimeFigureOut">
              <a:rPr lang="es-CO" smtClean="0"/>
              <a:t>24/09/2013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743E8ED4-B2F5-4464-8D65-94F40B07978D}" type="slidenum">
              <a:rPr lang="es-CO" smtClean="0"/>
              <a:t>‹Nº›</a:t>
            </a:fld>
            <a:endParaRPr lang="es-CO" dirty="0"/>
          </a:p>
        </p:txBody>
      </p:sp>
    </p:spTree>
    <p:extLst>
      <p:ext uri="{BB962C8B-B14F-4D97-AF65-F5344CB8AC3E}">
        <p14:creationId xmlns:p14="http://schemas.microsoft.com/office/powerpoint/2010/main" val="689423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9556E1-A505-42B3-B9CC-1C9433E595B8}" type="datetimeFigureOut">
              <a:rPr lang="es-CO" smtClean="0"/>
              <a:t>24/09/2013</a:t>
            </a:fld>
            <a:endParaRPr lang="es-CO"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3E8ED4-B2F5-4464-8D65-94F40B07978D}" type="slidenum">
              <a:rPr lang="es-CO" smtClean="0"/>
              <a:t>‹Nº›</a:t>
            </a:fld>
            <a:endParaRPr lang="es-CO" dirty="0"/>
          </a:p>
        </p:txBody>
      </p:sp>
    </p:spTree>
    <p:extLst>
      <p:ext uri="{BB962C8B-B14F-4D97-AF65-F5344CB8AC3E}">
        <p14:creationId xmlns:p14="http://schemas.microsoft.com/office/powerpoint/2010/main" val="1172037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image.slidesharecdn.com/profecasmesinicasfinal-100102125034-phpapp02/95/slide-1-728.jpg?12629280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2149" y="980728"/>
            <a:ext cx="8424936" cy="4752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97526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188640"/>
            <a:ext cx="8229600" cy="1719064"/>
          </a:xfrm>
        </p:spPr>
        <p:txBody>
          <a:bodyPr>
            <a:normAutofit fontScale="90000"/>
          </a:bodyPr>
          <a:lstStyle/>
          <a:p>
            <a:r>
              <a:rPr lang="es-CO" sz="6600" dirty="0" smtClean="0">
                <a:solidFill>
                  <a:srgbClr val="00B050"/>
                </a:solidFill>
                <a:latin typeface="Brush Script MT" pitchFamily="66" charset="0"/>
              </a:rPr>
              <a:t>Profecías mesiánicas: </a:t>
            </a:r>
            <a:r>
              <a:rPr lang="es-CO" sz="4000" dirty="0" smtClean="0">
                <a:solidFill>
                  <a:srgbClr val="00B050"/>
                </a:solidFill>
                <a:latin typeface="Brush Script MT" pitchFamily="66" charset="0"/>
              </a:rPr>
              <a:t>dado su importancia y para no hacer tan extenso el tema, lo hemos dividido en cinco partes. </a:t>
            </a:r>
            <a:endParaRPr lang="es-CO" sz="4000" dirty="0">
              <a:solidFill>
                <a:srgbClr val="00B050"/>
              </a:solidFill>
              <a:latin typeface="Brush Script MT" pitchFamily="66" charset="0"/>
            </a:endParaRPr>
          </a:p>
        </p:txBody>
      </p:sp>
      <p:sp>
        <p:nvSpPr>
          <p:cNvPr id="3" name="2 Marcador de contenido"/>
          <p:cNvSpPr>
            <a:spLocks noGrp="1"/>
          </p:cNvSpPr>
          <p:nvPr>
            <p:ph idx="1"/>
          </p:nvPr>
        </p:nvSpPr>
        <p:spPr>
          <a:xfrm>
            <a:off x="4138016" y="2278496"/>
            <a:ext cx="4474840" cy="4246847"/>
          </a:xfrm>
          <a:solidFill>
            <a:schemeClr val="bg1"/>
          </a:solidFill>
        </p:spPr>
        <p:txBody>
          <a:bodyPr>
            <a:normAutofit fontScale="77500" lnSpcReduction="20000"/>
          </a:bodyPr>
          <a:lstStyle/>
          <a:p>
            <a:pPr marL="0" indent="0" algn="ctr">
              <a:buNone/>
            </a:pPr>
            <a:r>
              <a:rPr lang="es-CO" sz="3600" dirty="0"/>
              <a:t>En este </a:t>
            </a:r>
            <a:r>
              <a:rPr lang="es-CO" sz="3600" dirty="0" smtClean="0"/>
              <a:t>tema veremos </a:t>
            </a:r>
            <a:r>
              <a:rPr lang="es-CO" sz="3600" dirty="0"/>
              <a:t>50 profecías que muestran irrefutablemente que Jesús es el Señor y Mesías </a:t>
            </a:r>
            <a:r>
              <a:rPr lang="es-CO" sz="3600" dirty="0" smtClean="0"/>
              <a:t>Anunciado </a:t>
            </a:r>
            <a:r>
              <a:rPr lang="es-CO" sz="3600" dirty="0"/>
              <a:t>por los profetas del Antiguo </a:t>
            </a:r>
            <a:r>
              <a:rPr lang="es-CO" sz="3600" dirty="0" smtClean="0"/>
              <a:t>Testamento.</a:t>
            </a:r>
          </a:p>
          <a:p>
            <a:pPr marL="0" indent="0" algn="ctr">
              <a:buNone/>
            </a:pPr>
            <a:endParaRPr lang="es-CO" sz="3600" dirty="0"/>
          </a:p>
          <a:p>
            <a:pPr marL="0" indent="0" algn="ctr">
              <a:buNone/>
            </a:pPr>
            <a:r>
              <a:rPr lang="es-CO" sz="3600" dirty="0" smtClean="0"/>
              <a:t>Lo interesante es que estas profecías fueron dadas muchos años antes de su cumplimiento.</a:t>
            </a:r>
            <a:endParaRPr lang="es-CO" sz="3600" dirty="0"/>
          </a:p>
        </p:txBody>
      </p:sp>
      <p:pic>
        <p:nvPicPr>
          <p:cNvPr id="3074" name="Picture 2" descr="https://encrypted-tbn1.gstatic.com/images?q=tbn:ANd9GcSJiZIWzx2aRhzINcuiCOnseHnTEmzq76QboS04wBp0FJtWRmjo9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330488">
            <a:off x="182145" y="2424082"/>
            <a:ext cx="3850319" cy="3378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42738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pic>
        <p:nvPicPr>
          <p:cNvPr id="1026" name="Picture 2" descr="http://image.slidesharecdn.com/profeciasdejesucristoysucumplimiento-130628015244-phpapp02/95/slide-1-638.jpg?137246078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332656"/>
            <a:ext cx="8640960" cy="6192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60075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Marcador de contenido"/>
          <p:cNvSpPr>
            <a:spLocks noGrp="1"/>
          </p:cNvSpPr>
          <p:nvPr>
            <p:ph idx="1"/>
          </p:nvPr>
        </p:nvSpPr>
        <p:spPr>
          <a:xfrm>
            <a:off x="457200" y="332656"/>
            <a:ext cx="8229600" cy="3240360"/>
          </a:xfrm>
          <a:solidFill>
            <a:srgbClr val="002060"/>
          </a:solidFill>
        </p:spPr>
        <p:txBody>
          <a:bodyPr>
            <a:normAutofit fontScale="92500" lnSpcReduction="20000"/>
          </a:bodyPr>
          <a:lstStyle/>
          <a:p>
            <a:pPr marL="0" indent="0">
              <a:buNone/>
            </a:pPr>
            <a:r>
              <a:rPr lang="es-CO" dirty="0" smtClean="0">
                <a:solidFill>
                  <a:schemeClr val="bg1"/>
                </a:solidFill>
              </a:rPr>
              <a:t>Introducción </a:t>
            </a:r>
            <a:r>
              <a:rPr lang="es-CO" dirty="0">
                <a:solidFill>
                  <a:schemeClr val="bg1"/>
                </a:solidFill>
              </a:rPr>
              <a:t>:</a:t>
            </a:r>
          </a:p>
          <a:p>
            <a:r>
              <a:rPr lang="es-CO" dirty="0">
                <a:solidFill>
                  <a:schemeClr val="bg1"/>
                </a:solidFill>
              </a:rPr>
              <a:t>Para nosotros los cristianos, siempre habrá una pregunta de parte de los mas escépticos: </a:t>
            </a:r>
            <a:r>
              <a:rPr lang="es-CO" dirty="0">
                <a:solidFill>
                  <a:schemeClr val="bg1"/>
                </a:solidFill>
                <a:latin typeface="Agency FB" pitchFamily="34" charset="0"/>
              </a:rPr>
              <a:t>¿Cómo sabemos que Jesús es el hijo de Dios?</a:t>
            </a:r>
            <a:r>
              <a:rPr lang="es-CO" dirty="0">
                <a:solidFill>
                  <a:schemeClr val="bg1"/>
                </a:solidFill>
              </a:rPr>
              <a:t>; La respuesta es muy sencilla, lo sabemos por Fe. </a:t>
            </a:r>
            <a:r>
              <a:rPr lang="es-CO" dirty="0" smtClean="0">
                <a:solidFill>
                  <a:schemeClr val="bg1"/>
                </a:solidFill>
              </a:rPr>
              <a:t>La </a:t>
            </a:r>
            <a:r>
              <a:rPr lang="es-CO" dirty="0">
                <a:solidFill>
                  <a:schemeClr val="bg1"/>
                </a:solidFill>
              </a:rPr>
              <a:t>fe es de trascendencia vital para la vida de todo creyente, por que escrito está que </a:t>
            </a:r>
            <a:r>
              <a:rPr lang="es-CO" dirty="0" smtClean="0">
                <a:solidFill>
                  <a:schemeClr val="bg1"/>
                </a:solidFill>
              </a:rPr>
              <a:t>«</a:t>
            </a:r>
            <a:r>
              <a:rPr lang="es-CO" dirty="0" smtClean="0">
                <a:solidFill>
                  <a:schemeClr val="bg1"/>
                </a:solidFill>
                <a:latin typeface="Agency FB" pitchFamily="34" charset="0"/>
              </a:rPr>
              <a:t>sin </a:t>
            </a:r>
            <a:r>
              <a:rPr lang="es-CO" dirty="0">
                <a:solidFill>
                  <a:schemeClr val="bg1"/>
                </a:solidFill>
                <a:latin typeface="Agency FB" pitchFamily="34" charset="0"/>
              </a:rPr>
              <a:t>fe es imposible agradar a </a:t>
            </a:r>
            <a:r>
              <a:rPr lang="es-CO" dirty="0" smtClean="0">
                <a:solidFill>
                  <a:schemeClr val="bg1"/>
                </a:solidFill>
                <a:latin typeface="Agency FB" pitchFamily="34" charset="0"/>
              </a:rPr>
              <a:t>Dios</a:t>
            </a:r>
            <a:r>
              <a:rPr lang="es-CO" dirty="0" smtClean="0">
                <a:solidFill>
                  <a:schemeClr val="bg1"/>
                </a:solidFill>
              </a:rPr>
              <a:t>»…</a:t>
            </a:r>
            <a:r>
              <a:rPr lang="es-CO" u="sng" dirty="0" smtClean="0">
                <a:solidFill>
                  <a:schemeClr val="bg1"/>
                </a:solidFill>
              </a:rPr>
              <a:t>(Hebreos 11:6).</a:t>
            </a:r>
            <a:r>
              <a:rPr lang="es-CO" u="sng" dirty="0">
                <a:solidFill>
                  <a:schemeClr val="bg1"/>
                </a:solidFill>
              </a:rPr>
              <a:t> </a:t>
            </a:r>
            <a:endParaRPr lang="es-CO" u="sng" dirty="0" smtClean="0">
              <a:solidFill>
                <a:schemeClr val="bg1"/>
              </a:solidFill>
            </a:endParaRPr>
          </a:p>
        </p:txBody>
      </p:sp>
      <p:sp>
        <p:nvSpPr>
          <p:cNvPr id="9" name="8 Rectángulo"/>
          <p:cNvSpPr/>
          <p:nvPr/>
        </p:nvSpPr>
        <p:spPr>
          <a:xfrm>
            <a:off x="179512" y="3789040"/>
            <a:ext cx="6192688" cy="3108543"/>
          </a:xfrm>
          <a:prstGeom prst="rect">
            <a:avLst/>
          </a:prstGeom>
          <a:solidFill>
            <a:srgbClr val="002060"/>
          </a:solidFill>
        </p:spPr>
        <p:txBody>
          <a:bodyPr wrap="square">
            <a:spAutoFit/>
          </a:bodyPr>
          <a:lstStyle/>
          <a:p>
            <a:r>
              <a:rPr lang="es-CO" sz="2800" b="1" dirty="0">
                <a:solidFill>
                  <a:schemeClr val="bg1"/>
                </a:solidFill>
              </a:rPr>
              <a:t>¡Pero no tenemos una fe ciega! La mayoría de nosotros nos damos cuenta que mientras más aprendemos, más robusta y madura es nuestra fe, gracias a los hechos plasmados en las Escrituras (La Biblia) y a los hechos desarrollados en nuestras vidas</a:t>
            </a:r>
            <a:r>
              <a:rPr lang="es-CO" sz="2800" b="1" dirty="0" smtClean="0">
                <a:solidFill>
                  <a:schemeClr val="bg1"/>
                </a:solidFill>
              </a:rPr>
              <a:t>.</a:t>
            </a:r>
            <a:endParaRPr lang="es-CO" sz="2800" dirty="0">
              <a:solidFill>
                <a:schemeClr val="bg1"/>
              </a:solidFill>
            </a:endParaRPr>
          </a:p>
        </p:txBody>
      </p:sp>
      <p:pic>
        <p:nvPicPr>
          <p:cNvPr id="4098" name="Picture 2" descr="https://encrypted-tbn2.gstatic.com/images?q=tbn:ANd9GcSUaoyAtSj_xwu6Vgcg-jp4b1ueaqKqHvV-GToxc47qB84aahiL8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00" y="4077072"/>
            <a:ext cx="2428875" cy="1885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8406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par>
                                <p:cTn id="11" presetID="31" presetClass="entr" presetSubtype="0" fill="hold" nodeType="withEffect">
                                  <p:stCondLst>
                                    <p:cond delay="0"/>
                                  </p:stCondLst>
                                  <p:childTnLst>
                                    <p:set>
                                      <p:cBhvr>
                                        <p:cTn id="12" dur="1" fill="hold">
                                          <p:stCondLst>
                                            <p:cond delay="0"/>
                                          </p:stCondLst>
                                        </p:cTn>
                                        <p:tgtEl>
                                          <p:spTgt spid="4098"/>
                                        </p:tgtEl>
                                        <p:attrNameLst>
                                          <p:attrName>style.visibility</p:attrName>
                                        </p:attrNameLst>
                                      </p:cBhvr>
                                      <p:to>
                                        <p:strVal val="visible"/>
                                      </p:to>
                                    </p:set>
                                    <p:anim calcmode="lin" valueType="num">
                                      <p:cBhvr>
                                        <p:cTn id="13" dur="1000" fill="hold"/>
                                        <p:tgtEl>
                                          <p:spTgt spid="4098"/>
                                        </p:tgtEl>
                                        <p:attrNameLst>
                                          <p:attrName>ppt_w</p:attrName>
                                        </p:attrNameLst>
                                      </p:cBhvr>
                                      <p:tavLst>
                                        <p:tav tm="0">
                                          <p:val>
                                            <p:fltVal val="0"/>
                                          </p:val>
                                        </p:tav>
                                        <p:tav tm="100000">
                                          <p:val>
                                            <p:strVal val="#ppt_w"/>
                                          </p:val>
                                        </p:tav>
                                      </p:tavLst>
                                    </p:anim>
                                    <p:anim calcmode="lin" valueType="num">
                                      <p:cBhvr>
                                        <p:cTn id="14" dur="1000" fill="hold"/>
                                        <p:tgtEl>
                                          <p:spTgt spid="4098"/>
                                        </p:tgtEl>
                                        <p:attrNameLst>
                                          <p:attrName>ppt_h</p:attrName>
                                        </p:attrNameLst>
                                      </p:cBhvr>
                                      <p:tavLst>
                                        <p:tav tm="0">
                                          <p:val>
                                            <p:fltVal val="0"/>
                                          </p:val>
                                        </p:tav>
                                        <p:tav tm="100000">
                                          <p:val>
                                            <p:strVal val="#ppt_h"/>
                                          </p:val>
                                        </p:tav>
                                      </p:tavLst>
                                    </p:anim>
                                    <p:anim calcmode="lin" valueType="num">
                                      <p:cBhvr>
                                        <p:cTn id="15" dur="1000" fill="hold"/>
                                        <p:tgtEl>
                                          <p:spTgt spid="4098"/>
                                        </p:tgtEl>
                                        <p:attrNameLst>
                                          <p:attrName>style.rotation</p:attrName>
                                        </p:attrNameLst>
                                      </p:cBhvr>
                                      <p:tavLst>
                                        <p:tav tm="0">
                                          <p:val>
                                            <p:fltVal val="90"/>
                                          </p:val>
                                        </p:tav>
                                        <p:tav tm="100000">
                                          <p:val>
                                            <p:fltVal val="0"/>
                                          </p:val>
                                        </p:tav>
                                      </p:tavLst>
                                    </p:anim>
                                    <p:animEffect transition="in" filter="fade">
                                      <p:cBhvr>
                                        <p:cTn id="16" dur="1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264696"/>
          </a:xfrm>
          <a:solidFill>
            <a:srgbClr val="002060"/>
          </a:solidFill>
        </p:spPr>
        <p:txBody>
          <a:bodyPr>
            <a:normAutofit fontScale="77500" lnSpcReduction="20000"/>
          </a:bodyPr>
          <a:lstStyle/>
          <a:p>
            <a:pPr marL="0" indent="0">
              <a:buNone/>
            </a:pPr>
            <a:r>
              <a:rPr lang="es-CO" b="1" dirty="0">
                <a:solidFill>
                  <a:schemeClr val="bg1"/>
                </a:solidFill>
              </a:rPr>
              <a:t>Muchas personas han empezado ha estudiar la vida y ministerio del Señor Jesús, y han hallado más que digno, que el sea el fundamento de una fe cabal y total. En la búsqueda de la verdad, con corazones sinceros, han examinado los hechos y han proclamado con profunda sinceridad </a:t>
            </a:r>
            <a:r>
              <a:rPr lang="es-CO" b="1" dirty="0" smtClean="0">
                <a:solidFill>
                  <a:schemeClr val="bg1"/>
                </a:solidFill>
              </a:rPr>
              <a:t> ¡</a:t>
            </a:r>
            <a:r>
              <a:rPr lang="es-CO" b="1" dirty="0">
                <a:solidFill>
                  <a:schemeClr val="bg1"/>
                </a:solidFill>
              </a:rPr>
              <a:t>Jesús es el Señor y Mesías!.</a:t>
            </a:r>
            <a:br>
              <a:rPr lang="es-CO" b="1" dirty="0">
                <a:solidFill>
                  <a:schemeClr val="bg1"/>
                </a:solidFill>
              </a:rPr>
            </a:br>
            <a:r>
              <a:rPr lang="es-CO" b="1" dirty="0">
                <a:solidFill>
                  <a:schemeClr val="bg1"/>
                </a:solidFill>
              </a:rPr>
              <a:t>Dios creo nuestras mentes, es por ello que sabe que somos personas que queremos aprender, entender y comprender, por tal motivo nos ha dado las profecías bíblicas que nos </a:t>
            </a:r>
            <a:r>
              <a:rPr lang="es-CO" b="1" dirty="0" smtClean="0">
                <a:solidFill>
                  <a:schemeClr val="bg1"/>
                </a:solidFill>
              </a:rPr>
              <a:t>orientan y </a:t>
            </a:r>
            <a:r>
              <a:rPr lang="es-CO" b="1" dirty="0">
                <a:solidFill>
                  <a:schemeClr val="bg1"/>
                </a:solidFill>
              </a:rPr>
              <a:t>nos llevan a reconocer el </a:t>
            </a:r>
            <a:r>
              <a:rPr lang="es-CO" b="1" dirty="0" smtClean="0">
                <a:solidFill>
                  <a:schemeClr val="bg1"/>
                </a:solidFill>
              </a:rPr>
              <a:t>Mesianismo </a:t>
            </a:r>
            <a:r>
              <a:rPr lang="es-CO" b="1" dirty="0">
                <a:solidFill>
                  <a:schemeClr val="bg1"/>
                </a:solidFill>
              </a:rPr>
              <a:t>de Jesús.</a:t>
            </a:r>
            <a:br>
              <a:rPr lang="es-CO" b="1" dirty="0">
                <a:solidFill>
                  <a:schemeClr val="bg1"/>
                </a:solidFill>
              </a:rPr>
            </a:br>
            <a:endParaRPr lang="es-CO" b="1" dirty="0" smtClean="0">
              <a:solidFill>
                <a:schemeClr val="bg1"/>
              </a:solidFill>
            </a:endParaRPr>
          </a:p>
          <a:p>
            <a:r>
              <a:rPr lang="es-CO" b="1" dirty="0" smtClean="0">
                <a:solidFill>
                  <a:schemeClr val="bg1"/>
                </a:solidFill>
              </a:rPr>
              <a:t>Canon Lidón </a:t>
            </a:r>
            <a:r>
              <a:rPr lang="es-CO" b="1" dirty="0">
                <a:solidFill>
                  <a:schemeClr val="bg1"/>
                </a:solidFill>
              </a:rPr>
              <a:t>erudito bíblico declaró que hay 332 diferentes predicciones en el A.T. que se cumplieron literalmente en </a:t>
            </a:r>
            <a:r>
              <a:rPr lang="es-CO" b="1" dirty="0" smtClean="0">
                <a:solidFill>
                  <a:schemeClr val="bg1"/>
                </a:solidFill>
              </a:rPr>
              <a:t>Jesucristo.</a:t>
            </a:r>
            <a:br>
              <a:rPr lang="es-CO" b="1" dirty="0" smtClean="0">
                <a:solidFill>
                  <a:schemeClr val="bg1"/>
                </a:solidFill>
              </a:rPr>
            </a:br>
            <a:r>
              <a:rPr lang="es-CO" b="1" dirty="0" smtClean="0">
                <a:solidFill>
                  <a:schemeClr val="bg1"/>
                </a:solidFill>
              </a:rPr>
              <a:t>Nosotros</a:t>
            </a:r>
            <a:r>
              <a:rPr lang="es-CO" b="1" dirty="0">
                <a:solidFill>
                  <a:schemeClr val="bg1"/>
                </a:solidFill>
              </a:rPr>
              <a:t>, solo hemos incluido cincuenta que prueban irrefutablemente, que Jesús es el único hombre vivo o que </a:t>
            </a:r>
            <a:r>
              <a:rPr lang="es-CO" b="1" dirty="0" smtClean="0">
                <a:solidFill>
                  <a:schemeClr val="bg1"/>
                </a:solidFill>
              </a:rPr>
              <a:t>haya </a:t>
            </a:r>
            <a:r>
              <a:rPr lang="es-CO" b="1" dirty="0">
                <a:solidFill>
                  <a:schemeClr val="bg1"/>
                </a:solidFill>
              </a:rPr>
              <a:t>vivido, que reúne todos los requisitos, para ser el Mesías.</a:t>
            </a:r>
            <a:r>
              <a:rPr lang="es-CO" dirty="0">
                <a:solidFill>
                  <a:schemeClr val="bg1"/>
                </a:solidFill>
              </a:rPr>
              <a:t/>
            </a:r>
            <a:br>
              <a:rPr lang="es-CO" dirty="0">
                <a:solidFill>
                  <a:schemeClr val="bg1"/>
                </a:solidFill>
              </a:rPr>
            </a:br>
            <a:endParaRPr lang="es-CO" dirty="0">
              <a:solidFill>
                <a:schemeClr val="bg1"/>
              </a:solidFill>
            </a:endParaRPr>
          </a:p>
          <a:p>
            <a:endParaRPr lang="es-CO" dirty="0"/>
          </a:p>
        </p:txBody>
      </p:sp>
    </p:spTree>
    <p:extLst>
      <p:ext uri="{BB962C8B-B14F-4D97-AF65-F5344CB8AC3E}">
        <p14:creationId xmlns:p14="http://schemas.microsoft.com/office/powerpoint/2010/main" val="233319205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arn(inVertic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sz="5400" b="1" dirty="0" smtClean="0">
                <a:solidFill>
                  <a:srgbClr val="00B050"/>
                </a:solidFill>
                <a:latin typeface="Brush Script MT" pitchFamily="66" charset="0"/>
              </a:rPr>
              <a:t>Si Dios no existiera, no existiría lo que hoy existe</a:t>
            </a:r>
            <a:endParaRPr lang="es-CO" sz="5400" b="1" dirty="0">
              <a:solidFill>
                <a:srgbClr val="00B050"/>
              </a:solidFill>
              <a:latin typeface="Brush Script MT" pitchFamily="66" charset="0"/>
            </a:endParaRPr>
          </a:p>
        </p:txBody>
      </p:sp>
      <p:sp>
        <p:nvSpPr>
          <p:cNvPr id="3" name="2 Marcador de contenido"/>
          <p:cNvSpPr>
            <a:spLocks noGrp="1"/>
          </p:cNvSpPr>
          <p:nvPr>
            <p:ph sz="half" idx="1"/>
          </p:nvPr>
        </p:nvSpPr>
        <p:spPr>
          <a:xfrm>
            <a:off x="390908" y="1844824"/>
            <a:ext cx="3466728" cy="4525963"/>
          </a:xfrm>
        </p:spPr>
        <p:txBody>
          <a:bodyPr>
            <a:normAutofit fontScale="85000" lnSpcReduction="20000"/>
          </a:bodyPr>
          <a:lstStyle/>
          <a:p>
            <a:pPr marL="0" indent="0">
              <a:buNone/>
            </a:pPr>
            <a:r>
              <a:rPr lang="es-CO" dirty="0" smtClean="0"/>
              <a:t>1</a:t>
            </a:r>
            <a:r>
              <a:rPr lang="es-CO" dirty="0"/>
              <a:t>.- </a:t>
            </a:r>
            <a:r>
              <a:rPr lang="es-CO" b="1" dirty="0"/>
              <a:t>El Mesías nacería de una mujer.</a:t>
            </a:r>
          </a:p>
          <a:p>
            <a:r>
              <a:rPr lang="es-CO" b="1" dirty="0"/>
              <a:t>Profecía: </a:t>
            </a:r>
            <a:r>
              <a:rPr lang="es-CO" dirty="0" smtClean="0"/>
              <a:t>Cuando </a:t>
            </a:r>
            <a:r>
              <a:rPr lang="es-CO" dirty="0"/>
              <a:t>Adán y Eva pecaron en el huerto del edén, Dios el Padre dictó esta sentencia a Satanás;</a:t>
            </a:r>
            <a:r>
              <a:rPr lang="es-CO" dirty="0">
                <a:latin typeface="Agency FB" pitchFamily="34" charset="0"/>
              </a:rPr>
              <a:t> “Y pondré enemistad entre ti y la mujer y entre tu simiente y la simiente suya; Esta te herirá en la cabeza y tú la herirás en el calcañar</a:t>
            </a:r>
            <a:r>
              <a:rPr lang="es-CO" b="1" dirty="0"/>
              <a:t>”. </a:t>
            </a:r>
            <a:br>
              <a:rPr lang="es-CO" b="1" dirty="0"/>
            </a:br>
            <a:r>
              <a:rPr lang="es-CO" b="1" dirty="0" smtClean="0">
                <a:solidFill>
                  <a:srgbClr val="FF0000"/>
                </a:solidFill>
              </a:rPr>
              <a:t>(Génesis 3:15).</a:t>
            </a:r>
            <a:r>
              <a:rPr lang="es-CO" b="1" dirty="0">
                <a:solidFill>
                  <a:srgbClr val="FF0000"/>
                </a:solidFill>
              </a:rPr>
              <a:t/>
            </a:r>
            <a:br>
              <a:rPr lang="es-CO" b="1" dirty="0">
                <a:solidFill>
                  <a:srgbClr val="FF0000"/>
                </a:solidFill>
              </a:rPr>
            </a:br>
            <a:endParaRPr lang="es-CO" dirty="0">
              <a:solidFill>
                <a:srgbClr val="FF0000"/>
              </a:solidFill>
            </a:endParaRPr>
          </a:p>
        </p:txBody>
      </p:sp>
      <p:sp>
        <p:nvSpPr>
          <p:cNvPr id="4" name="3 Marcador de contenido"/>
          <p:cNvSpPr>
            <a:spLocks noGrp="1"/>
          </p:cNvSpPr>
          <p:nvPr>
            <p:ph sz="half" idx="2"/>
          </p:nvPr>
        </p:nvSpPr>
        <p:spPr>
          <a:xfrm>
            <a:off x="5331769" y="1844824"/>
            <a:ext cx="3394720" cy="4525963"/>
          </a:xfrm>
        </p:spPr>
        <p:txBody>
          <a:bodyPr>
            <a:normAutofit fontScale="85000" lnSpcReduction="20000"/>
          </a:bodyPr>
          <a:lstStyle/>
          <a:p>
            <a:r>
              <a:rPr lang="es-CO" b="1" dirty="0"/>
              <a:t>Cumplimiento: </a:t>
            </a:r>
            <a:r>
              <a:rPr lang="es-CO" dirty="0">
                <a:latin typeface="Agency FB" pitchFamily="34" charset="0"/>
              </a:rPr>
              <a:t>“Pero cuando vino el cumplimiento del tiempo, Dios envió a su hijo nacido de mujer y nacido bajo la ley”. </a:t>
            </a:r>
            <a:r>
              <a:rPr lang="es-CO" b="1" dirty="0"/>
              <a:t/>
            </a:r>
            <a:br>
              <a:rPr lang="es-CO" b="1" dirty="0"/>
            </a:br>
            <a:r>
              <a:rPr lang="es-CO" b="1" dirty="0" smtClean="0">
                <a:solidFill>
                  <a:srgbClr val="FF0000"/>
                </a:solidFill>
              </a:rPr>
              <a:t>(Gálatas 4:4).</a:t>
            </a:r>
            <a:endParaRPr lang="es-CO" dirty="0">
              <a:solidFill>
                <a:srgbClr val="FF0000"/>
              </a:solidFill>
            </a:endParaRPr>
          </a:p>
          <a:p>
            <a:endParaRPr lang="es-CO" dirty="0"/>
          </a:p>
        </p:txBody>
      </p:sp>
      <p:sp>
        <p:nvSpPr>
          <p:cNvPr id="5" name="4 Cerrar llave"/>
          <p:cNvSpPr/>
          <p:nvPr/>
        </p:nvSpPr>
        <p:spPr>
          <a:xfrm>
            <a:off x="3563888" y="1844824"/>
            <a:ext cx="587496" cy="396044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6" name="5 Abrir llave"/>
          <p:cNvSpPr/>
          <p:nvPr/>
        </p:nvSpPr>
        <p:spPr>
          <a:xfrm>
            <a:off x="5076056" y="1844824"/>
            <a:ext cx="587496" cy="396044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pic>
        <p:nvPicPr>
          <p:cNvPr id="5122" name="Picture 2" descr="https://encrypted-tbn2.gstatic.com/images?q=tbn:ANd9GcQwAfeou3XhlpEbNV48lXFdlY0PJ-n8S3ENg4PHS-baTaYEJnL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90032" y="4005064"/>
            <a:ext cx="3058431" cy="1657351"/>
          </a:xfrm>
          <a:prstGeom prst="rect">
            <a:avLst/>
          </a:prstGeom>
          <a:noFill/>
          <a:extLst>
            <a:ext uri="{909E8E84-426E-40DD-AFC4-6F175D3DCCD1}">
              <a14:hiddenFill xmlns:a14="http://schemas.microsoft.com/office/drawing/2010/main">
                <a:solidFill>
                  <a:srgbClr val="FFFFFF"/>
                </a:solidFill>
              </a14:hiddenFill>
            </a:ext>
          </a:extLst>
        </p:spPr>
      </p:pic>
      <p:sp>
        <p:nvSpPr>
          <p:cNvPr id="7" name="6 Rectángulo"/>
          <p:cNvSpPr/>
          <p:nvPr/>
        </p:nvSpPr>
        <p:spPr>
          <a:xfrm>
            <a:off x="2123728" y="6093296"/>
            <a:ext cx="5095519" cy="646331"/>
          </a:xfrm>
          <a:prstGeom prst="rect">
            <a:avLst/>
          </a:prstGeom>
        </p:spPr>
        <p:txBody>
          <a:bodyPr wrap="square">
            <a:spAutoFit/>
          </a:bodyPr>
          <a:lstStyle/>
          <a:p>
            <a:pPr algn="ctr"/>
            <a:r>
              <a:rPr lang="es-CO" b="1" dirty="0">
                <a:solidFill>
                  <a:srgbClr val="FF0000"/>
                </a:solidFill>
              </a:rPr>
              <a:t>Esta </a:t>
            </a:r>
            <a:r>
              <a:rPr lang="es-CO" b="1" dirty="0" smtClean="0">
                <a:solidFill>
                  <a:srgbClr val="FF0000"/>
                </a:solidFill>
              </a:rPr>
              <a:t>profecía, </a:t>
            </a:r>
            <a:r>
              <a:rPr lang="es-CO" b="1" dirty="0">
                <a:solidFill>
                  <a:srgbClr val="FF0000"/>
                </a:solidFill>
              </a:rPr>
              <a:t>la </a:t>
            </a:r>
            <a:r>
              <a:rPr lang="es-CO" b="1" dirty="0" smtClean="0">
                <a:solidFill>
                  <a:srgbClr val="FF0000"/>
                </a:solidFill>
              </a:rPr>
              <a:t>primera y más </a:t>
            </a:r>
            <a:r>
              <a:rPr lang="es-CO" b="1" dirty="0">
                <a:solidFill>
                  <a:srgbClr val="FF0000"/>
                </a:solidFill>
              </a:rPr>
              <a:t>extensa relacionada con le Mecías, fue dada 4.000 años antes.</a:t>
            </a:r>
          </a:p>
        </p:txBody>
      </p:sp>
    </p:spTree>
    <p:extLst>
      <p:ext uri="{BB962C8B-B14F-4D97-AF65-F5344CB8AC3E}">
        <p14:creationId xmlns:p14="http://schemas.microsoft.com/office/powerpoint/2010/main" val="34034182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1000" fill="hold"/>
                                        <p:tgtEl>
                                          <p:spTgt spid="5"/>
                                        </p:tgtEl>
                                        <p:attrNameLst>
                                          <p:attrName>ppt_w</p:attrName>
                                        </p:attrNameLst>
                                      </p:cBhvr>
                                      <p:tavLst>
                                        <p:tav tm="0">
                                          <p:val>
                                            <p:fltVal val="0"/>
                                          </p:val>
                                        </p:tav>
                                        <p:tav tm="100000">
                                          <p:val>
                                            <p:strVal val="#ppt_w"/>
                                          </p:val>
                                        </p:tav>
                                      </p:tavLst>
                                    </p:anim>
                                    <p:anim calcmode="lin" valueType="num">
                                      <p:cBhvr>
                                        <p:cTn id="22" dur="1000" fill="hold"/>
                                        <p:tgtEl>
                                          <p:spTgt spid="5"/>
                                        </p:tgtEl>
                                        <p:attrNameLst>
                                          <p:attrName>ppt_h</p:attrName>
                                        </p:attrNameLst>
                                      </p:cBhvr>
                                      <p:tavLst>
                                        <p:tav tm="0">
                                          <p:val>
                                            <p:fltVal val="0"/>
                                          </p:val>
                                        </p:tav>
                                        <p:tav tm="100000">
                                          <p:val>
                                            <p:strVal val="#ppt_h"/>
                                          </p:val>
                                        </p:tav>
                                      </p:tavLst>
                                    </p:anim>
                                    <p:anim calcmode="lin" valueType="num">
                                      <p:cBhvr>
                                        <p:cTn id="23" dur="1000" fill="hold"/>
                                        <p:tgtEl>
                                          <p:spTgt spid="5"/>
                                        </p:tgtEl>
                                        <p:attrNameLst>
                                          <p:attrName>style.rotation</p:attrName>
                                        </p:attrNameLst>
                                      </p:cBhvr>
                                      <p:tavLst>
                                        <p:tav tm="0">
                                          <p:val>
                                            <p:fltVal val="90"/>
                                          </p:val>
                                        </p:tav>
                                        <p:tav tm="100000">
                                          <p:val>
                                            <p:fltVal val="0"/>
                                          </p:val>
                                        </p:tav>
                                      </p:tavLst>
                                    </p:anim>
                                    <p:animEffect transition="in" filter="fade">
                                      <p:cBhvr>
                                        <p:cTn id="24" dur="10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4">
                                            <p:txEl>
                                              <p:pRg st="0" end="0"/>
                                            </p:txEl>
                                          </p:spTgt>
                                        </p:tgtEl>
                                        <p:attrNameLst>
                                          <p:attrName>style.visibility</p:attrName>
                                        </p:attrNameLst>
                                      </p:cBhvr>
                                      <p:to>
                                        <p:strVal val="visible"/>
                                      </p:to>
                                    </p:set>
                                    <p:anim calcmode="lin" valueType="num">
                                      <p:cBhvr>
                                        <p:cTn id="29"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30"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31"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32" dur="1000"/>
                                        <p:tgtEl>
                                          <p:spTgt spid="4">
                                            <p:txEl>
                                              <p:pRg st="0" end="0"/>
                                            </p:txEl>
                                          </p:spTgt>
                                        </p:tgtEl>
                                      </p:cBhvr>
                                    </p:animEffect>
                                  </p:childTnLst>
                                </p:cTn>
                              </p:par>
                              <p:par>
                                <p:cTn id="33" presetID="31" presetClass="entr" presetSubtype="0"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1000" fill="hold"/>
                                        <p:tgtEl>
                                          <p:spTgt spid="6"/>
                                        </p:tgtEl>
                                        <p:attrNameLst>
                                          <p:attrName>ppt_w</p:attrName>
                                        </p:attrNameLst>
                                      </p:cBhvr>
                                      <p:tavLst>
                                        <p:tav tm="0">
                                          <p:val>
                                            <p:fltVal val="0"/>
                                          </p:val>
                                        </p:tav>
                                        <p:tav tm="100000">
                                          <p:val>
                                            <p:strVal val="#ppt_w"/>
                                          </p:val>
                                        </p:tav>
                                      </p:tavLst>
                                    </p:anim>
                                    <p:anim calcmode="lin" valueType="num">
                                      <p:cBhvr>
                                        <p:cTn id="36" dur="1000" fill="hold"/>
                                        <p:tgtEl>
                                          <p:spTgt spid="6"/>
                                        </p:tgtEl>
                                        <p:attrNameLst>
                                          <p:attrName>ppt_h</p:attrName>
                                        </p:attrNameLst>
                                      </p:cBhvr>
                                      <p:tavLst>
                                        <p:tav tm="0">
                                          <p:val>
                                            <p:fltVal val="0"/>
                                          </p:val>
                                        </p:tav>
                                        <p:tav tm="100000">
                                          <p:val>
                                            <p:strVal val="#ppt_h"/>
                                          </p:val>
                                        </p:tav>
                                      </p:tavLst>
                                    </p:anim>
                                    <p:anim calcmode="lin" valueType="num">
                                      <p:cBhvr>
                                        <p:cTn id="37" dur="1000" fill="hold"/>
                                        <p:tgtEl>
                                          <p:spTgt spid="6"/>
                                        </p:tgtEl>
                                        <p:attrNameLst>
                                          <p:attrName>style.rotation</p:attrName>
                                        </p:attrNameLst>
                                      </p:cBhvr>
                                      <p:tavLst>
                                        <p:tav tm="0">
                                          <p:val>
                                            <p:fltVal val="90"/>
                                          </p:val>
                                        </p:tav>
                                        <p:tav tm="100000">
                                          <p:val>
                                            <p:fltVal val="0"/>
                                          </p:val>
                                        </p:tav>
                                      </p:tavLst>
                                    </p:anim>
                                    <p:animEffect transition="in" filter="fade">
                                      <p:cBhvr>
                                        <p:cTn id="38" dur="1000"/>
                                        <p:tgtEl>
                                          <p:spTgt spid="6"/>
                                        </p:tgtEl>
                                      </p:cBhvr>
                                    </p:animEffect>
                                  </p:childTnLst>
                                </p:cTn>
                              </p:par>
                              <p:par>
                                <p:cTn id="39" presetID="31" presetClass="entr" presetSubtype="0" fill="hold" nodeType="withEffect">
                                  <p:stCondLst>
                                    <p:cond delay="0"/>
                                  </p:stCondLst>
                                  <p:childTnLst>
                                    <p:set>
                                      <p:cBhvr>
                                        <p:cTn id="40" dur="1" fill="hold">
                                          <p:stCondLst>
                                            <p:cond delay="0"/>
                                          </p:stCondLst>
                                        </p:cTn>
                                        <p:tgtEl>
                                          <p:spTgt spid="5122"/>
                                        </p:tgtEl>
                                        <p:attrNameLst>
                                          <p:attrName>style.visibility</p:attrName>
                                        </p:attrNameLst>
                                      </p:cBhvr>
                                      <p:to>
                                        <p:strVal val="visible"/>
                                      </p:to>
                                    </p:set>
                                    <p:anim calcmode="lin" valueType="num">
                                      <p:cBhvr>
                                        <p:cTn id="41" dur="1000" fill="hold"/>
                                        <p:tgtEl>
                                          <p:spTgt spid="5122"/>
                                        </p:tgtEl>
                                        <p:attrNameLst>
                                          <p:attrName>ppt_w</p:attrName>
                                        </p:attrNameLst>
                                      </p:cBhvr>
                                      <p:tavLst>
                                        <p:tav tm="0">
                                          <p:val>
                                            <p:fltVal val="0"/>
                                          </p:val>
                                        </p:tav>
                                        <p:tav tm="100000">
                                          <p:val>
                                            <p:strVal val="#ppt_w"/>
                                          </p:val>
                                        </p:tav>
                                      </p:tavLst>
                                    </p:anim>
                                    <p:anim calcmode="lin" valueType="num">
                                      <p:cBhvr>
                                        <p:cTn id="42" dur="1000" fill="hold"/>
                                        <p:tgtEl>
                                          <p:spTgt spid="5122"/>
                                        </p:tgtEl>
                                        <p:attrNameLst>
                                          <p:attrName>ppt_h</p:attrName>
                                        </p:attrNameLst>
                                      </p:cBhvr>
                                      <p:tavLst>
                                        <p:tav tm="0">
                                          <p:val>
                                            <p:fltVal val="0"/>
                                          </p:val>
                                        </p:tav>
                                        <p:tav tm="100000">
                                          <p:val>
                                            <p:strVal val="#ppt_h"/>
                                          </p:val>
                                        </p:tav>
                                      </p:tavLst>
                                    </p:anim>
                                    <p:anim calcmode="lin" valueType="num">
                                      <p:cBhvr>
                                        <p:cTn id="43" dur="1000" fill="hold"/>
                                        <p:tgtEl>
                                          <p:spTgt spid="5122"/>
                                        </p:tgtEl>
                                        <p:attrNameLst>
                                          <p:attrName>style.rotation</p:attrName>
                                        </p:attrNameLst>
                                      </p:cBhvr>
                                      <p:tavLst>
                                        <p:tav tm="0">
                                          <p:val>
                                            <p:fltVal val="90"/>
                                          </p:val>
                                        </p:tav>
                                        <p:tav tm="100000">
                                          <p:val>
                                            <p:fltVal val="0"/>
                                          </p:val>
                                        </p:tav>
                                      </p:tavLst>
                                    </p:anim>
                                    <p:animEffect transition="in" filter="fade">
                                      <p:cBhvr>
                                        <p:cTn id="44" dur="1000"/>
                                        <p:tgtEl>
                                          <p:spTgt spid="5122"/>
                                        </p:tgtEl>
                                      </p:cBhvr>
                                    </p:animEffect>
                                  </p:childTnLst>
                                </p:cTn>
                              </p:par>
                            </p:childTnLst>
                          </p:cTn>
                        </p:par>
                      </p:childTnLst>
                    </p:cTn>
                  </p:par>
                  <p:par>
                    <p:cTn id="45" fill="hold">
                      <p:stCondLst>
                        <p:cond delay="indefinite"/>
                      </p:stCondLst>
                      <p:childTnLst>
                        <p:par>
                          <p:cTn id="46" fill="hold">
                            <p:stCondLst>
                              <p:cond delay="0"/>
                            </p:stCondLst>
                            <p:childTnLst>
                              <p:par>
                                <p:cTn id="47" presetID="26" presetClass="entr" presetSubtype="0" fill="hold" grpId="0" nodeType="click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wipe(down)">
                                      <p:cBhvr>
                                        <p:cTn id="49" dur="580">
                                          <p:stCondLst>
                                            <p:cond delay="0"/>
                                          </p:stCondLst>
                                        </p:cTn>
                                        <p:tgtEl>
                                          <p:spTgt spid="7"/>
                                        </p:tgtEl>
                                      </p:cBhvr>
                                    </p:animEffect>
                                    <p:anim calcmode="lin" valueType="num">
                                      <p:cBhvr>
                                        <p:cTn id="50"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51"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52"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53"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54"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55" dur="26">
                                          <p:stCondLst>
                                            <p:cond delay="650"/>
                                          </p:stCondLst>
                                        </p:cTn>
                                        <p:tgtEl>
                                          <p:spTgt spid="7"/>
                                        </p:tgtEl>
                                      </p:cBhvr>
                                      <p:to x="100000" y="60000"/>
                                    </p:animScale>
                                    <p:animScale>
                                      <p:cBhvr>
                                        <p:cTn id="56" dur="166" decel="50000">
                                          <p:stCondLst>
                                            <p:cond delay="676"/>
                                          </p:stCondLst>
                                        </p:cTn>
                                        <p:tgtEl>
                                          <p:spTgt spid="7"/>
                                        </p:tgtEl>
                                      </p:cBhvr>
                                      <p:to x="100000" y="100000"/>
                                    </p:animScale>
                                    <p:animScale>
                                      <p:cBhvr>
                                        <p:cTn id="57" dur="26">
                                          <p:stCondLst>
                                            <p:cond delay="1312"/>
                                          </p:stCondLst>
                                        </p:cTn>
                                        <p:tgtEl>
                                          <p:spTgt spid="7"/>
                                        </p:tgtEl>
                                      </p:cBhvr>
                                      <p:to x="100000" y="80000"/>
                                    </p:animScale>
                                    <p:animScale>
                                      <p:cBhvr>
                                        <p:cTn id="58" dur="166" decel="50000">
                                          <p:stCondLst>
                                            <p:cond delay="1338"/>
                                          </p:stCondLst>
                                        </p:cTn>
                                        <p:tgtEl>
                                          <p:spTgt spid="7"/>
                                        </p:tgtEl>
                                      </p:cBhvr>
                                      <p:to x="100000" y="100000"/>
                                    </p:animScale>
                                    <p:animScale>
                                      <p:cBhvr>
                                        <p:cTn id="59" dur="26">
                                          <p:stCondLst>
                                            <p:cond delay="1642"/>
                                          </p:stCondLst>
                                        </p:cTn>
                                        <p:tgtEl>
                                          <p:spTgt spid="7"/>
                                        </p:tgtEl>
                                      </p:cBhvr>
                                      <p:to x="100000" y="90000"/>
                                    </p:animScale>
                                    <p:animScale>
                                      <p:cBhvr>
                                        <p:cTn id="60" dur="166" decel="50000">
                                          <p:stCondLst>
                                            <p:cond delay="1668"/>
                                          </p:stCondLst>
                                        </p:cTn>
                                        <p:tgtEl>
                                          <p:spTgt spid="7"/>
                                        </p:tgtEl>
                                      </p:cBhvr>
                                      <p:to x="100000" y="100000"/>
                                    </p:animScale>
                                    <p:animScale>
                                      <p:cBhvr>
                                        <p:cTn id="61" dur="26">
                                          <p:stCondLst>
                                            <p:cond delay="1808"/>
                                          </p:stCondLst>
                                        </p:cTn>
                                        <p:tgtEl>
                                          <p:spTgt spid="7"/>
                                        </p:tgtEl>
                                      </p:cBhvr>
                                      <p:to x="100000" y="95000"/>
                                    </p:animScale>
                                    <p:animScale>
                                      <p:cBhvr>
                                        <p:cTn id="62"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5" grpId="0" animBg="1"/>
      <p:bldP spid="6" grpId="0" animBg="1"/>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pPr>
              <a:tabLst>
                <a:tab pos="363538" algn="l"/>
              </a:tabLst>
            </a:pPr>
            <a:r>
              <a:rPr lang="es-CO" sz="1800" b="1" dirty="0"/>
              <a:t>En su primera venida el Mesías nacido del vientre de una </a:t>
            </a:r>
            <a:r>
              <a:rPr lang="es-CO" sz="1800" b="1" dirty="0" smtClean="0"/>
              <a:t>mujer, </a:t>
            </a:r>
            <a:r>
              <a:rPr lang="es-CO" sz="1800" b="1" dirty="0"/>
              <a:t>como todo el mundo. Lo interesante en los pasajes </a:t>
            </a:r>
            <a:r>
              <a:rPr lang="es-CO" sz="1800" b="1" dirty="0" smtClean="0"/>
              <a:t>citados anteriormente es </a:t>
            </a:r>
            <a:r>
              <a:rPr lang="es-CO" sz="1800" b="1" dirty="0"/>
              <a:t>que se hace énfasis en la mujer, no en el hombre. Esto se debe a que Jesús no fue concebido por la unión de un hombre y una mujer, si no por el poder del Espíritu Santo, que cubrió a María con su sombra. </a:t>
            </a:r>
            <a:r>
              <a:rPr lang="es-CO" sz="1800" b="1" dirty="0" smtClean="0">
                <a:solidFill>
                  <a:srgbClr val="FF0000"/>
                </a:solidFill>
              </a:rPr>
              <a:t>(Lucas 1:35).</a:t>
            </a:r>
            <a:r>
              <a:rPr lang="es-CO" sz="1800" dirty="0">
                <a:solidFill>
                  <a:srgbClr val="FF0000"/>
                </a:solidFill>
              </a:rPr>
              <a:t/>
            </a:r>
            <a:br>
              <a:rPr lang="es-CO" sz="1800" dirty="0">
                <a:solidFill>
                  <a:srgbClr val="FF0000"/>
                </a:solidFill>
              </a:rPr>
            </a:br>
            <a:endParaRPr lang="es-CO" sz="1800" dirty="0">
              <a:solidFill>
                <a:srgbClr val="FF0000"/>
              </a:solidFill>
            </a:endParaRPr>
          </a:p>
        </p:txBody>
      </p:sp>
      <p:sp>
        <p:nvSpPr>
          <p:cNvPr id="3" name="2 Marcador de contenido"/>
          <p:cNvSpPr>
            <a:spLocks noGrp="1"/>
          </p:cNvSpPr>
          <p:nvPr>
            <p:ph sz="half" idx="1"/>
          </p:nvPr>
        </p:nvSpPr>
        <p:spPr>
          <a:xfrm>
            <a:off x="457200" y="1600200"/>
            <a:ext cx="3610744" cy="4525963"/>
          </a:xfrm>
        </p:spPr>
        <p:txBody>
          <a:bodyPr>
            <a:normAutofit fontScale="47500" lnSpcReduction="20000"/>
          </a:bodyPr>
          <a:lstStyle/>
          <a:p>
            <a:pPr marL="0" indent="0">
              <a:buNone/>
            </a:pPr>
            <a:r>
              <a:rPr lang="es-CO" sz="5100" b="1" dirty="0" smtClean="0"/>
              <a:t>2</a:t>
            </a:r>
            <a:r>
              <a:rPr lang="es-CO" sz="5100" b="1" dirty="0"/>
              <a:t>.- El Mesías nacería de una </a:t>
            </a:r>
            <a:r>
              <a:rPr lang="es-CO" sz="5100" b="1" dirty="0" smtClean="0"/>
              <a:t>virgen.</a:t>
            </a:r>
            <a:endParaRPr lang="es-CO" sz="5100" b="1" dirty="0"/>
          </a:p>
          <a:p>
            <a:r>
              <a:rPr lang="es-CO" sz="4400" b="1" dirty="0"/>
              <a:t>Profecía: </a:t>
            </a:r>
            <a:r>
              <a:rPr lang="es-CO" sz="4400" dirty="0">
                <a:latin typeface="Agency FB" pitchFamily="34" charset="0"/>
              </a:rPr>
              <a:t>“Por tanto, el Señor mismo os dará señal: He aquí que la virgen concebirá y dará a luz un hijo, y llamará su nombre Emanuel”</a:t>
            </a:r>
            <a:r>
              <a:rPr lang="es-CO" sz="4400" b="1" dirty="0"/>
              <a:t> </a:t>
            </a:r>
            <a:r>
              <a:rPr lang="es-CO" sz="4400" b="1" dirty="0" smtClean="0">
                <a:solidFill>
                  <a:srgbClr val="FF0000"/>
                </a:solidFill>
              </a:rPr>
              <a:t>(Isaías 7:14).</a:t>
            </a:r>
            <a:endParaRPr lang="es-CO" sz="4400" dirty="0">
              <a:solidFill>
                <a:srgbClr val="FF0000"/>
              </a:solidFill>
            </a:endParaRPr>
          </a:p>
        </p:txBody>
      </p:sp>
      <p:sp>
        <p:nvSpPr>
          <p:cNvPr id="4" name="3 Marcador de contenido"/>
          <p:cNvSpPr>
            <a:spLocks noGrp="1"/>
          </p:cNvSpPr>
          <p:nvPr>
            <p:ph sz="half" idx="2"/>
          </p:nvPr>
        </p:nvSpPr>
        <p:spPr>
          <a:xfrm>
            <a:off x="5004048" y="1600200"/>
            <a:ext cx="3682752" cy="4525963"/>
          </a:xfrm>
        </p:spPr>
        <p:txBody>
          <a:bodyPr>
            <a:normAutofit fontScale="47500" lnSpcReduction="20000"/>
          </a:bodyPr>
          <a:lstStyle/>
          <a:p>
            <a:pPr marL="0" indent="0">
              <a:buNone/>
            </a:pPr>
            <a:r>
              <a:rPr lang="es-CO" sz="4200" b="1" dirty="0"/>
              <a:t>Cumplimiento:</a:t>
            </a:r>
            <a:r>
              <a:rPr lang="es-CO" b="1" dirty="0"/>
              <a:t> </a:t>
            </a:r>
            <a:r>
              <a:rPr lang="es-CO" sz="3500" b="1" dirty="0"/>
              <a:t>“Al sexto mes el ángel Gabriel fue enviado por Dios a una ciudad de Galilea llamada Nazaret, a una virgen desposada con un varón llamado José de la casa de David; y el nombre de la virgen era María </a:t>
            </a:r>
            <a:r>
              <a:rPr lang="es-CO" sz="3500" b="1" dirty="0" smtClean="0"/>
              <a:t>entonces </a:t>
            </a:r>
            <a:r>
              <a:rPr lang="es-CO" sz="3500" b="1" dirty="0"/>
              <a:t>el ángel le dijo: María, no temas porque has hallado gracia delante de Dios. Y ahora concebirás en tu vientre, y darás a luz un hijo y llamarás su nombre JESÚS </a:t>
            </a:r>
            <a:r>
              <a:rPr lang="es-CO" sz="3500" b="1" dirty="0" smtClean="0"/>
              <a:t>entonces </a:t>
            </a:r>
            <a:r>
              <a:rPr lang="es-CO" sz="3500" b="1" dirty="0"/>
              <a:t>María dijo al ángel: ¿Cómo será esto?, pues no conozco varón. Respondiendo el ángel le dijo: el Espíritu Santo vendrá sobre ti y el poder del Altísimo te cubrirá con su sombra; por lo cual también el Santo ser que nacerá, será llamado hijo de Dios </a:t>
            </a:r>
            <a:r>
              <a:rPr lang="es-CO" sz="3500" b="1" dirty="0" smtClean="0"/>
              <a:t> </a:t>
            </a:r>
            <a:r>
              <a:rPr lang="es-CO" sz="3500" b="1" dirty="0"/>
              <a:t>porque nada es imposible para Dios.</a:t>
            </a:r>
            <a:r>
              <a:rPr lang="es-CO" b="1" dirty="0"/>
              <a:t/>
            </a:r>
            <a:br>
              <a:rPr lang="es-CO" b="1" dirty="0"/>
            </a:br>
            <a:r>
              <a:rPr lang="es-CO" sz="3400" b="1" dirty="0" smtClean="0">
                <a:solidFill>
                  <a:srgbClr val="FF0000"/>
                </a:solidFill>
              </a:rPr>
              <a:t>(Lucas </a:t>
            </a:r>
            <a:r>
              <a:rPr lang="es-CO" sz="3400" b="1" dirty="0">
                <a:solidFill>
                  <a:srgbClr val="FF0000"/>
                </a:solidFill>
              </a:rPr>
              <a:t>1:26-27, 30-31, 34-5, </a:t>
            </a:r>
            <a:r>
              <a:rPr lang="es-CO" sz="3400" b="1" dirty="0" smtClean="0">
                <a:solidFill>
                  <a:srgbClr val="FF0000"/>
                </a:solidFill>
              </a:rPr>
              <a:t>37-38).</a:t>
            </a:r>
            <a:endParaRPr lang="es-CO" sz="3400" dirty="0">
              <a:solidFill>
                <a:srgbClr val="FF0000"/>
              </a:solidFill>
            </a:endParaRPr>
          </a:p>
        </p:txBody>
      </p:sp>
      <p:sp>
        <p:nvSpPr>
          <p:cNvPr id="5" name="4 Cerrar llave"/>
          <p:cNvSpPr/>
          <p:nvPr/>
        </p:nvSpPr>
        <p:spPr>
          <a:xfrm>
            <a:off x="3635896" y="1628800"/>
            <a:ext cx="515488" cy="446449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6" name="5 Abrir llave"/>
          <p:cNvSpPr/>
          <p:nvPr/>
        </p:nvSpPr>
        <p:spPr>
          <a:xfrm>
            <a:off x="4683342" y="1628800"/>
            <a:ext cx="515488" cy="446449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pic>
        <p:nvPicPr>
          <p:cNvPr id="1026" name="Picture 2" descr="https://encrypted-tbn0.gstatic.com/images?q=tbn:ANd9GcTCdCNLWo93Cp3DxwtPAa3xavpegB16xGPDdPLN6-EHBaD3HEpxu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1770" y="3573017"/>
            <a:ext cx="2346094" cy="2520280"/>
          </a:xfrm>
          <a:prstGeom prst="rect">
            <a:avLst/>
          </a:prstGeom>
          <a:noFill/>
          <a:extLst>
            <a:ext uri="{909E8E84-426E-40DD-AFC4-6F175D3DCCD1}">
              <a14:hiddenFill xmlns:a14="http://schemas.microsoft.com/office/drawing/2010/main">
                <a:solidFill>
                  <a:srgbClr val="FFFFFF"/>
                </a:solidFill>
              </a14:hiddenFill>
            </a:ext>
          </a:extLst>
        </p:spPr>
      </p:pic>
      <p:sp>
        <p:nvSpPr>
          <p:cNvPr id="7" name="6 Rectángulo"/>
          <p:cNvSpPr/>
          <p:nvPr/>
        </p:nvSpPr>
        <p:spPr>
          <a:xfrm>
            <a:off x="1331640" y="6099718"/>
            <a:ext cx="5976664" cy="646331"/>
          </a:xfrm>
          <a:prstGeom prst="rect">
            <a:avLst/>
          </a:prstGeom>
        </p:spPr>
        <p:txBody>
          <a:bodyPr wrap="square">
            <a:spAutoFit/>
          </a:bodyPr>
          <a:lstStyle/>
          <a:p>
            <a:pPr algn="ctr"/>
            <a:r>
              <a:rPr lang="es-CO" b="1" dirty="0">
                <a:solidFill>
                  <a:srgbClr val="FF0000"/>
                </a:solidFill>
              </a:rPr>
              <a:t>Esta profecía, fue anunciada 686 años antes, y se cumplió como todas las demás, de una manera asombrosa.</a:t>
            </a:r>
          </a:p>
        </p:txBody>
      </p:sp>
    </p:spTree>
    <p:extLst>
      <p:ext uri="{BB962C8B-B14F-4D97-AF65-F5344CB8AC3E}">
        <p14:creationId xmlns:p14="http://schemas.microsoft.com/office/powerpoint/2010/main" val="256433854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1000" fill="hold"/>
                                        <p:tgtEl>
                                          <p:spTgt spid="5"/>
                                        </p:tgtEl>
                                        <p:attrNameLst>
                                          <p:attrName>ppt_w</p:attrName>
                                        </p:attrNameLst>
                                      </p:cBhvr>
                                      <p:tavLst>
                                        <p:tav tm="0">
                                          <p:val>
                                            <p:fltVal val="0"/>
                                          </p:val>
                                        </p:tav>
                                        <p:tav tm="100000">
                                          <p:val>
                                            <p:strVal val="#ppt_w"/>
                                          </p:val>
                                        </p:tav>
                                      </p:tavLst>
                                    </p:anim>
                                    <p:anim calcmode="lin" valueType="num">
                                      <p:cBhvr>
                                        <p:cTn id="22" dur="1000" fill="hold"/>
                                        <p:tgtEl>
                                          <p:spTgt spid="5"/>
                                        </p:tgtEl>
                                        <p:attrNameLst>
                                          <p:attrName>ppt_h</p:attrName>
                                        </p:attrNameLst>
                                      </p:cBhvr>
                                      <p:tavLst>
                                        <p:tav tm="0">
                                          <p:val>
                                            <p:fltVal val="0"/>
                                          </p:val>
                                        </p:tav>
                                        <p:tav tm="100000">
                                          <p:val>
                                            <p:strVal val="#ppt_h"/>
                                          </p:val>
                                        </p:tav>
                                      </p:tavLst>
                                    </p:anim>
                                    <p:anim calcmode="lin" valueType="num">
                                      <p:cBhvr>
                                        <p:cTn id="23" dur="1000" fill="hold"/>
                                        <p:tgtEl>
                                          <p:spTgt spid="5"/>
                                        </p:tgtEl>
                                        <p:attrNameLst>
                                          <p:attrName>style.rotation</p:attrName>
                                        </p:attrNameLst>
                                      </p:cBhvr>
                                      <p:tavLst>
                                        <p:tav tm="0">
                                          <p:val>
                                            <p:fltVal val="90"/>
                                          </p:val>
                                        </p:tav>
                                        <p:tav tm="100000">
                                          <p:val>
                                            <p:fltVal val="0"/>
                                          </p:val>
                                        </p:tav>
                                      </p:tavLst>
                                    </p:anim>
                                    <p:animEffect transition="in" filter="fade">
                                      <p:cBhvr>
                                        <p:cTn id="24" dur="1000"/>
                                        <p:tgtEl>
                                          <p:spTgt spid="5"/>
                                        </p:tgtEl>
                                      </p:cBhvr>
                                    </p:animEffect>
                                  </p:childTnLst>
                                </p:cTn>
                              </p:par>
                              <p:par>
                                <p:cTn id="25" presetID="31" presetClass="entr" presetSubtype="0" fill="hold" nodeType="withEffect">
                                  <p:stCondLst>
                                    <p:cond delay="0"/>
                                  </p:stCondLst>
                                  <p:childTnLst>
                                    <p:set>
                                      <p:cBhvr>
                                        <p:cTn id="26" dur="1" fill="hold">
                                          <p:stCondLst>
                                            <p:cond delay="0"/>
                                          </p:stCondLst>
                                        </p:cTn>
                                        <p:tgtEl>
                                          <p:spTgt spid="1026"/>
                                        </p:tgtEl>
                                        <p:attrNameLst>
                                          <p:attrName>style.visibility</p:attrName>
                                        </p:attrNameLst>
                                      </p:cBhvr>
                                      <p:to>
                                        <p:strVal val="visible"/>
                                      </p:to>
                                    </p:set>
                                    <p:anim calcmode="lin" valueType="num">
                                      <p:cBhvr>
                                        <p:cTn id="27" dur="1000" fill="hold"/>
                                        <p:tgtEl>
                                          <p:spTgt spid="1026"/>
                                        </p:tgtEl>
                                        <p:attrNameLst>
                                          <p:attrName>ppt_w</p:attrName>
                                        </p:attrNameLst>
                                      </p:cBhvr>
                                      <p:tavLst>
                                        <p:tav tm="0">
                                          <p:val>
                                            <p:fltVal val="0"/>
                                          </p:val>
                                        </p:tav>
                                        <p:tav tm="100000">
                                          <p:val>
                                            <p:strVal val="#ppt_w"/>
                                          </p:val>
                                        </p:tav>
                                      </p:tavLst>
                                    </p:anim>
                                    <p:anim calcmode="lin" valueType="num">
                                      <p:cBhvr>
                                        <p:cTn id="28" dur="1000" fill="hold"/>
                                        <p:tgtEl>
                                          <p:spTgt spid="1026"/>
                                        </p:tgtEl>
                                        <p:attrNameLst>
                                          <p:attrName>ppt_h</p:attrName>
                                        </p:attrNameLst>
                                      </p:cBhvr>
                                      <p:tavLst>
                                        <p:tav tm="0">
                                          <p:val>
                                            <p:fltVal val="0"/>
                                          </p:val>
                                        </p:tav>
                                        <p:tav tm="100000">
                                          <p:val>
                                            <p:strVal val="#ppt_h"/>
                                          </p:val>
                                        </p:tav>
                                      </p:tavLst>
                                    </p:anim>
                                    <p:anim calcmode="lin" valueType="num">
                                      <p:cBhvr>
                                        <p:cTn id="29" dur="1000" fill="hold"/>
                                        <p:tgtEl>
                                          <p:spTgt spid="1026"/>
                                        </p:tgtEl>
                                        <p:attrNameLst>
                                          <p:attrName>style.rotation</p:attrName>
                                        </p:attrNameLst>
                                      </p:cBhvr>
                                      <p:tavLst>
                                        <p:tav tm="0">
                                          <p:val>
                                            <p:fltVal val="90"/>
                                          </p:val>
                                        </p:tav>
                                        <p:tav tm="100000">
                                          <p:val>
                                            <p:fltVal val="0"/>
                                          </p:val>
                                        </p:tav>
                                      </p:tavLst>
                                    </p:anim>
                                    <p:animEffect transition="in" filter="fade">
                                      <p:cBhvr>
                                        <p:cTn id="30" dur="1000"/>
                                        <p:tgtEl>
                                          <p:spTgt spid="1026"/>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grpId="0" nodeType="clickEffect">
                                  <p:stCondLst>
                                    <p:cond delay="0"/>
                                  </p:stCondLst>
                                  <p:childTnLst>
                                    <p:set>
                                      <p:cBhvr>
                                        <p:cTn id="34" dur="1" fill="hold">
                                          <p:stCondLst>
                                            <p:cond delay="0"/>
                                          </p:stCondLst>
                                        </p:cTn>
                                        <p:tgtEl>
                                          <p:spTgt spid="4">
                                            <p:txEl>
                                              <p:pRg st="0" end="0"/>
                                            </p:txEl>
                                          </p:spTgt>
                                        </p:tgtEl>
                                        <p:attrNameLst>
                                          <p:attrName>style.visibility</p:attrName>
                                        </p:attrNameLst>
                                      </p:cBhvr>
                                      <p:to>
                                        <p:strVal val="visible"/>
                                      </p:to>
                                    </p:set>
                                    <p:anim calcmode="lin" valueType="num">
                                      <p:cBhvr>
                                        <p:cTn id="35"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36"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37"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38" dur="1000"/>
                                        <p:tgtEl>
                                          <p:spTgt spid="4">
                                            <p:txEl>
                                              <p:pRg st="0" end="0"/>
                                            </p:txEl>
                                          </p:spTgt>
                                        </p:tgtEl>
                                      </p:cBhvr>
                                    </p:animEffect>
                                  </p:childTnLst>
                                </p:cTn>
                              </p:par>
                              <p:par>
                                <p:cTn id="39" presetID="31" presetClass="entr" presetSubtype="0"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p:cTn id="41" dur="1000" fill="hold"/>
                                        <p:tgtEl>
                                          <p:spTgt spid="6"/>
                                        </p:tgtEl>
                                        <p:attrNameLst>
                                          <p:attrName>ppt_w</p:attrName>
                                        </p:attrNameLst>
                                      </p:cBhvr>
                                      <p:tavLst>
                                        <p:tav tm="0">
                                          <p:val>
                                            <p:fltVal val="0"/>
                                          </p:val>
                                        </p:tav>
                                        <p:tav tm="100000">
                                          <p:val>
                                            <p:strVal val="#ppt_w"/>
                                          </p:val>
                                        </p:tav>
                                      </p:tavLst>
                                    </p:anim>
                                    <p:anim calcmode="lin" valueType="num">
                                      <p:cBhvr>
                                        <p:cTn id="42" dur="1000" fill="hold"/>
                                        <p:tgtEl>
                                          <p:spTgt spid="6"/>
                                        </p:tgtEl>
                                        <p:attrNameLst>
                                          <p:attrName>ppt_h</p:attrName>
                                        </p:attrNameLst>
                                      </p:cBhvr>
                                      <p:tavLst>
                                        <p:tav tm="0">
                                          <p:val>
                                            <p:fltVal val="0"/>
                                          </p:val>
                                        </p:tav>
                                        <p:tav tm="100000">
                                          <p:val>
                                            <p:strVal val="#ppt_h"/>
                                          </p:val>
                                        </p:tav>
                                      </p:tavLst>
                                    </p:anim>
                                    <p:anim calcmode="lin" valueType="num">
                                      <p:cBhvr>
                                        <p:cTn id="43" dur="1000" fill="hold"/>
                                        <p:tgtEl>
                                          <p:spTgt spid="6"/>
                                        </p:tgtEl>
                                        <p:attrNameLst>
                                          <p:attrName>style.rotation</p:attrName>
                                        </p:attrNameLst>
                                      </p:cBhvr>
                                      <p:tavLst>
                                        <p:tav tm="0">
                                          <p:val>
                                            <p:fltVal val="90"/>
                                          </p:val>
                                        </p:tav>
                                        <p:tav tm="100000">
                                          <p:val>
                                            <p:fltVal val="0"/>
                                          </p:val>
                                        </p:tav>
                                      </p:tavLst>
                                    </p:anim>
                                    <p:animEffect transition="in" filter="fade">
                                      <p:cBhvr>
                                        <p:cTn id="44" dur="1000"/>
                                        <p:tgtEl>
                                          <p:spTgt spid="6"/>
                                        </p:tgtEl>
                                      </p:cBhvr>
                                    </p:animEffect>
                                  </p:childTnLst>
                                </p:cTn>
                              </p:par>
                            </p:childTnLst>
                          </p:cTn>
                        </p:par>
                      </p:childTnLst>
                    </p:cTn>
                  </p:par>
                  <p:par>
                    <p:cTn id="45" fill="hold">
                      <p:stCondLst>
                        <p:cond delay="indefinite"/>
                      </p:stCondLst>
                      <p:childTnLst>
                        <p:par>
                          <p:cTn id="46" fill="hold">
                            <p:stCondLst>
                              <p:cond delay="0"/>
                            </p:stCondLst>
                            <p:childTnLst>
                              <p:par>
                                <p:cTn id="47" presetID="26" presetClass="entr" presetSubtype="0" fill="hold" nodeType="clickEffect">
                                  <p:stCondLst>
                                    <p:cond delay="0"/>
                                  </p:stCondLst>
                                  <p:childTnLst>
                                    <p:set>
                                      <p:cBhvr>
                                        <p:cTn id="48" dur="1" fill="hold">
                                          <p:stCondLst>
                                            <p:cond delay="0"/>
                                          </p:stCondLst>
                                        </p:cTn>
                                        <p:tgtEl>
                                          <p:spTgt spid="7">
                                            <p:txEl>
                                              <p:pRg st="0" end="0"/>
                                            </p:txEl>
                                          </p:spTgt>
                                        </p:tgtEl>
                                        <p:attrNameLst>
                                          <p:attrName>style.visibility</p:attrName>
                                        </p:attrNameLst>
                                      </p:cBhvr>
                                      <p:to>
                                        <p:strVal val="visible"/>
                                      </p:to>
                                    </p:set>
                                    <p:animEffect transition="in" filter="wipe(down)">
                                      <p:cBhvr>
                                        <p:cTn id="49" dur="580">
                                          <p:stCondLst>
                                            <p:cond delay="0"/>
                                          </p:stCondLst>
                                        </p:cTn>
                                        <p:tgtEl>
                                          <p:spTgt spid="7">
                                            <p:txEl>
                                              <p:pRg st="0" end="0"/>
                                            </p:txEl>
                                          </p:spTgt>
                                        </p:tgtEl>
                                      </p:cBhvr>
                                    </p:animEffect>
                                    <p:anim calcmode="lin" valueType="num">
                                      <p:cBhvr>
                                        <p:cTn id="50" dur="1822" tmFilter="0,0; 0.14,0.36; 0.43,0.73; 0.71,0.91; 1.0,1.0">
                                          <p:stCondLst>
                                            <p:cond delay="0"/>
                                          </p:stCondLst>
                                        </p:cTn>
                                        <p:tgtEl>
                                          <p:spTgt spid="7">
                                            <p:txEl>
                                              <p:pRg st="0" end="0"/>
                                            </p:txEl>
                                          </p:spTgt>
                                        </p:tgtEl>
                                        <p:attrNameLst>
                                          <p:attrName>ppt_x</p:attrName>
                                        </p:attrNameLst>
                                      </p:cBhvr>
                                      <p:tavLst>
                                        <p:tav tm="0">
                                          <p:val>
                                            <p:strVal val="#ppt_x-0.25"/>
                                          </p:val>
                                        </p:tav>
                                        <p:tav tm="100000">
                                          <p:val>
                                            <p:strVal val="#ppt_x"/>
                                          </p:val>
                                        </p:tav>
                                      </p:tavLst>
                                    </p:anim>
                                    <p:anim calcmode="lin" valueType="num">
                                      <p:cBhvr>
                                        <p:cTn id="51" dur="664" tmFilter="0.0,0.0; 0.25,0.07; 0.50,0.2; 0.75,0.467; 1.0,1.0">
                                          <p:stCondLst>
                                            <p:cond delay="0"/>
                                          </p:stCondLst>
                                        </p:cTn>
                                        <p:tgtEl>
                                          <p:spTgt spid="7">
                                            <p:txEl>
                                              <p:pRg st="0" end="0"/>
                                            </p:txEl>
                                          </p:spTgt>
                                        </p:tgtEl>
                                        <p:attrNameLst>
                                          <p:attrName>ppt_y</p:attrName>
                                        </p:attrNameLst>
                                      </p:cBhvr>
                                      <p:tavLst>
                                        <p:tav tm="0" fmla="#ppt_y-sin(pi*$)/3">
                                          <p:val>
                                            <p:fltVal val="0.5"/>
                                          </p:val>
                                        </p:tav>
                                        <p:tav tm="100000">
                                          <p:val>
                                            <p:fltVal val="1"/>
                                          </p:val>
                                        </p:tav>
                                      </p:tavLst>
                                    </p:anim>
                                    <p:anim calcmode="lin" valueType="num">
                                      <p:cBhvr>
                                        <p:cTn id="52" dur="664" tmFilter="0, 0; 0.125,0.2665; 0.25,0.4; 0.375,0.465; 0.5,0.5;  0.625,0.535; 0.75,0.6; 0.875,0.7335; 1,1">
                                          <p:stCondLst>
                                            <p:cond delay="664"/>
                                          </p:stCondLst>
                                        </p:cTn>
                                        <p:tgtEl>
                                          <p:spTgt spid="7">
                                            <p:txEl>
                                              <p:pRg st="0" end="0"/>
                                            </p:txEl>
                                          </p:spTgt>
                                        </p:tgtEl>
                                        <p:attrNameLst>
                                          <p:attrName>ppt_y</p:attrName>
                                        </p:attrNameLst>
                                      </p:cBhvr>
                                      <p:tavLst>
                                        <p:tav tm="0" fmla="#ppt_y-sin(pi*$)/9">
                                          <p:val>
                                            <p:fltVal val="0"/>
                                          </p:val>
                                        </p:tav>
                                        <p:tav tm="100000">
                                          <p:val>
                                            <p:fltVal val="1"/>
                                          </p:val>
                                        </p:tav>
                                      </p:tavLst>
                                    </p:anim>
                                    <p:anim calcmode="lin" valueType="num">
                                      <p:cBhvr>
                                        <p:cTn id="53" dur="332" tmFilter="0, 0; 0.125,0.2665; 0.25,0.4; 0.375,0.465; 0.5,0.5;  0.625,0.535; 0.75,0.6; 0.875,0.7335; 1,1">
                                          <p:stCondLst>
                                            <p:cond delay="1324"/>
                                          </p:stCondLst>
                                        </p:cTn>
                                        <p:tgtEl>
                                          <p:spTgt spid="7">
                                            <p:txEl>
                                              <p:pRg st="0" end="0"/>
                                            </p:txEl>
                                          </p:spTgt>
                                        </p:tgtEl>
                                        <p:attrNameLst>
                                          <p:attrName>ppt_y</p:attrName>
                                        </p:attrNameLst>
                                      </p:cBhvr>
                                      <p:tavLst>
                                        <p:tav tm="0" fmla="#ppt_y-sin(pi*$)/27">
                                          <p:val>
                                            <p:fltVal val="0"/>
                                          </p:val>
                                        </p:tav>
                                        <p:tav tm="100000">
                                          <p:val>
                                            <p:fltVal val="1"/>
                                          </p:val>
                                        </p:tav>
                                      </p:tavLst>
                                    </p:anim>
                                    <p:anim calcmode="lin" valueType="num">
                                      <p:cBhvr>
                                        <p:cTn id="54" dur="164" tmFilter="0, 0; 0.125,0.2665; 0.25,0.4; 0.375,0.465; 0.5,0.5;  0.625,0.535; 0.75,0.6; 0.875,0.7335; 1,1">
                                          <p:stCondLst>
                                            <p:cond delay="1656"/>
                                          </p:stCondLst>
                                        </p:cTn>
                                        <p:tgtEl>
                                          <p:spTgt spid="7">
                                            <p:txEl>
                                              <p:pRg st="0" end="0"/>
                                            </p:txEl>
                                          </p:spTgt>
                                        </p:tgtEl>
                                        <p:attrNameLst>
                                          <p:attrName>ppt_y</p:attrName>
                                        </p:attrNameLst>
                                      </p:cBhvr>
                                      <p:tavLst>
                                        <p:tav tm="0" fmla="#ppt_y-sin(pi*$)/81">
                                          <p:val>
                                            <p:fltVal val="0"/>
                                          </p:val>
                                        </p:tav>
                                        <p:tav tm="100000">
                                          <p:val>
                                            <p:fltVal val="1"/>
                                          </p:val>
                                        </p:tav>
                                      </p:tavLst>
                                    </p:anim>
                                    <p:animScale>
                                      <p:cBhvr>
                                        <p:cTn id="55" dur="26">
                                          <p:stCondLst>
                                            <p:cond delay="650"/>
                                          </p:stCondLst>
                                        </p:cTn>
                                        <p:tgtEl>
                                          <p:spTgt spid="7">
                                            <p:txEl>
                                              <p:pRg st="0" end="0"/>
                                            </p:txEl>
                                          </p:spTgt>
                                        </p:tgtEl>
                                      </p:cBhvr>
                                      <p:to x="100000" y="60000"/>
                                    </p:animScale>
                                    <p:animScale>
                                      <p:cBhvr>
                                        <p:cTn id="56" dur="166" decel="50000">
                                          <p:stCondLst>
                                            <p:cond delay="676"/>
                                          </p:stCondLst>
                                        </p:cTn>
                                        <p:tgtEl>
                                          <p:spTgt spid="7">
                                            <p:txEl>
                                              <p:pRg st="0" end="0"/>
                                            </p:txEl>
                                          </p:spTgt>
                                        </p:tgtEl>
                                      </p:cBhvr>
                                      <p:to x="100000" y="100000"/>
                                    </p:animScale>
                                    <p:animScale>
                                      <p:cBhvr>
                                        <p:cTn id="57" dur="26">
                                          <p:stCondLst>
                                            <p:cond delay="1312"/>
                                          </p:stCondLst>
                                        </p:cTn>
                                        <p:tgtEl>
                                          <p:spTgt spid="7">
                                            <p:txEl>
                                              <p:pRg st="0" end="0"/>
                                            </p:txEl>
                                          </p:spTgt>
                                        </p:tgtEl>
                                      </p:cBhvr>
                                      <p:to x="100000" y="80000"/>
                                    </p:animScale>
                                    <p:animScale>
                                      <p:cBhvr>
                                        <p:cTn id="58" dur="166" decel="50000">
                                          <p:stCondLst>
                                            <p:cond delay="1338"/>
                                          </p:stCondLst>
                                        </p:cTn>
                                        <p:tgtEl>
                                          <p:spTgt spid="7">
                                            <p:txEl>
                                              <p:pRg st="0" end="0"/>
                                            </p:txEl>
                                          </p:spTgt>
                                        </p:tgtEl>
                                      </p:cBhvr>
                                      <p:to x="100000" y="100000"/>
                                    </p:animScale>
                                    <p:animScale>
                                      <p:cBhvr>
                                        <p:cTn id="59" dur="26">
                                          <p:stCondLst>
                                            <p:cond delay="1642"/>
                                          </p:stCondLst>
                                        </p:cTn>
                                        <p:tgtEl>
                                          <p:spTgt spid="7">
                                            <p:txEl>
                                              <p:pRg st="0" end="0"/>
                                            </p:txEl>
                                          </p:spTgt>
                                        </p:tgtEl>
                                      </p:cBhvr>
                                      <p:to x="100000" y="90000"/>
                                    </p:animScale>
                                    <p:animScale>
                                      <p:cBhvr>
                                        <p:cTn id="60" dur="166" decel="50000">
                                          <p:stCondLst>
                                            <p:cond delay="1668"/>
                                          </p:stCondLst>
                                        </p:cTn>
                                        <p:tgtEl>
                                          <p:spTgt spid="7">
                                            <p:txEl>
                                              <p:pRg st="0" end="0"/>
                                            </p:txEl>
                                          </p:spTgt>
                                        </p:tgtEl>
                                      </p:cBhvr>
                                      <p:to x="100000" y="100000"/>
                                    </p:animScale>
                                    <p:animScale>
                                      <p:cBhvr>
                                        <p:cTn id="61" dur="26">
                                          <p:stCondLst>
                                            <p:cond delay="1808"/>
                                          </p:stCondLst>
                                        </p:cTn>
                                        <p:tgtEl>
                                          <p:spTgt spid="7">
                                            <p:txEl>
                                              <p:pRg st="0" end="0"/>
                                            </p:txEl>
                                          </p:spTgt>
                                        </p:tgtEl>
                                      </p:cBhvr>
                                      <p:to x="100000" y="95000"/>
                                    </p:animScale>
                                    <p:animScale>
                                      <p:cBhvr>
                                        <p:cTn id="62" dur="166" decel="50000">
                                          <p:stCondLst>
                                            <p:cond delay="1834"/>
                                          </p:stCondLst>
                                        </p:cTn>
                                        <p:tgtEl>
                                          <p:spTgt spid="7">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5"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57200" y="404664"/>
            <a:ext cx="3538736" cy="6192688"/>
          </a:xfrm>
        </p:spPr>
        <p:txBody>
          <a:bodyPr>
            <a:normAutofit fontScale="92500" lnSpcReduction="10000"/>
          </a:bodyPr>
          <a:lstStyle/>
          <a:p>
            <a:pPr marL="0" indent="0">
              <a:buNone/>
            </a:pPr>
            <a:r>
              <a:rPr lang="es-CO" sz="3000" b="1" dirty="0" smtClean="0"/>
              <a:t>3</a:t>
            </a:r>
            <a:r>
              <a:rPr lang="es-CO" sz="3000" b="1" dirty="0"/>
              <a:t>.- El Mesías sería hijo de Dios.</a:t>
            </a:r>
          </a:p>
          <a:p>
            <a:r>
              <a:rPr lang="es-CO" b="1" dirty="0"/>
              <a:t>Profecía: “</a:t>
            </a:r>
            <a:r>
              <a:rPr lang="es-CO" dirty="0">
                <a:latin typeface="Agency FB" pitchFamily="34" charset="0"/>
              </a:rPr>
              <a:t>Yo publicaré el decreto; Jehová me ha dicho: mi hijo eres tú, yo te engendré hoy</a:t>
            </a:r>
            <a:r>
              <a:rPr lang="es-CO" b="1" dirty="0"/>
              <a:t>”. </a:t>
            </a:r>
            <a:r>
              <a:rPr lang="es-CO" b="1" dirty="0" smtClean="0">
                <a:solidFill>
                  <a:srgbClr val="FF0000"/>
                </a:solidFill>
              </a:rPr>
              <a:t>(Salmo 2:7).</a:t>
            </a:r>
          </a:p>
          <a:p>
            <a:endParaRPr lang="es-CO" b="1" dirty="0" smtClean="0"/>
          </a:p>
          <a:p>
            <a:r>
              <a:rPr lang="es-CO" b="1" dirty="0" smtClean="0"/>
              <a:t>El</a:t>
            </a:r>
            <a:r>
              <a:rPr lang="es-CO" b="1" dirty="0"/>
              <a:t> Salmo 2:7, </a:t>
            </a:r>
            <a:r>
              <a:rPr lang="es-CO" dirty="0"/>
              <a:t>es un Salmo real, por medio del cual el Mesías proclama la afirmación del Padre sobre su legitimidad como Mesías</a:t>
            </a:r>
            <a:r>
              <a:rPr lang="es-CO" b="1" dirty="0" smtClean="0"/>
              <a:t>.</a:t>
            </a:r>
            <a:br>
              <a:rPr lang="es-CO" b="1" dirty="0" smtClean="0"/>
            </a:br>
            <a:endParaRPr lang="es-CO" dirty="0"/>
          </a:p>
        </p:txBody>
      </p:sp>
      <p:sp>
        <p:nvSpPr>
          <p:cNvPr id="4" name="3 Marcador de contenido"/>
          <p:cNvSpPr>
            <a:spLocks noGrp="1"/>
          </p:cNvSpPr>
          <p:nvPr>
            <p:ph sz="half" idx="2"/>
          </p:nvPr>
        </p:nvSpPr>
        <p:spPr>
          <a:xfrm>
            <a:off x="5148064" y="404664"/>
            <a:ext cx="3538736" cy="5721499"/>
          </a:xfrm>
        </p:spPr>
        <p:txBody>
          <a:bodyPr>
            <a:normAutofit fontScale="92500" lnSpcReduction="10000"/>
          </a:bodyPr>
          <a:lstStyle/>
          <a:p>
            <a:r>
              <a:rPr lang="es-CO" b="1" dirty="0"/>
              <a:t>Cumplimiento: “</a:t>
            </a:r>
            <a:r>
              <a:rPr lang="es-CO" dirty="0">
                <a:latin typeface="Agency FB" pitchFamily="34" charset="0"/>
              </a:rPr>
              <a:t>Y hubo una voz de los cielos (la voz del Padre) que decía: este es mi hijo amado, en el cual tengo complacencia</a:t>
            </a:r>
            <a:r>
              <a:rPr lang="es-CO" b="1" dirty="0"/>
              <a:t>” </a:t>
            </a:r>
            <a:br>
              <a:rPr lang="es-CO" b="1" dirty="0"/>
            </a:br>
            <a:r>
              <a:rPr lang="es-CO" b="1" dirty="0" smtClean="0">
                <a:solidFill>
                  <a:srgbClr val="FF0000"/>
                </a:solidFill>
              </a:rPr>
              <a:t>(Mateo 3:17).</a:t>
            </a:r>
          </a:p>
          <a:p>
            <a:endParaRPr lang="es-CO" b="1" dirty="0" smtClean="0"/>
          </a:p>
          <a:p>
            <a:r>
              <a:rPr lang="es-CO" b="1" dirty="0" smtClean="0"/>
              <a:t>“ </a:t>
            </a:r>
            <a:r>
              <a:rPr lang="es-CO" dirty="0">
                <a:latin typeface="Agency FB" pitchFamily="34" charset="0"/>
              </a:rPr>
              <a:t>Y los espíritus inmundos al verle, se postraron delante de El, y daban voces diciendo: Tú eres el hijo de Dios.” </a:t>
            </a:r>
            <a:br>
              <a:rPr lang="es-CO" dirty="0">
                <a:latin typeface="Agency FB" pitchFamily="34" charset="0"/>
              </a:rPr>
            </a:br>
            <a:r>
              <a:rPr lang="es-CO" b="1" dirty="0" smtClean="0">
                <a:solidFill>
                  <a:srgbClr val="FF0000"/>
                </a:solidFill>
              </a:rPr>
              <a:t>(Marcos 13:11).</a:t>
            </a:r>
            <a:r>
              <a:rPr lang="es-CO" b="1" dirty="0">
                <a:solidFill>
                  <a:srgbClr val="FF0000"/>
                </a:solidFill>
              </a:rPr>
              <a:t/>
            </a:r>
            <a:br>
              <a:rPr lang="es-CO" b="1" dirty="0">
                <a:solidFill>
                  <a:srgbClr val="FF0000"/>
                </a:solidFill>
              </a:rPr>
            </a:br>
            <a:r>
              <a:rPr lang="es-CO" b="1" dirty="0"/>
              <a:t/>
            </a:r>
            <a:br>
              <a:rPr lang="es-CO" b="1" dirty="0"/>
            </a:br>
            <a:endParaRPr lang="es-CO" dirty="0"/>
          </a:p>
        </p:txBody>
      </p:sp>
      <p:sp>
        <p:nvSpPr>
          <p:cNvPr id="5" name="4 Cerrar llave"/>
          <p:cNvSpPr/>
          <p:nvPr/>
        </p:nvSpPr>
        <p:spPr>
          <a:xfrm>
            <a:off x="3797243" y="404664"/>
            <a:ext cx="432048" cy="576064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6" name="5 Abrir llave"/>
          <p:cNvSpPr/>
          <p:nvPr/>
        </p:nvSpPr>
        <p:spPr>
          <a:xfrm>
            <a:off x="4788024" y="404664"/>
            <a:ext cx="515488" cy="576064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Tree>
    <p:extLst>
      <p:ext uri="{BB962C8B-B14F-4D97-AF65-F5344CB8AC3E}">
        <p14:creationId xmlns:p14="http://schemas.microsoft.com/office/powerpoint/2010/main" val="2089021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p:cTn id="2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3" end="3"/>
                                            </p:txEl>
                                          </p:spTgt>
                                        </p:tgtEl>
                                      </p:cBhvr>
                                    </p:animEffect>
                                  </p:childTnLst>
                                </p:cTn>
                              </p:par>
                              <p:par>
                                <p:cTn id="27" presetID="31"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1000" fill="hold"/>
                                        <p:tgtEl>
                                          <p:spTgt spid="5"/>
                                        </p:tgtEl>
                                        <p:attrNameLst>
                                          <p:attrName>ppt_w</p:attrName>
                                        </p:attrNameLst>
                                      </p:cBhvr>
                                      <p:tavLst>
                                        <p:tav tm="0">
                                          <p:val>
                                            <p:fltVal val="0"/>
                                          </p:val>
                                        </p:tav>
                                        <p:tav tm="100000">
                                          <p:val>
                                            <p:strVal val="#ppt_w"/>
                                          </p:val>
                                        </p:tav>
                                      </p:tavLst>
                                    </p:anim>
                                    <p:anim calcmode="lin" valueType="num">
                                      <p:cBhvr>
                                        <p:cTn id="30" dur="1000" fill="hold"/>
                                        <p:tgtEl>
                                          <p:spTgt spid="5"/>
                                        </p:tgtEl>
                                        <p:attrNameLst>
                                          <p:attrName>ppt_h</p:attrName>
                                        </p:attrNameLst>
                                      </p:cBhvr>
                                      <p:tavLst>
                                        <p:tav tm="0">
                                          <p:val>
                                            <p:fltVal val="0"/>
                                          </p:val>
                                        </p:tav>
                                        <p:tav tm="100000">
                                          <p:val>
                                            <p:strVal val="#ppt_h"/>
                                          </p:val>
                                        </p:tav>
                                      </p:tavLst>
                                    </p:anim>
                                    <p:anim calcmode="lin" valueType="num">
                                      <p:cBhvr>
                                        <p:cTn id="31" dur="1000" fill="hold"/>
                                        <p:tgtEl>
                                          <p:spTgt spid="5"/>
                                        </p:tgtEl>
                                        <p:attrNameLst>
                                          <p:attrName>style.rotation</p:attrName>
                                        </p:attrNameLst>
                                      </p:cBhvr>
                                      <p:tavLst>
                                        <p:tav tm="0">
                                          <p:val>
                                            <p:fltVal val="90"/>
                                          </p:val>
                                        </p:tav>
                                        <p:tav tm="100000">
                                          <p:val>
                                            <p:fltVal val="0"/>
                                          </p:val>
                                        </p:tav>
                                      </p:tavLst>
                                    </p:anim>
                                    <p:animEffect transition="in" filter="fade">
                                      <p:cBhvr>
                                        <p:cTn id="32" dur="10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31" presetClass="entr" presetSubtype="0" fill="hold" grpId="0" nodeType="clickEffect">
                                  <p:stCondLst>
                                    <p:cond delay="0"/>
                                  </p:stCondLst>
                                  <p:childTnLst>
                                    <p:set>
                                      <p:cBhvr>
                                        <p:cTn id="36" dur="1" fill="hold">
                                          <p:stCondLst>
                                            <p:cond delay="0"/>
                                          </p:stCondLst>
                                        </p:cTn>
                                        <p:tgtEl>
                                          <p:spTgt spid="4">
                                            <p:txEl>
                                              <p:pRg st="0" end="0"/>
                                            </p:txEl>
                                          </p:spTgt>
                                        </p:tgtEl>
                                        <p:attrNameLst>
                                          <p:attrName>style.visibility</p:attrName>
                                        </p:attrNameLst>
                                      </p:cBhvr>
                                      <p:to>
                                        <p:strVal val="visible"/>
                                      </p:to>
                                    </p:set>
                                    <p:anim calcmode="lin" valueType="num">
                                      <p:cBhvr>
                                        <p:cTn id="37"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38"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39"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40" dur="1000"/>
                                        <p:tgtEl>
                                          <p:spTgt spid="4">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grpId="0" nodeType="clickEffect">
                                  <p:stCondLst>
                                    <p:cond delay="0"/>
                                  </p:stCondLst>
                                  <p:childTnLst>
                                    <p:set>
                                      <p:cBhvr>
                                        <p:cTn id="44" dur="1" fill="hold">
                                          <p:stCondLst>
                                            <p:cond delay="0"/>
                                          </p:stCondLst>
                                        </p:cTn>
                                        <p:tgtEl>
                                          <p:spTgt spid="4">
                                            <p:txEl>
                                              <p:pRg st="2" end="2"/>
                                            </p:txEl>
                                          </p:spTgt>
                                        </p:tgtEl>
                                        <p:attrNameLst>
                                          <p:attrName>style.visibility</p:attrName>
                                        </p:attrNameLst>
                                      </p:cBhvr>
                                      <p:to>
                                        <p:strVal val="visible"/>
                                      </p:to>
                                    </p:set>
                                    <p:anim calcmode="lin" valueType="num">
                                      <p:cBhvr>
                                        <p:cTn id="45"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46"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47"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48" dur="1000"/>
                                        <p:tgtEl>
                                          <p:spTgt spid="4">
                                            <p:txEl>
                                              <p:pRg st="2" end="2"/>
                                            </p:txEl>
                                          </p:spTgt>
                                        </p:tgtEl>
                                      </p:cBhvr>
                                    </p:animEffect>
                                  </p:childTnLst>
                                </p:cTn>
                              </p:par>
                              <p:par>
                                <p:cTn id="49" presetID="31" presetClass="entr" presetSubtype="0" fill="hold" grpId="0" nodeType="withEffect">
                                  <p:stCondLst>
                                    <p:cond delay="0"/>
                                  </p:stCondLst>
                                  <p:childTnLst>
                                    <p:set>
                                      <p:cBhvr>
                                        <p:cTn id="50" dur="1" fill="hold">
                                          <p:stCondLst>
                                            <p:cond delay="0"/>
                                          </p:stCondLst>
                                        </p:cTn>
                                        <p:tgtEl>
                                          <p:spTgt spid="6"/>
                                        </p:tgtEl>
                                        <p:attrNameLst>
                                          <p:attrName>style.visibility</p:attrName>
                                        </p:attrNameLst>
                                      </p:cBhvr>
                                      <p:to>
                                        <p:strVal val="visible"/>
                                      </p:to>
                                    </p:set>
                                    <p:anim calcmode="lin" valueType="num">
                                      <p:cBhvr>
                                        <p:cTn id="51" dur="1000" fill="hold"/>
                                        <p:tgtEl>
                                          <p:spTgt spid="6"/>
                                        </p:tgtEl>
                                        <p:attrNameLst>
                                          <p:attrName>ppt_w</p:attrName>
                                        </p:attrNameLst>
                                      </p:cBhvr>
                                      <p:tavLst>
                                        <p:tav tm="0">
                                          <p:val>
                                            <p:fltVal val="0"/>
                                          </p:val>
                                        </p:tav>
                                        <p:tav tm="100000">
                                          <p:val>
                                            <p:strVal val="#ppt_w"/>
                                          </p:val>
                                        </p:tav>
                                      </p:tavLst>
                                    </p:anim>
                                    <p:anim calcmode="lin" valueType="num">
                                      <p:cBhvr>
                                        <p:cTn id="52" dur="1000" fill="hold"/>
                                        <p:tgtEl>
                                          <p:spTgt spid="6"/>
                                        </p:tgtEl>
                                        <p:attrNameLst>
                                          <p:attrName>ppt_h</p:attrName>
                                        </p:attrNameLst>
                                      </p:cBhvr>
                                      <p:tavLst>
                                        <p:tav tm="0">
                                          <p:val>
                                            <p:fltVal val="0"/>
                                          </p:val>
                                        </p:tav>
                                        <p:tav tm="100000">
                                          <p:val>
                                            <p:strVal val="#ppt_h"/>
                                          </p:val>
                                        </p:tav>
                                      </p:tavLst>
                                    </p:anim>
                                    <p:anim calcmode="lin" valueType="num">
                                      <p:cBhvr>
                                        <p:cTn id="53" dur="1000" fill="hold"/>
                                        <p:tgtEl>
                                          <p:spTgt spid="6"/>
                                        </p:tgtEl>
                                        <p:attrNameLst>
                                          <p:attrName>style.rotation</p:attrName>
                                        </p:attrNameLst>
                                      </p:cBhvr>
                                      <p:tavLst>
                                        <p:tav tm="0">
                                          <p:val>
                                            <p:fltVal val="90"/>
                                          </p:val>
                                        </p:tav>
                                        <p:tav tm="100000">
                                          <p:val>
                                            <p:fltVal val="0"/>
                                          </p:val>
                                        </p:tav>
                                      </p:tavLst>
                                    </p:anim>
                                    <p:animEffect transition="in" filter="fade">
                                      <p:cBhvr>
                                        <p:cTn id="5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5"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67544" y="908721"/>
            <a:ext cx="3394720" cy="4104456"/>
          </a:xfrm>
        </p:spPr>
        <p:txBody>
          <a:bodyPr>
            <a:normAutofit fontScale="92500" lnSpcReduction="20000"/>
          </a:bodyPr>
          <a:lstStyle/>
          <a:p>
            <a:pPr marL="0" indent="0">
              <a:buNone/>
            </a:pPr>
            <a:r>
              <a:rPr lang="es-CO" sz="3500" b="1" dirty="0"/>
              <a:t>4.- El Mesías sería de la tribu de Judá.</a:t>
            </a:r>
          </a:p>
          <a:p>
            <a:r>
              <a:rPr lang="es-CO" sz="3500" b="1" dirty="0"/>
              <a:t>Profecía:</a:t>
            </a:r>
            <a:r>
              <a:rPr lang="es-CO" b="1" dirty="0"/>
              <a:t> </a:t>
            </a:r>
            <a:r>
              <a:rPr lang="es-CO" dirty="0">
                <a:latin typeface="Agency FB" pitchFamily="34" charset="0"/>
              </a:rPr>
              <a:t>“No será quitado el cetro de Judá, ni el legislador de entre sus pies, hasta que venga Siloh; y a El se congregarán los pueblos”.</a:t>
            </a:r>
            <a:r>
              <a:rPr lang="es-CO" b="1" dirty="0"/>
              <a:t>  </a:t>
            </a:r>
            <a:r>
              <a:rPr lang="es-CO" b="1" dirty="0" smtClean="0">
                <a:solidFill>
                  <a:srgbClr val="FF0000"/>
                </a:solidFill>
              </a:rPr>
              <a:t>(Génesis 49:10).</a:t>
            </a:r>
            <a:r>
              <a:rPr lang="es-CO" b="1" dirty="0">
                <a:solidFill>
                  <a:srgbClr val="FF0000"/>
                </a:solidFill>
              </a:rPr>
              <a:t/>
            </a:r>
            <a:br>
              <a:rPr lang="es-CO" b="1" dirty="0">
                <a:solidFill>
                  <a:srgbClr val="FF0000"/>
                </a:solidFill>
              </a:rPr>
            </a:br>
            <a:endParaRPr lang="es-CO" dirty="0">
              <a:solidFill>
                <a:srgbClr val="FF0000"/>
              </a:solidFill>
            </a:endParaRPr>
          </a:p>
        </p:txBody>
      </p:sp>
      <p:sp>
        <p:nvSpPr>
          <p:cNvPr id="4" name="3 Marcador de contenido"/>
          <p:cNvSpPr>
            <a:spLocks noGrp="1"/>
          </p:cNvSpPr>
          <p:nvPr>
            <p:ph sz="half" idx="2"/>
          </p:nvPr>
        </p:nvSpPr>
        <p:spPr>
          <a:xfrm>
            <a:off x="4932040" y="908721"/>
            <a:ext cx="3682752" cy="4176464"/>
          </a:xfrm>
        </p:spPr>
        <p:txBody>
          <a:bodyPr>
            <a:normAutofit fontScale="92500" lnSpcReduction="20000"/>
          </a:bodyPr>
          <a:lstStyle/>
          <a:p>
            <a:r>
              <a:rPr lang="es-CO" sz="3500" b="1" dirty="0"/>
              <a:t>Cumplimiento:</a:t>
            </a:r>
            <a:r>
              <a:rPr lang="es-CO" b="1" dirty="0"/>
              <a:t> “</a:t>
            </a:r>
            <a:r>
              <a:rPr lang="es-CO" dirty="0">
                <a:latin typeface="Agency FB" pitchFamily="34" charset="0"/>
              </a:rPr>
              <a:t>Judá engendró de Tamar a Fares y a </a:t>
            </a:r>
            <a:r>
              <a:rPr lang="es-CO" dirty="0" smtClean="0">
                <a:latin typeface="Agency FB" pitchFamily="34" charset="0"/>
              </a:rPr>
              <a:t>Zara, </a:t>
            </a:r>
            <a:r>
              <a:rPr lang="es-CO" dirty="0">
                <a:latin typeface="Agency FB" pitchFamily="34" charset="0"/>
              </a:rPr>
              <a:t>y Jacob engendró a José, marido de María, </a:t>
            </a:r>
            <a:r>
              <a:rPr lang="es-CO" dirty="0" smtClean="0">
                <a:latin typeface="Agency FB" pitchFamily="34" charset="0"/>
              </a:rPr>
              <a:t>de quien </a:t>
            </a:r>
            <a:r>
              <a:rPr lang="es-CO" dirty="0">
                <a:latin typeface="Agency FB" pitchFamily="34" charset="0"/>
              </a:rPr>
              <a:t>nació Jesús, llamado el Cristo”</a:t>
            </a:r>
            <a:r>
              <a:rPr lang="es-CO" b="1" dirty="0"/>
              <a:t>. </a:t>
            </a:r>
            <a:r>
              <a:rPr lang="es-CO" b="1" dirty="0" smtClean="0">
                <a:solidFill>
                  <a:srgbClr val="FF0000"/>
                </a:solidFill>
              </a:rPr>
              <a:t>(Mateo 1:16)</a:t>
            </a:r>
            <a:r>
              <a:rPr lang="es-CO" b="1" dirty="0" smtClean="0"/>
              <a:t>.</a:t>
            </a:r>
            <a:r>
              <a:rPr lang="es-CO" b="1" dirty="0"/>
              <a:t/>
            </a:r>
            <a:br>
              <a:rPr lang="es-CO" b="1" dirty="0"/>
            </a:br>
            <a:endParaRPr lang="es-CO" b="1" dirty="0" smtClean="0"/>
          </a:p>
          <a:p>
            <a:r>
              <a:rPr lang="es-CO" b="1" dirty="0" smtClean="0"/>
              <a:t>“</a:t>
            </a:r>
            <a:r>
              <a:rPr lang="es-CO" dirty="0" smtClean="0">
                <a:latin typeface="Agency FB" pitchFamily="34" charset="0"/>
              </a:rPr>
              <a:t>Porque </a:t>
            </a:r>
            <a:r>
              <a:rPr lang="es-CO" dirty="0">
                <a:latin typeface="Agency FB" pitchFamily="34" charset="0"/>
              </a:rPr>
              <a:t>manifiesto es que nuestro Señor vino de la tribu de Judá</a:t>
            </a:r>
            <a:r>
              <a:rPr lang="es-CO" b="1" dirty="0"/>
              <a:t>”. </a:t>
            </a:r>
            <a:r>
              <a:rPr lang="es-CO" b="1" dirty="0" smtClean="0">
                <a:solidFill>
                  <a:srgbClr val="FF0000"/>
                </a:solidFill>
              </a:rPr>
              <a:t>(Hebreos </a:t>
            </a:r>
            <a:r>
              <a:rPr lang="es-CO" b="1" dirty="0">
                <a:solidFill>
                  <a:srgbClr val="FF0000"/>
                </a:solidFill>
              </a:rPr>
              <a:t>7:14 ).</a:t>
            </a:r>
            <a:endParaRPr lang="es-CO" dirty="0">
              <a:solidFill>
                <a:srgbClr val="FF0000"/>
              </a:solidFill>
            </a:endParaRPr>
          </a:p>
          <a:p>
            <a:endParaRPr lang="es-CO" dirty="0"/>
          </a:p>
        </p:txBody>
      </p:sp>
      <p:sp>
        <p:nvSpPr>
          <p:cNvPr id="5" name="4 Cerrar llave"/>
          <p:cNvSpPr/>
          <p:nvPr/>
        </p:nvSpPr>
        <p:spPr>
          <a:xfrm>
            <a:off x="3707904" y="836712"/>
            <a:ext cx="501927" cy="417646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6" name="5 Abrir llave"/>
          <p:cNvSpPr/>
          <p:nvPr/>
        </p:nvSpPr>
        <p:spPr>
          <a:xfrm>
            <a:off x="4860032" y="854157"/>
            <a:ext cx="432048" cy="4159019"/>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2" name="1 Rectángulo"/>
          <p:cNvSpPr/>
          <p:nvPr/>
        </p:nvSpPr>
        <p:spPr>
          <a:xfrm>
            <a:off x="395536" y="5229200"/>
            <a:ext cx="8424936" cy="1200329"/>
          </a:xfrm>
          <a:prstGeom prst="rect">
            <a:avLst/>
          </a:prstGeom>
        </p:spPr>
        <p:txBody>
          <a:bodyPr wrap="square">
            <a:spAutoFit/>
          </a:bodyPr>
          <a:lstStyle/>
          <a:p>
            <a:pPr algn="ctr"/>
            <a:r>
              <a:rPr lang="es-CO" sz="2400" b="1" i="1" dirty="0">
                <a:solidFill>
                  <a:srgbClr val="0070C0"/>
                </a:solidFill>
              </a:rPr>
              <a:t>Esta profecía fue hecha por Jacob, padre de Judá en Egipto, un poco antes de </a:t>
            </a:r>
            <a:r>
              <a:rPr lang="es-CO" sz="2400" b="1" i="1" dirty="0" smtClean="0">
                <a:solidFill>
                  <a:srgbClr val="0070C0"/>
                </a:solidFill>
              </a:rPr>
              <a:t>morir, dándole de esta forma la primogenitura sobre sus hermanos once hermanos.</a:t>
            </a:r>
            <a:endParaRPr lang="es-CO" sz="2400" b="1" i="1" dirty="0">
              <a:solidFill>
                <a:srgbClr val="0070C0"/>
              </a:solidFill>
            </a:endParaRPr>
          </a:p>
        </p:txBody>
      </p:sp>
    </p:spTree>
    <p:extLst>
      <p:ext uri="{BB962C8B-B14F-4D97-AF65-F5344CB8AC3E}">
        <p14:creationId xmlns:p14="http://schemas.microsoft.com/office/powerpoint/2010/main" val="313470315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down)">
                                      <p:cBhvr>
                                        <p:cTn id="41" dur="580">
                                          <p:stCondLst>
                                            <p:cond delay="0"/>
                                          </p:stCondLst>
                                        </p:cTn>
                                        <p:tgtEl>
                                          <p:spTgt spid="5"/>
                                        </p:tgtEl>
                                      </p:cBhvr>
                                    </p:animEffect>
                                    <p:anim calcmode="lin" valueType="num">
                                      <p:cBhvr>
                                        <p:cTn id="42"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47" dur="26">
                                          <p:stCondLst>
                                            <p:cond delay="650"/>
                                          </p:stCondLst>
                                        </p:cTn>
                                        <p:tgtEl>
                                          <p:spTgt spid="5"/>
                                        </p:tgtEl>
                                      </p:cBhvr>
                                      <p:to x="100000" y="60000"/>
                                    </p:animScale>
                                    <p:animScale>
                                      <p:cBhvr>
                                        <p:cTn id="48" dur="166" decel="50000">
                                          <p:stCondLst>
                                            <p:cond delay="676"/>
                                          </p:stCondLst>
                                        </p:cTn>
                                        <p:tgtEl>
                                          <p:spTgt spid="5"/>
                                        </p:tgtEl>
                                      </p:cBhvr>
                                      <p:to x="100000" y="100000"/>
                                    </p:animScale>
                                    <p:animScale>
                                      <p:cBhvr>
                                        <p:cTn id="49" dur="26">
                                          <p:stCondLst>
                                            <p:cond delay="1312"/>
                                          </p:stCondLst>
                                        </p:cTn>
                                        <p:tgtEl>
                                          <p:spTgt spid="5"/>
                                        </p:tgtEl>
                                      </p:cBhvr>
                                      <p:to x="100000" y="80000"/>
                                    </p:animScale>
                                    <p:animScale>
                                      <p:cBhvr>
                                        <p:cTn id="50" dur="166" decel="50000">
                                          <p:stCondLst>
                                            <p:cond delay="1338"/>
                                          </p:stCondLst>
                                        </p:cTn>
                                        <p:tgtEl>
                                          <p:spTgt spid="5"/>
                                        </p:tgtEl>
                                      </p:cBhvr>
                                      <p:to x="100000" y="100000"/>
                                    </p:animScale>
                                    <p:animScale>
                                      <p:cBhvr>
                                        <p:cTn id="51" dur="26">
                                          <p:stCondLst>
                                            <p:cond delay="1642"/>
                                          </p:stCondLst>
                                        </p:cTn>
                                        <p:tgtEl>
                                          <p:spTgt spid="5"/>
                                        </p:tgtEl>
                                      </p:cBhvr>
                                      <p:to x="100000" y="90000"/>
                                    </p:animScale>
                                    <p:animScale>
                                      <p:cBhvr>
                                        <p:cTn id="52" dur="166" decel="50000">
                                          <p:stCondLst>
                                            <p:cond delay="1668"/>
                                          </p:stCondLst>
                                        </p:cTn>
                                        <p:tgtEl>
                                          <p:spTgt spid="5"/>
                                        </p:tgtEl>
                                      </p:cBhvr>
                                      <p:to x="100000" y="100000"/>
                                    </p:animScale>
                                    <p:animScale>
                                      <p:cBhvr>
                                        <p:cTn id="53" dur="26">
                                          <p:stCondLst>
                                            <p:cond delay="1808"/>
                                          </p:stCondLst>
                                        </p:cTn>
                                        <p:tgtEl>
                                          <p:spTgt spid="5"/>
                                        </p:tgtEl>
                                      </p:cBhvr>
                                      <p:to x="100000" y="95000"/>
                                    </p:animScale>
                                    <p:animScale>
                                      <p:cBhvr>
                                        <p:cTn id="54" dur="166" decel="50000">
                                          <p:stCondLst>
                                            <p:cond delay="1834"/>
                                          </p:stCondLst>
                                        </p:cTn>
                                        <p:tgtEl>
                                          <p:spTgt spid="5"/>
                                        </p:tgtEl>
                                      </p:cBhvr>
                                      <p:to x="100000" y="100000"/>
                                    </p:animScale>
                                  </p:childTnLst>
                                </p:cTn>
                              </p:par>
                            </p:childTnLst>
                          </p:cTn>
                        </p:par>
                      </p:childTnLst>
                    </p:cTn>
                  </p:par>
                  <p:par>
                    <p:cTn id="55" fill="hold">
                      <p:stCondLst>
                        <p:cond delay="indefinite"/>
                      </p:stCondLst>
                      <p:childTnLst>
                        <p:par>
                          <p:cTn id="56" fill="hold">
                            <p:stCondLst>
                              <p:cond delay="0"/>
                            </p:stCondLst>
                            <p:childTnLst>
                              <p:par>
                                <p:cTn id="57" presetID="26" presetClass="entr" presetSubtype="0" fill="hold" grpId="0" nodeType="clickEffect">
                                  <p:stCondLst>
                                    <p:cond delay="0"/>
                                  </p:stCondLst>
                                  <p:childTnLst>
                                    <p:set>
                                      <p:cBhvr>
                                        <p:cTn id="58" dur="1" fill="hold">
                                          <p:stCondLst>
                                            <p:cond delay="0"/>
                                          </p:stCondLst>
                                        </p:cTn>
                                        <p:tgtEl>
                                          <p:spTgt spid="4">
                                            <p:txEl>
                                              <p:pRg st="0" end="0"/>
                                            </p:txEl>
                                          </p:spTgt>
                                        </p:tgtEl>
                                        <p:attrNameLst>
                                          <p:attrName>style.visibility</p:attrName>
                                        </p:attrNameLst>
                                      </p:cBhvr>
                                      <p:to>
                                        <p:strVal val="visible"/>
                                      </p:to>
                                    </p:set>
                                    <p:animEffect transition="in" filter="wipe(down)">
                                      <p:cBhvr>
                                        <p:cTn id="59" dur="580">
                                          <p:stCondLst>
                                            <p:cond delay="0"/>
                                          </p:stCondLst>
                                        </p:cTn>
                                        <p:tgtEl>
                                          <p:spTgt spid="4">
                                            <p:txEl>
                                              <p:pRg st="0" end="0"/>
                                            </p:txEl>
                                          </p:spTgt>
                                        </p:tgtEl>
                                      </p:cBhvr>
                                    </p:animEffect>
                                    <p:anim calcmode="lin" valueType="num">
                                      <p:cBhvr>
                                        <p:cTn id="60" dur="1822" tmFilter="0,0; 0.14,0.36; 0.43,0.73; 0.71,0.91; 1.0,1.0">
                                          <p:stCondLst>
                                            <p:cond delay="0"/>
                                          </p:stCondLst>
                                        </p:cTn>
                                        <p:tgtEl>
                                          <p:spTgt spid="4">
                                            <p:txEl>
                                              <p:pRg st="0" end="0"/>
                                            </p:txEl>
                                          </p:spTgt>
                                        </p:tgtEl>
                                        <p:attrNameLst>
                                          <p:attrName>ppt_x</p:attrName>
                                        </p:attrNameLst>
                                      </p:cBhvr>
                                      <p:tavLst>
                                        <p:tav tm="0">
                                          <p:val>
                                            <p:strVal val="#ppt_x-0.25"/>
                                          </p:val>
                                        </p:tav>
                                        <p:tav tm="100000">
                                          <p:val>
                                            <p:strVal val="#ppt_x"/>
                                          </p:val>
                                        </p:tav>
                                      </p:tavLst>
                                    </p:anim>
                                    <p:anim calcmode="lin" valueType="num">
                                      <p:cBhvr>
                                        <p:cTn id="61" dur="664" tmFilter="0.0,0.0; 0.25,0.07; 0.50,0.2; 0.75,0.467; 1.0,1.0">
                                          <p:stCondLst>
                                            <p:cond delay="0"/>
                                          </p:stCondLst>
                                        </p:cTn>
                                        <p:tgtEl>
                                          <p:spTgt spid="4">
                                            <p:txEl>
                                              <p:pRg st="0" end="0"/>
                                            </p:txEl>
                                          </p:spTgt>
                                        </p:tgtEl>
                                        <p:attrNameLst>
                                          <p:attrName>ppt_y</p:attrName>
                                        </p:attrNameLst>
                                      </p:cBhvr>
                                      <p:tavLst>
                                        <p:tav tm="0" fmla="#ppt_y-sin(pi*$)/3">
                                          <p:val>
                                            <p:fltVal val="0.5"/>
                                          </p:val>
                                        </p:tav>
                                        <p:tav tm="100000">
                                          <p:val>
                                            <p:fltVal val="1"/>
                                          </p:val>
                                        </p:tav>
                                      </p:tavLst>
                                    </p:anim>
                                    <p:anim calcmode="lin" valueType="num">
                                      <p:cBhvr>
                                        <p:cTn id="62" dur="664" tmFilter="0, 0; 0.125,0.2665; 0.25,0.4; 0.375,0.465; 0.5,0.5;  0.625,0.535; 0.75,0.6; 0.875,0.7335; 1,1">
                                          <p:stCondLst>
                                            <p:cond delay="664"/>
                                          </p:stCondLst>
                                        </p:cTn>
                                        <p:tgtEl>
                                          <p:spTgt spid="4">
                                            <p:txEl>
                                              <p:pRg st="0" end="0"/>
                                            </p:txEl>
                                          </p:spTgt>
                                        </p:tgtEl>
                                        <p:attrNameLst>
                                          <p:attrName>ppt_y</p:attrName>
                                        </p:attrNameLst>
                                      </p:cBhvr>
                                      <p:tavLst>
                                        <p:tav tm="0" fmla="#ppt_y-sin(pi*$)/9">
                                          <p:val>
                                            <p:fltVal val="0"/>
                                          </p:val>
                                        </p:tav>
                                        <p:tav tm="100000">
                                          <p:val>
                                            <p:fltVal val="1"/>
                                          </p:val>
                                        </p:tav>
                                      </p:tavLst>
                                    </p:anim>
                                    <p:anim calcmode="lin" valueType="num">
                                      <p:cBhvr>
                                        <p:cTn id="63" dur="332" tmFilter="0, 0; 0.125,0.2665; 0.25,0.4; 0.375,0.465; 0.5,0.5;  0.625,0.535; 0.75,0.6; 0.875,0.7335; 1,1">
                                          <p:stCondLst>
                                            <p:cond delay="1324"/>
                                          </p:stCondLst>
                                        </p:cTn>
                                        <p:tgtEl>
                                          <p:spTgt spid="4">
                                            <p:txEl>
                                              <p:pRg st="0" end="0"/>
                                            </p:txEl>
                                          </p:spTgt>
                                        </p:tgtEl>
                                        <p:attrNameLst>
                                          <p:attrName>ppt_y</p:attrName>
                                        </p:attrNameLst>
                                      </p:cBhvr>
                                      <p:tavLst>
                                        <p:tav tm="0" fmla="#ppt_y-sin(pi*$)/27">
                                          <p:val>
                                            <p:fltVal val="0"/>
                                          </p:val>
                                        </p:tav>
                                        <p:tav tm="100000">
                                          <p:val>
                                            <p:fltVal val="1"/>
                                          </p:val>
                                        </p:tav>
                                      </p:tavLst>
                                    </p:anim>
                                    <p:anim calcmode="lin" valueType="num">
                                      <p:cBhvr>
                                        <p:cTn id="64" dur="164" tmFilter="0, 0; 0.125,0.2665; 0.25,0.4; 0.375,0.465; 0.5,0.5;  0.625,0.535; 0.75,0.6; 0.875,0.7335; 1,1">
                                          <p:stCondLst>
                                            <p:cond delay="1656"/>
                                          </p:stCondLst>
                                        </p:cTn>
                                        <p:tgtEl>
                                          <p:spTgt spid="4">
                                            <p:txEl>
                                              <p:pRg st="0" end="0"/>
                                            </p:txEl>
                                          </p:spTgt>
                                        </p:tgtEl>
                                        <p:attrNameLst>
                                          <p:attrName>ppt_y</p:attrName>
                                        </p:attrNameLst>
                                      </p:cBhvr>
                                      <p:tavLst>
                                        <p:tav tm="0" fmla="#ppt_y-sin(pi*$)/81">
                                          <p:val>
                                            <p:fltVal val="0"/>
                                          </p:val>
                                        </p:tav>
                                        <p:tav tm="100000">
                                          <p:val>
                                            <p:fltVal val="1"/>
                                          </p:val>
                                        </p:tav>
                                      </p:tavLst>
                                    </p:anim>
                                    <p:animScale>
                                      <p:cBhvr>
                                        <p:cTn id="65" dur="26">
                                          <p:stCondLst>
                                            <p:cond delay="650"/>
                                          </p:stCondLst>
                                        </p:cTn>
                                        <p:tgtEl>
                                          <p:spTgt spid="4">
                                            <p:txEl>
                                              <p:pRg st="0" end="0"/>
                                            </p:txEl>
                                          </p:spTgt>
                                        </p:tgtEl>
                                      </p:cBhvr>
                                      <p:to x="100000" y="60000"/>
                                    </p:animScale>
                                    <p:animScale>
                                      <p:cBhvr>
                                        <p:cTn id="66" dur="166" decel="50000">
                                          <p:stCondLst>
                                            <p:cond delay="676"/>
                                          </p:stCondLst>
                                        </p:cTn>
                                        <p:tgtEl>
                                          <p:spTgt spid="4">
                                            <p:txEl>
                                              <p:pRg st="0" end="0"/>
                                            </p:txEl>
                                          </p:spTgt>
                                        </p:tgtEl>
                                      </p:cBhvr>
                                      <p:to x="100000" y="100000"/>
                                    </p:animScale>
                                    <p:animScale>
                                      <p:cBhvr>
                                        <p:cTn id="67" dur="26">
                                          <p:stCondLst>
                                            <p:cond delay="1312"/>
                                          </p:stCondLst>
                                        </p:cTn>
                                        <p:tgtEl>
                                          <p:spTgt spid="4">
                                            <p:txEl>
                                              <p:pRg st="0" end="0"/>
                                            </p:txEl>
                                          </p:spTgt>
                                        </p:tgtEl>
                                      </p:cBhvr>
                                      <p:to x="100000" y="80000"/>
                                    </p:animScale>
                                    <p:animScale>
                                      <p:cBhvr>
                                        <p:cTn id="68" dur="166" decel="50000">
                                          <p:stCondLst>
                                            <p:cond delay="1338"/>
                                          </p:stCondLst>
                                        </p:cTn>
                                        <p:tgtEl>
                                          <p:spTgt spid="4">
                                            <p:txEl>
                                              <p:pRg st="0" end="0"/>
                                            </p:txEl>
                                          </p:spTgt>
                                        </p:tgtEl>
                                      </p:cBhvr>
                                      <p:to x="100000" y="100000"/>
                                    </p:animScale>
                                    <p:animScale>
                                      <p:cBhvr>
                                        <p:cTn id="69" dur="26">
                                          <p:stCondLst>
                                            <p:cond delay="1642"/>
                                          </p:stCondLst>
                                        </p:cTn>
                                        <p:tgtEl>
                                          <p:spTgt spid="4">
                                            <p:txEl>
                                              <p:pRg st="0" end="0"/>
                                            </p:txEl>
                                          </p:spTgt>
                                        </p:tgtEl>
                                      </p:cBhvr>
                                      <p:to x="100000" y="90000"/>
                                    </p:animScale>
                                    <p:animScale>
                                      <p:cBhvr>
                                        <p:cTn id="70" dur="166" decel="50000">
                                          <p:stCondLst>
                                            <p:cond delay="1668"/>
                                          </p:stCondLst>
                                        </p:cTn>
                                        <p:tgtEl>
                                          <p:spTgt spid="4">
                                            <p:txEl>
                                              <p:pRg st="0" end="0"/>
                                            </p:txEl>
                                          </p:spTgt>
                                        </p:tgtEl>
                                      </p:cBhvr>
                                      <p:to x="100000" y="100000"/>
                                    </p:animScale>
                                    <p:animScale>
                                      <p:cBhvr>
                                        <p:cTn id="71" dur="26">
                                          <p:stCondLst>
                                            <p:cond delay="1808"/>
                                          </p:stCondLst>
                                        </p:cTn>
                                        <p:tgtEl>
                                          <p:spTgt spid="4">
                                            <p:txEl>
                                              <p:pRg st="0" end="0"/>
                                            </p:txEl>
                                          </p:spTgt>
                                        </p:tgtEl>
                                      </p:cBhvr>
                                      <p:to x="100000" y="95000"/>
                                    </p:animScale>
                                    <p:animScale>
                                      <p:cBhvr>
                                        <p:cTn id="72" dur="166" decel="50000">
                                          <p:stCondLst>
                                            <p:cond delay="1834"/>
                                          </p:stCondLst>
                                        </p:cTn>
                                        <p:tgtEl>
                                          <p:spTgt spid="4">
                                            <p:txEl>
                                              <p:pRg st="0" end="0"/>
                                            </p:txEl>
                                          </p:spTgt>
                                        </p:tgtEl>
                                      </p:cBhvr>
                                      <p:to x="100000" y="100000"/>
                                    </p:animScale>
                                  </p:childTnLst>
                                </p:cTn>
                              </p:par>
                            </p:childTnLst>
                          </p:cTn>
                        </p:par>
                      </p:childTnLst>
                    </p:cTn>
                  </p:par>
                  <p:par>
                    <p:cTn id="73" fill="hold">
                      <p:stCondLst>
                        <p:cond delay="indefinite"/>
                      </p:stCondLst>
                      <p:childTnLst>
                        <p:par>
                          <p:cTn id="74" fill="hold">
                            <p:stCondLst>
                              <p:cond delay="0"/>
                            </p:stCondLst>
                            <p:childTnLst>
                              <p:par>
                                <p:cTn id="75" presetID="26" presetClass="entr" presetSubtype="0" fill="hold" grpId="0" nodeType="clickEffect">
                                  <p:stCondLst>
                                    <p:cond delay="0"/>
                                  </p:stCondLst>
                                  <p:childTnLst>
                                    <p:set>
                                      <p:cBhvr>
                                        <p:cTn id="76" dur="1" fill="hold">
                                          <p:stCondLst>
                                            <p:cond delay="0"/>
                                          </p:stCondLst>
                                        </p:cTn>
                                        <p:tgtEl>
                                          <p:spTgt spid="4">
                                            <p:txEl>
                                              <p:pRg st="1" end="1"/>
                                            </p:txEl>
                                          </p:spTgt>
                                        </p:tgtEl>
                                        <p:attrNameLst>
                                          <p:attrName>style.visibility</p:attrName>
                                        </p:attrNameLst>
                                      </p:cBhvr>
                                      <p:to>
                                        <p:strVal val="visible"/>
                                      </p:to>
                                    </p:set>
                                    <p:animEffect transition="in" filter="wipe(down)">
                                      <p:cBhvr>
                                        <p:cTn id="77" dur="580">
                                          <p:stCondLst>
                                            <p:cond delay="0"/>
                                          </p:stCondLst>
                                        </p:cTn>
                                        <p:tgtEl>
                                          <p:spTgt spid="4">
                                            <p:txEl>
                                              <p:pRg st="1" end="1"/>
                                            </p:txEl>
                                          </p:spTgt>
                                        </p:tgtEl>
                                      </p:cBhvr>
                                    </p:animEffect>
                                    <p:anim calcmode="lin" valueType="num">
                                      <p:cBhvr>
                                        <p:cTn id="78" dur="1822" tmFilter="0,0; 0.14,0.36; 0.43,0.73; 0.71,0.91; 1.0,1.0">
                                          <p:stCondLst>
                                            <p:cond delay="0"/>
                                          </p:stCondLst>
                                        </p:cTn>
                                        <p:tgtEl>
                                          <p:spTgt spid="4">
                                            <p:txEl>
                                              <p:pRg st="1" end="1"/>
                                            </p:txEl>
                                          </p:spTgt>
                                        </p:tgtEl>
                                        <p:attrNameLst>
                                          <p:attrName>ppt_x</p:attrName>
                                        </p:attrNameLst>
                                      </p:cBhvr>
                                      <p:tavLst>
                                        <p:tav tm="0">
                                          <p:val>
                                            <p:strVal val="#ppt_x-0.25"/>
                                          </p:val>
                                        </p:tav>
                                        <p:tav tm="100000">
                                          <p:val>
                                            <p:strVal val="#ppt_x"/>
                                          </p:val>
                                        </p:tav>
                                      </p:tavLst>
                                    </p:anim>
                                    <p:anim calcmode="lin" valueType="num">
                                      <p:cBhvr>
                                        <p:cTn id="79" dur="664" tmFilter="0.0,0.0; 0.25,0.07; 0.50,0.2; 0.75,0.467; 1.0,1.0">
                                          <p:stCondLst>
                                            <p:cond delay="0"/>
                                          </p:stCondLst>
                                        </p:cTn>
                                        <p:tgtEl>
                                          <p:spTgt spid="4">
                                            <p:txEl>
                                              <p:pRg st="1" end="1"/>
                                            </p:txEl>
                                          </p:spTgt>
                                        </p:tgtEl>
                                        <p:attrNameLst>
                                          <p:attrName>ppt_y</p:attrName>
                                        </p:attrNameLst>
                                      </p:cBhvr>
                                      <p:tavLst>
                                        <p:tav tm="0" fmla="#ppt_y-sin(pi*$)/3">
                                          <p:val>
                                            <p:fltVal val="0.5"/>
                                          </p:val>
                                        </p:tav>
                                        <p:tav tm="100000">
                                          <p:val>
                                            <p:fltVal val="1"/>
                                          </p:val>
                                        </p:tav>
                                      </p:tavLst>
                                    </p:anim>
                                    <p:anim calcmode="lin" valueType="num">
                                      <p:cBhvr>
                                        <p:cTn id="80" dur="664" tmFilter="0, 0; 0.125,0.2665; 0.25,0.4; 0.375,0.465; 0.5,0.5;  0.625,0.535; 0.75,0.6; 0.875,0.7335; 1,1">
                                          <p:stCondLst>
                                            <p:cond delay="664"/>
                                          </p:stCondLst>
                                        </p:cTn>
                                        <p:tgtEl>
                                          <p:spTgt spid="4">
                                            <p:txEl>
                                              <p:pRg st="1" end="1"/>
                                            </p:txEl>
                                          </p:spTgt>
                                        </p:tgtEl>
                                        <p:attrNameLst>
                                          <p:attrName>ppt_y</p:attrName>
                                        </p:attrNameLst>
                                      </p:cBhvr>
                                      <p:tavLst>
                                        <p:tav tm="0" fmla="#ppt_y-sin(pi*$)/9">
                                          <p:val>
                                            <p:fltVal val="0"/>
                                          </p:val>
                                        </p:tav>
                                        <p:tav tm="100000">
                                          <p:val>
                                            <p:fltVal val="1"/>
                                          </p:val>
                                        </p:tav>
                                      </p:tavLst>
                                    </p:anim>
                                    <p:anim calcmode="lin" valueType="num">
                                      <p:cBhvr>
                                        <p:cTn id="81" dur="332" tmFilter="0, 0; 0.125,0.2665; 0.25,0.4; 0.375,0.465; 0.5,0.5;  0.625,0.535; 0.75,0.6; 0.875,0.7335; 1,1">
                                          <p:stCondLst>
                                            <p:cond delay="1324"/>
                                          </p:stCondLst>
                                        </p:cTn>
                                        <p:tgtEl>
                                          <p:spTgt spid="4">
                                            <p:txEl>
                                              <p:pRg st="1" end="1"/>
                                            </p:txEl>
                                          </p:spTgt>
                                        </p:tgtEl>
                                        <p:attrNameLst>
                                          <p:attrName>ppt_y</p:attrName>
                                        </p:attrNameLst>
                                      </p:cBhvr>
                                      <p:tavLst>
                                        <p:tav tm="0" fmla="#ppt_y-sin(pi*$)/27">
                                          <p:val>
                                            <p:fltVal val="0"/>
                                          </p:val>
                                        </p:tav>
                                        <p:tav tm="100000">
                                          <p:val>
                                            <p:fltVal val="1"/>
                                          </p:val>
                                        </p:tav>
                                      </p:tavLst>
                                    </p:anim>
                                    <p:anim calcmode="lin" valueType="num">
                                      <p:cBhvr>
                                        <p:cTn id="82" dur="164" tmFilter="0, 0; 0.125,0.2665; 0.25,0.4; 0.375,0.465; 0.5,0.5;  0.625,0.535; 0.75,0.6; 0.875,0.7335; 1,1">
                                          <p:stCondLst>
                                            <p:cond delay="1656"/>
                                          </p:stCondLst>
                                        </p:cTn>
                                        <p:tgtEl>
                                          <p:spTgt spid="4">
                                            <p:txEl>
                                              <p:pRg st="1" end="1"/>
                                            </p:txEl>
                                          </p:spTgt>
                                        </p:tgtEl>
                                        <p:attrNameLst>
                                          <p:attrName>ppt_y</p:attrName>
                                        </p:attrNameLst>
                                      </p:cBhvr>
                                      <p:tavLst>
                                        <p:tav tm="0" fmla="#ppt_y-sin(pi*$)/81">
                                          <p:val>
                                            <p:fltVal val="0"/>
                                          </p:val>
                                        </p:tav>
                                        <p:tav tm="100000">
                                          <p:val>
                                            <p:fltVal val="1"/>
                                          </p:val>
                                        </p:tav>
                                      </p:tavLst>
                                    </p:anim>
                                    <p:animScale>
                                      <p:cBhvr>
                                        <p:cTn id="83" dur="26">
                                          <p:stCondLst>
                                            <p:cond delay="650"/>
                                          </p:stCondLst>
                                        </p:cTn>
                                        <p:tgtEl>
                                          <p:spTgt spid="4">
                                            <p:txEl>
                                              <p:pRg st="1" end="1"/>
                                            </p:txEl>
                                          </p:spTgt>
                                        </p:tgtEl>
                                      </p:cBhvr>
                                      <p:to x="100000" y="60000"/>
                                    </p:animScale>
                                    <p:animScale>
                                      <p:cBhvr>
                                        <p:cTn id="84" dur="166" decel="50000">
                                          <p:stCondLst>
                                            <p:cond delay="676"/>
                                          </p:stCondLst>
                                        </p:cTn>
                                        <p:tgtEl>
                                          <p:spTgt spid="4">
                                            <p:txEl>
                                              <p:pRg st="1" end="1"/>
                                            </p:txEl>
                                          </p:spTgt>
                                        </p:tgtEl>
                                      </p:cBhvr>
                                      <p:to x="100000" y="100000"/>
                                    </p:animScale>
                                    <p:animScale>
                                      <p:cBhvr>
                                        <p:cTn id="85" dur="26">
                                          <p:stCondLst>
                                            <p:cond delay="1312"/>
                                          </p:stCondLst>
                                        </p:cTn>
                                        <p:tgtEl>
                                          <p:spTgt spid="4">
                                            <p:txEl>
                                              <p:pRg st="1" end="1"/>
                                            </p:txEl>
                                          </p:spTgt>
                                        </p:tgtEl>
                                      </p:cBhvr>
                                      <p:to x="100000" y="80000"/>
                                    </p:animScale>
                                    <p:animScale>
                                      <p:cBhvr>
                                        <p:cTn id="86" dur="166" decel="50000">
                                          <p:stCondLst>
                                            <p:cond delay="1338"/>
                                          </p:stCondLst>
                                        </p:cTn>
                                        <p:tgtEl>
                                          <p:spTgt spid="4">
                                            <p:txEl>
                                              <p:pRg st="1" end="1"/>
                                            </p:txEl>
                                          </p:spTgt>
                                        </p:tgtEl>
                                      </p:cBhvr>
                                      <p:to x="100000" y="100000"/>
                                    </p:animScale>
                                    <p:animScale>
                                      <p:cBhvr>
                                        <p:cTn id="87" dur="26">
                                          <p:stCondLst>
                                            <p:cond delay="1642"/>
                                          </p:stCondLst>
                                        </p:cTn>
                                        <p:tgtEl>
                                          <p:spTgt spid="4">
                                            <p:txEl>
                                              <p:pRg st="1" end="1"/>
                                            </p:txEl>
                                          </p:spTgt>
                                        </p:tgtEl>
                                      </p:cBhvr>
                                      <p:to x="100000" y="90000"/>
                                    </p:animScale>
                                    <p:animScale>
                                      <p:cBhvr>
                                        <p:cTn id="88" dur="166" decel="50000">
                                          <p:stCondLst>
                                            <p:cond delay="1668"/>
                                          </p:stCondLst>
                                        </p:cTn>
                                        <p:tgtEl>
                                          <p:spTgt spid="4">
                                            <p:txEl>
                                              <p:pRg st="1" end="1"/>
                                            </p:txEl>
                                          </p:spTgt>
                                        </p:tgtEl>
                                      </p:cBhvr>
                                      <p:to x="100000" y="100000"/>
                                    </p:animScale>
                                    <p:animScale>
                                      <p:cBhvr>
                                        <p:cTn id="89" dur="26">
                                          <p:stCondLst>
                                            <p:cond delay="1808"/>
                                          </p:stCondLst>
                                        </p:cTn>
                                        <p:tgtEl>
                                          <p:spTgt spid="4">
                                            <p:txEl>
                                              <p:pRg st="1" end="1"/>
                                            </p:txEl>
                                          </p:spTgt>
                                        </p:tgtEl>
                                      </p:cBhvr>
                                      <p:to x="100000" y="95000"/>
                                    </p:animScale>
                                    <p:animScale>
                                      <p:cBhvr>
                                        <p:cTn id="90" dur="166" decel="50000">
                                          <p:stCondLst>
                                            <p:cond delay="1834"/>
                                          </p:stCondLst>
                                        </p:cTn>
                                        <p:tgtEl>
                                          <p:spTgt spid="4">
                                            <p:txEl>
                                              <p:pRg st="1" end="1"/>
                                            </p:txEl>
                                          </p:spTgt>
                                        </p:tgtEl>
                                      </p:cBhvr>
                                      <p:to x="100000" y="100000"/>
                                    </p:animScale>
                                  </p:childTnLst>
                                </p:cTn>
                              </p:par>
                              <p:par>
                                <p:cTn id="91" presetID="26" presetClass="entr" presetSubtype="0" fill="hold" grpId="0" nodeType="withEffect">
                                  <p:stCondLst>
                                    <p:cond delay="0"/>
                                  </p:stCondLst>
                                  <p:childTnLst>
                                    <p:set>
                                      <p:cBhvr>
                                        <p:cTn id="92" dur="1" fill="hold">
                                          <p:stCondLst>
                                            <p:cond delay="0"/>
                                          </p:stCondLst>
                                        </p:cTn>
                                        <p:tgtEl>
                                          <p:spTgt spid="6"/>
                                        </p:tgtEl>
                                        <p:attrNameLst>
                                          <p:attrName>style.visibility</p:attrName>
                                        </p:attrNameLst>
                                      </p:cBhvr>
                                      <p:to>
                                        <p:strVal val="visible"/>
                                      </p:to>
                                    </p:set>
                                    <p:animEffect transition="in" filter="wipe(down)">
                                      <p:cBhvr>
                                        <p:cTn id="93" dur="580">
                                          <p:stCondLst>
                                            <p:cond delay="0"/>
                                          </p:stCondLst>
                                        </p:cTn>
                                        <p:tgtEl>
                                          <p:spTgt spid="6"/>
                                        </p:tgtEl>
                                      </p:cBhvr>
                                    </p:animEffect>
                                    <p:anim calcmode="lin" valueType="num">
                                      <p:cBhvr>
                                        <p:cTn id="9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9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9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9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99" dur="26">
                                          <p:stCondLst>
                                            <p:cond delay="650"/>
                                          </p:stCondLst>
                                        </p:cTn>
                                        <p:tgtEl>
                                          <p:spTgt spid="6"/>
                                        </p:tgtEl>
                                      </p:cBhvr>
                                      <p:to x="100000" y="60000"/>
                                    </p:animScale>
                                    <p:animScale>
                                      <p:cBhvr>
                                        <p:cTn id="100" dur="166" decel="50000">
                                          <p:stCondLst>
                                            <p:cond delay="676"/>
                                          </p:stCondLst>
                                        </p:cTn>
                                        <p:tgtEl>
                                          <p:spTgt spid="6"/>
                                        </p:tgtEl>
                                      </p:cBhvr>
                                      <p:to x="100000" y="100000"/>
                                    </p:animScale>
                                    <p:animScale>
                                      <p:cBhvr>
                                        <p:cTn id="101" dur="26">
                                          <p:stCondLst>
                                            <p:cond delay="1312"/>
                                          </p:stCondLst>
                                        </p:cTn>
                                        <p:tgtEl>
                                          <p:spTgt spid="6"/>
                                        </p:tgtEl>
                                      </p:cBhvr>
                                      <p:to x="100000" y="80000"/>
                                    </p:animScale>
                                    <p:animScale>
                                      <p:cBhvr>
                                        <p:cTn id="102" dur="166" decel="50000">
                                          <p:stCondLst>
                                            <p:cond delay="1338"/>
                                          </p:stCondLst>
                                        </p:cTn>
                                        <p:tgtEl>
                                          <p:spTgt spid="6"/>
                                        </p:tgtEl>
                                      </p:cBhvr>
                                      <p:to x="100000" y="100000"/>
                                    </p:animScale>
                                    <p:animScale>
                                      <p:cBhvr>
                                        <p:cTn id="103" dur="26">
                                          <p:stCondLst>
                                            <p:cond delay="1642"/>
                                          </p:stCondLst>
                                        </p:cTn>
                                        <p:tgtEl>
                                          <p:spTgt spid="6"/>
                                        </p:tgtEl>
                                      </p:cBhvr>
                                      <p:to x="100000" y="90000"/>
                                    </p:animScale>
                                    <p:animScale>
                                      <p:cBhvr>
                                        <p:cTn id="104" dur="166" decel="50000">
                                          <p:stCondLst>
                                            <p:cond delay="1668"/>
                                          </p:stCondLst>
                                        </p:cTn>
                                        <p:tgtEl>
                                          <p:spTgt spid="6"/>
                                        </p:tgtEl>
                                      </p:cBhvr>
                                      <p:to x="100000" y="100000"/>
                                    </p:animScale>
                                    <p:animScale>
                                      <p:cBhvr>
                                        <p:cTn id="105" dur="26">
                                          <p:stCondLst>
                                            <p:cond delay="1808"/>
                                          </p:stCondLst>
                                        </p:cTn>
                                        <p:tgtEl>
                                          <p:spTgt spid="6"/>
                                        </p:tgtEl>
                                      </p:cBhvr>
                                      <p:to x="100000" y="95000"/>
                                    </p:animScale>
                                    <p:animScale>
                                      <p:cBhvr>
                                        <p:cTn id="106" dur="166" decel="50000">
                                          <p:stCondLst>
                                            <p:cond delay="1834"/>
                                          </p:stCondLst>
                                        </p:cTn>
                                        <p:tgtEl>
                                          <p:spTgt spid="6"/>
                                        </p:tgtEl>
                                      </p:cBhvr>
                                      <p:to x="100000" y="100000"/>
                                    </p:animScale>
                                  </p:childTnLst>
                                </p:cTn>
                              </p:par>
                            </p:childTnLst>
                          </p:cTn>
                        </p:par>
                      </p:childTnLst>
                    </p:cTn>
                  </p:par>
                  <p:par>
                    <p:cTn id="107" fill="hold">
                      <p:stCondLst>
                        <p:cond delay="indefinite"/>
                      </p:stCondLst>
                      <p:childTnLst>
                        <p:par>
                          <p:cTn id="108" fill="hold">
                            <p:stCondLst>
                              <p:cond delay="0"/>
                            </p:stCondLst>
                            <p:childTnLst>
                              <p:par>
                                <p:cTn id="109" presetID="26" presetClass="entr" presetSubtype="0" fill="hold" grpId="0" nodeType="clickEffect">
                                  <p:stCondLst>
                                    <p:cond delay="0"/>
                                  </p:stCondLst>
                                  <p:childTnLst>
                                    <p:set>
                                      <p:cBhvr>
                                        <p:cTn id="110" dur="1" fill="hold">
                                          <p:stCondLst>
                                            <p:cond delay="0"/>
                                          </p:stCondLst>
                                        </p:cTn>
                                        <p:tgtEl>
                                          <p:spTgt spid="2"/>
                                        </p:tgtEl>
                                        <p:attrNameLst>
                                          <p:attrName>style.visibility</p:attrName>
                                        </p:attrNameLst>
                                      </p:cBhvr>
                                      <p:to>
                                        <p:strVal val="visible"/>
                                      </p:to>
                                    </p:set>
                                    <p:animEffect transition="in" filter="wipe(down)">
                                      <p:cBhvr>
                                        <p:cTn id="111" dur="580">
                                          <p:stCondLst>
                                            <p:cond delay="0"/>
                                          </p:stCondLst>
                                        </p:cTn>
                                        <p:tgtEl>
                                          <p:spTgt spid="2"/>
                                        </p:tgtEl>
                                      </p:cBhvr>
                                    </p:animEffect>
                                    <p:anim calcmode="lin" valueType="num">
                                      <p:cBhvr>
                                        <p:cTn id="112"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13"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14"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5"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16"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17" dur="26">
                                          <p:stCondLst>
                                            <p:cond delay="650"/>
                                          </p:stCondLst>
                                        </p:cTn>
                                        <p:tgtEl>
                                          <p:spTgt spid="2"/>
                                        </p:tgtEl>
                                      </p:cBhvr>
                                      <p:to x="100000" y="60000"/>
                                    </p:animScale>
                                    <p:animScale>
                                      <p:cBhvr>
                                        <p:cTn id="118" dur="166" decel="50000">
                                          <p:stCondLst>
                                            <p:cond delay="676"/>
                                          </p:stCondLst>
                                        </p:cTn>
                                        <p:tgtEl>
                                          <p:spTgt spid="2"/>
                                        </p:tgtEl>
                                      </p:cBhvr>
                                      <p:to x="100000" y="100000"/>
                                    </p:animScale>
                                    <p:animScale>
                                      <p:cBhvr>
                                        <p:cTn id="119" dur="26">
                                          <p:stCondLst>
                                            <p:cond delay="1312"/>
                                          </p:stCondLst>
                                        </p:cTn>
                                        <p:tgtEl>
                                          <p:spTgt spid="2"/>
                                        </p:tgtEl>
                                      </p:cBhvr>
                                      <p:to x="100000" y="80000"/>
                                    </p:animScale>
                                    <p:animScale>
                                      <p:cBhvr>
                                        <p:cTn id="120" dur="166" decel="50000">
                                          <p:stCondLst>
                                            <p:cond delay="1338"/>
                                          </p:stCondLst>
                                        </p:cTn>
                                        <p:tgtEl>
                                          <p:spTgt spid="2"/>
                                        </p:tgtEl>
                                      </p:cBhvr>
                                      <p:to x="100000" y="100000"/>
                                    </p:animScale>
                                    <p:animScale>
                                      <p:cBhvr>
                                        <p:cTn id="121" dur="26">
                                          <p:stCondLst>
                                            <p:cond delay="1642"/>
                                          </p:stCondLst>
                                        </p:cTn>
                                        <p:tgtEl>
                                          <p:spTgt spid="2"/>
                                        </p:tgtEl>
                                      </p:cBhvr>
                                      <p:to x="100000" y="90000"/>
                                    </p:animScale>
                                    <p:animScale>
                                      <p:cBhvr>
                                        <p:cTn id="122" dur="166" decel="50000">
                                          <p:stCondLst>
                                            <p:cond delay="1668"/>
                                          </p:stCondLst>
                                        </p:cTn>
                                        <p:tgtEl>
                                          <p:spTgt spid="2"/>
                                        </p:tgtEl>
                                      </p:cBhvr>
                                      <p:to x="100000" y="100000"/>
                                    </p:animScale>
                                    <p:animScale>
                                      <p:cBhvr>
                                        <p:cTn id="123" dur="26">
                                          <p:stCondLst>
                                            <p:cond delay="1808"/>
                                          </p:stCondLst>
                                        </p:cTn>
                                        <p:tgtEl>
                                          <p:spTgt spid="2"/>
                                        </p:tgtEl>
                                      </p:cBhvr>
                                      <p:to x="100000" y="95000"/>
                                    </p:animScale>
                                    <p:animScale>
                                      <p:cBhvr>
                                        <p:cTn id="124"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5" grpId="0" animBg="1"/>
      <p:bldP spid="6" grpId="0" animBg="1"/>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67544" y="980729"/>
            <a:ext cx="3600400" cy="3960440"/>
          </a:xfrm>
        </p:spPr>
        <p:txBody>
          <a:bodyPr>
            <a:normAutofit fontScale="92500" lnSpcReduction="20000"/>
          </a:bodyPr>
          <a:lstStyle/>
          <a:p>
            <a:pPr marL="0" indent="0">
              <a:buNone/>
            </a:pPr>
            <a:r>
              <a:rPr lang="es-CO" sz="3500" b="1" dirty="0"/>
              <a:t>5.- El Mesías nacería en Belén.</a:t>
            </a:r>
          </a:p>
          <a:p>
            <a:r>
              <a:rPr lang="es-CO" b="1" dirty="0"/>
              <a:t>Profecía: </a:t>
            </a:r>
            <a:r>
              <a:rPr lang="es-CO" dirty="0">
                <a:latin typeface="Agency FB" pitchFamily="34" charset="0"/>
              </a:rPr>
              <a:t>“Pero tú, Belén, Efrata, pequeña para estar entre las familias de Judá, de ti, me saldrá el que será Señor en Israel; y sus salidas son desde el principio, desde los días de la eternidad”. </a:t>
            </a:r>
            <a:r>
              <a:rPr lang="es-CO" b="1" dirty="0" smtClean="0">
                <a:solidFill>
                  <a:srgbClr val="FF0000"/>
                </a:solidFill>
              </a:rPr>
              <a:t>(Miqueas </a:t>
            </a:r>
            <a:r>
              <a:rPr lang="es-CO" b="1" dirty="0">
                <a:solidFill>
                  <a:srgbClr val="FF0000"/>
                </a:solidFill>
              </a:rPr>
              <a:t>5:2 ).</a:t>
            </a:r>
            <a:br>
              <a:rPr lang="es-CO" b="1" dirty="0">
                <a:solidFill>
                  <a:srgbClr val="FF0000"/>
                </a:solidFill>
              </a:rPr>
            </a:br>
            <a:endParaRPr lang="es-CO" dirty="0">
              <a:solidFill>
                <a:srgbClr val="FF0000"/>
              </a:solidFill>
            </a:endParaRPr>
          </a:p>
        </p:txBody>
      </p:sp>
      <p:sp>
        <p:nvSpPr>
          <p:cNvPr id="4" name="3 Marcador de contenido"/>
          <p:cNvSpPr>
            <a:spLocks noGrp="1"/>
          </p:cNvSpPr>
          <p:nvPr>
            <p:ph sz="half" idx="2"/>
          </p:nvPr>
        </p:nvSpPr>
        <p:spPr>
          <a:xfrm>
            <a:off x="5004048" y="980728"/>
            <a:ext cx="3606552" cy="4525963"/>
          </a:xfrm>
        </p:spPr>
        <p:txBody>
          <a:bodyPr>
            <a:normAutofit fontScale="92500" lnSpcReduction="20000"/>
          </a:bodyPr>
          <a:lstStyle/>
          <a:p>
            <a:r>
              <a:rPr lang="es-CO" b="1" dirty="0"/>
              <a:t>Cumplimiento: </a:t>
            </a:r>
            <a:r>
              <a:rPr lang="es-CO" dirty="0">
                <a:latin typeface="Agency FB" pitchFamily="34" charset="0"/>
              </a:rPr>
              <a:t>“Jesús nació en Belén de Judea</a:t>
            </a:r>
            <a:r>
              <a:rPr lang="es-CO" b="1" dirty="0"/>
              <a:t>”. </a:t>
            </a:r>
            <a:r>
              <a:rPr lang="es-CO" b="1" dirty="0" smtClean="0">
                <a:solidFill>
                  <a:srgbClr val="FF0000"/>
                </a:solidFill>
              </a:rPr>
              <a:t>(Mateo </a:t>
            </a:r>
            <a:r>
              <a:rPr lang="es-CO" b="1" dirty="0">
                <a:solidFill>
                  <a:srgbClr val="FF0000"/>
                </a:solidFill>
              </a:rPr>
              <a:t>2:1 ).</a:t>
            </a:r>
            <a:r>
              <a:rPr lang="es-CO" b="1" dirty="0"/>
              <a:t/>
            </a:r>
            <a:br>
              <a:rPr lang="es-CO" b="1" dirty="0"/>
            </a:br>
            <a:endParaRPr lang="es-CO" b="1" dirty="0" smtClean="0"/>
          </a:p>
          <a:p>
            <a:r>
              <a:rPr lang="es-CO" b="1" dirty="0" smtClean="0"/>
              <a:t>“ </a:t>
            </a:r>
            <a:r>
              <a:rPr lang="es-CO" dirty="0">
                <a:latin typeface="Agency FB" pitchFamily="34" charset="0"/>
              </a:rPr>
              <a:t>Y El es (ha existido) antes de todas las cosas, y todas las cosas en El subsisten</a:t>
            </a:r>
            <a:r>
              <a:rPr lang="es-CO" b="1" dirty="0"/>
              <a:t>”. </a:t>
            </a:r>
            <a:r>
              <a:rPr lang="es-CO" b="1" dirty="0" smtClean="0">
                <a:solidFill>
                  <a:srgbClr val="FF0000"/>
                </a:solidFill>
              </a:rPr>
              <a:t>(Colosenses 1:17).</a:t>
            </a:r>
            <a:endParaRPr lang="es-CO" dirty="0">
              <a:solidFill>
                <a:srgbClr val="FF0000"/>
              </a:solidFill>
            </a:endParaRPr>
          </a:p>
        </p:txBody>
      </p:sp>
      <p:sp>
        <p:nvSpPr>
          <p:cNvPr id="5" name="4 Abrir llave"/>
          <p:cNvSpPr/>
          <p:nvPr/>
        </p:nvSpPr>
        <p:spPr>
          <a:xfrm>
            <a:off x="4795512" y="915031"/>
            <a:ext cx="443480" cy="3378065"/>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6" name="5 Cerrar llave"/>
          <p:cNvSpPr/>
          <p:nvPr/>
        </p:nvSpPr>
        <p:spPr>
          <a:xfrm>
            <a:off x="3923928" y="908720"/>
            <a:ext cx="443480" cy="338437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pic>
        <p:nvPicPr>
          <p:cNvPr id="1026" name="Picture 2" descr="http://newsimg.bbc.co.uk/media/images/45324000/gif/_45324599_belen_sofar_belen.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2852" y="4520416"/>
            <a:ext cx="2837808" cy="2309254"/>
          </a:xfrm>
          <a:prstGeom prst="rect">
            <a:avLst/>
          </a:prstGeom>
          <a:noFill/>
          <a:extLst>
            <a:ext uri="{909E8E84-426E-40DD-AFC4-6F175D3DCCD1}">
              <a14:hiddenFill xmlns:a14="http://schemas.microsoft.com/office/drawing/2010/main">
                <a:solidFill>
                  <a:srgbClr val="FFFFFF"/>
                </a:solidFill>
              </a14:hiddenFill>
            </a:ext>
          </a:extLst>
        </p:spPr>
      </p:pic>
      <p:sp>
        <p:nvSpPr>
          <p:cNvPr id="2" name="1 Rectángulo"/>
          <p:cNvSpPr/>
          <p:nvPr/>
        </p:nvSpPr>
        <p:spPr>
          <a:xfrm>
            <a:off x="79202" y="4941168"/>
            <a:ext cx="2286000" cy="1200329"/>
          </a:xfrm>
          <a:prstGeom prst="rect">
            <a:avLst/>
          </a:prstGeom>
        </p:spPr>
        <p:txBody>
          <a:bodyPr wrap="square">
            <a:spAutoFit/>
          </a:bodyPr>
          <a:lstStyle/>
          <a:p>
            <a:pPr algn="ctr"/>
            <a:r>
              <a:rPr lang="es-CO" b="1" dirty="0">
                <a:solidFill>
                  <a:srgbClr val="FF0000"/>
                </a:solidFill>
              </a:rPr>
              <a:t>Esta profecía fue dada aproximadamente 700 años antes de su cumplimiento.</a:t>
            </a:r>
          </a:p>
        </p:txBody>
      </p:sp>
      <p:sp>
        <p:nvSpPr>
          <p:cNvPr id="7" name="6 Rectángulo"/>
          <p:cNvSpPr/>
          <p:nvPr/>
        </p:nvSpPr>
        <p:spPr>
          <a:xfrm>
            <a:off x="5508104" y="4526001"/>
            <a:ext cx="3554608" cy="1754326"/>
          </a:xfrm>
          <a:prstGeom prst="rect">
            <a:avLst/>
          </a:prstGeom>
        </p:spPr>
        <p:txBody>
          <a:bodyPr wrap="square">
            <a:spAutoFit/>
          </a:bodyPr>
          <a:lstStyle/>
          <a:p>
            <a:pPr algn="ctr"/>
            <a:r>
              <a:rPr lang="es-CO" b="1" dirty="0">
                <a:solidFill>
                  <a:srgbClr val="FF0000"/>
                </a:solidFill>
              </a:rPr>
              <a:t>En el mapa se muestra el recorrido que hizo María desde Nazaret hasta </a:t>
            </a:r>
            <a:r>
              <a:rPr lang="es-CO" b="1" dirty="0" smtClean="0">
                <a:solidFill>
                  <a:srgbClr val="FF0000"/>
                </a:solidFill>
              </a:rPr>
              <a:t>Belén, </a:t>
            </a:r>
            <a:r>
              <a:rPr lang="es-CO" b="1" dirty="0">
                <a:solidFill>
                  <a:srgbClr val="FF0000"/>
                </a:solidFill>
              </a:rPr>
              <a:t>en un burrito, y el Emperador sin saberlo, con su decreto de empadronamiento hizo posible su complimiento. </a:t>
            </a:r>
          </a:p>
        </p:txBody>
      </p:sp>
    </p:spTree>
    <p:extLst>
      <p:ext uri="{BB962C8B-B14F-4D97-AF65-F5344CB8AC3E}">
        <p14:creationId xmlns:p14="http://schemas.microsoft.com/office/powerpoint/2010/main" val="3841614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1000" fill="hold"/>
                                        <p:tgtEl>
                                          <p:spTgt spid="6"/>
                                        </p:tgtEl>
                                        <p:attrNameLst>
                                          <p:attrName>ppt_w</p:attrName>
                                        </p:attrNameLst>
                                      </p:cBhvr>
                                      <p:tavLst>
                                        <p:tav tm="0">
                                          <p:val>
                                            <p:fltVal val="0"/>
                                          </p:val>
                                        </p:tav>
                                        <p:tav tm="100000">
                                          <p:val>
                                            <p:strVal val="#ppt_w"/>
                                          </p:val>
                                        </p:tav>
                                      </p:tavLst>
                                    </p:anim>
                                    <p:anim calcmode="lin" valueType="num">
                                      <p:cBhvr>
                                        <p:cTn id="22" dur="1000" fill="hold"/>
                                        <p:tgtEl>
                                          <p:spTgt spid="6"/>
                                        </p:tgtEl>
                                        <p:attrNameLst>
                                          <p:attrName>ppt_h</p:attrName>
                                        </p:attrNameLst>
                                      </p:cBhvr>
                                      <p:tavLst>
                                        <p:tav tm="0">
                                          <p:val>
                                            <p:fltVal val="0"/>
                                          </p:val>
                                        </p:tav>
                                        <p:tav tm="100000">
                                          <p:val>
                                            <p:strVal val="#ppt_h"/>
                                          </p:val>
                                        </p:tav>
                                      </p:tavLst>
                                    </p:anim>
                                    <p:anim calcmode="lin" valueType="num">
                                      <p:cBhvr>
                                        <p:cTn id="23" dur="1000" fill="hold"/>
                                        <p:tgtEl>
                                          <p:spTgt spid="6"/>
                                        </p:tgtEl>
                                        <p:attrNameLst>
                                          <p:attrName>style.rotation</p:attrName>
                                        </p:attrNameLst>
                                      </p:cBhvr>
                                      <p:tavLst>
                                        <p:tav tm="0">
                                          <p:val>
                                            <p:fltVal val="90"/>
                                          </p:val>
                                        </p:tav>
                                        <p:tav tm="100000">
                                          <p:val>
                                            <p:fltVal val="0"/>
                                          </p:val>
                                        </p:tav>
                                      </p:tavLst>
                                    </p:anim>
                                    <p:animEffect transition="in" filter="fade">
                                      <p:cBhvr>
                                        <p:cTn id="24" dur="1000"/>
                                        <p:tgtEl>
                                          <p:spTgt spid="6"/>
                                        </p:tgtEl>
                                      </p:cBhvr>
                                    </p:animEffect>
                                  </p:childTnLst>
                                </p:cTn>
                              </p:par>
                              <p:par>
                                <p:cTn id="25" presetID="31" presetClass="entr" presetSubtype="0" fill="hold" nodeType="withEffect">
                                  <p:stCondLst>
                                    <p:cond delay="0"/>
                                  </p:stCondLst>
                                  <p:childTnLst>
                                    <p:set>
                                      <p:cBhvr>
                                        <p:cTn id="26" dur="1" fill="hold">
                                          <p:stCondLst>
                                            <p:cond delay="0"/>
                                          </p:stCondLst>
                                        </p:cTn>
                                        <p:tgtEl>
                                          <p:spTgt spid="1026"/>
                                        </p:tgtEl>
                                        <p:attrNameLst>
                                          <p:attrName>style.visibility</p:attrName>
                                        </p:attrNameLst>
                                      </p:cBhvr>
                                      <p:to>
                                        <p:strVal val="visible"/>
                                      </p:to>
                                    </p:set>
                                    <p:anim calcmode="lin" valueType="num">
                                      <p:cBhvr>
                                        <p:cTn id="27" dur="1000" fill="hold"/>
                                        <p:tgtEl>
                                          <p:spTgt spid="1026"/>
                                        </p:tgtEl>
                                        <p:attrNameLst>
                                          <p:attrName>ppt_w</p:attrName>
                                        </p:attrNameLst>
                                      </p:cBhvr>
                                      <p:tavLst>
                                        <p:tav tm="0">
                                          <p:val>
                                            <p:fltVal val="0"/>
                                          </p:val>
                                        </p:tav>
                                        <p:tav tm="100000">
                                          <p:val>
                                            <p:strVal val="#ppt_w"/>
                                          </p:val>
                                        </p:tav>
                                      </p:tavLst>
                                    </p:anim>
                                    <p:anim calcmode="lin" valueType="num">
                                      <p:cBhvr>
                                        <p:cTn id="28" dur="1000" fill="hold"/>
                                        <p:tgtEl>
                                          <p:spTgt spid="1026"/>
                                        </p:tgtEl>
                                        <p:attrNameLst>
                                          <p:attrName>ppt_h</p:attrName>
                                        </p:attrNameLst>
                                      </p:cBhvr>
                                      <p:tavLst>
                                        <p:tav tm="0">
                                          <p:val>
                                            <p:fltVal val="0"/>
                                          </p:val>
                                        </p:tav>
                                        <p:tav tm="100000">
                                          <p:val>
                                            <p:strVal val="#ppt_h"/>
                                          </p:val>
                                        </p:tav>
                                      </p:tavLst>
                                    </p:anim>
                                    <p:anim calcmode="lin" valueType="num">
                                      <p:cBhvr>
                                        <p:cTn id="29" dur="1000" fill="hold"/>
                                        <p:tgtEl>
                                          <p:spTgt spid="1026"/>
                                        </p:tgtEl>
                                        <p:attrNameLst>
                                          <p:attrName>style.rotation</p:attrName>
                                        </p:attrNameLst>
                                      </p:cBhvr>
                                      <p:tavLst>
                                        <p:tav tm="0">
                                          <p:val>
                                            <p:fltVal val="90"/>
                                          </p:val>
                                        </p:tav>
                                        <p:tav tm="100000">
                                          <p:val>
                                            <p:fltVal val="0"/>
                                          </p:val>
                                        </p:tav>
                                      </p:tavLst>
                                    </p:anim>
                                    <p:animEffect transition="in" filter="fade">
                                      <p:cBhvr>
                                        <p:cTn id="30" dur="1000"/>
                                        <p:tgtEl>
                                          <p:spTgt spid="1026"/>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grpId="0" nodeType="clickEffect">
                                  <p:stCondLst>
                                    <p:cond delay="0"/>
                                  </p:stCondLst>
                                  <p:childTnLst>
                                    <p:set>
                                      <p:cBhvr>
                                        <p:cTn id="34" dur="1" fill="hold">
                                          <p:stCondLst>
                                            <p:cond delay="0"/>
                                          </p:stCondLst>
                                        </p:cTn>
                                        <p:tgtEl>
                                          <p:spTgt spid="4">
                                            <p:txEl>
                                              <p:pRg st="0" end="0"/>
                                            </p:txEl>
                                          </p:spTgt>
                                        </p:tgtEl>
                                        <p:attrNameLst>
                                          <p:attrName>style.visibility</p:attrName>
                                        </p:attrNameLst>
                                      </p:cBhvr>
                                      <p:to>
                                        <p:strVal val="visible"/>
                                      </p:to>
                                    </p:set>
                                    <p:anim calcmode="lin" valueType="num">
                                      <p:cBhvr>
                                        <p:cTn id="35"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36"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37"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38" dur="1000"/>
                                        <p:tgtEl>
                                          <p:spTgt spid="4">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grpId="0" nodeType="clickEffect">
                                  <p:stCondLst>
                                    <p:cond delay="0"/>
                                  </p:stCondLst>
                                  <p:childTnLst>
                                    <p:set>
                                      <p:cBhvr>
                                        <p:cTn id="42" dur="1" fill="hold">
                                          <p:stCondLst>
                                            <p:cond delay="0"/>
                                          </p:stCondLst>
                                        </p:cTn>
                                        <p:tgtEl>
                                          <p:spTgt spid="4">
                                            <p:txEl>
                                              <p:pRg st="1" end="1"/>
                                            </p:txEl>
                                          </p:spTgt>
                                        </p:tgtEl>
                                        <p:attrNameLst>
                                          <p:attrName>style.visibility</p:attrName>
                                        </p:attrNameLst>
                                      </p:cBhvr>
                                      <p:to>
                                        <p:strVal val="visible"/>
                                      </p:to>
                                    </p:set>
                                    <p:anim calcmode="lin" valueType="num">
                                      <p:cBhvr>
                                        <p:cTn id="43"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44"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45" dur="1000" fill="hold"/>
                                        <p:tgtEl>
                                          <p:spTgt spid="4">
                                            <p:txEl>
                                              <p:pRg st="1" end="1"/>
                                            </p:txEl>
                                          </p:spTgt>
                                        </p:tgtEl>
                                        <p:attrNameLst>
                                          <p:attrName>style.rotation</p:attrName>
                                        </p:attrNameLst>
                                      </p:cBhvr>
                                      <p:tavLst>
                                        <p:tav tm="0">
                                          <p:val>
                                            <p:fltVal val="90"/>
                                          </p:val>
                                        </p:tav>
                                        <p:tav tm="100000">
                                          <p:val>
                                            <p:fltVal val="0"/>
                                          </p:val>
                                        </p:tav>
                                      </p:tavLst>
                                    </p:anim>
                                    <p:animEffect transition="in" filter="fade">
                                      <p:cBhvr>
                                        <p:cTn id="46" dur="1000"/>
                                        <p:tgtEl>
                                          <p:spTgt spid="4">
                                            <p:txEl>
                                              <p:pRg st="1" end="1"/>
                                            </p:txEl>
                                          </p:spTgt>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1000" fill="hold"/>
                                        <p:tgtEl>
                                          <p:spTgt spid="5"/>
                                        </p:tgtEl>
                                        <p:attrNameLst>
                                          <p:attrName>ppt_w</p:attrName>
                                        </p:attrNameLst>
                                      </p:cBhvr>
                                      <p:tavLst>
                                        <p:tav tm="0">
                                          <p:val>
                                            <p:fltVal val="0"/>
                                          </p:val>
                                        </p:tav>
                                        <p:tav tm="100000">
                                          <p:val>
                                            <p:strVal val="#ppt_w"/>
                                          </p:val>
                                        </p:tav>
                                      </p:tavLst>
                                    </p:anim>
                                    <p:anim calcmode="lin" valueType="num">
                                      <p:cBhvr>
                                        <p:cTn id="50" dur="1000" fill="hold"/>
                                        <p:tgtEl>
                                          <p:spTgt spid="5"/>
                                        </p:tgtEl>
                                        <p:attrNameLst>
                                          <p:attrName>ppt_h</p:attrName>
                                        </p:attrNameLst>
                                      </p:cBhvr>
                                      <p:tavLst>
                                        <p:tav tm="0">
                                          <p:val>
                                            <p:fltVal val="0"/>
                                          </p:val>
                                        </p:tav>
                                        <p:tav tm="100000">
                                          <p:val>
                                            <p:strVal val="#ppt_h"/>
                                          </p:val>
                                        </p:tav>
                                      </p:tavLst>
                                    </p:anim>
                                    <p:anim calcmode="lin" valueType="num">
                                      <p:cBhvr>
                                        <p:cTn id="51" dur="1000" fill="hold"/>
                                        <p:tgtEl>
                                          <p:spTgt spid="5"/>
                                        </p:tgtEl>
                                        <p:attrNameLst>
                                          <p:attrName>style.rotation</p:attrName>
                                        </p:attrNameLst>
                                      </p:cBhvr>
                                      <p:tavLst>
                                        <p:tav tm="0">
                                          <p:val>
                                            <p:fltVal val="90"/>
                                          </p:val>
                                        </p:tav>
                                        <p:tav tm="100000">
                                          <p:val>
                                            <p:fltVal val="0"/>
                                          </p:val>
                                        </p:tav>
                                      </p:tavLst>
                                    </p:anim>
                                    <p:animEffect transition="in" filter="fade">
                                      <p:cBhvr>
                                        <p:cTn id="52" dur="1000"/>
                                        <p:tgtEl>
                                          <p:spTgt spid="5"/>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grpId="0" nodeType="clickEffect">
                                  <p:stCondLst>
                                    <p:cond delay="0"/>
                                  </p:stCondLst>
                                  <p:childTnLst>
                                    <p:set>
                                      <p:cBhvr>
                                        <p:cTn id="56" dur="1" fill="hold">
                                          <p:stCondLst>
                                            <p:cond delay="0"/>
                                          </p:stCondLst>
                                        </p:cTn>
                                        <p:tgtEl>
                                          <p:spTgt spid="2"/>
                                        </p:tgtEl>
                                        <p:attrNameLst>
                                          <p:attrName>style.visibility</p:attrName>
                                        </p:attrNameLst>
                                      </p:cBhvr>
                                      <p:to>
                                        <p:strVal val="visible"/>
                                      </p:to>
                                    </p:set>
                                    <p:anim calcmode="lin" valueType="num">
                                      <p:cBhvr>
                                        <p:cTn id="57" dur="1000" fill="hold"/>
                                        <p:tgtEl>
                                          <p:spTgt spid="2"/>
                                        </p:tgtEl>
                                        <p:attrNameLst>
                                          <p:attrName>ppt_w</p:attrName>
                                        </p:attrNameLst>
                                      </p:cBhvr>
                                      <p:tavLst>
                                        <p:tav tm="0">
                                          <p:val>
                                            <p:fltVal val="0"/>
                                          </p:val>
                                        </p:tav>
                                        <p:tav tm="100000">
                                          <p:val>
                                            <p:strVal val="#ppt_w"/>
                                          </p:val>
                                        </p:tav>
                                      </p:tavLst>
                                    </p:anim>
                                    <p:anim calcmode="lin" valueType="num">
                                      <p:cBhvr>
                                        <p:cTn id="58" dur="1000" fill="hold"/>
                                        <p:tgtEl>
                                          <p:spTgt spid="2"/>
                                        </p:tgtEl>
                                        <p:attrNameLst>
                                          <p:attrName>ppt_h</p:attrName>
                                        </p:attrNameLst>
                                      </p:cBhvr>
                                      <p:tavLst>
                                        <p:tav tm="0">
                                          <p:val>
                                            <p:fltVal val="0"/>
                                          </p:val>
                                        </p:tav>
                                        <p:tav tm="100000">
                                          <p:val>
                                            <p:strVal val="#ppt_h"/>
                                          </p:val>
                                        </p:tav>
                                      </p:tavLst>
                                    </p:anim>
                                    <p:anim calcmode="lin" valueType="num">
                                      <p:cBhvr>
                                        <p:cTn id="59" dur="1000" fill="hold"/>
                                        <p:tgtEl>
                                          <p:spTgt spid="2"/>
                                        </p:tgtEl>
                                        <p:attrNameLst>
                                          <p:attrName>style.rotation</p:attrName>
                                        </p:attrNameLst>
                                      </p:cBhvr>
                                      <p:tavLst>
                                        <p:tav tm="0">
                                          <p:val>
                                            <p:fltVal val="90"/>
                                          </p:val>
                                        </p:tav>
                                        <p:tav tm="100000">
                                          <p:val>
                                            <p:fltVal val="0"/>
                                          </p:val>
                                        </p:tav>
                                      </p:tavLst>
                                    </p:anim>
                                    <p:animEffect transition="in" filter="fade">
                                      <p:cBhvr>
                                        <p:cTn id="60" dur="1000"/>
                                        <p:tgtEl>
                                          <p:spTgt spid="2"/>
                                        </p:tgtEl>
                                      </p:cBhvr>
                                    </p:animEffect>
                                  </p:childTnLst>
                                </p:cTn>
                              </p:par>
                            </p:childTnLst>
                          </p:cTn>
                        </p:par>
                      </p:childTnLst>
                    </p:cTn>
                  </p:par>
                  <p:par>
                    <p:cTn id="61" fill="hold">
                      <p:stCondLst>
                        <p:cond delay="indefinite"/>
                      </p:stCondLst>
                      <p:childTnLst>
                        <p:par>
                          <p:cTn id="62" fill="hold">
                            <p:stCondLst>
                              <p:cond delay="0"/>
                            </p:stCondLst>
                            <p:childTnLst>
                              <p:par>
                                <p:cTn id="63" presetID="16" presetClass="entr" presetSubtype="21" fill="hold" grpId="0" nodeType="click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barn(inVertical)">
                                      <p:cBhvr>
                                        <p:cTn id="6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5" grpId="0" animBg="1"/>
      <p:bldP spid="6" grpId="0" animBg="1"/>
      <p:bldP spid="2"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73260" y="1052736"/>
            <a:ext cx="3600400" cy="4525963"/>
          </a:xfrm>
        </p:spPr>
        <p:txBody>
          <a:bodyPr>
            <a:normAutofit fontScale="25000" lnSpcReduction="20000"/>
          </a:bodyPr>
          <a:lstStyle/>
          <a:p>
            <a:pPr marL="0" indent="0">
              <a:buNone/>
            </a:pPr>
            <a:r>
              <a:rPr lang="es-CO" sz="9600" b="1" dirty="0"/>
              <a:t>6.- El Mesías sería llamado SEÑOR.</a:t>
            </a:r>
          </a:p>
          <a:p>
            <a:endParaRPr lang="es-CO" sz="5600" b="1" dirty="0" smtClean="0"/>
          </a:p>
          <a:p>
            <a:r>
              <a:rPr lang="es-CO" sz="9600" b="1" dirty="0" smtClean="0"/>
              <a:t>Profecía</a:t>
            </a:r>
            <a:r>
              <a:rPr lang="es-CO" sz="9600" b="1" dirty="0"/>
              <a:t>: “</a:t>
            </a:r>
            <a:r>
              <a:rPr lang="es-CO" sz="9600" dirty="0">
                <a:latin typeface="Agency FB" pitchFamily="34" charset="0"/>
              </a:rPr>
              <a:t>Jehová dijo a mi Señor: Siéntate a mi diestra, hasta que ponga a tus enemigos por estrado de tus pies</a:t>
            </a:r>
            <a:r>
              <a:rPr lang="es-CO" sz="9600" b="1" dirty="0"/>
              <a:t>”. </a:t>
            </a:r>
            <a:br>
              <a:rPr lang="es-CO" sz="9600" b="1" dirty="0"/>
            </a:br>
            <a:r>
              <a:rPr lang="es-CO" sz="9600" b="1" dirty="0" smtClean="0">
                <a:solidFill>
                  <a:srgbClr val="FF0000"/>
                </a:solidFill>
              </a:rPr>
              <a:t>(Salmo 110:1).</a:t>
            </a:r>
            <a:r>
              <a:rPr lang="es-CO" sz="9600" b="1" dirty="0">
                <a:solidFill>
                  <a:srgbClr val="FF0000"/>
                </a:solidFill>
              </a:rPr>
              <a:t/>
            </a:r>
            <a:br>
              <a:rPr lang="es-CO" sz="9600" b="1" dirty="0">
                <a:solidFill>
                  <a:srgbClr val="FF0000"/>
                </a:solidFill>
              </a:rPr>
            </a:br>
            <a:endParaRPr lang="es-CO" sz="9600" dirty="0">
              <a:solidFill>
                <a:srgbClr val="FF0000"/>
              </a:solidFill>
            </a:endParaRPr>
          </a:p>
        </p:txBody>
      </p:sp>
      <p:sp>
        <p:nvSpPr>
          <p:cNvPr id="4" name="3 Marcador de contenido"/>
          <p:cNvSpPr>
            <a:spLocks noGrp="1"/>
          </p:cNvSpPr>
          <p:nvPr>
            <p:ph sz="half" idx="2"/>
          </p:nvPr>
        </p:nvSpPr>
        <p:spPr>
          <a:xfrm>
            <a:off x="5231504" y="1052736"/>
            <a:ext cx="3606552" cy="4680520"/>
          </a:xfrm>
        </p:spPr>
        <p:txBody>
          <a:bodyPr>
            <a:normAutofit fontScale="25000" lnSpcReduction="20000"/>
          </a:bodyPr>
          <a:lstStyle/>
          <a:p>
            <a:r>
              <a:rPr lang="es-CO" sz="9600" b="1" dirty="0"/>
              <a:t>Cumplimiento:</a:t>
            </a:r>
            <a:r>
              <a:rPr lang="es-CO" sz="5600" b="1" dirty="0"/>
              <a:t> </a:t>
            </a:r>
            <a:r>
              <a:rPr lang="es-CO" sz="9600" b="1" dirty="0"/>
              <a:t>“</a:t>
            </a:r>
            <a:r>
              <a:rPr lang="es-CO" sz="9600" dirty="0">
                <a:latin typeface="Agency FB" pitchFamily="34" charset="0"/>
              </a:rPr>
              <a:t>Enseñando Jesús en el templo, decía: ¿Cómo dicen los escribas que el Cristo es hijo de David?, porque el mismo David dijo por el Espíritu Santo: Dijo el Señor a mi Señor: siéntate a mi diestra, hasta que ponga a tus enemigos por estrado de tus pies. David mismo le llama Señor, ¿Cómo, pues, es su Hijo?, y gran multitud del pueblo le oía de buena gana</a:t>
            </a:r>
            <a:r>
              <a:rPr lang="es-CO" sz="9600" b="1" dirty="0"/>
              <a:t>”.  </a:t>
            </a:r>
            <a:r>
              <a:rPr lang="es-CO" sz="9600" b="1" dirty="0" smtClean="0">
                <a:solidFill>
                  <a:srgbClr val="FF0000"/>
                </a:solidFill>
              </a:rPr>
              <a:t>(Marco 12:35-37).</a:t>
            </a:r>
            <a:endParaRPr lang="es-CO" sz="9600" dirty="0">
              <a:solidFill>
                <a:srgbClr val="FF0000"/>
              </a:solidFill>
            </a:endParaRPr>
          </a:p>
          <a:p>
            <a:endParaRPr lang="es-CO" sz="6400" b="1" dirty="0" smtClean="0"/>
          </a:p>
        </p:txBody>
      </p:sp>
      <p:sp>
        <p:nvSpPr>
          <p:cNvPr id="7" name="6 Abrir llave"/>
          <p:cNvSpPr/>
          <p:nvPr/>
        </p:nvSpPr>
        <p:spPr>
          <a:xfrm>
            <a:off x="4788024" y="1052736"/>
            <a:ext cx="443480" cy="417646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8" name="7 Cerrar llave"/>
          <p:cNvSpPr/>
          <p:nvPr/>
        </p:nvSpPr>
        <p:spPr>
          <a:xfrm>
            <a:off x="4073660" y="1052736"/>
            <a:ext cx="426332" cy="417646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2" name="1 Rectángulo"/>
          <p:cNvSpPr/>
          <p:nvPr/>
        </p:nvSpPr>
        <p:spPr>
          <a:xfrm>
            <a:off x="395536" y="5445224"/>
            <a:ext cx="8640960" cy="1323439"/>
          </a:xfrm>
          <a:prstGeom prst="rect">
            <a:avLst/>
          </a:prstGeom>
        </p:spPr>
        <p:txBody>
          <a:bodyPr wrap="square">
            <a:spAutoFit/>
          </a:bodyPr>
          <a:lstStyle/>
          <a:p>
            <a:pPr algn="ctr"/>
            <a:r>
              <a:rPr lang="es-CO" dirty="0"/>
              <a:t> </a:t>
            </a:r>
            <a:r>
              <a:rPr lang="es-CO" sz="2000" dirty="0">
                <a:solidFill>
                  <a:srgbClr val="0070C0"/>
                </a:solidFill>
              </a:rPr>
              <a:t>Según la afirmación de Jesús, esta conversación la sostuvieron Dios el Padre y Dios el Hijo. </a:t>
            </a:r>
            <a:r>
              <a:rPr lang="es-CO" sz="2000" dirty="0" smtClean="0">
                <a:solidFill>
                  <a:srgbClr val="0070C0"/>
                </a:solidFill>
              </a:rPr>
              <a:t>Y  Cristo </a:t>
            </a:r>
            <a:r>
              <a:rPr lang="es-CO" sz="2000" dirty="0">
                <a:solidFill>
                  <a:srgbClr val="0070C0"/>
                </a:solidFill>
              </a:rPr>
              <a:t>ocupa el lugar de máximo honor en todo el universo: a la diestra de su Padre </a:t>
            </a:r>
            <a:endParaRPr lang="es-CO" sz="2000" dirty="0" smtClean="0">
              <a:solidFill>
                <a:srgbClr val="0070C0"/>
              </a:solidFill>
            </a:endParaRPr>
          </a:p>
          <a:p>
            <a:pPr algn="ctr"/>
            <a:r>
              <a:rPr lang="es-CO" sz="2000" dirty="0" smtClean="0">
                <a:solidFill>
                  <a:srgbClr val="FF0000"/>
                </a:solidFill>
              </a:rPr>
              <a:t>(lea Efe. </a:t>
            </a:r>
            <a:r>
              <a:rPr lang="es-CO" sz="2000" dirty="0">
                <a:solidFill>
                  <a:srgbClr val="FF0000"/>
                </a:solidFill>
              </a:rPr>
              <a:t>1:20-23; </a:t>
            </a:r>
            <a:r>
              <a:rPr lang="es-CO" sz="2000" dirty="0" smtClean="0">
                <a:solidFill>
                  <a:srgbClr val="FF0000"/>
                </a:solidFill>
              </a:rPr>
              <a:t>1Co </a:t>
            </a:r>
            <a:r>
              <a:rPr lang="es-CO" sz="2000" dirty="0">
                <a:solidFill>
                  <a:srgbClr val="FF0000"/>
                </a:solidFill>
              </a:rPr>
              <a:t>15:24-28). </a:t>
            </a:r>
          </a:p>
        </p:txBody>
      </p:sp>
    </p:spTree>
    <p:extLst>
      <p:ext uri="{BB962C8B-B14F-4D97-AF65-F5344CB8AC3E}">
        <p14:creationId xmlns:p14="http://schemas.microsoft.com/office/powerpoint/2010/main" val="2722164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3">
                                            <p:txEl>
                                              <p:pRg st="2" end="2"/>
                                            </p:txEl>
                                          </p:spTgt>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4">
                                            <p:txEl>
                                              <p:pRg st="0" end="0"/>
                                            </p:txEl>
                                          </p:spTgt>
                                        </p:tgtEl>
                                        <p:attrNameLst>
                                          <p:attrName>style.visibility</p:attrName>
                                        </p:attrNameLst>
                                      </p:cBhvr>
                                      <p:to>
                                        <p:strVal val="visible"/>
                                      </p:to>
                                    </p:set>
                                    <p:anim calcmode="lin" valueType="num">
                                      <p:cBhvr>
                                        <p:cTn id="26"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27"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28" dur="500"/>
                                        <p:tgtEl>
                                          <p:spTgt spid="4">
                                            <p:txEl>
                                              <p:pRg st="0" end="0"/>
                                            </p:txEl>
                                          </p:spTgt>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26" presetClass="entr" presetSubtype="0" fill="hold" nodeType="clickEffect">
                                  <p:stCondLst>
                                    <p:cond delay="0"/>
                                  </p:stCondLst>
                                  <p:childTnLst>
                                    <p:set>
                                      <p:cBhvr>
                                        <p:cTn id="37" dur="1" fill="hold">
                                          <p:stCondLst>
                                            <p:cond delay="0"/>
                                          </p:stCondLst>
                                        </p:cTn>
                                        <p:tgtEl>
                                          <p:spTgt spid="2">
                                            <p:txEl>
                                              <p:pRg st="0" end="0"/>
                                            </p:txEl>
                                          </p:spTgt>
                                        </p:tgtEl>
                                        <p:attrNameLst>
                                          <p:attrName>style.visibility</p:attrName>
                                        </p:attrNameLst>
                                      </p:cBhvr>
                                      <p:to>
                                        <p:strVal val="visible"/>
                                      </p:to>
                                    </p:set>
                                    <p:animEffect transition="in" filter="wipe(down)">
                                      <p:cBhvr>
                                        <p:cTn id="38" dur="580">
                                          <p:stCondLst>
                                            <p:cond delay="0"/>
                                          </p:stCondLst>
                                        </p:cTn>
                                        <p:tgtEl>
                                          <p:spTgt spid="2">
                                            <p:txEl>
                                              <p:pRg st="0" end="0"/>
                                            </p:txEl>
                                          </p:spTgt>
                                        </p:tgtEl>
                                      </p:cBhvr>
                                    </p:animEffect>
                                    <p:anim calcmode="lin" valueType="num">
                                      <p:cBhvr>
                                        <p:cTn id="39"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40"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41"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42"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43"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44" dur="26">
                                          <p:stCondLst>
                                            <p:cond delay="650"/>
                                          </p:stCondLst>
                                        </p:cTn>
                                        <p:tgtEl>
                                          <p:spTgt spid="2">
                                            <p:txEl>
                                              <p:pRg st="0" end="0"/>
                                            </p:txEl>
                                          </p:spTgt>
                                        </p:tgtEl>
                                      </p:cBhvr>
                                      <p:to x="100000" y="60000"/>
                                    </p:animScale>
                                    <p:animScale>
                                      <p:cBhvr>
                                        <p:cTn id="45" dur="166" decel="50000">
                                          <p:stCondLst>
                                            <p:cond delay="676"/>
                                          </p:stCondLst>
                                        </p:cTn>
                                        <p:tgtEl>
                                          <p:spTgt spid="2">
                                            <p:txEl>
                                              <p:pRg st="0" end="0"/>
                                            </p:txEl>
                                          </p:spTgt>
                                        </p:tgtEl>
                                      </p:cBhvr>
                                      <p:to x="100000" y="100000"/>
                                    </p:animScale>
                                    <p:animScale>
                                      <p:cBhvr>
                                        <p:cTn id="46" dur="26">
                                          <p:stCondLst>
                                            <p:cond delay="1312"/>
                                          </p:stCondLst>
                                        </p:cTn>
                                        <p:tgtEl>
                                          <p:spTgt spid="2">
                                            <p:txEl>
                                              <p:pRg st="0" end="0"/>
                                            </p:txEl>
                                          </p:spTgt>
                                        </p:tgtEl>
                                      </p:cBhvr>
                                      <p:to x="100000" y="80000"/>
                                    </p:animScale>
                                    <p:animScale>
                                      <p:cBhvr>
                                        <p:cTn id="47" dur="166" decel="50000">
                                          <p:stCondLst>
                                            <p:cond delay="1338"/>
                                          </p:stCondLst>
                                        </p:cTn>
                                        <p:tgtEl>
                                          <p:spTgt spid="2">
                                            <p:txEl>
                                              <p:pRg st="0" end="0"/>
                                            </p:txEl>
                                          </p:spTgt>
                                        </p:tgtEl>
                                      </p:cBhvr>
                                      <p:to x="100000" y="100000"/>
                                    </p:animScale>
                                    <p:animScale>
                                      <p:cBhvr>
                                        <p:cTn id="48" dur="26">
                                          <p:stCondLst>
                                            <p:cond delay="1642"/>
                                          </p:stCondLst>
                                        </p:cTn>
                                        <p:tgtEl>
                                          <p:spTgt spid="2">
                                            <p:txEl>
                                              <p:pRg st="0" end="0"/>
                                            </p:txEl>
                                          </p:spTgt>
                                        </p:tgtEl>
                                      </p:cBhvr>
                                      <p:to x="100000" y="90000"/>
                                    </p:animScale>
                                    <p:animScale>
                                      <p:cBhvr>
                                        <p:cTn id="49" dur="166" decel="50000">
                                          <p:stCondLst>
                                            <p:cond delay="1668"/>
                                          </p:stCondLst>
                                        </p:cTn>
                                        <p:tgtEl>
                                          <p:spTgt spid="2">
                                            <p:txEl>
                                              <p:pRg st="0" end="0"/>
                                            </p:txEl>
                                          </p:spTgt>
                                        </p:tgtEl>
                                      </p:cBhvr>
                                      <p:to x="100000" y="100000"/>
                                    </p:animScale>
                                    <p:animScale>
                                      <p:cBhvr>
                                        <p:cTn id="50" dur="26">
                                          <p:stCondLst>
                                            <p:cond delay="1808"/>
                                          </p:stCondLst>
                                        </p:cTn>
                                        <p:tgtEl>
                                          <p:spTgt spid="2">
                                            <p:txEl>
                                              <p:pRg st="0" end="0"/>
                                            </p:txEl>
                                          </p:spTgt>
                                        </p:tgtEl>
                                      </p:cBhvr>
                                      <p:to x="100000" y="95000"/>
                                    </p:animScale>
                                    <p:animScale>
                                      <p:cBhvr>
                                        <p:cTn id="51" dur="166" decel="50000">
                                          <p:stCondLst>
                                            <p:cond delay="1834"/>
                                          </p:stCondLst>
                                        </p:cTn>
                                        <p:tgtEl>
                                          <p:spTgt spid="2">
                                            <p:txEl>
                                              <p:pRg st="0" end="0"/>
                                            </p:txEl>
                                          </p:spTgt>
                                        </p:tgtEl>
                                      </p:cBhvr>
                                      <p:to x="100000" y="100000"/>
                                    </p:animScale>
                                  </p:childTnLst>
                                </p:cTn>
                              </p:par>
                              <p:par>
                                <p:cTn id="52" presetID="26" presetClass="entr" presetSubtype="0" fill="hold" nodeType="withEffect">
                                  <p:stCondLst>
                                    <p:cond delay="0"/>
                                  </p:stCondLst>
                                  <p:childTnLst>
                                    <p:set>
                                      <p:cBhvr>
                                        <p:cTn id="53" dur="1" fill="hold">
                                          <p:stCondLst>
                                            <p:cond delay="0"/>
                                          </p:stCondLst>
                                        </p:cTn>
                                        <p:tgtEl>
                                          <p:spTgt spid="2">
                                            <p:txEl>
                                              <p:pRg st="1" end="1"/>
                                            </p:txEl>
                                          </p:spTgt>
                                        </p:tgtEl>
                                        <p:attrNameLst>
                                          <p:attrName>style.visibility</p:attrName>
                                        </p:attrNameLst>
                                      </p:cBhvr>
                                      <p:to>
                                        <p:strVal val="visible"/>
                                      </p:to>
                                    </p:set>
                                    <p:animEffect transition="in" filter="wipe(down)">
                                      <p:cBhvr>
                                        <p:cTn id="54" dur="580">
                                          <p:stCondLst>
                                            <p:cond delay="0"/>
                                          </p:stCondLst>
                                        </p:cTn>
                                        <p:tgtEl>
                                          <p:spTgt spid="2">
                                            <p:txEl>
                                              <p:pRg st="1" end="1"/>
                                            </p:txEl>
                                          </p:spTgt>
                                        </p:tgtEl>
                                      </p:cBhvr>
                                    </p:animEffect>
                                    <p:anim calcmode="lin" valueType="num">
                                      <p:cBhvr>
                                        <p:cTn id="55" dur="1822" tmFilter="0,0; 0.14,0.36; 0.43,0.73; 0.71,0.91; 1.0,1.0">
                                          <p:stCondLst>
                                            <p:cond delay="0"/>
                                          </p:stCondLst>
                                        </p:cTn>
                                        <p:tgtEl>
                                          <p:spTgt spid="2">
                                            <p:txEl>
                                              <p:pRg st="1" end="1"/>
                                            </p:txEl>
                                          </p:spTgt>
                                        </p:tgtEl>
                                        <p:attrNameLst>
                                          <p:attrName>ppt_x</p:attrName>
                                        </p:attrNameLst>
                                      </p:cBhvr>
                                      <p:tavLst>
                                        <p:tav tm="0">
                                          <p:val>
                                            <p:strVal val="#ppt_x-0.25"/>
                                          </p:val>
                                        </p:tav>
                                        <p:tav tm="100000">
                                          <p:val>
                                            <p:strVal val="#ppt_x"/>
                                          </p:val>
                                        </p:tav>
                                      </p:tavLst>
                                    </p:anim>
                                    <p:anim calcmode="lin" valueType="num">
                                      <p:cBhvr>
                                        <p:cTn id="56" dur="664" tmFilter="0.0,0.0; 0.25,0.07; 0.50,0.2; 0.75,0.467; 1.0,1.0">
                                          <p:stCondLst>
                                            <p:cond delay="0"/>
                                          </p:stCondLst>
                                        </p:cTn>
                                        <p:tgtEl>
                                          <p:spTgt spid="2">
                                            <p:txEl>
                                              <p:pRg st="1" end="1"/>
                                            </p:txEl>
                                          </p:spTgt>
                                        </p:tgtEl>
                                        <p:attrNameLst>
                                          <p:attrName>ppt_y</p:attrName>
                                        </p:attrNameLst>
                                      </p:cBhvr>
                                      <p:tavLst>
                                        <p:tav tm="0" fmla="#ppt_y-sin(pi*$)/3">
                                          <p:val>
                                            <p:fltVal val="0.5"/>
                                          </p:val>
                                        </p:tav>
                                        <p:tav tm="100000">
                                          <p:val>
                                            <p:fltVal val="1"/>
                                          </p:val>
                                        </p:tav>
                                      </p:tavLst>
                                    </p:anim>
                                    <p:anim calcmode="lin" valueType="num">
                                      <p:cBhvr>
                                        <p:cTn id="57" dur="664" tmFilter="0, 0; 0.125,0.2665; 0.25,0.4; 0.375,0.465; 0.5,0.5;  0.625,0.535; 0.75,0.6; 0.875,0.7335; 1,1">
                                          <p:stCondLst>
                                            <p:cond delay="664"/>
                                          </p:stCondLst>
                                        </p:cTn>
                                        <p:tgtEl>
                                          <p:spTgt spid="2">
                                            <p:txEl>
                                              <p:pRg st="1" end="1"/>
                                            </p:txEl>
                                          </p:spTgt>
                                        </p:tgtEl>
                                        <p:attrNameLst>
                                          <p:attrName>ppt_y</p:attrName>
                                        </p:attrNameLst>
                                      </p:cBhvr>
                                      <p:tavLst>
                                        <p:tav tm="0" fmla="#ppt_y-sin(pi*$)/9">
                                          <p:val>
                                            <p:fltVal val="0"/>
                                          </p:val>
                                        </p:tav>
                                        <p:tav tm="100000">
                                          <p:val>
                                            <p:fltVal val="1"/>
                                          </p:val>
                                        </p:tav>
                                      </p:tavLst>
                                    </p:anim>
                                    <p:anim calcmode="lin" valueType="num">
                                      <p:cBhvr>
                                        <p:cTn id="58" dur="332" tmFilter="0, 0; 0.125,0.2665; 0.25,0.4; 0.375,0.465; 0.5,0.5;  0.625,0.535; 0.75,0.6; 0.875,0.7335; 1,1">
                                          <p:stCondLst>
                                            <p:cond delay="1324"/>
                                          </p:stCondLst>
                                        </p:cTn>
                                        <p:tgtEl>
                                          <p:spTgt spid="2">
                                            <p:txEl>
                                              <p:pRg st="1" end="1"/>
                                            </p:txEl>
                                          </p:spTgt>
                                        </p:tgtEl>
                                        <p:attrNameLst>
                                          <p:attrName>ppt_y</p:attrName>
                                        </p:attrNameLst>
                                      </p:cBhvr>
                                      <p:tavLst>
                                        <p:tav tm="0" fmla="#ppt_y-sin(pi*$)/27">
                                          <p:val>
                                            <p:fltVal val="0"/>
                                          </p:val>
                                        </p:tav>
                                        <p:tav tm="100000">
                                          <p:val>
                                            <p:fltVal val="1"/>
                                          </p:val>
                                        </p:tav>
                                      </p:tavLst>
                                    </p:anim>
                                    <p:anim calcmode="lin" valueType="num">
                                      <p:cBhvr>
                                        <p:cTn id="59" dur="164" tmFilter="0, 0; 0.125,0.2665; 0.25,0.4; 0.375,0.465; 0.5,0.5;  0.625,0.535; 0.75,0.6; 0.875,0.7335; 1,1">
                                          <p:stCondLst>
                                            <p:cond delay="1656"/>
                                          </p:stCondLst>
                                        </p:cTn>
                                        <p:tgtEl>
                                          <p:spTgt spid="2">
                                            <p:txEl>
                                              <p:pRg st="1" end="1"/>
                                            </p:txEl>
                                          </p:spTgt>
                                        </p:tgtEl>
                                        <p:attrNameLst>
                                          <p:attrName>ppt_y</p:attrName>
                                        </p:attrNameLst>
                                      </p:cBhvr>
                                      <p:tavLst>
                                        <p:tav tm="0" fmla="#ppt_y-sin(pi*$)/81">
                                          <p:val>
                                            <p:fltVal val="0"/>
                                          </p:val>
                                        </p:tav>
                                        <p:tav tm="100000">
                                          <p:val>
                                            <p:fltVal val="1"/>
                                          </p:val>
                                        </p:tav>
                                      </p:tavLst>
                                    </p:anim>
                                    <p:animScale>
                                      <p:cBhvr>
                                        <p:cTn id="60" dur="26">
                                          <p:stCondLst>
                                            <p:cond delay="650"/>
                                          </p:stCondLst>
                                        </p:cTn>
                                        <p:tgtEl>
                                          <p:spTgt spid="2">
                                            <p:txEl>
                                              <p:pRg st="1" end="1"/>
                                            </p:txEl>
                                          </p:spTgt>
                                        </p:tgtEl>
                                      </p:cBhvr>
                                      <p:to x="100000" y="60000"/>
                                    </p:animScale>
                                    <p:animScale>
                                      <p:cBhvr>
                                        <p:cTn id="61" dur="166" decel="50000">
                                          <p:stCondLst>
                                            <p:cond delay="676"/>
                                          </p:stCondLst>
                                        </p:cTn>
                                        <p:tgtEl>
                                          <p:spTgt spid="2">
                                            <p:txEl>
                                              <p:pRg st="1" end="1"/>
                                            </p:txEl>
                                          </p:spTgt>
                                        </p:tgtEl>
                                      </p:cBhvr>
                                      <p:to x="100000" y="100000"/>
                                    </p:animScale>
                                    <p:animScale>
                                      <p:cBhvr>
                                        <p:cTn id="62" dur="26">
                                          <p:stCondLst>
                                            <p:cond delay="1312"/>
                                          </p:stCondLst>
                                        </p:cTn>
                                        <p:tgtEl>
                                          <p:spTgt spid="2">
                                            <p:txEl>
                                              <p:pRg st="1" end="1"/>
                                            </p:txEl>
                                          </p:spTgt>
                                        </p:tgtEl>
                                      </p:cBhvr>
                                      <p:to x="100000" y="80000"/>
                                    </p:animScale>
                                    <p:animScale>
                                      <p:cBhvr>
                                        <p:cTn id="63" dur="166" decel="50000">
                                          <p:stCondLst>
                                            <p:cond delay="1338"/>
                                          </p:stCondLst>
                                        </p:cTn>
                                        <p:tgtEl>
                                          <p:spTgt spid="2">
                                            <p:txEl>
                                              <p:pRg st="1" end="1"/>
                                            </p:txEl>
                                          </p:spTgt>
                                        </p:tgtEl>
                                      </p:cBhvr>
                                      <p:to x="100000" y="100000"/>
                                    </p:animScale>
                                    <p:animScale>
                                      <p:cBhvr>
                                        <p:cTn id="64" dur="26">
                                          <p:stCondLst>
                                            <p:cond delay="1642"/>
                                          </p:stCondLst>
                                        </p:cTn>
                                        <p:tgtEl>
                                          <p:spTgt spid="2">
                                            <p:txEl>
                                              <p:pRg st="1" end="1"/>
                                            </p:txEl>
                                          </p:spTgt>
                                        </p:tgtEl>
                                      </p:cBhvr>
                                      <p:to x="100000" y="90000"/>
                                    </p:animScale>
                                    <p:animScale>
                                      <p:cBhvr>
                                        <p:cTn id="65" dur="166" decel="50000">
                                          <p:stCondLst>
                                            <p:cond delay="1668"/>
                                          </p:stCondLst>
                                        </p:cTn>
                                        <p:tgtEl>
                                          <p:spTgt spid="2">
                                            <p:txEl>
                                              <p:pRg st="1" end="1"/>
                                            </p:txEl>
                                          </p:spTgt>
                                        </p:tgtEl>
                                      </p:cBhvr>
                                      <p:to x="100000" y="100000"/>
                                    </p:animScale>
                                    <p:animScale>
                                      <p:cBhvr>
                                        <p:cTn id="66" dur="26">
                                          <p:stCondLst>
                                            <p:cond delay="1808"/>
                                          </p:stCondLst>
                                        </p:cTn>
                                        <p:tgtEl>
                                          <p:spTgt spid="2">
                                            <p:txEl>
                                              <p:pRg st="1" end="1"/>
                                            </p:txEl>
                                          </p:spTgt>
                                        </p:tgtEl>
                                      </p:cBhvr>
                                      <p:to x="100000" y="95000"/>
                                    </p:animScale>
                                    <p:animScale>
                                      <p:cBhvr>
                                        <p:cTn id="67" dur="166" decel="50000">
                                          <p:stCondLst>
                                            <p:cond delay="1834"/>
                                          </p:stCondLst>
                                        </p:cTn>
                                        <p:tgtEl>
                                          <p:spTgt spid="2">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7"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Marcador de contenido"/>
          <p:cNvSpPr>
            <a:spLocks noGrp="1"/>
          </p:cNvSpPr>
          <p:nvPr>
            <p:ph idx="1"/>
          </p:nvPr>
        </p:nvSpPr>
        <p:spPr>
          <a:xfrm>
            <a:off x="395536" y="1052736"/>
            <a:ext cx="8229600" cy="4929411"/>
          </a:xfrm>
          <a:gradFill>
            <a:gsLst>
              <a:gs pos="0">
                <a:srgbClr val="FFEFD1"/>
              </a:gs>
              <a:gs pos="64999">
                <a:srgbClr val="F0EBD5"/>
              </a:gs>
              <a:gs pos="100000">
                <a:srgbClr val="D1C39F"/>
              </a:gs>
            </a:gsLst>
            <a:lin ang="5400000" scaled="0"/>
          </a:gradFill>
        </p:spPr>
        <p:txBody>
          <a:bodyPr>
            <a:normAutofit fontScale="85000" lnSpcReduction="20000"/>
          </a:bodyPr>
          <a:lstStyle/>
          <a:p>
            <a:pPr marL="0" indent="0" algn="ctr">
              <a:buNone/>
            </a:pPr>
            <a:r>
              <a:rPr lang="es-CO" b="1" dirty="0"/>
              <a:t>Comentario Bíblico: </a:t>
            </a:r>
            <a:r>
              <a:rPr lang="es-CO" b="1" dirty="0" smtClean="0"/>
              <a:t> «Al </a:t>
            </a:r>
            <a:r>
              <a:rPr lang="es-CO" b="1" dirty="0"/>
              <a:t>examinar la profecía de David, nos muestra claramente que el Rey David escucha una conversación celestial e íntima, entre el Señor (Yahweh) y el Señor de David (Adonai), en pocas palabras entre Dios el Padre y el Mesías  </a:t>
            </a:r>
            <a:r>
              <a:rPr lang="es-CO" b="1" dirty="0" smtClean="0"/>
              <a:t>su hijo.</a:t>
            </a:r>
          </a:p>
          <a:p>
            <a:pPr marL="0" indent="0" algn="ctr">
              <a:buNone/>
            </a:pPr>
            <a:r>
              <a:rPr lang="es-CO" b="1" dirty="0" smtClean="0"/>
              <a:t> </a:t>
            </a:r>
            <a:r>
              <a:rPr lang="es-CO" b="1" dirty="0"/>
              <a:t>En esta profecía, Yahweh dijo que el Señor de David, el Mesías, está sentado a la diestra de Yahweh </a:t>
            </a:r>
            <a:r>
              <a:rPr lang="es-CO" b="1" dirty="0" smtClean="0"/>
              <a:t> </a:t>
            </a:r>
            <a:r>
              <a:rPr lang="es-CO" b="1" dirty="0" smtClean="0">
                <a:solidFill>
                  <a:srgbClr val="FF0000"/>
                </a:solidFill>
              </a:rPr>
              <a:t>(Salmo 110:5)</a:t>
            </a:r>
            <a:r>
              <a:rPr lang="es-CO" b="1" dirty="0" smtClean="0"/>
              <a:t>, </a:t>
            </a:r>
            <a:r>
              <a:rPr lang="es-CO" b="1" dirty="0"/>
              <a:t>el lugar de autoridad, hasta la consumación de los siglos (comparece con el </a:t>
            </a:r>
            <a:r>
              <a:rPr lang="es-CO" b="1" dirty="0" smtClean="0">
                <a:solidFill>
                  <a:srgbClr val="FF0000"/>
                </a:solidFill>
              </a:rPr>
              <a:t>(Salmo 2:8-9)</a:t>
            </a:r>
            <a:r>
              <a:rPr lang="es-CO" b="1" dirty="0" smtClean="0"/>
              <a:t>. </a:t>
            </a:r>
          </a:p>
          <a:p>
            <a:pPr marL="0" indent="0" algn="ctr">
              <a:buNone/>
            </a:pPr>
            <a:r>
              <a:rPr lang="es-CO" b="1" dirty="0" smtClean="0"/>
              <a:t>En </a:t>
            </a:r>
            <a:r>
              <a:rPr lang="es-CO" b="1" dirty="0"/>
              <a:t>aquel tiempo el Señor enviará al Señor de David (Jesús el Mesías), para sujetar a sus </a:t>
            </a:r>
            <a:r>
              <a:rPr lang="es-CO" b="1" dirty="0" smtClean="0"/>
              <a:t>enemigos, </a:t>
            </a:r>
            <a:r>
              <a:rPr lang="es-CO" b="1" dirty="0"/>
              <a:t>quiere decir subyugación total. Con su cetro el </a:t>
            </a:r>
            <a:r>
              <a:rPr lang="es-CO" b="1" dirty="0" smtClean="0"/>
              <a:t>Mesías: Señor de señores y Rey de reyes </a:t>
            </a:r>
            <a:r>
              <a:rPr lang="es-CO" b="1" dirty="0"/>
              <a:t>gobernará </a:t>
            </a:r>
            <a:r>
              <a:rPr lang="es-CO" b="1" dirty="0" smtClean="0"/>
              <a:t>sobre </a:t>
            </a:r>
            <a:r>
              <a:rPr lang="es-CO" b="1" dirty="0"/>
              <a:t>sus </a:t>
            </a:r>
            <a:r>
              <a:rPr lang="es-CO" b="1" dirty="0" smtClean="0"/>
              <a:t>enemigos».</a:t>
            </a:r>
            <a:endParaRPr lang="es-CO" dirty="0"/>
          </a:p>
        </p:txBody>
      </p:sp>
    </p:spTree>
    <p:extLst>
      <p:ext uri="{BB962C8B-B14F-4D97-AF65-F5344CB8AC3E}">
        <p14:creationId xmlns:p14="http://schemas.microsoft.com/office/powerpoint/2010/main" val="2251946133"/>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67544" y="1268760"/>
            <a:ext cx="3600400" cy="4824536"/>
          </a:xfrm>
        </p:spPr>
        <p:txBody>
          <a:bodyPr>
            <a:normAutofit fontScale="85000" lnSpcReduction="20000"/>
          </a:bodyPr>
          <a:lstStyle/>
          <a:p>
            <a:pPr marL="0" indent="0">
              <a:buNone/>
            </a:pPr>
            <a:r>
              <a:rPr lang="es-CO" sz="3100" b="1" dirty="0"/>
              <a:t>7.- El Mesías sería llamado Emanuel (Dios con nosotros).</a:t>
            </a:r>
          </a:p>
          <a:p>
            <a:endParaRPr lang="es-CO" b="1" dirty="0" smtClean="0"/>
          </a:p>
          <a:p>
            <a:r>
              <a:rPr lang="es-CO" b="1" dirty="0" smtClean="0"/>
              <a:t>Profecía</a:t>
            </a:r>
            <a:r>
              <a:rPr lang="es-CO" b="1" dirty="0"/>
              <a:t>: “</a:t>
            </a:r>
            <a:r>
              <a:rPr lang="es-CO" dirty="0">
                <a:latin typeface="Agency FB" pitchFamily="34" charset="0"/>
              </a:rPr>
              <a:t>Por tanto, el Señor mismo os dará señal: He aquí que la virgen concebirá, y dará a luz un hijo, y llamará su nombre Emanuel</a:t>
            </a:r>
            <a:r>
              <a:rPr lang="es-CO" b="1" dirty="0"/>
              <a:t>”. </a:t>
            </a:r>
            <a:r>
              <a:rPr lang="es-CO" b="1" dirty="0" smtClean="0">
                <a:solidFill>
                  <a:srgbClr val="FF0000"/>
                </a:solidFill>
              </a:rPr>
              <a:t>(Isaías 7:14).</a:t>
            </a:r>
            <a:r>
              <a:rPr lang="es-CO" b="1" dirty="0">
                <a:solidFill>
                  <a:srgbClr val="FF0000"/>
                </a:solidFill>
              </a:rPr>
              <a:t/>
            </a:r>
            <a:br>
              <a:rPr lang="es-CO" b="1" dirty="0">
                <a:solidFill>
                  <a:srgbClr val="FF0000"/>
                </a:solidFill>
              </a:rPr>
            </a:br>
            <a:endParaRPr lang="es-CO" dirty="0">
              <a:solidFill>
                <a:srgbClr val="FF0000"/>
              </a:solidFill>
            </a:endParaRPr>
          </a:p>
        </p:txBody>
      </p:sp>
      <p:sp>
        <p:nvSpPr>
          <p:cNvPr id="4" name="3 Marcador de contenido"/>
          <p:cNvSpPr>
            <a:spLocks noGrp="1"/>
          </p:cNvSpPr>
          <p:nvPr>
            <p:ph sz="half" idx="2"/>
          </p:nvPr>
        </p:nvSpPr>
        <p:spPr>
          <a:xfrm>
            <a:off x="5292080" y="1268760"/>
            <a:ext cx="3318520" cy="4525963"/>
          </a:xfrm>
        </p:spPr>
        <p:txBody>
          <a:bodyPr>
            <a:normAutofit fontScale="85000" lnSpcReduction="20000"/>
          </a:bodyPr>
          <a:lstStyle/>
          <a:p>
            <a:r>
              <a:rPr lang="es-CO" b="1" dirty="0"/>
              <a:t>Cumplimiento: “</a:t>
            </a:r>
            <a:r>
              <a:rPr lang="es-CO" dirty="0">
                <a:latin typeface="Agency FB" pitchFamily="34" charset="0"/>
              </a:rPr>
              <a:t>He aquí que la virgen concebirá, y dará a luz un hijo, y llamará su nombre Emanuel, que traducido es Dios con nosotros. Y despertando José del sueño, hizo como el ángel del Señor le había mandado, y recibió a su mujer. Pero no la conoció hasta que dio a luz a su hijo primogénito; y le puso por nombre Jesús</a:t>
            </a:r>
            <a:r>
              <a:rPr lang="es-CO" b="1" dirty="0"/>
              <a:t>”. </a:t>
            </a:r>
            <a:r>
              <a:rPr lang="es-CO" b="1" dirty="0">
                <a:solidFill>
                  <a:srgbClr val="FF0000"/>
                </a:solidFill>
              </a:rPr>
              <a:t>( Mateo </a:t>
            </a:r>
            <a:r>
              <a:rPr lang="es-CO" b="1" dirty="0" smtClean="0">
                <a:solidFill>
                  <a:srgbClr val="FF0000"/>
                </a:solidFill>
              </a:rPr>
              <a:t>1:23-25).</a:t>
            </a:r>
            <a:endParaRPr lang="es-CO" dirty="0">
              <a:solidFill>
                <a:srgbClr val="FF0000"/>
              </a:solidFill>
            </a:endParaRPr>
          </a:p>
        </p:txBody>
      </p:sp>
      <p:pic>
        <p:nvPicPr>
          <p:cNvPr id="2050" name="Picture 2" descr="http://2.bp.blogspot.com/--oBVuMACzlU/URisOBWD26I/AAAAAAAAAZ8/t7p1gSgt7J8/s1600/gozo_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9587" y="4437111"/>
            <a:ext cx="2808312" cy="1726293"/>
          </a:xfrm>
          <a:prstGeom prst="rect">
            <a:avLst/>
          </a:prstGeom>
          <a:noFill/>
          <a:extLst>
            <a:ext uri="{909E8E84-426E-40DD-AFC4-6F175D3DCCD1}">
              <a14:hiddenFill xmlns:a14="http://schemas.microsoft.com/office/drawing/2010/main">
                <a:solidFill>
                  <a:srgbClr val="FFFFFF"/>
                </a:solidFill>
              </a14:hiddenFill>
            </a:ext>
          </a:extLst>
        </p:spPr>
      </p:pic>
      <p:sp>
        <p:nvSpPr>
          <p:cNvPr id="5" name="4 Abrir llave"/>
          <p:cNvSpPr/>
          <p:nvPr/>
        </p:nvSpPr>
        <p:spPr>
          <a:xfrm>
            <a:off x="5081772" y="1124744"/>
            <a:ext cx="426332" cy="518457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6" name="5 Cerrar llave"/>
          <p:cNvSpPr/>
          <p:nvPr/>
        </p:nvSpPr>
        <p:spPr>
          <a:xfrm>
            <a:off x="3995936" y="1124744"/>
            <a:ext cx="515488" cy="518457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2" name="1 Rectángulo"/>
          <p:cNvSpPr/>
          <p:nvPr/>
        </p:nvSpPr>
        <p:spPr>
          <a:xfrm>
            <a:off x="1039587" y="6323612"/>
            <a:ext cx="7060805" cy="400110"/>
          </a:xfrm>
          <a:prstGeom prst="rect">
            <a:avLst/>
          </a:prstGeom>
        </p:spPr>
        <p:txBody>
          <a:bodyPr wrap="square">
            <a:spAutoFit/>
          </a:bodyPr>
          <a:lstStyle/>
          <a:p>
            <a:pPr algn="ctr"/>
            <a:r>
              <a:rPr lang="es-CO" sz="2000" b="1" dirty="0">
                <a:solidFill>
                  <a:srgbClr val="FF0000"/>
                </a:solidFill>
              </a:rPr>
              <a:t>Esta profecía también fue anunciada 686 años antes.</a:t>
            </a:r>
          </a:p>
        </p:txBody>
      </p:sp>
    </p:spTree>
    <p:extLst>
      <p:ext uri="{BB962C8B-B14F-4D97-AF65-F5344CB8AC3E}">
        <p14:creationId xmlns:p14="http://schemas.microsoft.com/office/powerpoint/2010/main" val="4053105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ircle(in)">
                                      <p:cBhvr>
                                        <p:cTn id="12" dur="2000"/>
                                        <p:tgtEl>
                                          <p:spTgt spid="3">
                                            <p:txEl>
                                              <p:pRg st="2" end="2"/>
                                            </p:txEl>
                                          </p:spTgt>
                                        </p:tgtEl>
                                      </p:cBhvr>
                                    </p:animEffect>
                                  </p:childTnLst>
                                </p:cTn>
                              </p:par>
                              <p:par>
                                <p:cTn id="13" presetID="6" presetClass="entr" presetSubtype="16" fill="hold" nodeType="withEffect">
                                  <p:stCondLst>
                                    <p:cond delay="0"/>
                                  </p:stCondLst>
                                  <p:childTnLst>
                                    <p:set>
                                      <p:cBhvr>
                                        <p:cTn id="14" dur="1" fill="hold">
                                          <p:stCondLst>
                                            <p:cond delay="0"/>
                                          </p:stCondLst>
                                        </p:cTn>
                                        <p:tgtEl>
                                          <p:spTgt spid="2050"/>
                                        </p:tgtEl>
                                        <p:attrNameLst>
                                          <p:attrName>style.visibility</p:attrName>
                                        </p:attrNameLst>
                                      </p:cBhvr>
                                      <p:to>
                                        <p:strVal val="visible"/>
                                      </p:to>
                                    </p:set>
                                    <p:animEffect transition="in" filter="circle(in)">
                                      <p:cBhvr>
                                        <p:cTn id="15" dur="2000"/>
                                        <p:tgtEl>
                                          <p:spTgt spid="2050"/>
                                        </p:tgtEl>
                                      </p:cBhvr>
                                    </p:animEffect>
                                  </p:childTnLst>
                                </p:cTn>
                              </p:par>
                              <p:par>
                                <p:cTn id="16" presetID="6" presetClass="entr" presetSubtype="16"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circle(in)">
                                      <p:cBhvr>
                                        <p:cTn id="18" dur="20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animEffect transition="in" filter="circle(in)">
                                      <p:cBhvr>
                                        <p:cTn id="23" dur="2000"/>
                                        <p:tgtEl>
                                          <p:spTgt spid="4">
                                            <p:txEl>
                                              <p:pRg st="0" end="0"/>
                                            </p:txEl>
                                          </p:spTgt>
                                        </p:tgtEl>
                                      </p:cBhvr>
                                    </p:animEffect>
                                  </p:childTnLst>
                                </p:cTn>
                              </p:par>
                              <p:par>
                                <p:cTn id="24" presetID="6" presetClass="entr" presetSubtype="16"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circle(in)">
                                      <p:cBhvr>
                                        <p:cTn id="26" dur="20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down)">
                                      <p:cBhvr>
                                        <p:cTn id="31" dur="580">
                                          <p:stCondLst>
                                            <p:cond delay="0"/>
                                          </p:stCondLst>
                                        </p:cTn>
                                        <p:tgtEl>
                                          <p:spTgt spid="2"/>
                                        </p:tgtEl>
                                      </p:cBhvr>
                                    </p:animEffect>
                                    <p:anim calcmode="lin" valueType="num">
                                      <p:cBhvr>
                                        <p:cTn id="32"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37" dur="26">
                                          <p:stCondLst>
                                            <p:cond delay="650"/>
                                          </p:stCondLst>
                                        </p:cTn>
                                        <p:tgtEl>
                                          <p:spTgt spid="2"/>
                                        </p:tgtEl>
                                      </p:cBhvr>
                                      <p:to x="100000" y="60000"/>
                                    </p:animScale>
                                    <p:animScale>
                                      <p:cBhvr>
                                        <p:cTn id="38" dur="166" decel="50000">
                                          <p:stCondLst>
                                            <p:cond delay="676"/>
                                          </p:stCondLst>
                                        </p:cTn>
                                        <p:tgtEl>
                                          <p:spTgt spid="2"/>
                                        </p:tgtEl>
                                      </p:cBhvr>
                                      <p:to x="100000" y="100000"/>
                                    </p:animScale>
                                    <p:animScale>
                                      <p:cBhvr>
                                        <p:cTn id="39" dur="26">
                                          <p:stCondLst>
                                            <p:cond delay="1312"/>
                                          </p:stCondLst>
                                        </p:cTn>
                                        <p:tgtEl>
                                          <p:spTgt spid="2"/>
                                        </p:tgtEl>
                                      </p:cBhvr>
                                      <p:to x="100000" y="80000"/>
                                    </p:animScale>
                                    <p:animScale>
                                      <p:cBhvr>
                                        <p:cTn id="40" dur="166" decel="50000">
                                          <p:stCondLst>
                                            <p:cond delay="1338"/>
                                          </p:stCondLst>
                                        </p:cTn>
                                        <p:tgtEl>
                                          <p:spTgt spid="2"/>
                                        </p:tgtEl>
                                      </p:cBhvr>
                                      <p:to x="100000" y="100000"/>
                                    </p:animScale>
                                    <p:animScale>
                                      <p:cBhvr>
                                        <p:cTn id="41" dur="26">
                                          <p:stCondLst>
                                            <p:cond delay="1642"/>
                                          </p:stCondLst>
                                        </p:cTn>
                                        <p:tgtEl>
                                          <p:spTgt spid="2"/>
                                        </p:tgtEl>
                                      </p:cBhvr>
                                      <p:to x="100000" y="90000"/>
                                    </p:animScale>
                                    <p:animScale>
                                      <p:cBhvr>
                                        <p:cTn id="42" dur="166" decel="50000">
                                          <p:stCondLst>
                                            <p:cond delay="1668"/>
                                          </p:stCondLst>
                                        </p:cTn>
                                        <p:tgtEl>
                                          <p:spTgt spid="2"/>
                                        </p:tgtEl>
                                      </p:cBhvr>
                                      <p:to x="100000" y="100000"/>
                                    </p:animScale>
                                    <p:animScale>
                                      <p:cBhvr>
                                        <p:cTn id="43" dur="26">
                                          <p:stCondLst>
                                            <p:cond delay="1808"/>
                                          </p:stCondLst>
                                        </p:cTn>
                                        <p:tgtEl>
                                          <p:spTgt spid="2"/>
                                        </p:tgtEl>
                                      </p:cBhvr>
                                      <p:to x="100000" y="95000"/>
                                    </p:animScale>
                                    <p:animScale>
                                      <p:cBhvr>
                                        <p:cTn id="44"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5" grpId="0" animBg="1"/>
      <p:bldP spid="6" grpId="0" animBg="1"/>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395536" y="836712"/>
            <a:ext cx="3456384" cy="4525963"/>
          </a:xfrm>
        </p:spPr>
        <p:txBody>
          <a:bodyPr>
            <a:normAutofit lnSpcReduction="10000"/>
          </a:bodyPr>
          <a:lstStyle/>
          <a:p>
            <a:pPr marL="0" indent="0">
              <a:buNone/>
            </a:pPr>
            <a:r>
              <a:rPr lang="es-CO" b="1" dirty="0"/>
              <a:t>8.- El Mesías sería Profeta.</a:t>
            </a:r>
          </a:p>
          <a:p>
            <a:r>
              <a:rPr lang="es-CO" b="1" dirty="0"/>
              <a:t>Profecía: “</a:t>
            </a:r>
            <a:r>
              <a:rPr lang="es-CO" dirty="0">
                <a:latin typeface="Agency FB" pitchFamily="34" charset="0"/>
              </a:rPr>
              <a:t>Profeta les levantaré de en medio de sus hermanos, como tú; y pondré mis palabras en su boca, y el les hablará todo lo que yo le mandaré</a:t>
            </a:r>
            <a:r>
              <a:rPr lang="es-CO" b="1" dirty="0"/>
              <a:t>”. </a:t>
            </a:r>
            <a:br>
              <a:rPr lang="es-CO" b="1" dirty="0"/>
            </a:br>
            <a:r>
              <a:rPr lang="es-CO" b="1" dirty="0">
                <a:solidFill>
                  <a:srgbClr val="FF0000"/>
                </a:solidFill>
              </a:rPr>
              <a:t>( Deuteronomio 18:18 ). </a:t>
            </a:r>
            <a:endParaRPr lang="es-CO" dirty="0">
              <a:solidFill>
                <a:srgbClr val="FF0000"/>
              </a:solidFill>
            </a:endParaRPr>
          </a:p>
        </p:txBody>
      </p:sp>
      <p:sp>
        <p:nvSpPr>
          <p:cNvPr id="4" name="3 Marcador de contenido"/>
          <p:cNvSpPr>
            <a:spLocks noGrp="1"/>
          </p:cNvSpPr>
          <p:nvPr>
            <p:ph sz="half" idx="2"/>
          </p:nvPr>
        </p:nvSpPr>
        <p:spPr>
          <a:xfrm>
            <a:off x="5364088" y="836712"/>
            <a:ext cx="3390528" cy="4525963"/>
          </a:xfrm>
        </p:spPr>
        <p:txBody>
          <a:bodyPr>
            <a:normAutofit lnSpcReduction="10000"/>
          </a:bodyPr>
          <a:lstStyle/>
          <a:p>
            <a:r>
              <a:rPr lang="es-CO" b="1" dirty="0"/>
              <a:t>Cumplimiento: </a:t>
            </a:r>
            <a:r>
              <a:rPr lang="es-CO" dirty="0">
                <a:latin typeface="Agency FB" pitchFamily="34" charset="0"/>
              </a:rPr>
              <a:t>“Y la gente decía: Este es Jesús el profeta de Nazaret, de Galilea</a:t>
            </a:r>
            <a:r>
              <a:rPr lang="es-CO" b="1" dirty="0"/>
              <a:t>”. </a:t>
            </a:r>
            <a:r>
              <a:rPr lang="es-CO" b="1" dirty="0">
                <a:solidFill>
                  <a:srgbClr val="FF0000"/>
                </a:solidFill>
              </a:rPr>
              <a:t>( Mateo </a:t>
            </a:r>
            <a:r>
              <a:rPr lang="es-CO" b="1" dirty="0" smtClean="0">
                <a:solidFill>
                  <a:srgbClr val="FF0000"/>
                </a:solidFill>
              </a:rPr>
              <a:t>21:11).</a:t>
            </a:r>
            <a:endParaRPr lang="es-CO" dirty="0">
              <a:solidFill>
                <a:srgbClr val="FF0000"/>
              </a:solidFill>
            </a:endParaRPr>
          </a:p>
          <a:p>
            <a:endParaRPr lang="es-CO" dirty="0"/>
          </a:p>
          <a:p>
            <a:endParaRPr lang="es-CO" dirty="0"/>
          </a:p>
        </p:txBody>
      </p:sp>
      <p:sp>
        <p:nvSpPr>
          <p:cNvPr id="5" name="4 Abrir llave"/>
          <p:cNvSpPr/>
          <p:nvPr/>
        </p:nvSpPr>
        <p:spPr>
          <a:xfrm>
            <a:off x="4932040" y="836712"/>
            <a:ext cx="576064" cy="468052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6" name="5 Cerrar llave"/>
          <p:cNvSpPr/>
          <p:nvPr/>
        </p:nvSpPr>
        <p:spPr>
          <a:xfrm>
            <a:off x="3900914" y="844848"/>
            <a:ext cx="443480" cy="468052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2" name="1 Rectángulo"/>
          <p:cNvSpPr/>
          <p:nvPr/>
        </p:nvSpPr>
        <p:spPr>
          <a:xfrm>
            <a:off x="1115616" y="5733256"/>
            <a:ext cx="6840760" cy="1015663"/>
          </a:xfrm>
          <a:prstGeom prst="rect">
            <a:avLst/>
          </a:prstGeom>
        </p:spPr>
        <p:txBody>
          <a:bodyPr wrap="square">
            <a:spAutoFit/>
          </a:bodyPr>
          <a:lstStyle/>
          <a:p>
            <a:pPr algn="ctr"/>
            <a:r>
              <a:rPr lang="es-CO" sz="2000" b="1" dirty="0">
                <a:solidFill>
                  <a:srgbClr val="0070C0"/>
                </a:solidFill>
              </a:rPr>
              <a:t>Esta profecía fue dicha 1.405 años antes por </a:t>
            </a:r>
            <a:r>
              <a:rPr lang="es-CO" sz="2000" b="1" dirty="0" smtClean="0">
                <a:solidFill>
                  <a:srgbClr val="0070C0"/>
                </a:solidFill>
              </a:rPr>
              <a:t>Moisés, </a:t>
            </a:r>
            <a:r>
              <a:rPr lang="es-CO" sz="2000" b="1" dirty="0">
                <a:solidFill>
                  <a:srgbClr val="0070C0"/>
                </a:solidFill>
              </a:rPr>
              <a:t>y</a:t>
            </a:r>
            <a:r>
              <a:rPr lang="es-CO" sz="2000" b="1" dirty="0" smtClean="0">
                <a:solidFill>
                  <a:srgbClr val="0070C0"/>
                </a:solidFill>
              </a:rPr>
              <a:t> ratificada 686 antes de su cumplimiento por Isaías, y se cumplió según Jesús ese sábado</a:t>
            </a:r>
            <a:r>
              <a:rPr lang="es-CO" dirty="0" smtClean="0"/>
              <a:t> </a:t>
            </a:r>
            <a:r>
              <a:rPr lang="es-CO" dirty="0" smtClean="0">
                <a:solidFill>
                  <a:srgbClr val="FF0000"/>
                </a:solidFill>
              </a:rPr>
              <a:t>(lea Luc.4:16-21).</a:t>
            </a:r>
            <a:endParaRPr lang="es-CO" dirty="0">
              <a:solidFill>
                <a:srgbClr val="FF0000"/>
              </a:solidFill>
            </a:endParaRPr>
          </a:p>
        </p:txBody>
      </p:sp>
      <p:sp>
        <p:nvSpPr>
          <p:cNvPr id="7" name="AutoShape 2" descr="data:image/jpeg;base64,/9j/4AAQSkZJRgABAQAAAQABAAD/2wCEAAkGBhMSERUUEhQWFBUWGBwXGRcYGR0VGBocGhwaFxgYGBoXHSYfGh0jGhgYHy8gIycpLCwsFx4xNTAqNSYrLCkBCQoKDgwOGg8PGiwkHCUpLCwsLCwpLCksLCwpLCwpLCksLCwsLCwsLCwsLCwpLCwpLCwpKSwsLCwsLCwpLCwsLP/AABEIAO8A0wMBIgACEQEDEQH/xAAcAAACAgMBAQAAAAAAAAAAAAAEBQMGAQIHAAj/xABFEAABAwIDBQYEAwYEBQMFAAABAAIRAyEEEjEFQVFhcQYigZGhsRPB0fAyQlIHI2Jy4fEUgpKyFTNDosJT0uIWJDRjc//EABoBAAIDAQEAAAAAAAAAAAAAAAMEAQIFAAb/xAApEQACAgICAgICAQQDAAAAAAAAAQIRAyESMQRBE1EyYSIUQoGRUnGx/9oADAMBAAIRAxEAPwDkjcY9pIa6BmNt3hK3O06n6vQfRCPNz1PuvHkixiqKtuxpR2jUynveg+iJpY18i/oPoh6NGwU7qcaWQJNDMU6Gj8S7cfQfRQf4x8G+47h9FubDwQ94PQoKDMTVNqVL97fwH0UY2nU/UfIfRDE6rNEXHJMUhS2MHbRqA/i0tMD6LV+PqT+L0H0Q8zKw7d0UUiyJf+JVf1eg+iko7RqH83oOPRAuCkpBdSJVhw2hU/Vv4DnyU9PaD4/F6D6Jewa9R80TSUNILELbjn/q9B9EDiNo1M572/gPoiRTS7EjvnquSREiX/iVT9XoPovN2jU/VPgPohXM4LLWqaRSw1u0an6vQfRSMx9T9XoEGxqma1TR1hYx1T9XoPop2418GT6DjPyjxQVJTDQjiopHI3OOf+r0H0WrsdU/V6D6KEDRSHCuLsoEnko0TtklLHVDfN6D6Lc41+mb249OaJwGx3OB/LHHethsqZkxBi0GZ/qAocohFCRH/iX8R5D6LKMGxnrCrziW4yKbFz1WY0WSLnqVtTpkppdGfWxnRqd2yIaZF0NhmGLwjqFMHWZS8qHI3QTltzUVUQCOSY/BgDmNfTd0QeJpiDc+6AnsLWioQpaVI3+/vesNZJtwPoCSmuzNk1HslrXEF0WE30AnjcphySWxSMW2LwzWeB9isRbp9/JPf+CPa9rXDKXtJbzBlsnhoR4IfH7FqUS5r2lsSL8R3o9PVVWSL6C/G0rExYtqepWHlSUGzKuVRswW8R80RSleo0iWGOZ3Cw3+hUuHpzCq2Figqk2UoxtOHu6qyUMNaUj2oyKruqpF2y2SNKxfBU1Ni8aalp00YXMRCkaF4C63axcQSU9F78Mef35KSlTgdVK+jHmPSVDJQO9kE8ipsDtF9JxcwAu3FwmN8xxtv4rOIZcHkPS3uEOd6jT7LXT0F1duVjfPB3wGgcbRpdT7PxuJfDWHNeQMsmT4JPF1YqxOVsWEBDkktUFg2/YQ3aWIFszPILyDZTssodIMVMtuRzPuicMEOWmXdSisLZOf2mdH8g2iLo3DNBOiEoi6aYKjfil5uh3GrGFJsNjkgcTh5BtGv9k7ZQUGNo2sNxSSnsZcLRRcHRJfqBxkxbQ+hKYYbbdekxrGVXMDHh4DdA4fm6yJQOU38fv1WKgl3W/ndPtX2Z3QZU23iHOY51VxLBla43yi5gcu8fMphV7XVyHZyypmzZs7Gn8QDXGQAQSBCRPB8Fo91oXfHF+i3JogeFJh269FoQiMEwkkDgrsquyUtgN4f2P/AJFMsFh93BQPw+nj6GPkm2z6Eu8vv3QZS0MQQfRw3dbYBVXa4/fO6q90qEjoFS+0DIxDuFvYIOCVyYTMv4oWEKdmixTZJ0KkrU43QnBNmrBJUtJoBUNMXW5KkoHYZkkdR/VE1MOcotvn0/qotl4im14dUDiINmgEzBAsSLSrFV7T4Vz2ZcO8BrjbOO8zgROsQb7wgZJST0rD41GtsrWIpGAeZHsfr6oZ7NVZtuY3CVaZNIPY+ZDXAEkWES0mPxPN/wBI42rtNt1OOTktqiuSKT0wUtunT5yjoEqqt4JuR3RbcFM/RbGaMJheUjIheVA5U26k8yi6TUMwXP8AMUYzRM+kJxWw2k2/30TnZ9K4SjDsnVWDZtOAN+qTzMexIfYfC9zMT980JjGWgcE2p0yWcbXCXYkWPIFZcZfy2Npo5/VoRPT3P0Qj6fdHT6hWrG7ZwssDcO8NE5jmbLhkAbqIEOBPkkO1K1J0Gi17dZD4MTpBGvktbHJvtGZNJdMBaNPvxWXs1WrGm3NTjRHBgb2wmfZ6i11UZnBjZEuOgHEwgX0yiNnmCeiiXRaPZdaFHBAtBrtIyGbOMOEkCzYvv+SmZgabagFN4qNOhANrmxkCDv8AFU2lUJdv1V07OYfNE8enr4pDJHgrtjcJciwUNnQ3mqJtbZD6uLdTYJcSP9oXUm4YBp+pUOxNggVqlbeRA9z7BZuPyvi5SYXJHlFCvY/Y+jhWMzU21675jMJY0ACTl33LRf5IDtn2LYcO/EMaKNVgDqlITlIJylzQbtiRa4vYq5Y2tUY6m9jGuaJDptaRAEciURtMVa7/AIVSkGscyrTDpzBwLZaTwvBHimcWaX5N70LTgqVHz20LaERWwxaSDqCR5WUDlsp2JtEtLRYlZaFsWLiEajReFitiFgNkri62ef8ANNXg5R0Suo1Nnt7reEfJDn6C412Rhq8t2t5+i8hjBVGjX+YoqkENTNz/ADFG0wmvQlHsNwhMiFZtm0p6+aruBarZshunJIeQ6Q9iLHRaAzSZSbFujNzBTsHuiN6TY1sTfiFmQ7CKznbwh30wiqv4j1UZbuW5EQl2Dt3cFK1gnTXwU2SFgUZ6BWOSBnt4rfCNueiy8SFJgKevRc+jl2SYNveV/wCzNLSyo2Fpw5dA7MsuDGiR8p/xGIFvFO2icUMDlptgbjKF2fhc2v3zViNO3l9FmYPH+Zyk+iMuVxSRTtu0j8BhHdGeCerZHq1bbKxDn1qeZ2cNEg/zag8YtdOMZs/4lAsInT/tdHsShNm7KFKqIEDd6Eq3HhxX/RdTTi/vZyHt/sn4GNqgCA52cdHX95VcyBdZ/bFsWWsrgH9Dj6grk+RbmF/xr60JMxk4LIC8FsWorOo1IUYImy3eY4qF54LiUbuTqo3uN/lHskXxVYKg/ds6BCydoYxdMFBPA/fgvLYUyvKgQq1IXP8AMUdSahKOpniUXRcmn0JR7GGFaLevyKtGy6sAD75/JVfCaqzbMvB6JDP0OYi3Ugfh+CVV7g/f3qm1Ifu+PDpz56JdXuHR9/cLMqmHhs5nVHed1KjvPRTVB3yeZWjeK209CLWzUUzOq87fy4rcmy1L+Sk6gaVPg33PMIfEN3/fNEbNbryCl9FV2HYZveHVdH7LUrBc6wh7wXUex1CY5CVm+a6gN4/ZfNmNy7xomZ0SzCYe2YW3f2R9N8jmr+G+EOL/AMCeVW7MMZrB4qOtS7zTOnzRFNvRC7T2kyiwudAjdvR5xio3IrG3KkabYwLK1F9OpGVwMzuXGqn7P3ODzTe0wTaDFjESTaxCt2N2/Xxb8rBkpjgjsBsbI2xMnxva6SzeVxlcWORwcY/y7OYYzZbabCymJqtMueTFgSIY3hJElwkxIASJwldof2L+JJFQCXFxJYNT0vpbVJWfsdOcuNUOGoZdg8SJMdI6pnD5Ckik4RXTKVs/sk6tSLmXcBJ6/p/r9UrxeyhSbD3j4xIApC5aP43AwD/CJIm8XXTq2JZgf3WdtWodWsGRjAB4wb8zxVCxezn1MT8bKAxziTFgAZjd7ctJCnHlm5Pl0XeK6cVoW43YhawOEyQHXsCOIsPLn5nVBDG9B9Vu2tIcIAy2sN5nfv8Aw+pW2JfLW23D2CJbdJheKjtA7BYLCw1/JZU0D5IqtM6z+ooikELT1I/iPujsOyfknPQguwrCDvK3bGM/1VYwjDmt0Vv2RR0ixH1Wf5DQ7i0WfDUppfZSyp+F3MfJWHCkfDjlGiUYimJM/crNmq2GwvZyvF4csec28ZhqNb7xO/7Cl2ZgzVdlbaNT/cgT1gWKk2oS5pP6XBo00I5cwPWVPsZ+RocAdc0xOggRNtVquT4X7AKK516Idp4A0qmRxtFjxHG1kVhtj5hrfKXRpbd1MbrJltSh/iGy494HWBNwJBDRy1HCVCHk2ymQObTvO7WZF+SFHI3H9hZY0mI6GBzm/MARJJ4dJssU8IWueBaBceICaupQ0OA1vy4kW5z6Ias4gEj84BMdSYNidbxKKptlHBJWR4NgzX0XSeweNIfyjf7rnWDAB3+S6F2McWyA17rHcAP9qB5G0RHo6HhsS1ziDeNOfgoNo4+nTBfLgGgusbWk7+hSf/Ftp5g6pkjWd3+bd1Snb/aTDuoFlN2dxgEAFzcu8ffNZ0Mkprj+yViXIZYbtbUqVCWXaNacd+LQ5n65EmNdEloUquKqF1VziATAMtBHQ6dFXsDinU3l1IZSdziMu8/gE8d5TTB7RrGo3NWgF0kNAAub8eKPOMq0/wDYwoRW0i4YbBNaIARtJoOk+/smLNmsOseQW7dm0xw8ggR8Od22LSzpkDKjabczrAdeipfaHtlVfLKQNOnFz+c9SNBG4eavjsDTiDEcCAtBsej+lv8Aob9E9jxyiqQJZIp21ZxHLmcZtmdBHIwD7FE0sZOUTudaCBoSdSQYNrBdB7dYOnSotLWsku1DWtPmBwJXM8Jh4rO4DN5GQiSW6focxTtWAYjuuc2N4jnY8Puy2xzsoA5AeQCZbQoZ5iQ4d4ESPUaf0SWpm4k34k/RFi06KTdGKREBZWjQY/Cf9S8r0BsrWGbcn+IphRpG1kDhXESAJuUwpVn27vqPomX0Krsb7NA++O5W7ZOHMgxPFU/BPeHf8sHq4fJWvZmOq6mmzmC+PKFmeQmx7F0W7C2aSfJL8W3W3ijMJiqrmwKdEdXz597RQYjCVC4j9x4OcfSSk3BuKSJi6k7Od4rAhrntcB+I2OhBuN/D2W9MMnKIAEAgDcD675Vv2v2TdWb3n02vizgHes7lRsXSfSqOY+Mze6YPkQd4Mym4vmqfYRUpfoY18QTVcAItMCwkT/bw6qJ1QuZmbdzRAjnfLxNr8j1Q1aqXOzU7kMvyhxv5BDMxTmSBY/6RfxVoR1onJJNhRxuWkANZvOl8wsRvhB0wPu1vJa1HyydbkwPGfDRa08UOEzvR4xpC836G2GqgQYJ/zfLKrr2Yx+ZxAbBAmTkM3A0yDiufUcS2LyOWXy3q4ditqUzVcCTOQ7jxCU8iL4NotGmy2bReGkGx7suBAIi40A5Kj164JLhcEmwEDXXvQPKU/wC0VQPeS0S0MvumJPiqvUxDWCXGBO/qbJTBD39jHSJA5xNg1v8A3H5AeRROHJDwc7pGkGBysIGqBbtKlue3/UAiMJVDnAtIIBBOUh3+0pmmjrR2enSEDpvJPutnM5+qFq4+nTaDUc2mDYF7gwExNiTeyHd2mwo1xFHh+Np+at30jNoaNpc/UqX4X3JSJ3bHBNucRT8CXewK1f29wTQO+TJDe6x5udPyo+ONFGmxT+0OsRkZmhrgSQSSJmBr1hc8xGIayoQZkh1wMwkzG8aEaK9/tKxQbUpSBdh1P8WkLnW1JNWS38osAOJg281VQubvochKsSohfTzXz0yf4g+fVp91vTwhj/peGb/2LQsBFhz4e3ipcLR4k+f9UR6QPbN24N3/AOv/AFH6LyKzgWIHjK8qcgnE5zTrhs9Siqe1I3BAtpG8H8x90bQpVNxd7LSdUIK7GeG2qBp7pjh+0LtwJ6XS/B7MrO/Dn8z8k7wvZPEO4jqSfmk8nx+xzHKfoY4Lald0ZaVR3RrnfJNP8ZWF8nw9/fIZ4y4iEJg+x77Z3gDfJj3T3Ddk6DGy+tTH+ZvyKRlxf4oLdfkB08ZVJ/HTAOpLs0dcklc92ttYvr1HB1i7UTcN7oN+k34rqzcLhW6VWu6ZnewhUza/YBzy5+Fz1ATZhZkif4i6I6wrYHGLfI6cm0qKz/i81yYMX5/XxWgq+PI6W5b1Fj9nVsO7JXpupujeIkcQd4Qbqswnkk9oHzGzQCWwLzcCw5ffILbD0wdQIS+niDnbrYx6f3THDNgGZAneqvRLdk78K3cY8b8VZewuCHxXmSO4dIO8cuarzjLvpzn5K1djPxO/l18R9+KU8mT+Jl4L+VocbewmUGHE90aqk7V71I8Mw9CV0HadPO4CdwVFxuF7sT+bT/MUp4s0MT/EruEwsqw7F7jp0gfNR4XZhIFj9hG4jBlsHQOgeqfnkUtC0VTLh+1Jk4Wjr/zJ/wC1c+xZIphw/wDUP1hdH/aNQc7CMj8rieggD5qh7Wwbhh3WsKgv13KIZOl+wcVo83FgtaYkEa/UKafiPY0fqBA3SL6JVgqpBymw+aa7Ba44gA7gSJ6iVM1xTYVMt/7SqQfUpfyO/wBy53iqJYwOADrXB3dLrpXbp5L6bGiS5pAj+Yj3QGD7Fg0/iV6zKTR3QT3tRBFyBxEXVYZbBpJQOdjH/wAPkY8tUTS2q20td6Kxu/Z0x5IoYplQ3hv4CeQzGD5pTi9gOpOLahhzdxbBRuUGdGyMbXH8f+li8oBgam4COhXlFQLcpFNo1gJ7zh3joYRlLGNBnNUP+dKJuZMXKzTZOknpJWgo2jP5tMtWH20IAzVYGn7w9fdNsNt2kAJzmP43Rx/UFScPgnkwGu8o90Y3ZtTWw/zN+RS2TFB9h45JfRdP/qGiSP3LCB1P+4lNsF2hoD8NGkDzYCeEyeaoNHZb4k1KQ5ZiXeAy+CZUtnt/9ceDXO9yErPHBdMNFyfaL3U7Sug5coAtuHkAfZaN2ydXEn5fVVilgmWOd58APeUzZg8OIhjnHi6p5iIA80pKEf2Hr9Hu1Lm4yhkaC+ow5mgXjc4dCD5gKiDZNVjodTe3qwgeZXUdn/CFgxjRYxvMe6Y1dssZ+ENvO6R/eUXFncFxSByhuzkuy8K1tQOqBxDTaOOo13W9FYzjmOP43gb5Bt5SnW0di18S81KNMXAnLDQTlBmLT4cSleJ7O4hgvTf4td1103xqjTaltkRdaJsJQoyJLHDn3T6wVa+z2Aoiocsfh/VPDmuf1aopCDMzAbcEndfdqleM7U1KbiGwH8rRO4HXSN6A/Hlk6ei7mkjsOKZFQxpHHlz5pFhNgHP3mmLmTpxHzXKm9qK4cDLbbstvHf6rpvYbbwrUwWktM5HskkNdqCJ/K7zHNL5fGngi5Jl4ZVPXsZ4PCn4Ykb0Nt/Dw2laxcfkVaK9ABsgROo4HkkPaS1Ol1d7BAwzbZH9w77UicMRFoPu1VnaOz8+zXDTNVbflmVn23VaKBJEgN08Ba6UUajRs9xcJGb1JbHuiKT7X2Qlqmcw2jTy1IaSAOeqsHZFtT4ozybOieEtH1RTxReQS1o3XG/qFPscMFUZfEjqJMEfcp2eVuDVE/HTuyw9qqzhi6DhpkJI3auv15pjhcPTx1DI7uODsw5OOp6Hh7ITta1ge17jBbTeB1k/NV/ZOPd/0y7W7Rq08Nbj71S0H1JeinG4osQ7Gupfi7w/UL+PEKbtPsovwbi4B7qMEOOuUyCJ3gWN+CbbM2w9zQCWutcHuuB38j6KXtBiabcHXL4aDTcOpIgAcTKbxRi3aYu3JPZxh2JcvJhRwGZoMgTeLLyPcQ9SOZM0M/qKnbU4IRsXuR3j7o/B4cOuZjj9E71ETStktMSQADPJHtoGO87yufpx8lkPAHdEDz81o5/lp9+IS8m30NRikSVGtyOyk5yDlJ47t0Ksf8XrNJ77gZTym+6SbepRUzfrE+Oh+virY0rpg8rdWhpsvtY9pirdptIEEDlCtuBxIfJaQ4cC4D6lcuYnWw9pmm8AklhNxKrkwJ7RGPO+mdQwz8rpLmCbyXEn2+ahx2LZd5fv/ACty9QMxPmQkxxbZmdJt1QONx0ty8589EksVsZlLR1fsXjW1KEtmziJJkmA29ojpyVjNaZuNOCof7OcdGFMnSofUNVxZjGnePvqsrPJ48jX7OjHkrOO9utsOq495P4aTvhtB0hh/8nSfAKk1KheS5xkm5PMq1ftBpZcfWiwcQ4Ec2g/1VVdPDyXocFcE19C89OiOm0kwNV1T9nezQ1tuTnO3Egk26Du+C57svCy8Bxyjfx6kmwXVuytYGAwBlJvm8jQ3/KInclfPk/j4oN48d8i0bbxTmNbEGZJndpG8RvVX2ziXvazPESYiN4HAlNNrF9Wt+5qFuVgzDMQDPfBgW0I14pDtQVmhnxLtJsba28dOKzsMEkg8VsvG0X91gIDhJkEA2ykxfmAkNDaL6jH5GN+DYxkZlvfSLnerOQ0gZgDwETePpK12a9lRv7oNy8AI0jd4hCU2lpWV1RVKVJj/APotd0Dh/tMIhuwcsPZRqtPi4X492VY8RiqjQcrA483R7BJdpbdxDGFxpNbcCTLhcgHeFKnKWl/6Q2B9uRmc2Ln4ZjmZKoFfEPHeY40nAkGbagSI3zpHJWDtl2tYakUrw3KXAcyTl+p/qk+H7WYagz8Iq1CA4nKHiSTLCXcBFxvlP4I5IwTcbZ1RrbDNnY6oCM9Zx/lgfJPdp7NrYik1zHurMAkMJ7wPEAWd78kLgMdg8TTNVlIyIJaHfD7s5SQ0WkRusUzw+DfR/e0YfS3652jg9s+ot0USm7taf0H443Hqv2UmpUeSe+By4LKvWI2dharjUdTbLrnvFt99hbVeRf6mP/EH8MjhdAy4t3SSfPRMm1YbyS3Dfif1+ZRNR3dPMLVaujMUg3D1S4LeoIbPghcC7uhTYl34Rz+/ZBa2Hi9Gj3948z73Q+2KGakHb2H0NveFl7iVM2gX03gb2uHk0n5KenZ1ck0V1oujsHQcXAwYnXksbGw4LpKtm0ajclINMua0h3KTIB8DpzC6c6dA8WK1yB6leYj75oeo+2nitqhsOiHqGyHFaCsunYnENFB8gk/EtafytTTEbZDZIIbF7m3rC57g9sVadMspuDQTJNpuIgT0S/GYpzjL3lx5kn3Sz8TnNyYxHOowSouXal1PEMzmpT+IxsAgyXbw0jxO/U7lRnuMwo3VeBWpdB4pzFj+OPEWy5FN3RYNhYdhcM0E6y4wwRe86+gXQdiUmVmu/Fks0u0NTQgN/TTjNbfyvPMtmbHNaPhkn9TYk9RGvPeurU6jaDaOYi7c0byBYAcpSPmfS7GcCtbGVbFAYirA0AHiGAEefsgO0wmlRMb3ezUFszE/ELnEmSc3n/f0R/atwFKl1d/tCWUeLRy/MtoqRktOv+0oPsdV/dGx/E72CD2TtYOLQ8gQCR0ggKu7O7e0cJTLcrqj8xsLASBEn6BL4sU2qX2XnGrs6FtLatOhTc+pAaBeTc8gN5O4LlPaPtq7ECG5aVMGzZzE83GwJ4cJSbtF2nq4uoXvIDfysH4WjgJ15lIMViZ+gC1MHi8dy7FtRCceHPpuqCcuYNJMXJBMAeHskgpkmFb9q4QUm0KB1bTz1P8A+lW5HgwMHgh6WBbOYt00TUcio54nJhXY3Fljcv8AE9vWWtcB5gpzszbtan32Fzc0aHlOir+EqBpBG7NUPXQegHmiKFdwAZoGxPMgWHh80vPGnJsPGfGKRfMP2uw5aDUYQ/8ANlMCeIE2nXxXlzgYoryr/TRO+T9FYos77vH3U1TRRMqgOJ5nQ81uagdbj0+9VpLozaRvs2rdw5z5ovEAugDXd13BK6L8rweIjyTT4hBDhqDI+SpPuwkHqiFzhY8f7qxbFwUs/mkeYI+aTV8N3nhug77f5TceQMeBVs7M0u4zf3tPFKZ51Ee8SFz2UXZGHfbKN4A5k6D0noE2rsFOQ9w0mZkuJuDfUEacoW+ydqHDtqtiQC7/ANs+qUbbxLKjw5gIhoaSdTFpgGxy5R4Iu5S/QF8YQ72S1tpNtcEevDcEPU2k2LA+0oAMJOhU9Fgbd2vDh/VF4oX5NhlSdSIndOiBrPPitq9efmhalbcNPVSkdNmw9Vuh6cypDPRWoGHYDGupODgYIuIXSKe1mYpjHh371rS2P1AmSOTpuI1kjguW0385T7Y20TTeLwJE80tnwqW/aGcOStDrZe1q7HBrG3InfcfRNNqbfqVS1lRoZlGaRJubXnks7XwuUfHoix/5rf8Azb/CZEjceRVe2htdz7EEASQOelkCNZNpBq49j7HY0gEtN2tcR1uB8/JUdryHG99/9U52hjYaYMF27kAB4wJ80mqMumsUFGNFM0+UjLnuKO2Fs01cRSYfzPHkDLvQFBNxZAhWv9ndHPXqVToxsTzd/wDEHzUZ58INnY48pJE/anBvbiajnavPxWE6R+GLE2ER8lXam3HXDgG+ZVh7V7RNWu92gYfhNBMWYTOvF2YpDWyOggQSQOGvFBw/guX0MZG1+OgmiAKYB/MWz01PpJ8QvGqT1JLvO/8ATwUeKfYDgNObrDybPmsNrECTqbD2RKBP6BSwrKObhgQvKfkRPwyKoKQMzxKxRpd6Vuw/i6leY+DdNLozfZDUbHnKaU7sBS+qzXoitn1JZHBVntFoOmOcFB+GToCaTujrt9c3krTsVmUhh1aG+aqWyzOZn6hI6t7w9o8VYa2Jc3Et3Z2sPk2/sVm542+JreLKtlNxVTM97GzJe7N0a4mBzn2Q9R6m25SDMQSyRL3zJ3hxkjlvha4ylYVGxlcYj9Lou0+pHLonYvSEpJ2/0D/EWjxcr1MQtK7TdXBN6IKtSVEs+68Lq4G7N6DrnfZYcFmkNVh0dVxxtTMFHYOscxBS9rvvVEYV3ebdQyYs6F2YxweDTcJkRw7rhlIJ8d6SYilkc5rjdri0g8RY2+q12DXy1mczHmIRG3T/APcVDGri7jGbvH3SajxyNL2jQUriIdpv70aR4a8lEarhF1rVOZxK3LQnIqkKSbbMuObXVdB7AYXLhXv/AF1I8Gj6krnkrrexsL8LD0qehaAT1Il3qUl5rqCj9sc8ONzv6KR28ouZiyS4kOAcLWFssW/l11sl+znGq8B3WeICg29tp1bEOeHGNB0GnhqfFT7HJhzze2Qe5RoxccaT7oG5KWV8egtwzPJ4G3U/0Che/M8NGgsOu9b4usKbYB0t4nVC4WvkBfrlsP5jp5a+C5L2c3sNr7aDHFoZIbaemvqvJU2m43t4kT1uvKfjX2W/qJi5r7nqfdbNWjmGTbeTqsgkbvVMpqjNp2b1NOi2wdSJUUm9linIm2qh1Rb3Y2w2KyPDhuIPldWvbLwKmGrD8JOU+hE+BPkqM2tO71VjobWFXD/Bc0523Btu/CfKyRzR2pGhglpx/wA/6EO3GTWqcqjo8/6Beb/+O7iarfRrvqoq9SXExqSVmrUIpsbGkuPU2HoPVH9JAfbZDNlrV3ra/BR1mOJmPVXTQN3QK4clrKm/wzuF+qwcI77KtaBUyMHgsAKcYV3D1Xv8M7h6rrR1MhAUuHnMOq8MK7gPNSUKBDgY3yutHJMc4J0VGfzN90btl/7yoeBPpZLsHVPxGW/MPQhS7VxWdzyG/iJ38Sg/3DcfxYvpBSPC0a88PVeNQ8PVGtAKGfZrZ/xsTTadM2Z3Rve9TbxXQO01TJhKpmCWEW4u7oHqFV+xtZtFrqjmFznWFxEA/M+wW/bLbRqspsDSBJcb6xAHufRZ2VPJmS9I0cT+LC37ZTmUCbC33uT2kz4bWt/T76lAYapBnLpfXfuWcTjjFgnpu3QnBcVbNMXXl3GNOZKwK4zAahg83HeeKFJPBbMbxH1VtFLbdhRxXNeUYrfw+q8q6Cn/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8" name="AutoShape 4" descr="data:image/jpeg;base64,/9j/4AAQSkZJRgABAQAAAQABAAD/2wCEAAkGBhMSERUUEhQWFBUWGBwXGRcYGR0VGBocGhwaFxgYGBoXHSYfGh0jGhgYHy8gIycpLCwsFx4xNTAqNSYrLCkBCQoKDgwOGg8PGiwkHCUpLCwsLCwpLCksLCwpLCwpLCksLCwsLCwsLCwsLCwpLCwpLCwpKSwsLCwsLCwpLCwsLP/AABEIAO8A0wMBIgACEQEDEQH/xAAcAAACAgMBAQAAAAAAAAAAAAAEBQMGAQIHAAj/xABFEAABAwIDBQYEAwYEBQMFAAABAAIRAyEEEjEFQVFhcQYigZGhsRPB0fAyQlIHI2Jy4fEUgpKyFTNDosJT0uIWJDRjc//EABoBAAIDAQEAAAAAAAAAAAAAAAMEAQIFAAb/xAApEQACAgICAgICAQQDAAAAAAAAAQIRAyESMQRBE1EyYSIUQoGRUnGx/9oADAMBAAIRAxEAPwDkjcY9pIa6BmNt3hK3O06n6vQfRCPNz1PuvHkixiqKtuxpR2jUynveg+iJpY18i/oPoh6NGwU7qcaWQJNDMU6Gj8S7cfQfRQf4x8G+47h9FubDwQ94PQoKDMTVNqVL97fwH0UY2nU/UfIfRDE6rNEXHJMUhS2MHbRqA/i0tMD6LV+PqT+L0H0Q8zKw7d0UUiyJf+JVf1eg+iko7RqH83oOPRAuCkpBdSJVhw2hU/Vv4DnyU9PaD4/F6D6Jewa9R80TSUNILELbjn/q9B9EDiNo1M572/gPoiRTS7EjvnquSREiX/iVT9XoPovN2jU/VPgPohXM4LLWqaRSw1u0an6vQfRSMx9T9XoEGxqma1TR1hYx1T9XoPop2418GT6DjPyjxQVJTDQjiopHI3OOf+r0H0WrsdU/V6D6KEDRSHCuLsoEnko0TtklLHVDfN6D6Lc41+mb249OaJwGx3OB/LHHethsqZkxBi0GZ/qAocohFCRH/iX8R5D6LKMGxnrCrziW4yKbFz1WY0WSLnqVtTpkppdGfWxnRqd2yIaZF0NhmGLwjqFMHWZS8qHI3QTltzUVUQCOSY/BgDmNfTd0QeJpiDc+6AnsLWioQpaVI3+/vesNZJtwPoCSmuzNk1HslrXEF0WE30AnjcphySWxSMW2LwzWeB9isRbp9/JPf+CPa9rXDKXtJbzBlsnhoR4IfH7FqUS5r2lsSL8R3o9PVVWSL6C/G0rExYtqepWHlSUGzKuVRswW8R80RSleo0iWGOZ3Cw3+hUuHpzCq2Figqk2UoxtOHu6qyUMNaUj2oyKruqpF2y2SNKxfBU1Ni8aalp00YXMRCkaF4C63axcQSU9F78Mef35KSlTgdVK+jHmPSVDJQO9kE8ipsDtF9JxcwAu3FwmN8xxtv4rOIZcHkPS3uEOd6jT7LXT0F1duVjfPB3wGgcbRpdT7PxuJfDWHNeQMsmT4JPF1YqxOVsWEBDkktUFg2/YQ3aWIFszPILyDZTssodIMVMtuRzPuicMEOWmXdSisLZOf2mdH8g2iLo3DNBOiEoi6aYKjfil5uh3GrGFJsNjkgcTh5BtGv9k7ZQUGNo2sNxSSnsZcLRRcHRJfqBxkxbQ+hKYYbbdekxrGVXMDHh4DdA4fm6yJQOU38fv1WKgl3W/ndPtX2Z3QZU23iHOY51VxLBla43yi5gcu8fMphV7XVyHZyypmzZs7Gn8QDXGQAQSBCRPB8Fo91oXfHF+i3JogeFJh269FoQiMEwkkDgrsquyUtgN4f2P/AJFMsFh93BQPw+nj6GPkm2z6Eu8vv3QZS0MQQfRw3dbYBVXa4/fO6q90qEjoFS+0DIxDuFvYIOCVyYTMv4oWEKdmixTZJ0KkrU43QnBNmrBJUtJoBUNMXW5KkoHYZkkdR/VE1MOcotvn0/qotl4im14dUDiINmgEzBAsSLSrFV7T4Vz2ZcO8BrjbOO8zgROsQb7wgZJST0rD41GtsrWIpGAeZHsfr6oZ7NVZtuY3CVaZNIPY+ZDXAEkWES0mPxPN/wBI42rtNt1OOTktqiuSKT0wUtunT5yjoEqqt4JuR3RbcFM/RbGaMJheUjIheVA5U26k8yi6TUMwXP8AMUYzRM+kJxWw2k2/30TnZ9K4SjDsnVWDZtOAN+qTzMexIfYfC9zMT980JjGWgcE2p0yWcbXCXYkWPIFZcZfy2Npo5/VoRPT3P0Qj6fdHT6hWrG7ZwssDcO8NE5jmbLhkAbqIEOBPkkO1K1J0Gi17dZD4MTpBGvktbHJvtGZNJdMBaNPvxWXs1WrGm3NTjRHBgb2wmfZ6i11UZnBjZEuOgHEwgX0yiNnmCeiiXRaPZdaFHBAtBrtIyGbOMOEkCzYvv+SmZgabagFN4qNOhANrmxkCDv8AFU2lUJdv1V07OYfNE8enr4pDJHgrtjcJciwUNnQ3mqJtbZD6uLdTYJcSP9oXUm4YBp+pUOxNggVqlbeRA9z7BZuPyvi5SYXJHlFCvY/Y+jhWMzU21675jMJY0ACTl33LRf5IDtn2LYcO/EMaKNVgDqlITlIJylzQbtiRa4vYq5Y2tUY6m9jGuaJDptaRAEciURtMVa7/AIVSkGscyrTDpzBwLZaTwvBHimcWaX5N70LTgqVHz20LaERWwxaSDqCR5WUDlsp2JtEtLRYlZaFsWLiEajReFitiFgNkri62ef8ANNXg5R0Suo1Nnt7reEfJDn6C412Rhq8t2t5+i8hjBVGjX+YoqkENTNz/ADFG0wmvQlHsNwhMiFZtm0p6+aruBarZshunJIeQ6Q9iLHRaAzSZSbFujNzBTsHuiN6TY1sTfiFmQ7CKznbwh30wiqv4j1UZbuW5EQl2Dt3cFK1gnTXwU2SFgUZ6BWOSBnt4rfCNueiy8SFJgKevRc+jl2SYNveV/wCzNLSyo2Fpw5dA7MsuDGiR8p/xGIFvFO2icUMDlptgbjKF2fhc2v3zViNO3l9FmYPH+Zyk+iMuVxSRTtu0j8BhHdGeCerZHq1bbKxDn1qeZ2cNEg/zag8YtdOMZs/4lAsInT/tdHsShNm7KFKqIEDd6Eq3HhxX/RdTTi/vZyHt/sn4GNqgCA52cdHX95VcyBdZ/bFsWWsrgH9Dj6grk+RbmF/xr60JMxk4LIC8FsWorOo1IUYImy3eY4qF54LiUbuTqo3uN/lHskXxVYKg/ds6BCydoYxdMFBPA/fgvLYUyvKgQq1IXP8AMUdSahKOpniUXRcmn0JR7GGFaLevyKtGy6sAD75/JVfCaqzbMvB6JDP0OYi3Ugfh+CVV7g/f3qm1Ifu+PDpz56JdXuHR9/cLMqmHhs5nVHed1KjvPRTVB3yeZWjeK209CLWzUUzOq87fy4rcmy1L+Sk6gaVPg33PMIfEN3/fNEbNbryCl9FV2HYZveHVdH7LUrBc6wh7wXUex1CY5CVm+a6gN4/ZfNmNy7xomZ0SzCYe2YW3f2R9N8jmr+G+EOL/AMCeVW7MMZrB4qOtS7zTOnzRFNvRC7T2kyiwudAjdvR5xio3IrG3KkabYwLK1F9OpGVwMzuXGqn7P3ODzTe0wTaDFjESTaxCt2N2/Xxb8rBkpjgjsBsbI2xMnxva6SzeVxlcWORwcY/y7OYYzZbabCymJqtMueTFgSIY3hJElwkxIASJwldof2L+JJFQCXFxJYNT0vpbVJWfsdOcuNUOGoZdg8SJMdI6pnD5Ckik4RXTKVs/sk6tSLmXcBJ6/p/r9UrxeyhSbD3j4xIApC5aP43AwD/CJIm8XXTq2JZgf3WdtWodWsGRjAB4wb8zxVCxezn1MT8bKAxziTFgAZjd7ctJCnHlm5Pl0XeK6cVoW43YhawOEyQHXsCOIsPLn5nVBDG9B9Vu2tIcIAy2sN5nfv8Aw+pW2JfLW23D2CJbdJheKjtA7BYLCw1/JZU0D5IqtM6z+ooikELT1I/iPujsOyfknPQguwrCDvK3bGM/1VYwjDmt0Vv2RR0ixH1Wf5DQ7i0WfDUppfZSyp+F3MfJWHCkfDjlGiUYimJM/crNmq2GwvZyvF4csec28ZhqNb7xO/7Cl2ZgzVdlbaNT/cgT1gWKk2oS5pP6XBo00I5cwPWVPsZ+RocAdc0xOggRNtVquT4X7AKK516Idp4A0qmRxtFjxHG1kVhtj5hrfKXRpbd1MbrJltSh/iGy494HWBNwJBDRy1HCVCHk2ymQObTvO7WZF+SFHI3H9hZY0mI6GBzm/MARJJ4dJssU8IWueBaBceICaupQ0OA1vy4kW5z6Ias4gEj84BMdSYNidbxKKptlHBJWR4NgzX0XSeweNIfyjf7rnWDAB3+S6F2McWyA17rHcAP9qB5G0RHo6HhsS1ziDeNOfgoNo4+nTBfLgGgusbWk7+hSf/Ftp5g6pkjWd3+bd1Snb/aTDuoFlN2dxgEAFzcu8ffNZ0Mkprj+yViXIZYbtbUqVCWXaNacd+LQ5n65EmNdEloUquKqF1VziATAMtBHQ6dFXsDinU3l1IZSdziMu8/gE8d5TTB7RrGo3NWgF0kNAAub8eKPOMq0/wDYwoRW0i4YbBNaIARtJoOk+/smLNmsOseQW7dm0xw8ggR8Od22LSzpkDKjabczrAdeipfaHtlVfLKQNOnFz+c9SNBG4eavjsDTiDEcCAtBsej+lv8Aob9E9jxyiqQJZIp21ZxHLmcZtmdBHIwD7FE0sZOUTudaCBoSdSQYNrBdB7dYOnSotLWsku1DWtPmBwJXM8Jh4rO4DN5GQiSW6focxTtWAYjuuc2N4jnY8Puy2xzsoA5AeQCZbQoZ5iQ4d4ESPUaf0SWpm4k34k/RFi06KTdGKREBZWjQY/Cf9S8r0BsrWGbcn+IphRpG1kDhXESAJuUwpVn27vqPomX0Krsb7NA++O5W7ZOHMgxPFU/BPeHf8sHq4fJWvZmOq6mmzmC+PKFmeQmx7F0W7C2aSfJL8W3W3ijMJiqrmwKdEdXz597RQYjCVC4j9x4OcfSSk3BuKSJi6k7Od4rAhrntcB+I2OhBuN/D2W9MMnKIAEAgDcD675Vv2v2TdWb3n02vizgHes7lRsXSfSqOY+Mze6YPkQd4Mym4vmqfYRUpfoY18QTVcAItMCwkT/bw6qJ1QuZmbdzRAjnfLxNr8j1Q1aqXOzU7kMvyhxv5BDMxTmSBY/6RfxVoR1onJJNhRxuWkANZvOl8wsRvhB0wPu1vJa1HyydbkwPGfDRa08UOEzvR4xpC836G2GqgQYJ/zfLKrr2Yx+ZxAbBAmTkM3A0yDiufUcS2LyOWXy3q4ditqUzVcCTOQ7jxCU8iL4NotGmy2bReGkGx7suBAIi40A5Kj164JLhcEmwEDXXvQPKU/wC0VQPeS0S0MvumJPiqvUxDWCXGBO/qbJTBD39jHSJA5xNg1v8A3H5AeRROHJDwc7pGkGBysIGqBbtKlue3/UAiMJVDnAtIIBBOUh3+0pmmjrR2enSEDpvJPutnM5+qFq4+nTaDUc2mDYF7gwExNiTeyHd2mwo1xFHh+Np+at30jNoaNpc/UqX4X3JSJ3bHBNucRT8CXewK1f29wTQO+TJDe6x5udPyo+ONFGmxT+0OsRkZmhrgSQSSJmBr1hc8xGIayoQZkh1wMwkzG8aEaK9/tKxQbUpSBdh1P8WkLnW1JNWS38osAOJg281VQubvochKsSohfTzXz0yf4g+fVp91vTwhj/peGb/2LQsBFhz4e3ipcLR4k+f9UR6QPbN24N3/AOv/AFH6LyKzgWIHjK8qcgnE5zTrhs9Siqe1I3BAtpG8H8x90bQpVNxd7LSdUIK7GeG2qBp7pjh+0LtwJ6XS/B7MrO/Dn8z8k7wvZPEO4jqSfmk8nx+xzHKfoY4Lald0ZaVR3RrnfJNP8ZWF8nw9/fIZ4y4iEJg+x77Z3gDfJj3T3Ddk6DGy+tTH+ZvyKRlxf4oLdfkB08ZVJ/HTAOpLs0dcklc92ttYvr1HB1i7UTcN7oN+k34rqzcLhW6VWu6ZnewhUza/YBzy5+Fz1ATZhZkif4i6I6wrYHGLfI6cm0qKz/i81yYMX5/XxWgq+PI6W5b1Fj9nVsO7JXpupujeIkcQd4Qbqswnkk9oHzGzQCWwLzcCw5ffILbD0wdQIS+niDnbrYx6f3THDNgGZAneqvRLdk78K3cY8b8VZewuCHxXmSO4dIO8cuarzjLvpzn5K1djPxO/l18R9+KU8mT+Jl4L+VocbewmUGHE90aqk7V71I8Mw9CV0HadPO4CdwVFxuF7sT+bT/MUp4s0MT/EruEwsqw7F7jp0gfNR4XZhIFj9hG4jBlsHQOgeqfnkUtC0VTLh+1Jk4Wjr/zJ/wC1c+xZIphw/wDUP1hdH/aNQc7CMj8rieggD5qh7Wwbhh3WsKgv13KIZOl+wcVo83FgtaYkEa/UKafiPY0fqBA3SL6JVgqpBymw+aa7Ba44gA7gSJ6iVM1xTYVMt/7SqQfUpfyO/wBy53iqJYwOADrXB3dLrpXbp5L6bGiS5pAj+Yj3QGD7Fg0/iV6zKTR3QT3tRBFyBxEXVYZbBpJQOdjH/wAPkY8tUTS2q20td6Kxu/Z0x5IoYplQ3hv4CeQzGD5pTi9gOpOLahhzdxbBRuUGdGyMbXH8f+li8oBgam4COhXlFQLcpFNo1gJ7zh3joYRlLGNBnNUP+dKJuZMXKzTZOknpJWgo2jP5tMtWH20IAzVYGn7w9fdNsNt2kAJzmP43Rx/UFScPgnkwGu8o90Y3ZtTWw/zN+RS2TFB9h45JfRdP/qGiSP3LCB1P+4lNsF2hoD8NGkDzYCeEyeaoNHZb4k1KQ5ZiXeAy+CZUtnt/9ceDXO9yErPHBdMNFyfaL3U7Sug5coAtuHkAfZaN2ydXEn5fVVilgmWOd58APeUzZg8OIhjnHi6p5iIA80pKEf2Hr9Hu1Lm4yhkaC+ow5mgXjc4dCD5gKiDZNVjodTe3qwgeZXUdn/CFgxjRYxvMe6Y1dssZ+ENvO6R/eUXFncFxSByhuzkuy8K1tQOqBxDTaOOo13W9FYzjmOP43gb5Bt5SnW0di18S81KNMXAnLDQTlBmLT4cSleJ7O4hgvTf4td1103xqjTaltkRdaJsJQoyJLHDn3T6wVa+z2Aoiocsfh/VPDmuf1aopCDMzAbcEndfdqleM7U1KbiGwH8rRO4HXSN6A/Hlk6ei7mkjsOKZFQxpHHlz5pFhNgHP3mmLmTpxHzXKm9qK4cDLbbstvHf6rpvYbbwrUwWktM5HskkNdqCJ/K7zHNL5fGngi5Jl4ZVPXsZ4PCn4Ykb0Nt/Dw2laxcfkVaK9ABsgROo4HkkPaS1Ol1d7BAwzbZH9w77UicMRFoPu1VnaOz8+zXDTNVbflmVn23VaKBJEgN08Ba6UUajRs9xcJGb1JbHuiKT7X2Qlqmcw2jTy1IaSAOeqsHZFtT4ozybOieEtH1RTxReQS1o3XG/qFPscMFUZfEjqJMEfcp2eVuDVE/HTuyw9qqzhi6DhpkJI3auv15pjhcPTx1DI7uODsw5OOp6Hh7ITta1ge17jBbTeB1k/NV/ZOPd/0y7W7Rq08Nbj71S0H1JeinG4osQ7Gupfi7w/UL+PEKbtPsovwbi4B7qMEOOuUyCJ3gWN+CbbM2w9zQCWutcHuuB38j6KXtBiabcHXL4aDTcOpIgAcTKbxRi3aYu3JPZxh2JcvJhRwGZoMgTeLLyPcQ9SOZM0M/qKnbU4IRsXuR3j7o/B4cOuZjj9E71ETStktMSQADPJHtoGO87yufpx8lkPAHdEDz81o5/lp9+IS8m30NRikSVGtyOyk5yDlJ47t0Ksf8XrNJ77gZTym+6SbepRUzfrE+Oh+virY0rpg8rdWhpsvtY9pirdptIEEDlCtuBxIfJaQ4cC4D6lcuYnWw9pmm8AklhNxKrkwJ7RGPO+mdQwz8rpLmCbyXEn2+ahx2LZd5fv/ACty9QMxPmQkxxbZmdJt1QONx0ty8589EksVsZlLR1fsXjW1KEtmziJJkmA29ojpyVjNaZuNOCof7OcdGFMnSofUNVxZjGnePvqsrPJ48jX7OjHkrOO9utsOq495P4aTvhtB0hh/8nSfAKk1KheS5xkm5PMq1ftBpZcfWiwcQ4Ec2g/1VVdPDyXocFcE19C89OiOm0kwNV1T9nezQ1tuTnO3Egk26Du+C57svCy8Bxyjfx6kmwXVuytYGAwBlJvm8jQ3/KInclfPk/j4oN48d8i0bbxTmNbEGZJndpG8RvVX2ziXvazPESYiN4HAlNNrF9Wt+5qFuVgzDMQDPfBgW0I14pDtQVmhnxLtJsba28dOKzsMEkg8VsvG0X91gIDhJkEA2ykxfmAkNDaL6jH5GN+DYxkZlvfSLnerOQ0gZgDwETePpK12a9lRv7oNy8AI0jd4hCU2lpWV1RVKVJj/APotd0Dh/tMIhuwcsPZRqtPi4X492VY8RiqjQcrA483R7BJdpbdxDGFxpNbcCTLhcgHeFKnKWl/6Q2B9uRmc2Ln4ZjmZKoFfEPHeY40nAkGbagSI3zpHJWDtl2tYakUrw3KXAcyTl+p/qk+H7WYagz8Iq1CA4nKHiSTLCXcBFxvlP4I5IwTcbZ1RrbDNnY6oCM9Zx/lgfJPdp7NrYik1zHurMAkMJ7wPEAWd78kLgMdg8TTNVlIyIJaHfD7s5SQ0WkRusUzw+DfR/e0YfS3652jg9s+ot0USm7taf0H443Hqv2UmpUeSe+By4LKvWI2dharjUdTbLrnvFt99hbVeRf6mP/EH8MjhdAy4t3SSfPRMm1YbyS3Dfif1+ZRNR3dPMLVaujMUg3D1S4LeoIbPghcC7uhTYl34Rz+/ZBa2Hi9Gj3948z73Q+2KGakHb2H0NveFl7iVM2gX03gb2uHk0n5KenZ1ck0V1oujsHQcXAwYnXksbGw4LpKtm0ajclINMua0h3KTIB8DpzC6c6dA8WK1yB6leYj75oeo+2nitqhsOiHqGyHFaCsunYnENFB8gk/EtafytTTEbZDZIIbF7m3rC57g9sVadMspuDQTJNpuIgT0S/GYpzjL3lx5kn3Sz8TnNyYxHOowSouXal1PEMzmpT+IxsAgyXbw0jxO/U7lRnuMwo3VeBWpdB4pzFj+OPEWy5FN3RYNhYdhcM0E6y4wwRe86+gXQdiUmVmu/Fks0u0NTQgN/TTjNbfyvPMtmbHNaPhkn9TYk9RGvPeurU6jaDaOYi7c0byBYAcpSPmfS7GcCtbGVbFAYirA0AHiGAEefsgO0wmlRMb3ezUFszE/ELnEmSc3n/f0R/atwFKl1d/tCWUeLRy/MtoqRktOv+0oPsdV/dGx/E72CD2TtYOLQ8gQCR0ggKu7O7e0cJTLcrqj8xsLASBEn6BL4sU2qX2XnGrs6FtLatOhTc+pAaBeTc8gN5O4LlPaPtq7ECG5aVMGzZzE83GwJ4cJSbtF2nq4uoXvIDfysH4WjgJ15lIMViZ+gC1MHi8dy7FtRCceHPpuqCcuYNJMXJBMAeHskgpkmFb9q4QUm0KB1bTz1P8A+lW5HgwMHgh6WBbOYt00TUcio54nJhXY3Fljcv8AE9vWWtcB5gpzszbtan32Fzc0aHlOir+EqBpBG7NUPXQegHmiKFdwAZoGxPMgWHh80vPGnJsPGfGKRfMP2uw5aDUYQ/8ANlMCeIE2nXxXlzgYoryr/TRO+T9FYos77vH3U1TRRMqgOJ5nQ81uagdbj0+9VpLozaRvs2rdw5z5ovEAugDXd13BK6L8rweIjyTT4hBDhqDI+SpPuwkHqiFzhY8f7qxbFwUs/mkeYI+aTV8N3nhug77f5TceQMeBVs7M0u4zf3tPFKZ51Ee8SFz2UXZGHfbKN4A5k6D0noE2rsFOQ9w0mZkuJuDfUEacoW+ydqHDtqtiQC7/ANs+qUbbxLKjw5gIhoaSdTFpgGxy5R4Iu5S/QF8YQ72S1tpNtcEevDcEPU2k2LA+0oAMJOhU9Fgbd2vDh/VF4oX5NhlSdSIndOiBrPPitq9efmhalbcNPVSkdNmw9Vuh6cypDPRWoGHYDGupODgYIuIXSKe1mYpjHh371rS2P1AmSOTpuI1kjguW0385T7Y20TTeLwJE80tnwqW/aGcOStDrZe1q7HBrG3InfcfRNNqbfqVS1lRoZlGaRJubXnks7XwuUfHoix/5rf8Azb/CZEjceRVe2htdz7EEASQOelkCNZNpBq49j7HY0gEtN2tcR1uB8/JUdryHG99/9U52hjYaYMF27kAB4wJ80mqMumsUFGNFM0+UjLnuKO2Fs01cRSYfzPHkDLvQFBNxZAhWv9ndHPXqVToxsTzd/wDEHzUZ58INnY48pJE/anBvbiajnavPxWE6R+GLE2ER8lXam3HXDgG+ZVh7V7RNWu92gYfhNBMWYTOvF2YpDWyOggQSQOGvFBw/guX0MZG1+OgmiAKYB/MWz01PpJ8QvGqT1JLvO/8ATwUeKfYDgNObrDybPmsNrECTqbD2RKBP6BSwrKObhgQvKfkRPwyKoKQMzxKxRpd6Vuw/i6leY+DdNLozfZDUbHnKaU7sBS+qzXoitn1JZHBVntFoOmOcFB+GToCaTujrt9c3krTsVmUhh1aG+aqWyzOZn6hI6t7w9o8VYa2Jc3Et3Z2sPk2/sVm542+JreLKtlNxVTM97GzJe7N0a4mBzn2Q9R6m25SDMQSyRL3zJ3hxkjlvha4ylYVGxlcYj9Lou0+pHLonYvSEpJ2/0D/EWjxcr1MQtK7TdXBN6IKtSVEs+68Lq4G7N6DrnfZYcFmkNVh0dVxxtTMFHYOscxBS9rvvVEYV3ebdQyYs6F2YxweDTcJkRw7rhlIJ8d6SYilkc5rjdri0g8RY2+q12DXy1mczHmIRG3T/APcVDGri7jGbvH3SajxyNL2jQUriIdpv70aR4a8lEarhF1rVOZxK3LQnIqkKSbbMuObXVdB7AYXLhXv/AF1I8Gj6krnkrrexsL8LD0qehaAT1Il3qUl5rqCj9sc8ONzv6KR28ouZiyS4kOAcLWFssW/l11sl+znGq8B3WeICg29tp1bEOeHGNB0GnhqfFT7HJhzze2Qe5RoxccaT7oG5KWV8egtwzPJ4G3U/0Che/M8NGgsOu9b4usKbYB0t4nVC4WvkBfrlsP5jp5a+C5L2c3sNr7aDHFoZIbaemvqvJU2m43t4kT1uvKfjX2W/qJi5r7nqfdbNWjmGTbeTqsgkbvVMpqjNp2b1NOi2wdSJUUm9linIm2qh1Rb3Y2w2KyPDhuIPldWvbLwKmGrD8JOU+hE+BPkqM2tO71VjobWFXD/Bc0523Btu/CfKyRzR2pGhglpx/wA/6EO3GTWqcqjo8/6Beb/+O7iarfRrvqoq9SXExqSVmrUIpsbGkuPU2HoPVH9JAfbZDNlrV3ra/BR1mOJmPVXTQN3QK4clrKm/wzuF+qwcI77KtaBUyMHgsAKcYV3D1Xv8M7h6rrR1MhAUuHnMOq8MK7gPNSUKBDgY3yutHJMc4J0VGfzN90btl/7yoeBPpZLsHVPxGW/MPQhS7VxWdzyG/iJ38Sg/3DcfxYvpBSPC0a88PVeNQ8PVGtAKGfZrZ/xsTTadM2Z3Rve9TbxXQO01TJhKpmCWEW4u7oHqFV+xtZtFrqjmFznWFxEA/M+wW/bLbRqspsDSBJcb6xAHufRZ2VPJmS9I0cT+LC37ZTmUCbC33uT2kz4bWt/T76lAYapBnLpfXfuWcTjjFgnpu3QnBcVbNMXXl3GNOZKwK4zAahg83HeeKFJPBbMbxH1VtFLbdhRxXNeUYrfw+q8q6Cn/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1030" name="Picture 6" descr="http://www.12apostoles.com/jesusviveenlacasadeallado/wp-content/uploads/2012/02/Jesus-Sinagoga-profeta-en-su-tierra-hermano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128" y="2933080"/>
            <a:ext cx="3052986" cy="2592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9410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31" presetClass="entr" presetSubtype="0" fill="hold" grpId="0" nodeType="clickEffect">
                                  <p:stCondLst>
                                    <p:cond delay="0"/>
                                  </p:stCondLst>
                                  <p:childTnLst>
                                    <p:set>
                                      <p:cBhvr>
                                        <p:cTn id="25" dur="1" fill="hold">
                                          <p:stCondLst>
                                            <p:cond delay="0"/>
                                          </p:stCondLst>
                                        </p:cTn>
                                        <p:tgtEl>
                                          <p:spTgt spid="4">
                                            <p:txEl>
                                              <p:pRg st="0" end="0"/>
                                            </p:txEl>
                                          </p:spTgt>
                                        </p:tgtEl>
                                        <p:attrNameLst>
                                          <p:attrName>style.visibility</p:attrName>
                                        </p:attrNameLst>
                                      </p:cBhvr>
                                      <p:to>
                                        <p:strVal val="visible"/>
                                      </p:to>
                                    </p:set>
                                    <p:anim calcmode="lin" valueType="num">
                                      <p:cBhvr>
                                        <p:cTn id="26"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27"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28"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29" dur="1000"/>
                                        <p:tgtEl>
                                          <p:spTgt spid="4">
                                            <p:txEl>
                                              <p:pRg st="0" end="0"/>
                                            </p:txEl>
                                          </p:spTgt>
                                        </p:tgtEl>
                                      </p:cBhvr>
                                    </p:animEffect>
                                  </p:childTnLst>
                                </p:cTn>
                              </p:par>
                              <p:par>
                                <p:cTn id="30" presetID="31" presetClass="entr" presetSubtype="0"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1000" fill="hold"/>
                                        <p:tgtEl>
                                          <p:spTgt spid="5"/>
                                        </p:tgtEl>
                                        <p:attrNameLst>
                                          <p:attrName>ppt_w</p:attrName>
                                        </p:attrNameLst>
                                      </p:cBhvr>
                                      <p:tavLst>
                                        <p:tav tm="0">
                                          <p:val>
                                            <p:fltVal val="0"/>
                                          </p:val>
                                        </p:tav>
                                        <p:tav tm="100000">
                                          <p:val>
                                            <p:strVal val="#ppt_w"/>
                                          </p:val>
                                        </p:tav>
                                      </p:tavLst>
                                    </p:anim>
                                    <p:anim calcmode="lin" valueType="num">
                                      <p:cBhvr>
                                        <p:cTn id="33" dur="1000" fill="hold"/>
                                        <p:tgtEl>
                                          <p:spTgt spid="5"/>
                                        </p:tgtEl>
                                        <p:attrNameLst>
                                          <p:attrName>ppt_h</p:attrName>
                                        </p:attrNameLst>
                                      </p:cBhvr>
                                      <p:tavLst>
                                        <p:tav tm="0">
                                          <p:val>
                                            <p:fltVal val="0"/>
                                          </p:val>
                                        </p:tav>
                                        <p:tav tm="100000">
                                          <p:val>
                                            <p:strVal val="#ppt_h"/>
                                          </p:val>
                                        </p:tav>
                                      </p:tavLst>
                                    </p:anim>
                                    <p:anim calcmode="lin" valueType="num">
                                      <p:cBhvr>
                                        <p:cTn id="34" dur="1000" fill="hold"/>
                                        <p:tgtEl>
                                          <p:spTgt spid="5"/>
                                        </p:tgtEl>
                                        <p:attrNameLst>
                                          <p:attrName>style.rotation</p:attrName>
                                        </p:attrNameLst>
                                      </p:cBhvr>
                                      <p:tavLst>
                                        <p:tav tm="0">
                                          <p:val>
                                            <p:fltVal val="90"/>
                                          </p:val>
                                        </p:tav>
                                        <p:tav tm="100000">
                                          <p:val>
                                            <p:fltVal val="0"/>
                                          </p:val>
                                        </p:tav>
                                      </p:tavLst>
                                    </p:anim>
                                    <p:animEffect transition="in" filter="fade">
                                      <p:cBhvr>
                                        <p:cTn id="35" dur="1000"/>
                                        <p:tgtEl>
                                          <p:spTgt spid="5"/>
                                        </p:tgtEl>
                                      </p:cBhvr>
                                    </p:animEffect>
                                  </p:childTnLst>
                                </p:cTn>
                              </p:par>
                              <p:par>
                                <p:cTn id="36" presetID="31" presetClass="entr" presetSubtype="0" fill="hold" nodeType="withEffect">
                                  <p:stCondLst>
                                    <p:cond delay="0"/>
                                  </p:stCondLst>
                                  <p:childTnLst>
                                    <p:set>
                                      <p:cBhvr>
                                        <p:cTn id="37" dur="1" fill="hold">
                                          <p:stCondLst>
                                            <p:cond delay="0"/>
                                          </p:stCondLst>
                                        </p:cTn>
                                        <p:tgtEl>
                                          <p:spTgt spid="1030"/>
                                        </p:tgtEl>
                                        <p:attrNameLst>
                                          <p:attrName>style.visibility</p:attrName>
                                        </p:attrNameLst>
                                      </p:cBhvr>
                                      <p:to>
                                        <p:strVal val="visible"/>
                                      </p:to>
                                    </p:set>
                                    <p:anim calcmode="lin" valueType="num">
                                      <p:cBhvr>
                                        <p:cTn id="38" dur="1000" fill="hold"/>
                                        <p:tgtEl>
                                          <p:spTgt spid="1030"/>
                                        </p:tgtEl>
                                        <p:attrNameLst>
                                          <p:attrName>ppt_w</p:attrName>
                                        </p:attrNameLst>
                                      </p:cBhvr>
                                      <p:tavLst>
                                        <p:tav tm="0">
                                          <p:val>
                                            <p:fltVal val="0"/>
                                          </p:val>
                                        </p:tav>
                                        <p:tav tm="100000">
                                          <p:val>
                                            <p:strVal val="#ppt_w"/>
                                          </p:val>
                                        </p:tav>
                                      </p:tavLst>
                                    </p:anim>
                                    <p:anim calcmode="lin" valueType="num">
                                      <p:cBhvr>
                                        <p:cTn id="39" dur="1000" fill="hold"/>
                                        <p:tgtEl>
                                          <p:spTgt spid="1030"/>
                                        </p:tgtEl>
                                        <p:attrNameLst>
                                          <p:attrName>ppt_h</p:attrName>
                                        </p:attrNameLst>
                                      </p:cBhvr>
                                      <p:tavLst>
                                        <p:tav tm="0">
                                          <p:val>
                                            <p:fltVal val="0"/>
                                          </p:val>
                                        </p:tav>
                                        <p:tav tm="100000">
                                          <p:val>
                                            <p:strVal val="#ppt_h"/>
                                          </p:val>
                                        </p:tav>
                                      </p:tavLst>
                                    </p:anim>
                                    <p:anim calcmode="lin" valueType="num">
                                      <p:cBhvr>
                                        <p:cTn id="40" dur="1000" fill="hold"/>
                                        <p:tgtEl>
                                          <p:spTgt spid="1030"/>
                                        </p:tgtEl>
                                        <p:attrNameLst>
                                          <p:attrName>style.rotation</p:attrName>
                                        </p:attrNameLst>
                                      </p:cBhvr>
                                      <p:tavLst>
                                        <p:tav tm="0">
                                          <p:val>
                                            <p:fltVal val="90"/>
                                          </p:val>
                                        </p:tav>
                                        <p:tav tm="100000">
                                          <p:val>
                                            <p:fltVal val="0"/>
                                          </p:val>
                                        </p:tav>
                                      </p:tavLst>
                                    </p:anim>
                                    <p:animEffect transition="in" filter="fade">
                                      <p:cBhvr>
                                        <p:cTn id="41" dur="1000"/>
                                        <p:tgtEl>
                                          <p:spTgt spid="1030"/>
                                        </p:tgtEl>
                                      </p:cBhvr>
                                    </p:animEffect>
                                  </p:childTnLst>
                                </p:cTn>
                              </p:par>
                            </p:childTnLst>
                          </p:cTn>
                        </p:par>
                      </p:childTnLst>
                    </p:cTn>
                  </p:par>
                  <p:par>
                    <p:cTn id="42" fill="hold">
                      <p:stCondLst>
                        <p:cond delay="indefinite"/>
                      </p:stCondLst>
                      <p:childTnLst>
                        <p:par>
                          <p:cTn id="43" fill="hold">
                            <p:stCondLst>
                              <p:cond delay="0"/>
                            </p:stCondLst>
                            <p:childTnLst>
                              <p:par>
                                <p:cTn id="44" presetID="26" presetClass="entr" presetSubtype="0" fill="hold" grpId="0" nodeType="clickEffect">
                                  <p:stCondLst>
                                    <p:cond delay="0"/>
                                  </p:stCondLst>
                                  <p:childTnLst>
                                    <p:set>
                                      <p:cBhvr>
                                        <p:cTn id="45" dur="1" fill="hold">
                                          <p:stCondLst>
                                            <p:cond delay="0"/>
                                          </p:stCondLst>
                                        </p:cTn>
                                        <p:tgtEl>
                                          <p:spTgt spid="2"/>
                                        </p:tgtEl>
                                        <p:attrNameLst>
                                          <p:attrName>style.visibility</p:attrName>
                                        </p:attrNameLst>
                                      </p:cBhvr>
                                      <p:to>
                                        <p:strVal val="visible"/>
                                      </p:to>
                                    </p:set>
                                    <p:animEffect transition="in" filter="wipe(down)">
                                      <p:cBhvr>
                                        <p:cTn id="46" dur="580">
                                          <p:stCondLst>
                                            <p:cond delay="0"/>
                                          </p:stCondLst>
                                        </p:cTn>
                                        <p:tgtEl>
                                          <p:spTgt spid="2"/>
                                        </p:tgtEl>
                                      </p:cBhvr>
                                    </p:animEffect>
                                    <p:anim calcmode="lin" valueType="num">
                                      <p:cBhvr>
                                        <p:cTn id="47"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48"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49"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50"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51"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52" dur="26">
                                          <p:stCondLst>
                                            <p:cond delay="650"/>
                                          </p:stCondLst>
                                        </p:cTn>
                                        <p:tgtEl>
                                          <p:spTgt spid="2"/>
                                        </p:tgtEl>
                                      </p:cBhvr>
                                      <p:to x="100000" y="60000"/>
                                    </p:animScale>
                                    <p:animScale>
                                      <p:cBhvr>
                                        <p:cTn id="53" dur="166" decel="50000">
                                          <p:stCondLst>
                                            <p:cond delay="676"/>
                                          </p:stCondLst>
                                        </p:cTn>
                                        <p:tgtEl>
                                          <p:spTgt spid="2"/>
                                        </p:tgtEl>
                                      </p:cBhvr>
                                      <p:to x="100000" y="100000"/>
                                    </p:animScale>
                                    <p:animScale>
                                      <p:cBhvr>
                                        <p:cTn id="54" dur="26">
                                          <p:stCondLst>
                                            <p:cond delay="1312"/>
                                          </p:stCondLst>
                                        </p:cTn>
                                        <p:tgtEl>
                                          <p:spTgt spid="2"/>
                                        </p:tgtEl>
                                      </p:cBhvr>
                                      <p:to x="100000" y="80000"/>
                                    </p:animScale>
                                    <p:animScale>
                                      <p:cBhvr>
                                        <p:cTn id="55" dur="166" decel="50000">
                                          <p:stCondLst>
                                            <p:cond delay="1338"/>
                                          </p:stCondLst>
                                        </p:cTn>
                                        <p:tgtEl>
                                          <p:spTgt spid="2"/>
                                        </p:tgtEl>
                                      </p:cBhvr>
                                      <p:to x="100000" y="100000"/>
                                    </p:animScale>
                                    <p:animScale>
                                      <p:cBhvr>
                                        <p:cTn id="56" dur="26">
                                          <p:stCondLst>
                                            <p:cond delay="1642"/>
                                          </p:stCondLst>
                                        </p:cTn>
                                        <p:tgtEl>
                                          <p:spTgt spid="2"/>
                                        </p:tgtEl>
                                      </p:cBhvr>
                                      <p:to x="100000" y="90000"/>
                                    </p:animScale>
                                    <p:animScale>
                                      <p:cBhvr>
                                        <p:cTn id="57" dur="166" decel="50000">
                                          <p:stCondLst>
                                            <p:cond delay="1668"/>
                                          </p:stCondLst>
                                        </p:cTn>
                                        <p:tgtEl>
                                          <p:spTgt spid="2"/>
                                        </p:tgtEl>
                                      </p:cBhvr>
                                      <p:to x="100000" y="100000"/>
                                    </p:animScale>
                                    <p:animScale>
                                      <p:cBhvr>
                                        <p:cTn id="58" dur="26">
                                          <p:stCondLst>
                                            <p:cond delay="1808"/>
                                          </p:stCondLst>
                                        </p:cTn>
                                        <p:tgtEl>
                                          <p:spTgt spid="2"/>
                                        </p:tgtEl>
                                      </p:cBhvr>
                                      <p:to x="100000" y="95000"/>
                                    </p:animScale>
                                    <p:animScale>
                                      <p:cBhvr>
                                        <p:cTn id="59"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5" grpId="0" animBg="1"/>
      <p:bldP spid="6" grpId="0" animBg="1"/>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683568" y="548680"/>
            <a:ext cx="3672408" cy="4525963"/>
          </a:xfrm>
        </p:spPr>
        <p:txBody>
          <a:bodyPr>
            <a:normAutofit fontScale="77500" lnSpcReduction="20000"/>
          </a:bodyPr>
          <a:lstStyle/>
          <a:p>
            <a:pPr marL="0" indent="0">
              <a:buNone/>
            </a:pPr>
            <a:r>
              <a:rPr lang="es-CO" sz="4500" b="1" dirty="0"/>
              <a:t>9.- El Mesías sería Sacerdote.</a:t>
            </a:r>
          </a:p>
          <a:p>
            <a:endParaRPr lang="es-CO" b="1" dirty="0" smtClean="0"/>
          </a:p>
          <a:p>
            <a:r>
              <a:rPr lang="es-CO" sz="3800" b="1" dirty="0" smtClean="0"/>
              <a:t>Profecía</a:t>
            </a:r>
            <a:r>
              <a:rPr lang="es-CO" sz="3800" b="1" dirty="0"/>
              <a:t>: “</a:t>
            </a:r>
            <a:r>
              <a:rPr lang="es-CO" sz="3800" dirty="0">
                <a:latin typeface="Agency FB" pitchFamily="34" charset="0"/>
              </a:rPr>
              <a:t>Juró Jehová, y no se arrepentirá: Tu eres sacerdote para siempre, según el orden de Melquisedec</a:t>
            </a:r>
            <a:r>
              <a:rPr lang="es-CO" sz="3800" b="1" dirty="0"/>
              <a:t>”. </a:t>
            </a:r>
            <a:r>
              <a:rPr lang="es-CO" sz="3800" b="1" dirty="0">
                <a:solidFill>
                  <a:srgbClr val="FF0000"/>
                </a:solidFill>
              </a:rPr>
              <a:t>( Salmo </a:t>
            </a:r>
            <a:r>
              <a:rPr lang="es-CO" sz="3800" b="1" dirty="0" smtClean="0">
                <a:solidFill>
                  <a:srgbClr val="FF0000"/>
                </a:solidFill>
              </a:rPr>
              <a:t>110:4).</a:t>
            </a:r>
            <a:r>
              <a:rPr lang="es-CO" sz="3800" b="1" dirty="0">
                <a:solidFill>
                  <a:srgbClr val="FF0000"/>
                </a:solidFill>
              </a:rPr>
              <a:t/>
            </a:r>
            <a:br>
              <a:rPr lang="es-CO" sz="3800" b="1" dirty="0">
                <a:solidFill>
                  <a:srgbClr val="FF0000"/>
                </a:solidFill>
              </a:rPr>
            </a:br>
            <a:endParaRPr lang="es-CO" sz="3800" dirty="0">
              <a:solidFill>
                <a:srgbClr val="FF0000"/>
              </a:solidFill>
            </a:endParaRPr>
          </a:p>
        </p:txBody>
      </p:sp>
      <p:sp>
        <p:nvSpPr>
          <p:cNvPr id="4" name="3 Marcador de contenido"/>
          <p:cNvSpPr>
            <a:spLocks noGrp="1"/>
          </p:cNvSpPr>
          <p:nvPr>
            <p:ph sz="half" idx="2"/>
          </p:nvPr>
        </p:nvSpPr>
        <p:spPr>
          <a:xfrm>
            <a:off x="5148064" y="620688"/>
            <a:ext cx="3534544" cy="5125939"/>
          </a:xfrm>
        </p:spPr>
        <p:txBody>
          <a:bodyPr>
            <a:noAutofit/>
          </a:bodyPr>
          <a:lstStyle/>
          <a:p>
            <a:r>
              <a:rPr lang="es-CO" sz="2400" b="1" dirty="0"/>
              <a:t>Cumplimiento:</a:t>
            </a:r>
            <a:r>
              <a:rPr lang="es-CO" sz="1800" b="1" dirty="0"/>
              <a:t> “</a:t>
            </a:r>
            <a:r>
              <a:rPr lang="es-CO" sz="1800" dirty="0">
                <a:latin typeface="Agency FB" pitchFamily="34" charset="0"/>
              </a:rPr>
              <a:t>Por tanto, hermanos santos, participantes del llamamiento celestial, considerad al apóstol y sumo sacerdote de nuestra profesión, Cristo, Jesús.</a:t>
            </a:r>
            <a:r>
              <a:rPr lang="es-CO" sz="1800" b="1" dirty="0"/>
              <a:t>” </a:t>
            </a:r>
            <a:r>
              <a:rPr lang="es-CO" sz="1800" b="1" dirty="0" smtClean="0">
                <a:solidFill>
                  <a:srgbClr val="FF0000"/>
                </a:solidFill>
              </a:rPr>
              <a:t>(</a:t>
            </a:r>
            <a:r>
              <a:rPr lang="es-CO" sz="1800" b="1" dirty="0">
                <a:solidFill>
                  <a:srgbClr val="FF0000"/>
                </a:solidFill>
              </a:rPr>
              <a:t> Hebreos </a:t>
            </a:r>
            <a:r>
              <a:rPr lang="es-CO" sz="1800" b="1" dirty="0" smtClean="0">
                <a:solidFill>
                  <a:srgbClr val="FF0000"/>
                </a:solidFill>
              </a:rPr>
              <a:t>3:1)</a:t>
            </a:r>
            <a:r>
              <a:rPr lang="es-CO" sz="1800" b="1" dirty="0" smtClean="0"/>
              <a:t>. </a:t>
            </a:r>
            <a:r>
              <a:rPr lang="es-CO" sz="1800" b="1" dirty="0"/>
              <a:t>“ </a:t>
            </a:r>
            <a:r>
              <a:rPr lang="es-CO" sz="1800" dirty="0">
                <a:latin typeface="Agency FB" pitchFamily="34" charset="0"/>
              </a:rPr>
              <a:t>Y Cristo, en los días de su carne, ofreciendo ruegos y súplicas, con gran clamor y lágrimas al que lo podría librar de la muerte, fue oído a causa de su temor reverente. Y aunque era hijo, por lo que padeció aprendió la obediencia; y habiendo sido perfeccionado, vino hacer autor de eterna salvación para todos los que le obedecen; y fue declarado por Dios sumo sacerdote según el orden de Melquisedec</a:t>
            </a:r>
            <a:r>
              <a:rPr lang="es-CO" sz="1800" b="1" dirty="0"/>
              <a:t>”. </a:t>
            </a:r>
            <a:r>
              <a:rPr lang="es-CO" sz="1800" b="1" dirty="0">
                <a:solidFill>
                  <a:srgbClr val="FF0000"/>
                </a:solidFill>
              </a:rPr>
              <a:t>( Hebreos </a:t>
            </a:r>
            <a:r>
              <a:rPr lang="es-CO" sz="1800" b="1" dirty="0" smtClean="0">
                <a:solidFill>
                  <a:srgbClr val="FF0000"/>
                </a:solidFill>
              </a:rPr>
              <a:t>5:7-10).</a:t>
            </a:r>
            <a:endParaRPr lang="es-CO" sz="1800" dirty="0">
              <a:solidFill>
                <a:srgbClr val="FF0000"/>
              </a:solidFill>
            </a:endParaRPr>
          </a:p>
        </p:txBody>
      </p:sp>
      <p:sp>
        <p:nvSpPr>
          <p:cNvPr id="5" name="4 Cerrar llave"/>
          <p:cNvSpPr/>
          <p:nvPr/>
        </p:nvSpPr>
        <p:spPr>
          <a:xfrm>
            <a:off x="4067944" y="548680"/>
            <a:ext cx="659504" cy="532859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6" name="5 Abrir llave"/>
          <p:cNvSpPr/>
          <p:nvPr/>
        </p:nvSpPr>
        <p:spPr>
          <a:xfrm>
            <a:off x="4860032" y="548680"/>
            <a:ext cx="515488" cy="532859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pic>
        <p:nvPicPr>
          <p:cNvPr id="3074" name="Picture 2" descr="https://encrypted-tbn3.gstatic.com/images?q=tbn:ANd9GcQ4fCWFmofG6L7JpYA39o30s3Csm-P7FAYfE40WWnHfyGKP4EOYm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4005064"/>
            <a:ext cx="2160240" cy="1741563"/>
          </a:xfrm>
          <a:prstGeom prst="rect">
            <a:avLst/>
          </a:prstGeom>
          <a:noFill/>
          <a:extLst>
            <a:ext uri="{909E8E84-426E-40DD-AFC4-6F175D3DCCD1}">
              <a14:hiddenFill xmlns:a14="http://schemas.microsoft.com/office/drawing/2010/main">
                <a:solidFill>
                  <a:srgbClr val="FFFFFF"/>
                </a:solidFill>
              </a14:hiddenFill>
            </a:ext>
          </a:extLst>
        </p:spPr>
      </p:pic>
      <p:sp>
        <p:nvSpPr>
          <p:cNvPr id="2" name="1 Rectángulo"/>
          <p:cNvSpPr/>
          <p:nvPr/>
        </p:nvSpPr>
        <p:spPr>
          <a:xfrm>
            <a:off x="323528" y="6021288"/>
            <a:ext cx="8496944" cy="830997"/>
          </a:xfrm>
          <a:prstGeom prst="rect">
            <a:avLst/>
          </a:prstGeom>
        </p:spPr>
        <p:txBody>
          <a:bodyPr wrap="square">
            <a:spAutoFit/>
          </a:bodyPr>
          <a:lstStyle/>
          <a:p>
            <a:pPr algn="ctr"/>
            <a:r>
              <a:rPr lang="es-CO" sz="2400" b="1" dirty="0">
                <a:solidFill>
                  <a:srgbClr val="0070C0"/>
                </a:solidFill>
              </a:rPr>
              <a:t>Tenga en cuenta que lo que Dios dice se cumple según: </a:t>
            </a:r>
            <a:endParaRPr lang="es-CO" sz="2400" b="1" dirty="0" smtClean="0">
              <a:solidFill>
                <a:srgbClr val="0070C0"/>
              </a:solidFill>
            </a:endParaRPr>
          </a:p>
          <a:p>
            <a:pPr algn="ctr"/>
            <a:r>
              <a:rPr lang="es-CO" sz="2400" b="1" dirty="0" smtClean="0">
                <a:solidFill>
                  <a:srgbClr val="FF0000"/>
                </a:solidFill>
              </a:rPr>
              <a:t>(Num.19:23)</a:t>
            </a:r>
            <a:r>
              <a:rPr lang="es-CO" sz="2400" b="1" dirty="0" smtClean="0"/>
              <a:t>. </a:t>
            </a:r>
            <a:r>
              <a:rPr lang="es-CO" sz="2400" b="1" dirty="0" smtClean="0">
                <a:solidFill>
                  <a:srgbClr val="0070C0"/>
                </a:solidFill>
              </a:rPr>
              <a:t>Y nunca se retracta</a:t>
            </a:r>
            <a:r>
              <a:rPr lang="es-CO" sz="2400" b="1" dirty="0" smtClean="0"/>
              <a:t> </a:t>
            </a:r>
            <a:r>
              <a:rPr lang="es-CO" sz="2400" b="1" dirty="0" smtClean="0">
                <a:solidFill>
                  <a:srgbClr val="FF0000"/>
                </a:solidFill>
              </a:rPr>
              <a:t>(Sal.89:34</a:t>
            </a:r>
            <a:r>
              <a:rPr lang="es-CO" sz="2400" b="1" dirty="0">
                <a:solidFill>
                  <a:srgbClr val="FF0000"/>
                </a:solidFill>
              </a:rPr>
              <a:t>).</a:t>
            </a:r>
          </a:p>
        </p:txBody>
      </p:sp>
    </p:spTree>
    <p:extLst>
      <p:ext uri="{BB962C8B-B14F-4D97-AF65-F5344CB8AC3E}">
        <p14:creationId xmlns:p14="http://schemas.microsoft.com/office/powerpoint/2010/main" val="35307212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074"/>
                                        </p:tgtEl>
                                        <p:attrNameLst>
                                          <p:attrName>style.visibility</p:attrName>
                                        </p:attrNameLst>
                                      </p:cBhvr>
                                      <p:to>
                                        <p:strVal val="visible"/>
                                      </p:to>
                                    </p:set>
                                    <p:anim calcmode="lin" valueType="num">
                                      <p:cBhvr additive="base">
                                        <p:cTn id="21" dur="500" fill="hold"/>
                                        <p:tgtEl>
                                          <p:spTgt spid="3074"/>
                                        </p:tgtEl>
                                        <p:attrNameLst>
                                          <p:attrName>ppt_x</p:attrName>
                                        </p:attrNameLst>
                                      </p:cBhvr>
                                      <p:tavLst>
                                        <p:tav tm="0">
                                          <p:val>
                                            <p:strVal val="#ppt_x"/>
                                          </p:val>
                                        </p:tav>
                                        <p:tav tm="100000">
                                          <p:val>
                                            <p:strVal val="#ppt_x"/>
                                          </p:val>
                                        </p:tav>
                                      </p:tavLst>
                                    </p:anim>
                                    <p:anim calcmode="lin" valueType="num">
                                      <p:cBhvr additive="base">
                                        <p:cTn id="22"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animEffect transition="in" filter="fade">
                                      <p:cBhvr>
                                        <p:cTn id="27" dur="1000"/>
                                        <p:tgtEl>
                                          <p:spTgt spid="4">
                                            <p:txEl>
                                              <p:pRg st="0" end="0"/>
                                            </p:txEl>
                                          </p:spTgt>
                                        </p:tgtEl>
                                      </p:cBhvr>
                                    </p:animEffect>
                                    <p:anim calcmode="lin" valueType="num">
                                      <p:cBhvr>
                                        <p:cTn id="2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6" presetClass="entr" presetSubtype="0"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wipe(down)">
                                      <p:cBhvr>
                                        <p:cTn id="39" dur="580">
                                          <p:stCondLst>
                                            <p:cond delay="0"/>
                                          </p:stCondLst>
                                        </p:cTn>
                                        <p:tgtEl>
                                          <p:spTgt spid="2"/>
                                        </p:tgtEl>
                                      </p:cBhvr>
                                    </p:animEffect>
                                    <p:anim calcmode="lin" valueType="num">
                                      <p:cBhvr>
                                        <p:cTn id="40"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45" dur="26">
                                          <p:stCondLst>
                                            <p:cond delay="650"/>
                                          </p:stCondLst>
                                        </p:cTn>
                                        <p:tgtEl>
                                          <p:spTgt spid="2"/>
                                        </p:tgtEl>
                                      </p:cBhvr>
                                      <p:to x="100000" y="60000"/>
                                    </p:animScale>
                                    <p:animScale>
                                      <p:cBhvr>
                                        <p:cTn id="46" dur="166" decel="50000">
                                          <p:stCondLst>
                                            <p:cond delay="676"/>
                                          </p:stCondLst>
                                        </p:cTn>
                                        <p:tgtEl>
                                          <p:spTgt spid="2"/>
                                        </p:tgtEl>
                                      </p:cBhvr>
                                      <p:to x="100000" y="100000"/>
                                    </p:animScale>
                                    <p:animScale>
                                      <p:cBhvr>
                                        <p:cTn id="47" dur="26">
                                          <p:stCondLst>
                                            <p:cond delay="1312"/>
                                          </p:stCondLst>
                                        </p:cTn>
                                        <p:tgtEl>
                                          <p:spTgt spid="2"/>
                                        </p:tgtEl>
                                      </p:cBhvr>
                                      <p:to x="100000" y="80000"/>
                                    </p:animScale>
                                    <p:animScale>
                                      <p:cBhvr>
                                        <p:cTn id="48" dur="166" decel="50000">
                                          <p:stCondLst>
                                            <p:cond delay="1338"/>
                                          </p:stCondLst>
                                        </p:cTn>
                                        <p:tgtEl>
                                          <p:spTgt spid="2"/>
                                        </p:tgtEl>
                                      </p:cBhvr>
                                      <p:to x="100000" y="100000"/>
                                    </p:animScale>
                                    <p:animScale>
                                      <p:cBhvr>
                                        <p:cTn id="49" dur="26">
                                          <p:stCondLst>
                                            <p:cond delay="1642"/>
                                          </p:stCondLst>
                                        </p:cTn>
                                        <p:tgtEl>
                                          <p:spTgt spid="2"/>
                                        </p:tgtEl>
                                      </p:cBhvr>
                                      <p:to x="100000" y="90000"/>
                                    </p:animScale>
                                    <p:animScale>
                                      <p:cBhvr>
                                        <p:cTn id="50" dur="166" decel="50000">
                                          <p:stCondLst>
                                            <p:cond delay="1668"/>
                                          </p:stCondLst>
                                        </p:cTn>
                                        <p:tgtEl>
                                          <p:spTgt spid="2"/>
                                        </p:tgtEl>
                                      </p:cBhvr>
                                      <p:to x="100000" y="100000"/>
                                    </p:animScale>
                                    <p:animScale>
                                      <p:cBhvr>
                                        <p:cTn id="51" dur="26">
                                          <p:stCondLst>
                                            <p:cond delay="1808"/>
                                          </p:stCondLst>
                                        </p:cTn>
                                        <p:tgtEl>
                                          <p:spTgt spid="2"/>
                                        </p:tgtEl>
                                      </p:cBhvr>
                                      <p:to x="100000" y="95000"/>
                                    </p:animScale>
                                    <p:animScale>
                                      <p:cBhvr>
                                        <p:cTn id="52"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5" grpId="0" animBg="1"/>
      <p:bldP spid="6" grpId="0" animBg="1"/>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half" idx="1"/>
          </p:nvPr>
        </p:nvSpPr>
        <p:spPr>
          <a:xfrm>
            <a:off x="467544" y="548681"/>
            <a:ext cx="3394720" cy="3960440"/>
          </a:xfrm>
        </p:spPr>
        <p:txBody>
          <a:bodyPr>
            <a:normAutofit fontScale="92500" lnSpcReduction="10000"/>
          </a:bodyPr>
          <a:lstStyle/>
          <a:p>
            <a:pPr marL="0" indent="0">
              <a:buNone/>
            </a:pPr>
            <a:r>
              <a:rPr lang="es-CO" sz="3200" b="1" dirty="0" smtClean="0"/>
              <a:t>10</a:t>
            </a:r>
            <a:r>
              <a:rPr lang="es-CO" sz="3200" b="1" dirty="0"/>
              <a:t>.- El Mesías sería juez.</a:t>
            </a:r>
          </a:p>
          <a:p>
            <a:r>
              <a:rPr lang="es-CO" b="1" dirty="0"/>
              <a:t>Profecía: </a:t>
            </a:r>
            <a:r>
              <a:rPr lang="es-CO" dirty="0">
                <a:latin typeface="Agency FB" pitchFamily="34" charset="0"/>
              </a:rPr>
              <a:t>“Porque Jehová es nuestro Juez, Jehová es nuestro legislador, Jehová es nuestro Rey; El mismo nos salvará</a:t>
            </a:r>
            <a:r>
              <a:rPr lang="es-CO" b="1" dirty="0"/>
              <a:t>”.</a:t>
            </a:r>
            <a:br>
              <a:rPr lang="es-CO" b="1" dirty="0"/>
            </a:br>
            <a:r>
              <a:rPr lang="es-CO" b="1" dirty="0">
                <a:solidFill>
                  <a:srgbClr val="FF0000"/>
                </a:solidFill>
              </a:rPr>
              <a:t>( Isaías </a:t>
            </a:r>
            <a:r>
              <a:rPr lang="es-CO" b="1" dirty="0" smtClean="0">
                <a:solidFill>
                  <a:srgbClr val="FF0000"/>
                </a:solidFill>
              </a:rPr>
              <a:t>33:22).</a:t>
            </a:r>
            <a:r>
              <a:rPr lang="es-CO" b="1" dirty="0">
                <a:solidFill>
                  <a:srgbClr val="FF0000"/>
                </a:solidFill>
              </a:rPr>
              <a:t/>
            </a:r>
            <a:br>
              <a:rPr lang="es-CO" b="1" dirty="0">
                <a:solidFill>
                  <a:srgbClr val="FF0000"/>
                </a:solidFill>
              </a:rPr>
            </a:br>
            <a:endParaRPr lang="es-CO" dirty="0">
              <a:solidFill>
                <a:srgbClr val="FF0000"/>
              </a:solidFill>
            </a:endParaRPr>
          </a:p>
        </p:txBody>
      </p:sp>
      <p:sp>
        <p:nvSpPr>
          <p:cNvPr id="5" name="4 Marcador de contenido"/>
          <p:cNvSpPr>
            <a:spLocks noGrp="1"/>
          </p:cNvSpPr>
          <p:nvPr>
            <p:ph sz="half" idx="2"/>
          </p:nvPr>
        </p:nvSpPr>
        <p:spPr>
          <a:xfrm>
            <a:off x="5724128" y="548680"/>
            <a:ext cx="2962672" cy="4525963"/>
          </a:xfrm>
        </p:spPr>
        <p:txBody>
          <a:bodyPr>
            <a:normAutofit fontScale="92500" lnSpcReduction="10000"/>
          </a:bodyPr>
          <a:lstStyle/>
          <a:p>
            <a:r>
              <a:rPr lang="es-CO" b="1" dirty="0"/>
              <a:t>Cumplimiento: </a:t>
            </a:r>
            <a:r>
              <a:rPr lang="es-CO" dirty="0">
                <a:latin typeface="Agency FB" pitchFamily="34" charset="0"/>
              </a:rPr>
              <a:t>“Te encarezco delante de Dios y del Señor Jesucristo, que juzgará a los vivos y a los muertos en su manifestación y en su Reino</a:t>
            </a:r>
            <a:r>
              <a:rPr lang="es-CO" b="1" dirty="0"/>
              <a:t>”. </a:t>
            </a:r>
            <a:r>
              <a:rPr lang="es-CO" b="1" dirty="0">
                <a:solidFill>
                  <a:srgbClr val="FF0000"/>
                </a:solidFill>
              </a:rPr>
              <a:t>( 2 Timoteo </a:t>
            </a:r>
            <a:r>
              <a:rPr lang="es-CO" b="1" dirty="0" smtClean="0">
                <a:solidFill>
                  <a:srgbClr val="FF0000"/>
                </a:solidFill>
              </a:rPr>
              <a:t>4:1).</a:t>
            </a:r>
            <a:endParaRPr lang="es-CO" dirty="0">
              <a:solidFill>
                <a:srgbClr val="FF0000"/>
              </a:solidFill>
            </a:endParaRPr>
          </a:p>
          <a:p>
            <a:endParaRPr lang="es-CO" dirty="0"/>
          </a:p>
          <a:p>
            <a:endParaRPr lang="es-CO" dirty="0"/>
          </a:p>
        </p:txBody>
      </p:sp>
      <p:pic>
        <p:nvPicPr>
          <p:cNvPr id="4098" name="Picture 2" descr="https://encrypted-tbn0.gstatic.com/images?q=tbn:ANd9GcRKBvx10poIxQgOjL__52-jLa_F3Tp3o5Kw7LhEgBs4yQ5NCktI0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6256" y="3717032"/>
            <a:ext cx="2019300" cy="2266951"/>
          </a:xfrm>
          <a:prstGeom prst="rect">
            <a:avLst/>
          </a:prstGeom>
          <a:noFill/>
          <a:extLst>
            <a:ext uri="{909E8E84-426E-40DD-AFC4-6F175D3DCCD1}">
              <a14:hiddenFill xmlns:a14="http://schemas.microsoft.com/office/drawing/2010/main">
                <a:solidFill>
                  <a:srgbClr val="FFFFFF"/>
                </a:solidFill>
              </a14:hiddenFill>
            </a:ext>
          </a:extLst>
        </p:spPr>
      </p:pic>
      <p:sp>
        <p:nvSpPr>
          <p:cNvPr id="6" name="5 Cerrar llave"/>
          <p:cNvSpPr/>
          <p:nvPr/>
        </p:nvSpPr>
        <p:spPr>
          <a:xfrm>
            <a:off x="3419872" y="548679"/>
            <a:ext cx="731512" cy="5795343"/>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7" name="6 Abrir llave"/>
          <p:cNvSpPr/>
          <p:nvPr/>
        </p:nvSpPr>
        <p:spPr>
          <a:xfrm>
            <a:off x="5113740" y="548678"/>
            <a:ext cx="426332" cy="579534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2" name="1 Rectángulo"/>
          <p:cNvSpPr/>
          <p:nvPr/>
        </p:nvSpPr>
        <p:spPr>
          <a:xfrm>
            <a:off x="179512" y="4241051"/>
            <a:ext cx="3384376" cy="2308324"/>
          </a:xfrm>
          <a:prstGeom prst="rect">
            <a:avLst/>
          </a:prstGeom>
        </p:spPr>
        <p:txBody>
          <a:bodyPr wrap="square">
            <a:spAutoFit/>
          </a:bodyPr>
          <a:lstStyle/>
          <a:p>
            <a:pPr algn="ctr"/>
            <a:r>
              <a:rPr lang="es-CO" sz="2400" b="1" dirty="0"/>
              <a:t>Gracias Padre Amado por haber </a:t>
            </a:r>
            <a:r>
              <a:rPr lang="es-CO" sz="2400" b="1" dirty="0" smtClean="0"/>
              <a:t>enviado </a:t>
            </a:r>
            <a:r>
              <a:rPr lang="es-CO" sz="2400" b="1" dirty="0"/>
              <a:t>a Tu Hijo para que nos salvara, </a:t>
            </a:r>
            <a:r>
              <a:rPr lang="es-CO" sz="2400" b="1" dirty="0" smtClean="0"/>
              <a:t>ayúdanos </a:t>
            </a:r>
            <a:r>
              <a:rPr lang="es-CO" sz="2400" b="1" dirty="0"/>
              <a:t>a creer más en </a:t>
            </a:r>
            <a:r>
              <a:rPr lang="es-CO" sz="2400" b="1" dirty="0" smtClean="0"/>
              <a:t>Él y a obedecer su Palabra. </a:t>
            </a:r>
            <a:r>
              <a:rPr lang="es-CO" sz="2400" b="1" dirty="0"/>
              <a:t>Amen.</a:t>
            </a:r>
          </a:p>
        </p:txBody>
      </p:sp>
      <p:sp>
        <p:nvSpPr>
          <p:cNvPr id="4" name="3 Rectángulo"/>
          <p:cNvSpPr/>
          <p:nvPr/>
        </p:nvSpPr>
        <p:spPr>
          <a:xfrm>
            <a:off x="5718053" y="5983983"/>
            <a:ext cx="3460904" cy="646331"/>
          </a:xfrm>
          <a:prstGeom prst="rect">
            <a:avLst/>
          </a:prstGeom>
        </p:spPr>
        <p:txBody>
          <a:bodyPr wrap="square">
            <a:spAutoFit/>
          </a:bodyPr>
          <a:lstStyle/>
          <a:p>
            <a:r>
              <a:rPr lang="es-CO" dirty="0"/>
              <a:t>En el </a:t>
            </a:r>
            <a:r>
              <a:rPr lang="es-CO" dirty="0" smtClean="0"/>
              <a:t>próximo </a:t>
            </a:r>
            <a:r>
              <a:rPr lang="es-CO" dirty="0"/>
              <a:t>tema </a:t>
            </a:r>
            <a:r>
              <a:rPr lang="es-CO" dirty="0" smtClean="0"/>
              <a:t>estudiaremos diez profecías. </a:t>
            </a:r>
            <a:endParaRPr lang="es-CO" dirty="0"/>
          </a:p>
        </p:txBody>
      </p:sp>
    </p:spTree>
    <p:extLst>
      <p:ext uri="{BB962C8B-B14F-4D97-AF65-F5344CB8AC3E}">
        <p14:creationId xmlns:p14="http://schemas.microsoft.com/office/powerpoint/2010/main" val="2388412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down)">
                                      <p:cBhvr>
                                        <p:cTn id="41" dur="580">
                                          <p:stCondLst>
                                            <p:cond delay="0"/>
                                          </p:stCondLst>
                                        </p:cTn>
                                        <p:tgtEl>
                                          <p:spTgt spid="6"/>
                                        </p:tgtEl>
                                      </p:cBhvr>
                                    </p:animEffect>
                                    <p:anim calcmode="lin" valueType="num">
                                      <p:cBhvr>
                                        <p:cTn id="42"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47" dur="26">
                                          <p:stCondLst>
                                            <p:cond delay="650"/>
                                          </p:stCondLst>
                                        </p:cTn>
                                        <p:tgtEl>
                                          <p:spTgt spid="6"/>
                                        </p:tgtEl>
                                      </p:cBhvr>
                                      <p:to x="100000" y="60000"/>
                                    </p:animScale>
                                    <p:animScale>
                                      <p:cBhvr>
                                        <p:cTn id="48" dur="166" decel="50000">
                                          <p:stCondLst>
                                            <p:cond delay="676"/>
                                          </p:stCondLst>
                                        </p:cTn>
                                        <p:tgtEl>
                                          <p:spTgt spid="6"/>
                                        </p:tgtEl>
                                      </p:cBhvr>
                                      <p:to x="100000" y="100000"/>
                                    </p:animScale>
                                    <p:animScale>
                                      <p:cBhvr>
                                        <p:cTn id="49" dur="26">
                                          <p:stCondLst>
                                            <p:cond delay="1312"/>
                                          </p:stCondLst>
                                        </p:cTn>
                                        <p:tgtEl>
                                          <p:spTgt spid="6"/>
                                        </p:tgtEl>
                                      </p:cBhvr>
                                      <p:to x="100000" y="80000"/>
                                    </p:animScale>
                                    <p:animScale>
                                      <p:cBhvr>
                                        <p:cTn id="50" dur="166" decel="50000">
                                          <p:stCondLst>
                                            <p:cond delay="1338"/>
                                          </p:stCondLst>
                                        </p:cTn>
                                        <p:tgtEl>
                                          <p:spTgt spid="6"/>
                                        </p:tgtEl>
                                      </p:cBhvr>
                                      <p:to x="100000" y="100000"/>
                                    </p:animScale>
                                    <p:animScale>
                                      <p:cBhvr>
                                        <p:cTn id="51" dur="26">
                                          <p:stCondLst>
                                            <p:cond delay="1642"/>
                                          </p:stCondLst>
                                        </p:cTn>
                                        <p:tgtEl>
                                          <p:spTgt spid="6"/>
                                        </p:tgtEl>
                                      </p:cBhvr>
                                      <p:to x="100000" y="90000"/>
                                    </p:animScale>
                                    <p:animScale>
                                      <p:cBhvr>
                                        <p:cTn id="52" dur="166" decel="50000">
                                          <p:stCondLst>
                                            <p:cond delay="1668"/>
                                          </p:stCondLst>
                                        </p:cTn>
                                        <p:tgtEl>
                                          <p:spTgt spid="6"/>
                                        </p:tgtEl>
                                      </p:cBhvr>
                                      <p:to x="100000" y="100000"/>
                                    </p:animScale>
                                    <p:animScale>
                                      <p:cBhvr>
                                        <p:cTn id="53" dur="26">
                                          <p:stCondLst>
                                            <p:cond delay="1808"/>
                                          </p:stCondLst>
                                        </p:cTn>
                                        <p:tgtEl>
                                          <p:spTgt spid="6"/>
                                        </p:tgtEl>
                                      </p:cBhvr>
                                      <p:to x="100000" y="95000"/>
                                    </p:animScale>
                                    <p:animScale>
                                      <p:cBhvr>
                                        <p:cTn id="54" dur="166" decel="50000">
                                          <p:stCondLst>
                                            <p:cond delay="1834"/>
                                          </p:stCondLst>
                                        </p:cTn>
                                        <p:tgtEl>
                                          <p:spTgt spid="6"/>
                                        </p:tgtEl>
                                      </p:cBhvr>
                                      <p:to x="100000" y="100000"/>
                                    </p:animScale>
                                  </p:childTnLst>
                                </p:cTn>
                              </p:par>
                            </p:childTnLst>
                          </p:cTn>
                        </p:par>
                      </p:childTnLst>
                    </p:cTn>
                  </p:par>
                  <p:par>
                    <p:cTn id="55" fill="hold">
                      <p:stCondLst>
                        <p:cond delay="indefinite"/>
                      </p:stCondLst>
                      <p:childTnLst>
                        <p:par>
                          <p:cTn id="56" fill="hold">
                            <p:stCondLst>
                              <p:cond delay="0"/>
                            </p:stCondLst>
                            <p:childTnLst>
                              <p:par>
                                <p:cTn id="57" presetID="26" presetClass="entr" presetSubtype="0" fill="hold" grpId="0" nodeType="clickEffect">
                                  <p:stCondLst>
                                    <p:cond delay="0"/>
                                  </p:stCondLst>
                                  <p:childTnLst>
                                    <p:set>
                                      <p:cBhvr>
                                        <p:cTn id="58" dur="1" fill="hold">
                                          <p:stCondLst>
                                            <p:cond delay="0"/>
                                          </p:stCondLst>
                                        </p:cTn>
                                        <p:tgtEl>
                                          <p:spTgt spid="5">
                                            <p:txEl>
                                              <p:pRg st="0" end="0"/>
                                            </p:txEl>
                                          </p:spTgt>
                                        </p:tgtEl>
                                        <p:attrNameLst>
                                          <p:attrName>style.visibility</p:attrName>
                                        </p:attrNameLst>
                                      </p:cBhvr>
                                      <p:to>
                                        <p:strVal val="visible"/>
                                      </p:to>
                                    </p:set>
                                    <p:animEffect transition="in" filter="wipe(down)">
                                      <p:cBhvr>
                                        <p:cTn id="59" dur="580">
                                          <p:stCondLst>
                                            <p:cond delay="0"/>
                                          </p:stCondLst>
                                        </p:cTn>
                                        <p:tgtEl>
                                          <p:spTgt spid="5">
                                            <p:txEl>
                                              <p:pRg st="0" end="0"/>
                                            </p:txEl>
                                          </p:spTgt>
                                        </p:tgtEl>
                                      </p:cBhvr>
                                    </p:animEffect>
                                    <p:anim calcmode="lin" valueType="num">
                                      <p:cBhvr>
                                        <p:cTn id="60" dur="1822" tmFilter="0,0; 0.14,0.36; 0.43,0.73; 0.71,0.91; 1.0,1.0">
                                          <p:stCondLst>
                                            <p:cond delay="0"/>
                                          </p:stCondLst>
                                        </p:cTn>
                                        <p:tgtEl>
                                          <p:spTgt spid="5">
                                            <p:txEl>
                                              <p:pRg st="0" end="0"/>
                                            </p:txEl>
                                          </p:spTgt>
                                        </p:tgtEl>
                                        <p:attrNameLst>
                                          <p:attrName>ppt_x</p:attrName>
                                        </p:attrNameLst>
                                      </p:cBhvr>
                                      <p:tavLst>
                                        <p:tav tm="0">
                                          <p:val>
                                            <p:strVal val="#ppt_x-0.25"/>
                                          </p:val>
                                        </p:tav>
                                        <p:tav tm="100000">
                                          <p:val>
                                            <p:strVal val="#ppt_x"/>
                                          </p:val>
                                        </p:tav>
                                      </p:tavLst>
                                    </p:anim>
                                    <p:anim calcmode="lin" valueType="num">
                                      <p:cBhvr>
                                        <p:cTn id="61" dur="664" tmFilter="0.0,0.0; 0.25,0.07; 0.50,0.2; 0.75,0.467; 1.0,1.0">
                                          <p:stCondLst>
                                            <p:cond delay="0"/>
                                          </p:stCondLst>
                                        </p:cTn>
                                        <p:tgtEl>
                                          <p:spTgt spid="5">
                                            <p:txEl>
                                              <p:pRg st="0" end="0"/>
                                            </p:txEl>
                                          </p:spTgt>
                                        </p:tgtEl>
                                        <p:attrNameLst>
                                          <p:attrName>ppt_y</p:attrName>
                                        </p:attrNameLst>
                                      </p:cBhvr>
                                      <p:tavLst>
                                        <p:tav tm="0" fmla="#ppt_y-sin(pi*$)/3">
                                          <p:val>
                                            <p:fltVal val="0.5"/>
                                          </p:val>
                                        </p:tav>
                                        <p:tav tm="100000">
                                          <p:val>
                                            <p:fltVal val="1"/>
                                          </p:val>
                                        </p:tav>
                                      </p:tavLst>
                                    </p:anim>
                                    <p:anim calcmode="lin" valueType="num">
                                      <p:cBhvr>
                                        <p:cTn id="62" dur="664" tmFilter="0, 0; 0.125,0.2665; 0.25,0.4; 0.375,0.465; 0.5,0.5;  0.625,0.535; 0.75,0.6; 0.875,0.7335; 1,1">
                                          <p:stCondLst>
                                            <p:cond delay="664"/>
                                          </p:stCondLst>
                                        </p:cTn>
                                        <p:tgtEl>
                                          <p:spTgt spid="5">
                                            <p:txEl>
                                              <p:pRg st="0" end="0"/>
                                            </p:txEl>
                                          </p:spTgt>
                                        </p:tgtEl>
                                        <p:attrNameLst>
                                          <p:attrName>ppt_y</p:attrName>
                                        </p:attrNameLst>
                                      </p:cBhvr>
                                      <p:tavLst>
                                        <p:tav tm="0" fmla="#ppt_y-sin(pi*$)/9">
                                          <p:val>
                                            <p:fltVal val="0"/>
                                          </p:val>
                                        </p:tav>
                                        <p:tav tm="100000">
                                          <p:val>
                                            <p:fltVal val="1"/>
                                          </p:val>
                                        </p:tav>
                                      </p:tavLst>
                                    </p:anim>
                                    <p:anim calcmode="lin" valueType="num">
                                      <p:cBhvr>
                                        <p:cTn id="63" dur="332" tmFilter="0, 0; 0.125,0.2665; 0.25,0.4; 0.375,0.465; 0.5,0.5;  0.625,0.535; 0.75,0.6; 0.875,0.7335; 1,1">
                                          <p:stCondLst>
                                            <p:cond delay="1324"/>
                                          </p:stCondLst>
                                        </p:cTn>
                                        <p:tgtEl>
                                          <p:spTgt spid="5">
                                            <p:txEl>
                                              <p:pRg st="0" end="0"/>
                                            </p:txEl>
                                          </p:spTgt>
                                        </p:tgtEl>
                                        <p:attrNameLst>
                                          <p:attrName>ppt_y</p:attrName>
                                        </p:attrNameLst>
                                      </p:cBhvr>
                                      <p:tavLst>
                                        <p:tav tm="0" fmla="#ppt_y-sin(pi*$)/27">
                                          <p:val>
                                            <p:fltVal val="0"/>
                                          </p:val>
                                        </p:tav>
                                        <p:tav tm="100000">
                                          <p:val>
                                            <p:fltVal val="1"/>
                                          </p:val>
                                        </p:tav>
                                      </p:tavLst>
                                    </p:anim>
                                    <p:anim calcmode="lin" valueType="num">
                                      <p:cBhvr>
                                        <p:cTn id="64" dur="164" tmFilter="0, 0; 0.125,0.2665; 0.25,0.4; 0.375,0.465; 0.5,0.5;  0.625,0.535; 0.75,0.6; 0.875,0.7335; 1,1">
                                          <p:stCondLst>
                                            <p:cond delay="1656"/>
                                          </p:stCondLst>
                                        </p:cTn>
                                        <p:tgtEl>
                                          <p:spTgt spid="5">
                                            <p:txEl>
                                              <p:pRg st="0" end="0"/>
                                            </p:txEl>
                                          </p:spTgt>
                                        </p:tgtEl>
                                        <p:attrNameLst>
                                          <p:attrName>ppt_y</p:attrName>
                                        </p:attrNameLst>
                                      </p:cBhvr>
                                      <p:tavLst>
                                        <p:tav tm="0" fmla="#ppt_y-sin(pi*$)/81">
                                          <p:val>
                                            <p:fltVal val="0"/>
                                          </p:val>
                                        </p:tav>
                                        <p:tav tm="100000">
                                          <p:val>
                                            <p:fltVal val="1"/>
                                          </p:val>
                                        </p:tav>
                                      </p:tavLst>
                                    </p:anim>
                                    <p:animScale>
                                      <p:cBhvr>
                                        <p:cTn id="65" dur="26">
                                          <p:stCondLst>
                                            <p:cond delay="650"/>
                                          </p:stCondLst>
                                        </p:cTn>
                                        <p:tgtEl>
                                          <p:spTgt spid="5">
                                            <p:txEl>
                                              <p:pRg st="0" end="0"/>
                                            </p:txEl>
                                          </p:spTgt>
                                        </p:tgtEl>
                                      </p:cBhvr>
                                      <p:to x="100000" y="60000"/>
                                    </p:animScale>
                                    <p:animScale>
                                      <p:cBhvr>
                                        <p:cTn id="66" dur="166" decel="50000">
                                          <p:stCondLst>
                                            <p:cond delay="676"/>
                                          </p:stCondLst>
                                        </p:cTn>
                                        <p:tgtEl>
                                          <p:spTgt spid="5">
                                            <p:txEl>
                                              <p:pRg st="0" end="0"/>
                                            </p:txEl>
                                          </p:spTgt>
                                        </p:tgtEl>
                                      </p:cBhvr>
                                      <p:to x="100000" y="100000"/>
                                    </p:animScale>
                                    <p:animScale>
                                      <p:cBhvr>
                                        <p:cTn id="67" dur="26">
                                          <p:stCondLst>
                                            <p:cond delay="1312"/>
                                          </p:stCondLst>
                                        </p:cTn>
                                        <p:tgtEl>
                                          <p:spTgt spid="5">
                                            <p:txEl>
                                              <p:pRg st="0" end="0"/>
                                            </p:txEl>
                                          </p:spTgt>
                                        </p:tgtEl>
                                      </p:cBhvr>
                                      <p:to x="100000" y="80000"/>
                                    </p:animScale>
                                    <p:animScale>
                                      <p:cBhvr>
                                        <p:cTn id="68" dur="166" decel="50000">
                                          <p:stCondLst>
                                            <p:cond delay="1338"/>
                                          </p:stCondLst>
                                        </p:cTn>
                                        <p:tgtEl>
                                          <p:spTgt spid="5">
                                            <p:txEl>
                                              <p:pRg st="0" end="0"/>
                                            </p:txEl>
                                          </p:spTgt>
                                        </p:tgtEl>
                                      </p:cBhvr>
                                      <p:to x="100000" y="100000"/>
                                    </p:animScale>
                                    <p:animScale>
                                      <p:cBhvr>
                                        <p:cTn id="69" dur="26">
                                          <p:stCondLst>
                                            <p:cond delay="1642"/>
                                          </p:stCondLst>
                                        </p:cTn>
                                        <p:tgtEl>
                                          <p:spTgt spid="5">
                                            <p:txEl>
                                              <p:pRg st="0" end="0"/>
                                            </p:txEl>
                                          </p:spTgt>
                                        </p:tgtEl>
                                      </p:cBhvr>
                                      <p:to x="100000" y="90000"/>
                                    </p:animScale>
                                    <p:animScale>
                                      <p:cBhvr>
                                        <p:cTn id="70" dur="166" decel="50000">
                                          <p:stCondLst>
                                            <p:cond delay="1668"/>
                                          </p:stCondLst>
                                        </p:cTn>
                                        <p:tgtEl>
                                          <p:spTgt spid="5">
                                            <p:txEl>
                                              <p:pRg st="0" end="0"/>
                                            </p:txEl>
                                          </p:spTgt>
                                        </p:tgtEl>
                                      </p:cBhvr>
                                      <p:to x="100000" y="100000"/>
                                    </p:animScale>
                                    <p:animScale>
                                      <p:cBhvr>
                                        <p:cTn id="71" dur="26">
                                          <p:stCondLst>
                                            <p:cond delay="1808"/>
                                          </p:stCondLst>
                                        </p:cTn>
                                        <p:tgtEl>
                                          <p:spTgt spid="5">
                                            <p:txEl>
                                              <p:pRg st="0" end="0"/>
                                            </p:txEl>
                                          </p:spTgt>
                                        </p:tgtEl>
                                      </p:cBhvr>
                                      <p:to x="100000" y="95000"/>
                                    </p:animScale>
                                    <p:animScale>
                                      <p:cBhvr>
                                        <p:cTn id="72" dur="166" decel="50000">
                                          <p:stCondLst>
                                            <p:cond delay="1834"/>
                                          </p:stCondLst>
                                        </p:cTn>
                                        <p:tgtEl>
                                          <p:spTgt spid="5">
                                            <p:txEl>
                                              <p:pRg st="0" end="0"/>
                                            </p:txEl>
                                          </p:spTgt>
                                        </p:tgtEl>
                                      </p:cBhvr>
                                      <p:to x="100000" y="100000"/>
                                    </p:animScale>
                                  </p:childTnLst>
                                </p:cTn>
                              </p:par>
                              <p:par>
                                <p:cTn id="73" presetID="26" presetClass="entr" presetSubtype="0" fill="hold" nodeType="withEffect">
                                  <p:stCondLst>
                                    <p:cond delay="0"/>
                                  </p:stCondLst>
                                  <p:childTnLst>
                                    <p:set>
                                      <p:cBhvr>
                                        <p:cTn id="74" dur="1" fill="hold">
                                          <p:stCondLst>
                                            <p:cond delay="0"/>
                                          </p:stCondLst>
                                        </p:cTn>
                                        <p:tgtEl>
                                          <p:spTgt spid="4098"/>
                                        </p:tgtEl>
                                        <p:attrNameLst>
                                          <p:attrName>style.visibility</p:attrName>
                                        </p:attrNameLst>
                                      </p:cBhvr>
                                      <p:to>
                                        <p:strVal val="visible"/>
                                      </p:to>
                                    </p:set>
                                    <p:animEffect transition="in" filter="wipe(down)">
                                      <p:cBhvr>
                                        <p:cTn id="75" dur="580">
                                          <p:stCondLst>
                                            <p:cond delay="0"/>
                                          </p:stCondLst>
                                        </p:cTn>
                                        <p:tgtEl>
                                          <p:spTgt spid="4098"/>
                                        </p:tgtEl>
                                      </p:cBhvr>
                                    </p:animEffect>
                                    <p:anim calcmode="lin" valueType="num">
                                      <p:cBhvr>
                                        <p:cTn id="76" dur="1822" tmFilter="0,0; 0.14,0.36; 0.43,0.73; 0.71,0.91; 1.0,1.0">
                                          <p:stCondLst>
                                            <p:cond delay="0"/>
                                          </p:stCondLst>
                                        </p:cTn>
                                        <p:tgtEl>
                                          <p:spTgt spid="4098"/>
                                        </p:tgtEl>
                                        <p:attrNameLst>
                                          <p:attrName>ppt_x</p:attrName>
                                        </p:attrNameLst>
                                      </p:cBhvr>
                                      <p:tavLst>
                                        <p:tav tm="0">
                                          <p:val>
                                            <p:strVal val="#ppt_x-0.25"/>
                                          </p:val>
                                        </p:tav>
                                        <p:tav tm="100000">
                                          <p:val>
                                            <p:strVal val="#ppt_x"/>
                                          </p:val>
                                        </p:tav>
                                      </p:tavLst>
                                    </p:anim>
                                    <p:anim calcmode="lin" valueType="num">
                                      <p:cBhvr>
                                        <p:cTn id="77" dur="664" tmFilter="0.0,0.0; 0.25,0.07; 0.50,0.2; 0.75,0.467; 1.0,1.0">
                                          <p:stCondLst>
                                            <p:cond delay="0"/>
                                          </p:stCondLst>
                                        </p:cTn>
                                        <p:tgtEl>
                                          <p:spTgt spid="4098"/>
                                        </p:tgtEl>
                                        <p:attrNameLst>
                                          <p:attrName>ppt_y</p:attrName>
                                        </p:attrNameLst>
                                      </p:cBhvr>
                                      <p:tavLst>
                                        <p:tav tm="0" fmla="#ppt_y-sin(pi*$)/3">
                                          <p:val>
                                            <p:fltVal val="0.5"/>
                                          </p:val>
                                        </p:tav>
                                        <p:tav tm="100000">
                                          <p:val>
                                            <p:fltVal val="1"/>
                                          </p:val>
                                        </p:tav>
                                      </p:tavLst>
                                    </p:anim>
                                    <p:anim calcmode="lin" valueType="num">
                                      <p:cBhvr>
                                        <p:cTn id="78" dur="664" tmFilter="0, 0; 0.125,0.2665; 0.25,0.4; 0.375,0.465; 0.5,0.5;  0.625,0.535; 0.75,0.6; 0.875,0.7335; 1,1">
                                          <p:stCondLst>
                                            <p:cond delay="664"/>
                                          </p:stCondLst>
                                        </p:cTn>
                                        <p:tgtEl>
                                          <p:spTgt spid="4098"/>
                                        </p:tgtEl>
                                        <p:attrNameLst>
                                          <p:attrName>ppt_y</p:attrName>
                                        </p:attrNameLst>
                                      </p:cBhvr>
                                      <p:tavLst>
                                        <p:tav tm="0" fmla="#ppt_y-sin(pi*$)/9">
                                          <p:val>
                                            <p:fltVal val="0"/>
                                          </p:val>
                                        </p:tav>
                                        <p:tav tm="100000">
                                          <p:val>
                                            <p:fltVal val="1"/>
                                          </p:val>
                                        </p:tav>
                                      </p:tavLst>
                                    </p:anim>
                                    <p:anim calcmode="lin" valueType="num">
                                      <p:cBhvr>
                                        <p:cTn id="79" dur="332" tmFilter="0, 0; 0.125,0.2665; 0.25,0.4; 0.375,0.465; 0.5,0.5;  0.625,0.535; 0.75,0.6; 0.875,0.7335; 1,1">
                                          <p:stCondLst>
                                            <p:cond delay="1324"/>
                                          </p:stCondLst>
                                        </p:cTn>
                                        <p:tgtEl>
                                          <p:spTgt spid="4098"/>
                                        </p:tgtEl>
                                        <p:attrNameLst>
                                          <p:attrName>ppt_y</p:attrName>
                                        </p:attrNameLst>
                                      </p:cBhvr>
                                      <p:tavLst>
                                        <p:tav tm="0" fmla="#ppt_y-sin(pi*$)/27">
                                          <p:val>
                                            <p:fltVal val="0"/>
                                          </p:val>
                                        </p:tav>
                                        <p:tav tm="100000">
                                          <p:val>
                                            <p:fltVal val="1"/>
                                          </p:val>
                                        </p:tav>
                                      </p:tavLst>
                                    </p:anim>
                                    <p:anim calcmode="lin" valueType="num">
                                      <p:cBhvr>
                                        <p:cTn id="80" dur="164" tmFilter="0, 0; 0.125,0.2665; 0.25,0.4; 0.375,0.465; 0.5,0.5;  0.625,0.535; 0.75,0.6; 0.875,0.7335; 1,1">
                                          <p:stCondLst>
                                            <p:cond delay="1656"/>
                                          </p:stCondLst>
                                        </p:cTn>
                                        <p:tgtEl>
                                          <p:spTgt spid="4098"/>
                                        </p:tgtEl>
                                        <p:attrNameLst>
                                          <p:attrName>ppt_y</p:attrName>
                                        </p:attrNameLst>
                                      </p:cBhvr>
                                      <p:tavLst>
                                        <p:tav tm="0" fmla="#ppt_y-sin(pi*$)/81">
                                          <p:val>
                                            <p:fltVal val="0"/>
                                          </p:val>
                                        </p:tav>
                                        <p:tav tm="100000">
                                          <p:val>
                                            <p:fltVal val="1"/>
                                          </p:val>
                                        </p:tav>
                                      </p:tavLst>
                                    </p:anim>
                                    <p:animScale>
                                      <p:cBhvr>
                                        <p:cTn id="81" dur="26">
                                          <p:stCondLst>
                                            <p:cond delay="650"/>
                                          </p:stCondLst>
                                        </p:cTn>
                                        <p:tgtEl>
                                          <p:spTgt spid="4098"/>
                                        </p:tgtEl>
                                      </p:cBhvr>
                                      <p:to x="100000" y="60000"/>
                                    </p:animScale>
                                    <p:animScale>
                                      <p:cBhvr>
                                        <p:cTn id="82" dur="166" decel="50000">
                                          <p:stCondLst>
                                            <p:cond delay="676"/>
                                          </p:stCondLst>
                                        </p:cTn>
                                        <p:tgtEl>
                                          <p:spTgt spid="4098"/>
                                        </p:tgtEl>
                                      </p:cBhvr>
                                      <p:to x="100000" y="100000"/>
                                    </p:animScale>
                                    <p:animScale>
                                      <p:cBhvr>
                                        <p:cTn id="83" dur="26">
                                          <p:stCondLst>
                                            <p:cond delay="1312"/>
                                          </p:stCondLst>
                                        </p:cTn>
                                        <p:tgtEl>
                                          <p:spTgt spid="4098"/>
                                        </p:tgtEl>
                                      </p:cBhvr>
                                      <p:to x="100000" y="80000"/>
                                    </p:animScale>
                                    <p:animScale>
                                      <p:cBhvr>
                                        <p:cTn id="84" dur="166" decel="50000">
                                          <p:stCondLst>
                                            <p:cond delay="1338"/>
                                          </p:stCondLst>
                                        </p:cTn>
                                        <p:tgtEl>
                                          <p:spTgt spid="4098"/>
                                        </p:tgtEl>
                                      </p:cBhvr>
                                      <p:to x="100000" y="100000"/>
                                    </p:animScale>
                                    <p:animScale>
                                      <p:cBhvr>
                                        <p:cTn id="85" dur="26">
                                          <p:stCondLst>
                                            <p:cond delay="1642"/>
                                          </p:stCondLst>
                                        </p:cTn>
                                        <p:tgtEl>
                                          <p:spTgt spid="4098"/>
                                        </p:tgtEl>
                                      </p:cBhvr>
                                      <p:to x="100000" y="90000"/>
                                    </p:animScale>
                                    <p:animScale>
                                      <p:cBhvr>
                                        <p:cTn id="86" dur="166" decel="50000">
                                          <p:stCondLst>
                                            <p:cond delay="1668"/>
                                          </p:stCondLst>
                                        </p:cTn>
                                        <p:tgtEl>
                                          <p:spTgt spid="4098"/>
                                        </p:tgtEl>
                                      </p:cBhvr>
                                      <p:to x="100000" y="100000"/>
                                    </p:animScale>
                                    <p:animScale>
                                      <p:cBhvr>
                                        <p:cTn id="87" dur="26">
                                          <p:stCondLst>
                                            <p:cond delay="1808"/>
                                          </p:stCondLst>
                                        </p:cTn>
                                        <p:tgtEl>
                                          <p:spTgt spid="4098"/>
                                        </p:tgtEl>
                                      </p:cBhvr>
                                      <p:to x="100000" y="95000"/>
                                    </p:animScale>
                                    <p:animScale>
                                      <p:cBhvr>
                                        <p:cTn id="88" dur="166" decel="50000">
                                          <p:stCondLst>
                                            <p:cond delay="1834"/>
                                          </p:stCondLst>
                                        </p:cTn>
                                        <p:tgtEl>
                                          <p:spTgt spid="4098"/>
                                        </p:tgtEl>
                                      </p:cBhvr>
                                      <p:to x="100000" y="100000"/>
                                    </p:animScale>
                                  </p:childTnLst>
                                </p:cTn>
                              </p:par>
                              <p:par>
                                <p:cTn id="89" presetID="26" presetClass="entr" presetSubtype="0" fill="hold" grpId="0" nodeType="withEffect">
                                  <p:stCondLst>
                                    <p:cond delay="0"/>
                                  </p:stCondLst>
                                  <p:childTnLst>
                                    <p:set>
                                      <p:cBhvr>
                                        <p:cTn id="90" dur="1" fill="hold">
                                          <p:stCondLst>
                                            <p:cond delay="0"/>
                                          </p:stCondLst>
                                        </p:cTn>
                                        <p:tgtEl>
                                          <p:spTgt spid="7"/>
                                        </p:tgtEl>
                                        <p:attrNameLst>
                                          <p:attrName>style.visibility</p:attrName>
                                        </p:attrNameLst>
                                      </p:cBhvr>
                                      <p:to>
                                        <p:strVal val="visible"/>
                                      </p:to>
                                    </p:set>
                                    <p:animEffect transition="in" filter="wipe(down)">
                                      <p:cBhvr>
                                        <p:cTn id="91" dur="580">
                                          <p:stCondLst>
                                            <p:cond delay="0"/>
                                          </p:stCondLst>
                                        </p:cTn>
                                        <p:tgtEl>
                                          <p:spTgt spid="7"/>
                                        </p:tgtEl>
                                      </p:cBhvr>
                                    </p:animEffect>
                                    <p:anim calcmode="lin" valueType="num">
                                      <p:cBhvr>
                                        <p:cTn id="92"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3"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94"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95"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96"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97" dur="26">
                                          <p:stCondLst>
                                            <p:cond delay="650"/>
                                          </p:stCondLst>
                                        </p:cTn>
                                        <p:tgtEl>
                                          <p:spTgt spid="7"/>
                                        </p:tgtEl>
                                      </p:cBhvr>
                                      <p:to x="100000" y="60000"/>
                                    </p:animScale>
                                    <p:animScale>
                                      <p:cBhvr>
                                        <p:cTn id="98" dur="166" decel="50000">
                                          <p:stCondLst>
                                            <p:cond delay="676"/>
                                          </p:stCondLst>
                                        </p:cTn>
                                        <p:tgtEl>
                                          <p:spTgt spid="7"/>
                                        </p:tgtEl>
                                      </p:cBhvr>
                                      <p:to x="100000" y="100000"/>
                                    </p:animScale>
                                    <p:animScale>
                                      <p:cBhvr>
                                        <p:cTn id="99" dur="26">
                                          <p:stCondLst>
                                            <p:cond delay="1312"/>
                                          </p:stCondLst>
                                        </p:cTn>
                                        <p:tgtEl>
                                          <p:spTgt spid="7"/>
                                        </p:tgtEl>
                                      </p:cBhvr>
                                      <p:to x="100000" y="80000"/>
                                    </p:animScale>
                                    <p:animScale>
                                      <p:cBhvr>
                                        <p:cTn id="100" dur="166" decel="50000">
                                          <p:stCondLst>
                                            <p:cond delay="1338"/>
                                          </p:stCondLst>
                                        </p:cTn>
                                        <p:tgtEl>
                                          <p:spTgt spid="7"/>
                                        </p:tgtEl>
                                      </p:cBhvr>
                                      <p:to x="100000" y="100000"/>
                                    </p:animScale>
                                    <p:animScale>
                                      <p:cBhvr>
                                        <p:cTn id="101" dur="26">
                                          <p:stCondLst>
                                            <p:cond delay="1642"/>
                                          </p:stCondLst>
                                        </p:cTn>
                                        <p:tgtEl>
                                          <p:spTgt spid="7"/>
                                        </p:tgtEl>
                                      </p:cBhvr>
                                      <p:to x="100000" y="90000"/>
                                    </p:animScale>
                                    <p:animScale>
                                      <p:cBhvr>
                                        <p:cTn id="102" dur="166" decel="50000">
                                          <p:stCondLst>
                                            <p:cond delay="1668"/>
                                          </p:stCondLst>
                                        </p:cTn>
                                        <p:tgtEl>
                                          <p:spTgt spid="7"/>
                                        </p:tgtEl>
                                      </p:cBhvr>
                                      <p:to x="100000" y="100000"/>
                                    </p:animScale>
                                    <p:animScale>
                                      <p:cBhvr>
                                        <p:cTn id="103" dur="26">
                                          <p:stCondLst>
                                            <p:cond delay="1808"/>
                                          </p:stCondLst>
                                        </p:cTn>
                                        <p:tgtEl>
                                          <p:spTgt spid="7"/>
                                        </p:tgtEl>
                                      </p:cBhvr>
                                      <p:to x="100000" y="95000"/>
                                    </p:animScale>
                                    <p:animScale>
                                      <p:cBhvr>
                                        <p:cTn id="104" dur="166" decel="50000">
                                          <p:stCondLst>
                                            <p:cond delay="1834"/>
                                          </p:stCondLst>
                                        </p:cTn>
                                        <p:tgtEl>
                                          <p:spTgt spid="7"/>
                                        </p:tgtEl>
                                      </p:cBhvr>
                                      <p:to x="100000" y="100000"/>
                                    </p:animScale>
                                  </p:childTnLst>
                                </p:cTn>
                              </p:par>
                            </p:childTnLst>
                          </p:cTn>
                        </p:par>
                      </p:childTnLst>
                    </p:cTn>
                  </p:par>
                  <p:par>
                    <p:cTn id="105" fill="hold">
                      <p:stCondLst>
                        <p:cond delay="indefinite"/>
                      </p:stCondLst>
                      <p:childTnLst>
                        <p:par>
                          <p:cTn id="106" fill="hold">
                            <p:stCondLst>
                              <p:cond delay="0"/>
                            </p:stCondLst>
                            <p:childTnLst>
                              <p:par>
                                <p:cTn id="107" presetID="31" presetClass="entr" presetSubtype="0" fill="hold" grpId="0" nodeType="clickEffect">
                                  <p:stCondLst>
                                    <p:cond delay="0"/>
                                  </p:stCondLst>
                                  <p:childTnLst>
                                    <p:set>
                                      <p:cBhvr>
                                        <p:cTn id="108" dur="1" fill="hold">
                                          <p:stCondLst>
                                            <p:cond delay="0"/>
                                          </p:stCondLst>
                                        </p:cTn>
                                        <p:tgtEl>
                                          <p:spTgt spid="2"/>
                                        </p:tgtEl>
                                        <p:attrNameLst>
                                          <p:attrName>style.visibility</p:attrName>
                                        </p:attrNameLst>
                                      </p:cBhvr>
                                      <p:to>
                                        <p:strVal val="visible"/>
                                      </p:to>
                                    </p:set>
                                    <p:anim calcmode="lin" valueType="num">
                                      <p:cBhvr>
                                        <p:cTn id="109" dur="1000" fill="hold"/>
                                        <p:tgtEl>
                                          <p:spTgt spid="2"/>
                                        </p:tgtEl>
                                        <p:attrNameLst>
                                          <p:attrName>ppt_w</p:attrName>
                                        </p:attrNameLst>
                                      </p:cBhvr>
                                      <p:tavLst>
                                        <p:tav tm="0">
                                          <p:val>
                                            <p:fltVal val="0"/>
                                          </p:val>
                                        </p:tav>
                                        <p:tav tm="100000">
                                          <p:val>
                                            <p:strVal val="#ppt_w"/>
                                          </p:val>
                                        </p:tav>
                                      </p:tavLst>
                                    </p:anim>
                                    <p:anim calcmode="lin" valueType="num">
                                      <p:cBhvr>
                                        <p:cTn id="110" dur="1000" fill="hold"/>
                                        <p:tgtEl>
                                          <p:spTgt spid="2"/>
                                        </p:tgtEl>
                                        <p:attrNameLst>
                                          <p:attrName>ppt_h</p:attrName>
                                        </p:attrNameLst>
                                      </p:cBhvr>
                                      <p:tavLst>
                                        <p:tav tm="0">
                                          <p:val>
                                            <p:fltVal val="0"/>
                                          </p:val>
                                        </p:tav>
                                        <p:tav tm="100000">
                                          <p:val>
                                            <p:strVal val="#ppt_h"/>
                                          </p:val>
                                        </p:tav>
                                      </p:tavLst>
                                    </p:anim>
                                    <p:anim calcmode="lin" valueType="num">
                                      <p:cBhvr>
                                        <p:cTn id="111" dur="1000" fill="hold"/>
                                        <p:tgtEl>
                                          <p:spTgt spid="2"/>
                                        </p:tgtEl>
                                        <p:attrNameLst>
                                          <p:attrName>style.rotation</p:attrName>
                                        </p:attrNameLst>
                                      </p:cBhvr>
                                      <p:tavLst>
                                        <p:tav tm="0">
                                          <p:val>
                                            <p:fltVal val="90"/>
                                          </p:val>
                                        </p:tav>
                                        <p:tav tm="100000">
                                          <p:val>
                                            <p:fltVal val="0"/>
                                          </p:val>
                                        </p:tav>
                                      </p:tavLst>
                                    </p:anim>
                                    <p:animEffect transition="in" filter="fade">
                                      <p:cBhvr>
                                        <p:cTn id="112" dur="1000"/>
                                        <p:tgtEl>
                                          <p:spTgt spid="2"/>
                                        </p:tgtEl>
                                      </p:cBhvr>
                                    </p:animEffect>
                                  </p:childTnLst>
                                </p:cTn>
                              </p:par>
                            </p:childTnLst>
                          </p:cTn>
                        </p:par>
                      </p:childTnLst>
                    </p:cTn>
                  </p:par>
                  <p:par>
                    <p:cTn id="113" fill="hold">
                      <p:stCondLst>
                        <p:cond delay="indefinite"/>
                      </p:stCondLst>
                      <p:childTnLst>
                        <p:par>
                          <p:cTn id="114" fill="hold">
                            <p:stCondLst>
                              <p:cond delay="0"/>
                            </p:stCondLst>
                            <p:childTnLst>
                              <p:par>
                                <p:cTn id="115" presetID="31" presetClass="entr" presetSubtype="0" fill="hold" grpId="0" nodeType="clickEffect">
                                  <p:stCondLst>
                                    <p:cond delay="0"/>
                                  </p:stCondLst>
                                  <p:childTnLst>
                                    <p:set>
                                      <p:cBhvr>
                                        <p:cTn id="116" dur="1" fill="hold">
                                          <p:stCondLst>
                                            <p:cond delay="0"/>
                                          </p:stCondLst>
                                        </p:cTn>
                                        <p:tgtEl>
                                          <p:spTgt spid="4"/>
                                        </p:tgtEl>
                                        <p:attrNameLst>
                                          <p:attrName>style.visibility</p:attrName>
                                        </p:attrNameLst>
                                      </p:cBhvr>
                                      <p:to>
                                        <p:strVal val="visible"/>
                                      </p:to>
                                    </p:set>
                                    <p:anim calcmode="lin" valueType="num">
                                      <p:cBhvr>
                                        <p:cTn id="117" dur="1000" fill="hold"/>
                                        <p:tgtEl>
                                          <p:spTgt spid="4"/>
                                        </p:tgtEl>
                                        <p:attrNameLst>
                                          <p:attrName>ppt_w</p:attrName>
                                        </p:attrNameLst>
                                      </p:cBhvr>
                                      <p:tavLst>
                                        <p:tav tm="0">
                                          <p:val>
                                            <p:fltVal val="0"/>
                                          </p:val>
                                        </p:tav>
                                        <p:tav tm="100000">
                                          <p:val>
                                            <p:strVal val="#ppt_w"/>
                                          </p:val>
                                        </p:tav>
                                      </p:tavLst>
                                    </p:anim>
                                    <p:anim calcmode="lin" valueType="num">
                                      <p:cBhvr>
                                        <p:cTn id="118" dur="1000" fill="hold"/>
                                        <p:tgtEl>
                                          <p:spTgt spid="4"/>
                                        </p:tgtEl>
                                        <p:attrNameLst>
                                          <p:attrName>ppt_h</p:attrName>
                                        </p:attrNameLst>
                                      </p:cBhvr>
                                      <p:tavLst>
                                        <p:tav tm="0">
                                          <p:val>
                                            <p:fltVal val="0"/>
                                          </p:val>
                                        </p:tav>
                                        <p:tav tm="100000">
                                          <p:val>
                                            <p:strVal val="#ppt_h"/>
                                          </p:val>
                                        </p:tav>
                                      </p:tavLst>
                                    </p:anim>
                                    <p:anim calcmode="lin" valueType="num">
                                      <p:cBhvr>
                                        <p:cTn id="119" dur="1000" fill="hold"/>
                                        <p:tgtEl>
                                          <p:spTgt spid="4"/>
                                        </p:tgtEl>
                                        <p:attrNameLst>
                                          <p:attrName>style.rotation</p:attrName>
                                        </p:attrNameLst>
                                      </p:cBhvr>
                                      <p:tavLst>
                                        <p:tav tm="0">
                                          <p:val>
                                            <p:fltVal val="90"/>
                                          </p:val>
                                        </p:tav>
                                        <p:tav tm="100000">
                                          <p:val>
                                            <p:fltVal val="0"/>
                                          </p:val>
                                        </p:tav>
                                      </p:tavLst>
                                    </p:anim>
                                    <p:animEffect transition="in" filter="fade">
                                      <p:cBhvr>
                                        <p:cTn id="12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P spid="6" grpId="0" animBg="1"/>
      <p:bldP spid="7" grpId="0" animBg="1"/>
      <p:bldP spid="2" grpId="0"/>
      <p:bldP spid="4" grpId="0"/>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117</TotalTime>
  <Words>1563</Words>
  <Application>Microsoft Office PowerPoint</Application>
  <PresentationFormat>Presentación en pantalla (4:3)</PresentationFormat>
  <Paragraphs>66</Paragraphs>
  <Slides>16</Slides>
  <Notes>0</Notes>
  <HiddenSlides>0</HiddenSlides>
  <MMClips>0</MMClips>
  <ScaleCrop>false</ScaleCrop>
  <HeadingPairs>
    <vt:vector size="4" baseType="variant">
      <vt:variant>
        <vt:lpstr>Tema</vt:lpstr>
      </vt:variant>
      <vt:variant>
        <vt:i4>1</vt:i4>
      </vt:variant>
      <vt:variant>
        <vt:lpstr>Títulos de diapositiva</vt:lpstr>
      </vt:variant>
      <vt:variant>
        <vt:i4>16</vt:i4>
      </vt:variant>
    </vt:vector>
  </HeadingPairs>
  <TitlesOfParts>
    <vt:vector size="17" baseType="lpstr">
      <vt:lpstr>Tema de Office</vt:lpstr>
      <vt:lpstr>Presentación de PowerPoint</vt:lpstr>
      <vt:lpstr>Profecías mesiánicas: dado su importancia y para no hacer tan extenso el tema, lo hemos dividido en cinco partes. </vt:lpstr>
      <vt:lpstr>Presentación de PowerPoint</vt:lpstr>
      <vt:lpstr>Presentación de PowerPoint</vt:lpstr>
      <vt:lpstr>Presentación de PowerPoint</vt:lpstr>
      <vt:lpstr>Si Dios no existiera, no existiría lo que hoy existe</vt:lpstr>
      <vt:lpstr>En su primera venida el Mesías nacido del vientre de una mujer, como todo el mundo. Lo interesante en los pasajes citados anteriormente es que se hace énfasis en la mujer, no en el hombre. Esto se debe a que Jesús no fue concebido por la unión de un hombre y una mujer, si no por el poder del Espíritu Santo, que cubrió a María con su sombra. (Lucas 1:35).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FAMILIA FIERRO CH</dc:creator>
  <cp:lastModifiedBy>FAMILIA FIERRO CH</cp:lastModifiedBy>
  <cp:revision>23</cp:revision>
  <dcterms:created xsi:type="dcterms:W3CDTF">2013-09-20T22:56:05Z</dcterms:created>
  <dcterms:modified xsi:type="dcterms:W3CDTF">2013-09-24T12:41:40Z</dcterms:modified>
</cp:coreProperties>
</file>