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9" r:id="rId6"/>
    <p:sldId id="262" r:id="rId7"/>
    <p:sldId id="263" r:id="rId8"/>
    <p:sldId id="264" r:id="rId9"/>
    <p:sldId id="265" r:id="rId10"/>
    <p:sldId id="257" r:id="rId11"/>
    <p:sldId id="266" r:id="rId12"/>
    <p:sldId id="270" r:id="rId13"/>
    <p:sldId id="267" r:id="rId14"/>
    <p:sldId id="268" r:id="rId15"/>
    <p:sldId id="271" r:id="rId16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0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8C60-18E7-4134-A0C2-88EF72AFA5A2}" type="datetimeFigureOut">
              <a:rPr lang="es-CO" smtClean="0"/>
              <a:t>23/09/2013</a:t>
            </a:fld>
            <a:endParaRPr lang="es-CO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ABD3C-1476-4778-8B4D-B2C7652EA73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22523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8C60-18E7-4134-A0C2-88EF72AFA5A2}" type="datetimeFigureOut">
              <a:rPr lang="es-CO" smtClean="0"/>
              <a:t>23/09/2013</a:t>
            </a:fld>
            <a:endParaRPr lang="es-CO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ABD3C-1476-4778-8B4D-B2C7652EA73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400971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8C60-18E7-4134-A0C2-88EF72AFA5A2}" type="datetimeFigureOut">
              <a:rPr lang="es-CO" smtClean="0"/>
              <a:t>23/09/2013</a:t>
            </a:fld>
            <a:endParaRPr lang="es-CO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ABD3C-1476-4778-8B4D-B2C7652EA73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63153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8C60-18E7-4134-A0C2-88EF72AFA5A2}" type="datetimeFigureOut">
              <a:rPr lang="es-CO" smtClean="0"/>
              <a:t>23/09/2013</a:t>
            </a:fld>
            <a:endParaRPr lang="es-CO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ABD3C-1476-4778-8B4D-B2C7652EA73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636907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8C60-18E7-4134-A0C2-88EF72AFA5A2}" type="datetimeFigureOut">
              <a:rPr lang="es-CO" smtClean="0"/>
              <a:t>23/09/2013</a:t>
            </a:fld>
            <a:endParaRPr lang="es-CO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ABD3C-1476-4778-8B4D-B2C7652EA73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69952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8C60-18E7-4134-A0C2-88EF72AFA5A2}" type="datetimeFigureOut">
              <a:rPr lang="es-CO" smtClean="0"/>
              <a:t>23/09/2013</a:t>
            </a:fld>
            <a:endParaRPr lang="es-CO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ABD3C-1476-4778-8B4D-B2C7652EA73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43020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8C60-18E7-4134-A0C2-88EF72AFA5A2}" type="datetimeFigureOut">
              <a:rPr lang="es-CO" smtClean="0"/>
              <a:t>23/09/2013</a:t>
            </a:fld>
            <a:endParaRPr lang="es-CO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ABD3C-1476-4778-8B4D-B2C7652EA73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830671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8C60-18E7-4134-A0C2-88EF72AFA5A2}" type="datetimeFigureOut">
              <a:rPr lang="es-CO" smtClean="0"/>
              <a:t>23/09/2013</a:t>
            </a:fld>
            <a:endParaRPr lang="es-CO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ABD3C-1476-4778-8B4D-B2C7652EA73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605150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8C60-18E7-4134-A0C2-88EF72AFA5A2}" type="datetimeFigureOut">
              <a:rPr lang="es-CO" smtClean="0"/>
              <a:t>23/09/2013</a:t>
            </a:fld>
            <a:endParaRPr lang="es-CO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ABD3C-1476-4778-8B4D-B2C7652EA73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00173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8C60-18E7-4134-A0C2-88EF72AFA5A2}" type="datetimeFigureOut">
              <a:rPr lang="es-CO" smtClean="0"/>
              <a:t>23/09/2013</a:t>
            </a:fld>
            <a:endParaRPr lang="es-CO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ABD3C-1476-4778-8B4D-B2C7652EA73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834361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8C60-18E7-4134-A0C2-88EF72AFA5A2}" type="datetimeFigureOut">
              <a:rPr lang="es-CO" smtClean="0"/>
              <a:t>23/09/2013</a:t>
            </a:fld>
            <a:endParaRPr lang="es-CO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ABD3C-1476-4778-8B4D-B2C7652EA73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215909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D8C60-18E7-4134-A0C2-88EF72AFA5A2}" type="datetimeFigureOut">
              <a:rPr lang="es-CO" smtClean="0"/>
              <a:t>23/09/2013</a:t>
            </a:fld>
            <a:endParaRPr lang="es-CO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6ABD3C-1476-4778-8B4D-B2C7652EA730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820040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age.slidesharecdn.com/profecasmesinicasfinal-100102125034-phpapp02/95/slide-1-728.jpg?12629280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149" y="980728"/>
            <a:ext cx="8424936" cy="475252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extLst/>
        </p:spPr>
      </p:pic>
      <p:sp>
        <p:nvSpPr>
          <p:cNvPr id="2" name="1 Rectángulo"/>
          <p:cNvSpPr/>
          <p:nvPr/>
        </p:nvSpPr>
        <p:spPr>
          <a:xfrm>
            <a:off x="7092278" y="1916832"/>
            <a:ext cx="17148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800" b="1" dirty="0">
                <a:solidFill>
                  <a:srgbClr val="92D050"/>
                </a:solidFill>
              </a:rPr>
              <a:t>Tema N° </a:t>
            </a:r>
            <a:r>
              <a:rPr lang="es-CO" sz="2800" b="1" dirty="0" smtClean="0">
                <a:solidFill>
                  <a:srgbClr val="92D050"/>
                </a:solidFill>
              </a:rPr>
              <a:t>4 </a:t>
            </a:r>
            <a:endParaRPr lang="es-CO" sz="28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3354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54461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6000" dirty="0" smtClean="0">
                <a:solidFill>
                  <a:srgbClr val="00B0F0"/>
                </a:solidFill>
                <a:latin typeface="Bauhaus 93" pitchFamily="82" charset="0"/>
              </a:rPr>
              <a:t>El Mecías, sana </a:t>
            </a:r>
            <a:r>
              <a:rPr lang="es-CO" sz="6000" dirty="0">
                <a:solidFill>
                  <a:srgbClr val="00B0F0"/>
                </a:solidFill>
                <a:latin typeface="Bauhaus 93" pitchFamily="82" charset="0"/>
              </a:rPr>
              <a:t>enfermos, libera </a:t>
            </a:r>
            <a:r>
              <a:rPr lang="es-CO" sz="6000" dirty="0" smtClean="0">
                <a:solidFill>
                  <a:srgbClr val="00B0F0"/>
                </a:solidFill>
                <a:latin typeface="Bauhaus 93" pitchFamily="82" charset="0"/>
              </a:rPr>
              <a:t>endemoniados y </a:t>
            </a:r>
          </a:p>
          <a:p>
            <a:pPr marL="0" indent="0" algn="ctr">
              <a:buNone/>
            </a:pPr>
            <a:r>
              <a:rPr lang="es-CO" sz="6000" dirty="0" smtClean="0">
                <a:solidFill>
                  <a:srgbClr val="00B0F0"/>
                </a:solidFill>
                <a:latin typeface="Bauhaus 93" pitchFamily="82" charset="0"/>
              </a:rPr>
              <a:t>quita </a:t>
            </a:r>
            <a:r>
              <a:rPr lang="es-CO" sz="6000" dirty="0">
                <a:solidFill>
                  <a:srgbClr val="00B0F0"/>
                </a:solidFill>
                <a:latin typeface="Bauhaus 93" pitchFamily="82" charset="0"/>
              </a:rPr>
              <a:t>el pecado del </a:t>
            </a:r>
            <a:r>
              <a:rPr lang="es-CO" sz="6000" dirty="0" smtClean="0">
                <a:solidFill>
                  <a:srgbClr val="00B0F0"/>
                </a:solidFill>
                <a:latin typeface="Bauhaus 93" pitchFamily="82" charset="0"/>
              </a:rPr>
              <a:t>mundo.</a:t>
            </a:r>
            <a:endParaRPr lang="es-CO" sz="6000" dirty="0">
              <a:solidFill>
                <a:srgbClr val="00B0F0"/>
              </a:solidFill>
              <a:latin typeface="Bauhaus 93" pitchFamily="82" charset="0"/>
            </a:endParaRPr>
          </a:p>
        </p:txBody>
      </p:sp>
      <p:sp>
        <p:nvSpPr>
          <p:cNvPr id="4" name="3 Menos"/>
          <p:cNvSpPr/>
          <p:nvPr/>
        </p:nvSpPr>
        <p:spPr>
          <a:xfrm flipH="1" flipV="1">
            <a:off x="0" y="332655"/>
            <a:ext cx="9144000" cy="504056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5" name="4 Menos"/>
          <p:cNvSpPr/>
          <p:nvPr/>
        </p:nvSpPr>
        <p:spPr>
          <a:xfrm>
            <a:off x="0" y="5499230"/>
            <a:ext cx="9144000" cy="540060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016411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1872208"/>
          </a:xfrm>
        </p:spPr>
        <p:txBody>
          <a:bodyPr/>
          <a:lstStyle/>
          <a:p>
            <a:pPr marL="0" indent="0" algn="ctr">
              <a:buNone/>
            </a:pPr>
            <a:r>
              <a:rPr lang="es-CO" b="1" u="sng" dirty="0"/>
              <a:t>31</a:t>
            </a:r>
            <a:r>
              <a:rPr lang="es-CO" b="1" u="sng" dirty="0" smtClean="0"/>
              <a:t>. </a:t>
            </a:r>
            <a:r>
              <a:rPr lang="es-CO" b="1" u="sng" dirty="0"/>
              <a:t>El Mesías moriría junto a malhechores.</a:t>
            </a:r>
          </a:p>
          <a:p>
            <a:pPr marL="0" indent="0" algn="ctr">
              <a:buNone/>
            </a:pPr>
            <a:r>
              <a:rPr lang="es-CO" b="1" dirty="0"/>
              <a:t>Profecías: “</a:t>
            </a:r>
            <a:r>
              <a:rPr lang="es-CO" i="1" dirty="0">
                <a:latin typeface="Agency FB" pitchFamily="34" charset="0"/>
              </a:rPr>
              <a:t>Por cuanto derramó su vida hasta la muerte, y fue contado con los pecadores”. </a:t>
            </a:r>
            <a:r>
              <a:rPr lang="es-CO" b="1" dirty="0">
                <a:solidFill>
                  <a:srgbClr val="FF0000"/>
                </a:solidFill>
              </a:rPr>
              <a:t>( Isaías </a:t>
            </a:r>
            <a:r>
              <a:rPr lang="es-CO" b="1" dirty="0" smtClean="0">
                <a:solidFill>
                  <a:srgbClr val="FF0000"/>
                </a:solidFill>
              </a:rPr>
              <a:t>53:12).</a:t>
            </a:r>
            <a:endParaRPr lang="es-CO" b="1" dirty="0" smtClean="0"/>
          </a:p>
        </p:txBody>
      </p:sp>
      <p:sp>
        <p:nvSpPr>
          <p:cNvPr id="4" name="3 Rectángulo"/>
          <p:cNvSpPr/>
          <p:nvPr/>
        </p:nvSpPr>
        <p:spPr>
          <a:xfrm>
            <a:off x="336487" y="2780928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3200" b="1" dirty="0"/>
              <a:t>Cumplimiento: “</a:t>
            </a:r>
            <a:r>
              <a:rPr lang="es-CO" sz="3200" dirty="0">
                <a:latin typeface="Agency FB" pitchFamily="34" charset="0"/>
              </a:rPr>
              <a:t>Entonces crucificaron con El a dos ladrones, a su derecha, y otro a la izquierda”.</a:t>
            </a:r>
            <a:r>
              <a:rPr lang="es-CO" sz="3200" b="1" dirty="0"/>
              <a:t> </a:t>
            </a:r>
          </a:p>
          <a:p>
            <a:pPr algn="ctr"/>
            <a:r>
              <a:rPr lang="es-CO" sz="3200" b="1" dirty="0">
                <a:solidFill>
                  <a:srgbClr val="FF0000"/>
                </a:solidFill>
              </a:rPr>
              <a:t>( Mateo 28:37).</a:t>
            </a:r>
            <a:endParaRPr lang="es-CO" sz="3200" dirty="0">
              <a:solidFill>
                <a:srgbClr val="FF0000"/>
              </a:solidFill>
            </a:endParaRPr>
          </a:p>
        </p:txBody>
      </p:sp>
      <p:pic>
        <p:nvPicPr>
          <p:cNvPr id="1026" name="Picture 2" descr="https://encrypted-tbn2.gstatic.com/images?q=tbn:ANd9GcTVXyk4Zs9RV4H3WHLnnpj9lCtIcP0DG6DVE4a1eJestsBwq1H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780928"/>
            <a:ext cx="3528392" cy="2679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531676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76673"/>
            <a:ext cx="8229600" cy="187220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CO" b="1" u="sng" dirty="0" smtClean="0"/>
              <a:t>32.El </a:t>
            </a:r>
            <a:r>
              <a:rPr lang="es-CO" b="1" u="sng" dirty="0"/>
              <a:t>Mesías intercedería por su perseguidores.</a:t>
            </a:r>
          </a:p>
          <a:p>
            <a:pPr marL="0" indent="0" algn="ctr">
              <a:buNone/>
            </a:pPr>
            <a:r>
              <a:rPr lang="es-CO" b="1" dirty="0"/>
              <a:t>Profecías: “</a:t>
            </a:r>
            <a:r>
              <a:rPr lang="es-CO" i="1" dirty="0">
                <a:latin typeface="Agency FB" pitchFamily="34" charset="0"/>
              </a:rPr>
              <a:t>Habiendo El llevado el pecado de muchos, y orado por los transgresores”. </a:t>
            </a:r>
            <a:r>
              <a:rPr lang="es-CO" b="1" dirty="0" smtClean="0">
                <a:solidFill>
                  <a:srgbClr val="FF0000"/>
                </a:solidFill>
              </a:rPr>
              <a:t>( Isaías 53:12).</a:t>
            </a:r>
            <a:br>
              <a:rPr lang="es-CO" b="1" dirty="0" smtClean="0">
                <a:solidFill>
                  <a:srgbClr val="FF0000"/>
                </a:solidFill>
              </a:rPr>
            </a:br>
            <a:endParaRPr lang="es-CO" b="1" dirty="0" smtClean="0">
              <a:solidFill>
                <a:srgbClr val="FF0000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251520" y="2348880"/>
            <a:ext cx="53285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800" b="1" dirty="0"/>
              <a:t>Cumplimiento: “</a:t>
            </a:r>
            <a:r>
              <a:rPr lang="es-CO" sz="2800" dirty="0">
                <a:latin typeface="Agency FB" pitchFamily="34" charset="0"/>
              </a:rPr>
              <a:t>Padre, perdónalos [a los que le estaban crucificando], por que no saben lo que hacen”</a:t>
            </a:r>
            <a:r>
              <a:rPr lang="es-CO" sz="2800" b="1" dirty="0"/>
              <a:t>. </a:t>
            </a:r>
            <a:r>
              <a:rPr lang="es-CO" sz="2800" b="1" dirty="0">
                <a:solidFill>
                  <a:srgbClr val="FF0000"/>
                </a:solidFill>
              </a:rPr>
              <a:t>( Lucas </a:t>
            </a:r>
            <a:r>
              <a:rPr lang="es-CO" sz="2800" b="1" dirty="0" smtClean="0">
                <a:solidFill>
                  <a:srgbClr val="FF0000"/>
                </a:solidFill>
              </a:rPr>
              <a:t>23:34).</a:t>
            </a:r>
            <a:endParaRPr lang="es-CO" sz="2800" dirty="0">
              <a:solidFill>
                <a:srgbClr val="FF0000"/>
              </a:solidFill>
            </a:endParaRPr>
          </a:p>
        </p:txBody>
      </p:sp>
      <p:sp>
        <p:nvSpPr>
          <p:cNvPr id="5" name="AutoShape 2" descr="data:image/jpeg;base64,/9j/4AAQSkZJRgABAQAAAQABAAD/2wCEAAkGBhMSERUUExQVFRUWGBcUFxgXGBgWGhcYFxgYFxcVFxccGyYeGBojGhcVHy8gJCcpLCwsFx4xNTAqNSYrLCkBCQoKDgwOGg8PGiwkHyQsLCwsLCwsLCksLCwsLCwsLCwsLCwsLCwsLCkpLCwsLCwsLCwpLCksLCwsLCwpLCwsLP/AABEIAMEBBgMBIgACEQEDEQH/xAAcAAACAgMBAQAAAAAAAAAAAAAEBQMGAAIHAQj/xABGEAABAwIEAwUFBAcGBAcAAAABAAIRAyEEBRIxQVFhBiJxgZEHEzKhsULB0fAUIzNSYnLhFTSCkrLxQ8LD0hYXJFNjg6L/xAAaAQACAwEBAAAAAAAAAAAAAAACAwABBAUG/8QALBEAAgICAgICAgIBAwUAAAAAAAECEQMhEjEEQRNRFCIyYZEFweFCcYGhsf/aAAwDAQACEQMRAD8Av2lbaV6AtgEwh5pWwatgF7CshqGqRrFgC3AVEMAUkLULcBWQ8hZC9XsKEPCFkLZeQqIRkLGi62IWNChRzf2hgGlTdP2ahA4kkA+llQcOW+7A+0JJPEh3D1V+9qzIpMI+yXNvPK/XkFzTCYq8eXjxB+S52WLbbOxgaUUQvfeTvby5XUGHpu17cd/p9ylxb4BE8j4r3COEkjfgNrCI/PRFER5HR9Edm74TD8f1VO/+EBMil/Z9unCUAP8A2qf+kI/UtcF+qMD7MK1cV6SvCUygSMhZpW0rUlTZZoQvIW68VkNIWpapFoSoQ0IXmlbkLxWQ0IWsLchakKyEZC9WzgsV2QmhbLnGK9rVRgn9GaREyHGJ+5aYn2s1WspOFKmDUaXx3jpAc5o3IknTPmkfLB9D34+ROmjpi2CoGb9rHPwVLEscO88g6bAQ4NN52BPnKreV+1esxzmwwt1TDw7Vc3AOqwHBIh5HKTVaLng4xTs7KFsAue/+Zst1A09XBhEWsA4unxNuRRmG9pLDIc+gDbjFoEj4twZHom/NEV8bLwFuAqaz2hM41KI8JNvzCHr+0SmWmXk7/s5YD0mxjqp88C/ikXyFgC5lhfac4MLadOpYyS7VUgE8C5a0/arWFQtguEWHuwXbWIA67qvyIF/DI6joWe7K5ZifbBVkBrHAzBlm49BB80rx3tYxNR0Uw4C0gk78dhsp8y9FrBI7MaXkspMB2IPmFwXMO2deq3S9zrGSLz071oRJ9o9drY922NiefC95Pih+ffQT8aVWWT2p1Q7DU265DnOki9xEdFy/As0m42cBYQSDN/RMMx7U1a1IU3Hut2JIJEgiJO9pVd1C/efPSBKXXKzRGfBLRJWqX6QB+eq3oYhrd+Ijnx4LUgOtpdtIkj8ETg6AD/hjxI899lel2Llyn0d5yHtBQbgsO6rVYw+6ZYubq2AHdF777cVvV7c4Non3jjwsx33wuMVM0ewFrSB4H+iHOMcT8TZJj4o+iNZkkkhb8eZ1nMfaO0AmjSJECHPtJmCA1pn5/RS4H2iUSz9c17Kgs4NbqaT/AAmfkfUrlrqeIeNIqNAA2k7cxb5qBmDddpfcEzDS4ztvN0H5Cvsi8WZ2XD9usI8x7wt/mY5qYU88w7tq1P8AzAfVcUoUWAhpMmfhAANr9eVkUyjYEOiebr+nnsh/MS7Qz8OZ2lmYUT/xaf8Anb+KlNZm2pt9u8LrhOOIaLOc53SRB5bKJriHQ58C8d6TvHLzRLyk1dFfiS+zu78QwbvYPFwH3qF2ZUQJNWmB/O38VwDEYx1wD4Sfu5rH0n6dRc7aRx8bjayP8hfRX40vs7D2i7a06LR7k06rjJPesALXI4pG32s0/eM1MikQNThLiHESQAN4NlzLCYrvAF0yHj5E/coajXe4D9NpInrJsPK6F5Zcg1iionXsR7WsG3ZlZ3g1o+rkPU9rlD7NGoT/ADNH0BXLcuyWvVE/s2RqL3nSNPMDd3kEU80KdMNnUZJL3COEANaPxVyzO6QUfEbXJ6X96L7W9sDd24Yx1qfg1YuanG02iGk78gR6rFXyzB+CH2PeweJe2sWvcH4cN1VOB0gGGgweJiOpKM7QZTSxLTUoAMYzWAB9kAgxa19QPmlOJp+7wdNzabAC0Bzqby15n98cb+PKUqwWde5Ba0kh24PDhPVZ3FyfKJ0VOMEoT6aDqmf6cAcJbU2sXt/lIBN/EJFh6bjNQc/9+C9zCuD43v48EHSfA3WmMdHMyyqVfRYMNibC4MWtdO6zWta0gmTbb8eip145eaM948AHVIHC3rG6TPHb7HQnoslHEkiDA3HHhxnqpP0htgSL8p+iEwWKB0tdp7xneTMQFtm7g0MJvIMkTzWRx/ajSmlsPpVJmDaYAhDVsSKb9QMkidySAOAvYeaHwGJIuHkNu68jbcHr6oduNDnyXFoiL8RO0xsose2MjKwqnm0tcCydYJB4zuDvfZB4OuGvJcJ2MG0i95BujXtBYdOhw4G42shsPVaLmP8ALPkijVOkM7fYxq4oOY/3cadN7dOZukuqQ0E2F+d01o6X0y2efTfrzS73elgdqPwxH0RY9A5Bdi2ETPSL8PVDHMXimKYuA7VtN728LlF42sCTt8unqoqdLTT1u4uAA52JP3LZF0jm5UnKkzyg06RAPWFPp1COO/G/isxtQAUy3ud085NyPuN15hqrZiZ3gnhffrKF3Vhxa/iT08K4jcE2npG9uO6Lo4cNOqTIiBznjdZh6TjqI08I4eS3pNqcWyD9mw268UlyY+MUTMxQ1BxJgiOQFjYc1mHGqYDxxsJB8TCNbjWtEODSdo3i3CxMrcuOmdNr2N/L6pDlXoeor7IKGVj450mREb8zJMqXBTHw63Sb2JiefgvMPhw95BeSGmYGx3EfRGCsGGGADw/2SZyfQWgTHYOo6oIa1oG9pN9+ELP7GFzIm3Anxk780ViMZBIdMG02J8RZC/p5fMDlG308ionOtASaA83Y1kAaZ2sIv4g7ofEYUmmJqGYvvaYgRx/oicdTDtgCQJO1vSEuqYose5sSIjc2HWP6LRC2lQqTXsHyvLi7EMZIuSyedjtPMJ5X91TpYZrxqGouIMQdDjE9DMeag7OYDRoxFQS3V+rB5jd56Dbr5JTnNeXOE/A8wP4XXEfnkmv9519f8lxj8WPm12EdoM0qViCC7SbASA0c2gcAEsfSaGtdU1EbQLD1UNajodcyDBuYN97KKtW1HjFvkE+MKVIzZczk3KXf0He+w8fA+ejoH0WJa0ea9RcP7Yr5W/S/wROxB2m3JesdPC5sIXRT7IQ6Q3EXG00/rDtlXq/s6xlJx1NbDQTIcDMfugXnpATK0Z/2srVUGYO4tB58kY/Ly1rXEGCJPTqUWcsqvc0adzJJtJmJJN+Ks9HJ2iifeTMOF7DUAY/0rPkzKNG3D4zmm2UkVxHPlKLwxY4AEkG+0b8FYOz/ALOf0tzg3EMY4XDXMcSW/vAzdHYz2Q1KZA9/TP8AhcPxTLjLoztSg6aK9QqtDbEg/wC6djEMNPUXgPB4kTH7slD4j2XYwCW+6cOj4+TgFJR9mVYxqqU2nj8To+STLEpexqyyXojZjKbXfENJ3vMfnoo8ZjqYOpuktHd0kW6H1+qa0/ZLUI/vFP0evHeyWoBevTPk/wDFV8KsL8iX0IaubsY2AAZ3AFr8d/FA4fMmgkkdLR5K0P8AZY4D9uz/ACu/FQ0/Zi91hWb/AJT+KYscQXnnYmq52zTYGfzPHbogm1nVC0N32AiZknhzVnr+yqs3atTI3JIcPuKBxvZoYZ2lzxUIbq1MkaZkyZvbST6c1ajGJHkyT7BcLkxLgahINnTwG2nUTtOppm8zsjMXgHljSY92NnP0iSTYtkkm0AWnwVt7AYcCm8vbqa1uqABrh03JBsTojnLotJlfnPY6rWdrdUaxru+Q/UYn7IsTbYXv0SXlSe2aYYLjpbKRmNMl4Lmy0AABpiA0Cwt5m3GeKiL6bQNLiZ3kbWHKeM+ivPawYNlOnh6bHmpSEOrRpuW8SBLodHQCYJVBr4QseWOEEfnlsnwlyRlyw4O0E0800iPHy8B5Kb+1v4zaICsuR9kqFbDMe4O1XmDuQd9rWhHjsThQL+8/z/0VVEBZJFSwuatDrnSDfieFkdVz+noI1EnhFvW3JP8A/wAFYaLB58Xf0QmJ7HUAPt2/iH4IHCEmGs80IBnkvcS6JmD5qahnFME63u8gTK2q5HTBgAnz/ohquVMHNR4ospeVJEtXOmSdLnEG8EGPmUThu0lMDvMdPTb5+S3yfI6FQ/rNUdHQnlHsdgyfiqc/j/og+OD0F88mIamf0SD+r3TDsxk7cdW0hpawQXv5AcBa7ij6fYOlUfDNelolzi6YFtrXPRWdjaOC93Tw7j7sQXGZJL7EnrabcAkZOMP4mrx4TyvfQg7bBtJsUmhjGnS0DYHeR4T8xyXNcVVlz+O314/NX7tXUNaqGyQCREX2PecR4KoMyN4cZDj3uW97SmePJKLbD86VtQXoRFbgi26u+G9mjXAF2JAkTAZfwnUiqHsupONsXt/8Y/71s5pnK4sofvmiI1BYukM9lVPjiHHhamP+5Yh5oKmWXCZ0BWcLITtDnjZsbqpvqucZvKxmVucbklT56Apj7K8wZUJY/wCFwLfXiOvHyTANnDVGDSCAQ8EXJEzEWIvY+CQUcs08boiiSDBDi1/dN7h0Q1w58j5clh8j9lyXo6nhZOMuEumBUsM/D4maZAewtLNO2pwbaDwgmfNWqh2lFcHWA2o2z28J5jofkl1TBD3wuJNMGRxFxI8QluZgtdaNRGqTvAN5PG0oMWdqRr8jxVPrss78+YBErSnjgRIXOq+IfIdeHXHMdD8j5plgMzIFyV0U0lZw5OSfFlnxefFmyHw2fOfuq/i8UXmykwzS26pSAt2Wn9OLrKWhiC26VZdiW6rppjcW3RaETS9BpmmMzgx3YJ62VBzdz6j6jhIeTDmbtDdJ7wJE6dLRyuSOSa1qtTV3ZmbePBK8S4GuIkOcxzXSJDokdLabf1Qy0HB2WnsHUDmPc8HUTJcNrDa3AE/mye9psRODmnqJAaxskA23PIG4v+KqHZXOqLA9gJ1NiZ2dBAL7nckmegCKzrNqIovgu70HiLzuJ8Z6rnvksj0dWMlwW+iuPwdT/iYf4t3OfDjzLWn4ufEnzS6tSDg0G7g6G3+wWyGkb2P1RuZdpw6gxgMubJJIuPiETxBGk+SR1MZreXHjut0Iy+jBnnCqi7Om9mCBhWwbST5m6nrVwSguywBwf+J3paEXTwRN1RkJ6FURCY08nNQTCrYDg+8xKv2S5gzQJVx72T0V13ZHog8R2NJMwuiHEsKCx2OpiwInlIn0TGvsiV9IodbswWCQFDlmQPfVAmOfgN46qx1qrqhgWB3JIAA4k8/JTVcL3KYZZocdb5u4EcuMQ0+qyZcsUqj2bMHjOUrktHmJw4ptPu7Bl3SSdV4JA5ifNVHtBmQDgW2Gmwk7iL//AKVg7X5w2mzQyAJIAA4GLeZVDxGJL7OaRIi8bSB5bLNGHKR2JZFix2GZZ35qPJk2b0HTxPHoEfRwoN5Q9JndEWRuEZaCtcUkefnOU5OQHX5Bx9VBhNQO5PmiauX3MLWhTLTuYVzkvQtJjWhmbmj4vVYl9YcliXyQeyVmEGqwR9GnAXnuoWxouLTClew6olwwDjFkZXwDXNLbX/PqleAkOM7omji3e8AgwiTXsu2hTia1SnUax5hzWlrXHZ7AZE8iAYPgvcRTFWi7+U2mTPKRvy81Yc7wratIXAc3vNdEwfwIsQk+Gwraml7AGub3ajQb72cCN7W8lm8jGsbUl0dnxs3yx4vtFfxFZoY2RLy0W53/ADCjGDqG7WOcNpaCQOhjZW3AYWhppPqgGQ4DaQIFyeG5CsGDzJjmmk0AaBq7pgEQSImxlSHkcdA+R4iyb/8AZzKjRfqgtIPIiCmzMvcVbcY+mPeVCTLiNLLSe6IiegJ9d0q0ywOIsI1EWIH7+m+oeGyYvIT7Mj/0+VXFi5uVEcVM3Bc5TbD4cOMNJN42HHhIMG0GyOdk5B2lo3dsEfyxYr8SadP/AOlarYYBrjxDSfluud5rVBe8AkumGEXAaOEee/iuqdqaQpUH6WmQ0k34AtiOskei5LVpaHSdPfuLSQdxO0b3N9+e2jFJS2hObFLFpjXsrl/vy5jTpf5Rsd5ufBT5hktV40jUSN2bmRaW224wl/ZjHe4xTXMhxuL2AkkecWKttLElldxETOmdgNdy0STabySlZZOMrRs8aMcmOmv6OfZnlNSi8teIIgxylBtKu3bd+upZpsA1zyN9Np5efFUttPvRstGKfKNsw+Ri+OdIuWT5w4UgymIEnvHnHLyVowwqOohxeWzLbGADMbcZgqtZTQZ+jsiZki0fEJ3T3DVJoupk3+ICRtYiCOKw5pu9HU8bBGMU6JRhXQ7c+JJtxPiEJiG1Gd2i46ucugDzPOPVY7MoBj7Vhqt8Q2HS5QGIzh8mCAWsIt48THT5JUeY6UY+wqnjK3vO9VfDPjcXGCRaAB/utqWZMc8umCdyeEGBfy+aSvxDwC/V3yefOST9FC7CaWEk3+pTXHl2yJ8f4oeVO0BLiQ6Bz5meA4CwU+I7VvDAGl5s6/8ANHHkIVdYAyA5pcbWHLiU2/sWvVbZoFogmJ/rHl1QfDFPot5+K2yDHZ174ixsQeA2ItupMJhibndNMD2QdBdUI1GLN2b0nim2G7OaU5R4/wAUczyMssr/AKFTGwIUeJrFqfYnLAwSkmNgkBU1XZmfRDRxZO6ie8lSvowjMuwwcCSrpt0AKX1SsXuOZDiBzWKVRVjTKs0D2iU9ZjWAbhIafZshktKV09TawDjKpa6G2/Zamsl88EZUcwDqh8PVEBDZhTMghXHYT0C4/EvdYEwllLLqgPdcR6xB/IVnwuX6hdeVMNpKdKLrZUJNS5JiShVdTNNrzpjUA4yWGY0tPFvL0U+XiKgaeBLTpI2cDDR0Ji/Q7LfNRLD4KnHFvB0yYmRfYiYI+aySwW9HTxf6hxXGf+S35iDTD3Oe4SGtaGkR3SWhswTIAaTtuUkd2hqMLXAHuwCP69QBfohKmAqupEljqjubb24yN/NLP014IvfaHdOvmVIYdbNf5MWtMtuXdqC2ox4GgNEm9pj4iDxJLjPUK/5X2rbWoOJcHFm5bvEyDtwN/JcTrPeDIImIjpwsnPY7tGG1gyo7SXWngTtB8VJQlBOUP8AOWPJJRn36Y87bVnVmNa2Q15Liefu5sY4ArmmKmA0uBgkeF9vDY8rrqGNwLi8taSGkuOqJ0h4DtPiHfI8VTszyoUQRpDofpvOxLbu8QWpvjZk9ezL52Bt8l0Kuz9EtrsNrEXNxE3nouoZpltJ9MVHaTpAeXC3GZcOJmfGVX8hytoJa4GdubjHKNzf5plmNJ7GGm8kCNMWGomInS7qOnFKzZOU9GjxcHCNCPMyazy7RoBIgTO/G+5VRxuANOtG4m0cb/kK8f2ZUq1RTDohpeHHY9PHhdH4Ps9So1PeYlwc8wA3SLabtH580yGbgv9gPI8f5dfXsXYHLiyiwEQXw4+O+/wAuqi96RUtFgSeAG/8AVNu02ahwplghoYQLb98iY8QY80ldUb7sGBqcXA/7cLR6JSt7fsc6jGl6K/isfUL+6drW3sITrA9mMVoNR1gYs4ib8Y5AX80oyfA6nmbCY+a65jiNEdPotjq+KOPKUl+zObvyl5+02fp1Fvkt6eBIs86uO0Dojn0nazylb4tvdKHQn5cj9nmBpsDpAE8+PqrblxEKmZa8zdWbKa3NUqsibfZYKYCmhL3VLqTF4nS2QmWgjTNnQwqjYyvF/NWfGYzVTKqlakSDPJJm7YMiHLcz944jknNOrp2VfybBFtQlOaoJKqXegPRE9klYvWtWKkQseT5jqp35KtY12rEW5ojLq+hkJczU6uIE34Kr0Hdlla0wIRDK0m6KwmFOkSF7iMFy3QRQ0NwfRT4imALwg8HRqN3CjzDHRYrT8jSK4o1zLCBzCqFjcKGnZXavmILYCr+IoAoXLdgtDDsy2yb4vJmuMua1w6gFC5PSDVYA6Qq7QcdCc9n8PF6TPRJs17MYdze4wMeLgjodiORVsfdAYjAEqLS0Fzl9lfy3MSCWub3hx6RBnnsPrwQmYZa7EOcHVBaSAGxxgkQJdYNHDhzu7zPJYp6xuINun9JCLy/DjQCRqDdmwJmNQIk8p9B0jDJ/FLSO9+ubEplTyPHubVuZ7wpk3PPTveOtz99xzGhTq0hUDSIjbaxJ1R6mEo7QYeKtMimGy0adWx/dJcPG4Xjspr+7LmVYDp0td3R3hcNAP5spJqTvoFLik7B2+9w7g4QRJ08TJvPhsboqphHQ+s6DAkCJFhYHqTH53RmpVbh9TrjU1obfSDLgZnfYi0KJuZ1XNIqGwaA1okB0vF997/NHxZTnaN8PQloe4kta0xM7CBPzjzUegveXFrhEEDjB4xxJ/PWZ1f3r5uabBIJsXAbW5dOHiiKlaKjYuSweBgk/eicmmKkhZlmGH6RTaASHPbt/MJsuo1cvkKh5cWHF0XGwL2SZ46h9bT4LqzWBa8f7bOX5GmkVCllDQ4ghQYzJmyrHmVECSEkxVeFTjT2K00L6WTtCnp4MN2RGEqgqWsQArUVVlETLoinS1WKgwlQSi2OE2QrassHq5a3ZIczwgaYhPXE6+iX53SnZA6I1YoZQA2XiKo0bKJ9AkpaYDiCaCsTBtEBYi5FcQd+HBFimPZvKQKhJE9UO2swNtCa5Lj2u+FUu9jFRZW4cJJjsSGVACj34ogFVLGVnVax4QmzZaLpTxzNHBVbOcWHOtwQNfHFliocJW946LKnkdUQLpNlqAxNJwNhN04q4MsbIQ+S1NbyCNipJlUQ4HFvbu0wrDhMZqCP/ALLaRspKWWtbsi4MpOgMOjdbnFNJheYuhNghG5SQZlE7RLGoY1wINwREJfgWD3scHNLfCbg2G4g+alo4Z44oGhVcKpEkFpaDaRBMgzwIN/Phxy+StJnR8GdqUTzGO1sNGpOpht/E0gwAeB/BVHOME8vJJnT7u/QyJjh9mwVozrDPq4kVGtJhxZa1oJte5BB9AgcVhzDp+L3ZBB5sIIMfykeiyRnwlo6lXEGOWf8ApCO8QGiq0TcOifDefVVdzn1GF7WkMYLwSRBIP4egV3fXFOjUBvpDtuA3H56Kt5fWAwb7XLCHCP3rA+Cdim0m+9mVpttBGGqNOHERJZJjhA2n87oXBBwqwf3Tp5QRIHyI9F5k7Q6lHDvN9DZMcWwBzXj7LG25i8x5In+raI9pMIyloFVg/jaRPMP/AKLpD6gndcodm7CxwBg3c3eQQ4uB6bqyZfnznOGqLgbc+Kfhk43yOd5S2mWTMHyEpfhdSkzHMmwLrWhjWxutFpsyf0QChpspDS1BQvxjS7dFnFtRKF9FXQPSogKKtjxTN0SXhIM5wpebSlzjxLsZjMWuuEFjMUdzsoMJT0Be4urLDbmkXbot9GmHx7SN0U3FtA4Kr08M+UZQwTyULjXsHnfoa+9BXqFq4BwWKlFl8yj0cc8/aKuPYjG6SQ5IKHZl4vf0R9HAVafArTOUXpCo2tnVA5rmqr4hgp1iTsUR2cqP913pnqqx2szF5fpaChdTQ1ulZLm72veFJlrGsuFU24p83lNcuo1KhshlCvYKlbLLXzq0Lbs9eoSlzcqfxTzI8DoJKFbYzbLUx42W1Z8BJsRUcDYqCtj3ustHNLsDixl7wEr2viISttUsElC18yDkLyJF8WWbDPlqTZmzRiAWxJaDe9w4AT0t8ih6GaEWAJUzHCq8F24a4eR3Ss81LGzV4b4Zd+9DM02sEODi9rmX4XLXEn1KVdoqgFVjgOJafBwMT9E9p121GkuFyymD1LdTT6x81Bjcupll95Dj0AMrnNb10dOE6e+yl4suFJ0x+5ESZnTdeYTBsbRa22ss0mfCwPS62zjHtc1zaYMNeHze9ocPVeUDEvd3nfmw5BG7jGhkluxPgMIWtLHGHA1G/LUPUT6KfE40NFN0i4DSN+6YHyN01qYNr3a3AA8Y42t5pVnGDBpw3dtvnbZMjNSlsBqloGFENe4lgcYLmGbEFwvHHp4qWnWLYGxifCbpZgazz3ASALmCRaNQb4SJUFWuS7fxvNySTfxK2RjujmeVL9LHmJzIgXKLyvG+84pRg8IHjvJhgGNpOsjpUc+Ld2MMfU93eVBhcYXcVmI/WugohmB0kQEMq9BoMol3NMDSEXUNKnDZQtXEOJsgtoMmq0eSiq5cXCy8kgSsp5rpFwjhw9gyJKWS6RuvHYcMEkhLsX2hefhFkqr5nUqW2VzWNrQHJoZYrNr2usQOFoWusS+RW2XXAUWOaNtkY3CsLohQ4fAaYgokMhwPJNVOI3aZM/BAAwqfmegVYdHJXGriRpN1Tsdg/eVpJEIMnqi10a1cgp1BP0TLJcsbSEQF62iWgXRGHpnihVsJJE+Jw+rZb4HCkC6PwOGtKldRTuHTK5egGrh0E+lBTSq6EMWgmVJIiYvzelFMnoqI7HQ/crpeJw4qN0nZIK3YZmqbqShoCV2a5NVDmp5ltP8AWt9PI2KhwORinsisLas0CJ3BO0gTdKeOkNg9olGAZTq1GOc4XMcBDgCI4WM7c0vzKrAIl0EECxF9uO/grHm9J3u2kua5xB4xvcgW5jjyVUqsfXa5jQZaYNw4CR4j5LBmxpTOz483JcmVPC4d7Z1B2kkgkyZLSN+p/BH/AKUKZdqMA3i0wRwHqjP7ErCnOoACRsPSfLdVfGXMGLyAQBYjcEnw3TEub2NlpaI8RXqOefd/VxnrJ2siqGIc1rpDiYmeAkW8T+ChwFMsBh4mYIMDx43RB1Ck6QBGmfCd/Q/JNlXQr1YPh3XEb6SPH4rKTDZTd0iIcfQ3H1RApta7RvcEH/C77gEcylDRHG/r/sjhLZh8uP6EVDBgcVN+htuZQ1QuWw1wm2cwCbmQZVjqndTNWkgKm44RUnqiBiRY8lbX0UpUdDpVAWBJ8TjNLoQGVZ7r7oOyMq0AXXS3vQ1O+iZ2KJCQZjj4eGqwjDWSLNMo1PlVFL2SQQ0DRKTDGAPMc01xLNFPySbJaYrPMc1IK1YE36CamYuBssT9mSNG4WJnACmMqWfkmITE4l2mSqdWe5rwRsmOLzuKfilwY5yoLOZkkiV7TmZSvCvDhIR9Guqtks3rufMhT4bGkC6GdVJMAKF+Xvcd4V3RLLNhs+Y1tyluY9tmMtuUnxWSubcklQM7M+94ndM+SXTBv6Cj2ldVfawVryvFNcBdIcL2T0hM6GDcyyqPNOy7G2LqACyhw1YndBVHFqEq5rwCY5t9l2kN6ldC02S8fd1S12LMyva2LiLExBMHTE2EmR6eCXOS9jsC5zQxxbqzGgRIkmb/AIWUGTP0NcXO0uc5ztr9Jvxn5KvZn22c2oKLHOE8SC+CTFwSAIvJvHyQFDtK2rWFHSSZDdTO7J2nSSWhs8Z4rLLE75ROxHJBrjLRaMZi9DSCSRqtpJsHbSqli20i5/dkA6rknfxmVLmud09IhxF9IJAOqwPMbAi/VV573k7E8zpcPn8lMeGXbDy5YLS2NMyaxv7MAXmbbeHIqfFPBkTu0NIH81/kI81W62Mixd0gg/gtqOZfxQBvJj0G60fC6RleeN0PK7hrZEk7ejSLzwVg7PE1g4HgAfmVRsVnDGkQSYB22udvqrb7PM6Y+q9pkOLJg9DvPgrWJqmIz5YOLinsYV8rdq2W+IwcN24K0VKzAlmZV2kQETil7OecxzyAbqDAkP4q34zsh74StMH2D0c1fJcRXF2J8mpgViArKcM4v6KbLshZTfJF04qtaPFLab2MiqBW07JLmkh4T41AUuxrZIsqb0ExVmrJpx0UXZnL2UiTxKsFPLQ8BT0ez4EFXGE30A67IsQ7UbGy8TmnloAWJ7xTeyckUzEfAk+I2XqxZYdFSDsm+FO8v+JYsVLsL0NeK0O4WLEciIzMvgW2Q7eaxYmPsEfhauWLE4gBj9kkp/EsWIJEI66Kyb9pV/8Aq+5YsWXIbfE/k/8AsCu/vdTxd/zJLmv9+of4fosWK4/y/wDBoZUcy/Z0vH/pUUUP2Lv5W/6lixan0hH/AFMCwuzf5v8AnKXcPzyWLE6JlkeO+IeIT/sF/fGeD/8ASVixXk6FLs6ZVQz+CxYsUgxxlmyZu2WLE2HRGIsV8airrFiTLotGjFrW4LFipdFsLy3YJnwWLFuwi2TD7lixYniz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2052" name="Picture 4" descr="http://sp3.fotolog.com/photo/3/60/110/ellam/1239420384564_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2076" y="2010907"/>
            <a:ext cx="2792363" cy="2060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0" y="4272677"/>
            <a:ext cx="914399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b="1" dirty="0">
                <a:solidFill>
                  <a:srgbClr val="0070C0"/>
                </a:solidFill>
              </a:rPr>
              <a:t>Este método de castigo era tan cruel que los sentenciados eran desvestidos, azotados, y luego tenían que cargar su propia cruz hasta el lugar de suplicio, </a:t>
            </a:r>
            <a:r>
              <a:rPr lang="es-CO" sz="2400" b="1" dirty="0" smtClean="0">
                <a:solidFill>
                  <a:srgbClr val="0070C0"/>
                </a:solidFill>
              </a:rPr>
              <a:t>allí </a:t>
            </a:r>
            <a:r>
              <a:rPr lang="es-CO" sz="2400" b="1" dirty="0">
                <a:solidFill>
                  <a:srgbClr val="0070C0"/>
                </a:solidFill>
              </a:rPr>
              <a:t>eran crucificados, donde duraban barios </a:t>
            </a:r>
            <a:r>
              <a:rPr lang="es-CO" sz="2400" b="1" dirty="0" smtClean="0">
                <a:solidFill>
                  <a:srgbClr val="0070C0"/>
                </a:solidFill>
              </a:rPr>
              <a:t>días, quizá semanas en </a:t>
            </a:r>
            <a:r>
              <a:rPr lang="es-CO" sz="2400" b="1" dirty="0">
                <a:solidFill>
                  <a:srgbClr val="0070C0"/>
                </a:solidFill>
              </a:rPr>
              <a:t>una </a:t>
            </a:r>
            <a:r>
              <a:rPr lang="es-CO" sz="2400" b="1" dirty="0" smtClean="0">
                <a:solidFill>
                  <a:srgbClr val="0070C0"/>
                </a:solidFill>
              </a:rPr>
              <a:t>agonía </a:t>
            </a:r>
            <a:r>
              <a:rPr lang="es-CO" sz="2400" b="1" dirty="0">
                <a:solidFill>
                  <a:srgbClr val="0070C0"/>
                </a:solidFill>
              </a:rPr>
              <a:t>terrible, a una altura de unos 40 </a:t>
            </a:r>
            <a:r>
              <a:rPr lang="es-CO" sz="2400" b="1" dirty="0" smtClean="0">
                <a:solidFill>
                  <a:srgbClr val="0070C0"/>
                </a:solidFill>
              </a:rPr>
              <a:t>centímetros del suelo, comenzaban </a:t>
            </a:r>
            <a:r>
              <a:rPr lang="es-CO" sz="2400" b="1" dirty="0">
                <a:solidFill>
                  <a:srgbClr val="0070C0"/>
                </a:solidFill>
              </a:rPr>
              <a:t>a ser devorados sus pies y piernas por los animales </a:t>
            </a:r>
            <a:r>
              <a:rPr lang="es-CO" sz="2400" b="1" dirty="0" smtClean="0">
                <a:solidFill>
                  <a:srgbClr val="0070C0"/>
                </a:solidFill>
              </a:rPr>
              <a:t>carnívoros, </a:t>
            </a:r>
            <a:r>
              <a:rPr lang="es-CO" sz="2400" b="1" dirty="0">
                <a:solidFill>
                  <a:srgbClr val="0070C0"/>
                </a:solidFill>
              </a:rPr>
              <a:t>a pesar de esta </a:t>
            </a:r>
            <a:r>
              <a:rPr lang="es-CO" sz="2400" b="1" dirty="0" smtClean="0">
                <a:solidFill>
                  <a:srgbClr val="0070C0"/>
                </a:solidFill>
              </a:rPr>
              <a:t>situación la Biblia dice que Jesús </a:t>
            </a:r>
            <a:r>
              <a:rPr lang="es-CO" sz="2400" b="1" dirty="0">
                <a:solidFill>
                  <a:srgbClr val="0070C0"/>
                </a:solidFill>
              </a:rPr>
              <a:t>oraba por sus </a:t>
            </a:r>
            <a:r>
              <a:rPr lang="es-CO" sz="2400" b="1" dirty="0" smtClean="0">
                <a:solidFill>
                  <a:srgbClr val="0070C0"/>
                </a:solidFill>
              </a:rPr>
              <a:t>verdugos.</a:t>
            </a:r>
            <a:endParaRPr lang="es-CO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175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s-CO" dirty="0" smtClean="0"/>
              <a:t>La Biblia registras varias oraciones de Jesús en la cruz, lo que hace pensar dos cosas: La primera, el amor que Jesús manifiesta por los hombres, aún por sus adversarios, y la segunda, la confianza que tenía en su Padre cuando dice al morir: «</a:t>
            </a:r>
            <a:r>
              <a:rPr lang="es-CO" dirty="0" smtClean="0">
                <a:latin typeface="Agency FB" pitchFamily="34" charset="0"/>
              </a:rPr>
              <a:t>Padre, en tus manos encomiendo mi espíritu</a:t>
            </a:r>
            <a:r>
              <a:rPr lang="es-CO" dirty="0" smtClean="0"/>
              <a:t>». </a:t>
            </a:r>
            <a:r>
              <a:rPr lang="es-CO" dirty="0" smtClean="0">
                <a:solidFill>
                  <a:srgbClr val="FF0000"/>
                </a:solidFill>
              </a:rPr>
              <a:t>(Luc.23:46)</a:t>
            </a:r>
            <a:r>
              <a:rPr lang="es-CO" dirty="0" smtClean="0"/>
              <a:t>.  </a:t>
            </a:r>
          </a:p>
          <a:p>
            <a:r>
              <a:rPr lang="es-CO" dirty="0" smtClean="0"/>
              <a:t>Esta es una </a:t>
            </a:r>
            <a:r>
              <a:rPr lang="es-CO" dirty="0"/>
              <a:t>cita del </a:t>
            </a:r>
            <a:r>
              <a:rPr lang="es-CO" dirty="0" smtClean="0">
                <a:solidFill>
                  <a:srgbClr val="FF0000"/>
                </a:solidFill>
              </a:rPr>
              <a:t>(Sal. 31:5)</a:t>
            </a:r>
            <a:r>
              <a:rPr lang="es-CO" dirty="0" smtClean="0"/>
              <a:t>. </a:t>
            </a:r>
            <a:r>
              <a:rPr lang="es-CO" dirty="0"/>
              <a:t>Ese versículo era la oración que pronunciaba un niño judío al acostarse por la noche. Jesús hizo aún más tierna la oración confiada añadiéndole la palabra </a:t>
            </a:r>
            <a:r>
              <a:rPr lang="es-CO" i="1" dirty="0"/>
              <a:t>Padre. </a:t>
            </a:r>
            <a:r>
              <a:rPr lang="es-CO" dirty="0"/>
              <a:t>Aun en la cruz, la muerte era para Jesús como el quedarse dormido en los brazos de su Padre.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63738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332656"/>
            <a:ext cx="8640960" cy="6264696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s-CO" sz="4500" b="1" u="sng" dirty="0" smtClean="0"/>
              <a:t>33.El </a:t>
            </a:r>
            <a:r>
              <a:rPr lang="es-CO" sz="4500" b="1" u="sng" dirty="0"/>
              <a:t>Mesías sería rechazado por su propio pueblo.</a:t>
            </a:r>
          </a:p>
          <a:p>
            <a:endParaRPr lang="es-CO" b="1" dirty="0" smtClean="0"/>
          </a:p>
          <a:p>
            <a:pPr marL="0" indent="0" algn="ctr">
              <a:buNone/>
            </a:pPr>
            <a:r>
              <a:rPr lang="es-CO" b="1" dirty="0" smtClean="0"/>
              <a:t>Profecía</a:t>
            </a:r>
            <a:r>
              <a:rPr lang="es-CO" b="1" dirty="0"/>
              <a:t>: “</a:t>
            </a:r>
            <a:r>
              <a:rPr lang="es-CO" i="1" dirty="0">
                <a:latin typeface="Agency FB" pitchFamily="34" charset="0"/>
              </a:rPr>
              <a:t>Despreciado y desechado entre los hombres, varón de dolores, experimentado en quebranto; y como que escondimos de El, el rostro, fue menospreciado, y no lo estimamos</a:t>
            </a:r>
            <a:r>
              <a:rPr lang="es-CO" b="1" dirty="0"/>
              <a:t>”. </a:t>
            </a:r>
            <a:r>
              <a:rPr lang="es-CO" b="1" dirty="0">
                <a:solidFill>
                  <a:srgbClr val="FF0000"/>
                </a:solidFill>
              </a:rPr>
              <a:t>( Isaías </a:t>
            </a:r>
            <a:r>
              <a:rPr lang="es-CO" b="1" dirty="0" smtClean="0">
                <a:solidFill>
                  <a:srgbClr val="FF0000"/>
                </a:solidFill>
              </a:rPr>
              <a:t>53:3).</a:t>
            </a:r>
            <a:r>
              <a:rPr lang="es-CO" b="1" dirty="0">
                <a:solidFill>
                  <a:srgbClr val="FF0000"/>
                </a:solidFill>
              </a:rPr>
              <a:t/>
            </a:r>
            <a:br>
              <a:rPr lang="es-CO" b="1" dirty="0">
                <a:solidFill>
                  <a:srgbClr val="FF0000"/>
                </a:solidFill>
              </a:rPr>
            </a:br>
            <a:endParaRPr lang="es-CO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s-CO" b="1" dirty="0" smtClean="0"/>
              <a:t>Cumplimiento</a:t>
            </a:r>
            <a:r>
              <a:rPr lang="es-CO" b="1" dirty="0"/>
              <a:t>: “</a:t>
            </a:r>
            <a:r>
              <a:rPr lang="es-CO" dirty="0">
                <a:latin typeface="Agency FB" pitchFamily="34" charset="0"/>
              </a:rPr>
              <a:t>Entonces Pilatos, convocando a los principales sacerdotes, a los gobernantes, y al pueblo, les dijo: me habéis presentado a éste como un hombre que perturba al pueblo; pero habiéndole interrogado yo delante de vosotros, no he hallado en este hombre delito alguno de aquello que le acusáis. Y ni aún Herodes, porque os remití a él; y he aquí, nada digno de muerte ha hecho este hombre. Le soltaré, pues, después de castigarle. Y tenía necesidad de soltarles uno en cada fiesta. Mas toda la multitud dio voces a una, diciendo: ¡Fuera con éste, y suéltanos a Barrabás</a:t>
            </a:r>
            <a:r>
              <a:rPr lang="es-CO" dirty="0" smtClean="0">
                <a:latin typeface="Agency FB" pitchFamily="34" charset="0"/>
              </a:rPr>
              <a:t>! </a:t>
            </a:r>
            <a:r>
              <a:rPr lang="es-CO" dirty="0">
                <a:latin typeface="Agency FB" pitchFamily="34" charset="0"/>
              </a:rPr>
              <a:t>¡crucifícale [a Jesús], crucifícale!, El les dijo por tercera vez: ¿Pues qué mal ha hecho éste?, ningún delito de muerte he hallado en El; le castigaré, pues, y le soltaré. Mas ellos les instaban a grandes voces, pidiendo que fuese crucificado. Y las voces de ellos y de los principales sacerdotes prevalecieron. Entonces Pilatos sentenció que se hiciese lo que ellos pedían; y les soltó a aquel que había echado en la cárcel por sedición y homicidio, a quien habían pedido; y entregó a Jesús a la voluntad de ellos</a:t>
            </a:r>
            <a:r>
              <a:rPr lang="es-CO" dirty="0" smtClean="0">
                <a:latin typeface="Agency FB" pitchFamily="34" charset="0"/>
              </a:rPr>
              <a:t>”.</a:t>
            </a:r>
          </a:p>
          <a:p>
            <a:pPr marL="0" indent="0" algn="ctr">
              <a:buNone/>
            </a:pPr>
            <a:r>
              <a:rPr lang="es-CO" b="1" dirty="0" smtClean="0"/>
              <a:t> </a:t>
            </a:r>
            <a:r>
              <a:rPr lang="es-CO" b="1" dirty="0">
                <a:solidFill>
                  <a:srgbClr val="FF0000"/>
                </a:solidFill>
              </a:rPr>
              <a:t>( Lucas 23:13-18, </a:t>
            </a:r>
            <a:r>
              <a:rPr lang="es-CO" b="1" dirty="0" smtClean="0">
                <a:solidFill>
                  <a:srgbClr val="FF0000"/>
                </a:solidFill>
              </a:rPr>
              <a:t>2-25).</a:t>
            </a:r>
            <a:endParaRPr lang="es-CO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720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264696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CO" b="1" u="sng" dirty="0" smtClean="0"/>
              <a:t>34.El </a:t>
            </a:r>
            <a:r>
              <a:rPr lang="es-CO" b="1" u="sng" dirty="0"/>
              <a:t>Mesías sería odiado sin motivo alguno.</a:t>
            </a:r>
          </a:p>
          <a:p>
            <a:pPr marL="0" indent="0" algn="ctr">
              <a:buNone/>
            </a:pPr>
            <a:r>
              <a:rPr lang="es-CO" b="1" dirty="0"/>
              <a:t>Profecía: “</a:t>
            </a:r>
            <a:r>
              <a:rPr lang="es-CO" dirty="0">
                <a:latin typeface="Agency FB" pitchFamily="34" charset="0"/>
              </a:rPr>
              <a:t>Se han aumentado más que los cabellos de mi cabeza los que me aborrecen sin causa”</a:t>
            </a:r>
            <a:r>
              <a:rPr lang="es-CO" b="1" dirty="0"/>
              <a:t>. </a:t>
            </a:r>
            <a:r>
              <a:rPr lang="es-CO" b="1" dirty="0">
                <a:solidFill>
                  <a:srgbClr val="FF0000"/>
                </a:solidFill>
              </a:rPr>
              <a:t>( Salmos </a:t>
            </a:r>
            <a:r>
              <a:rPr lang="es-CO" b="1" dirty="0" smtClean="0">
                <a:solidFill>
                  <a:srgbClr val="FF0000"/>
                </a:solidFill>
              </a:rPr>
              <a:t>69:4)</a:t>
            </a:r>
            <a:r>
              <a:rPr lang="es-CO" b="1" dirty="0" smtClean="0"/>
              <a:t>.</a:t>
            </a:r>
            <a:r>
              <a:rPr lang="es-CO" b="1" dirty="0"/>
              <a:t/>
            </a:r>
            <a:br>
              <a:rPr lang="es-CO" b="1" dirty="0"/>
            </a:br>
            <a:endParaRPr lang="es-CO" b="1" dirty="0" smtClean="0"/>
          </a:p>
          <a:p>
            <a:pPr marL="0" indent="0" algn="ctr">
              <a:buNone/>
            </a:pPr>
            <a:r>
              <a:rPr lang="es-CO" b="1" dirty="0" smtClean="0"/>
              <a:t>Cumplimiento</a:t>
            </a:r>
            <a:r>
              <a:rPr lang="es-CO" b="1" dirty="0"/>
              <a:t>: </a:t>
            </a:r>
            <a:r>
              <a:rPr lang="es-CO" dirty="0">
                <a:latin typeface="Agency FB" pitchFamily="34" charset="0"/>
              </a:rPr>
              <a:t>“Pero esto es para que se cumpla la palabra que está escrita en su ley: Sin causa me aborrecieron</a:t>
            </a:r>
            <a:r>
              <a:rPr lang="es-CO" b="1" dirty="0"/>
              <a:t>”. </a:t>
            </a:r>
            <a:r>
              <a:rPr lang="es-CO" b="1" dirty="0" smtClean="0">
                <a:solidFill>
                  <a:srgbClr val="FF0000"/>
                </a:solidFill>
              </a:rPr>
              <a:t>(</a:t>
            </a:r>
            <a:r>
              <a:rPr lang="es-CO" b="1" dirty="0">
                <a:solidFill>
                  <a:srgbClr val="FF0000"/>
                </a:solidFill>
              </a:rPr>
              <a:t> Juan </a:t>
            </a:r>
            <a:r>
              <a:rPr lang="es-CO" b="1" dirty="0" smtClean="0">
                <a:solidFill>
                  <a:srgbClr val="FF0000"/>
                </a:solidFill>
              </a:rPr>
              <a:t>15:25)</a:t>
            </a:r>
            <a:r>
              <a:rPr lang="es-CO" b="1" dirty="0" smtClean="0"/>
              <a:t>.</a:t>
            </a:r>
            <a:r>
              <a:rPr lang="es-CO" b="1" dirty="0"/>
              <a:t/>
            </a:r>
            <a:br>
              <a:rPr lang="es-CO" b="1" dirty="0"/>
            </a:br>
            <a:endParaRPr lang="es-CO" b="1" dirty="0" smtClean="0"/>
          </a:p>
          <a:p>
            <a:pPr marL="0" indent="0" algn="ctr">
              <a:buNone/>
            </a:pPr>
            <a:r>
              <a:rPr lang="es-CO" dirty="0" smtClean="0"/>
              <a:t>Es interesante notar que a </a:t>
            </a:r>
            <a:r>
              <a:rPr lang="es-CO" dirty="0"/>
              <a:t>pesar que Jesús no había cometido ningún delito, la multitud </a:t>
            </a:r>
            <a:r>
              <a:rPr lang="es-CO" dirty="0" smtClean="0"/>
              <a:t>de </a:t>
            </a:r>
            <a:r>
              <a:rPr lang="es-CO" dirty="0" smtClean="0"/>
              <a:t>personas que pertenecían </a:t>
            </a:r>
            <a:r>
              <a:rPr lang="es-CO" dirty="0" smtClean="0"/>
              <a:t>diferentes cre</a:t>
            </a:r>
            <a:r>
              <a:rPr lang="es-CO" dirty="0" smtClean="0"/>
              <a:t>encias </a:t>
            </a:r>
            <a:r>
              <a:rPr lang="es-CO" dirty="0" smtClean="0"/>
              <a:t>religiosas compuesta por Judíos, Fariseos, Saduceos, Nazareos y otros, se unieron como un solo hombre pidiendo </a:t>
            </a:r>
            <a:r>
              <a:rPr lang="es-CO" dirty="0"/>
              <a:t>su muerte, y fue despreciado.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609906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83264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CO" b="1" u="sng" dirty="0"/>
              <a:t>35</a:t>
            </a:r>
            <a:r>
              <a:rPr lang="es-CO" b="1" u="sng" dirty="0" smtClean="0"/>
              <a:t>. </a:t>
            </a:r>
            <a:r>
              <a:rPr lang="es-CO" b="1" u="sng" dirty="0"/>
              <a:t>Los amigos del Mesías estarían observando de lejos</a:t>
            </a:r>
          </a:p>
          <a:p>
            <a:r>
              <a:rPr lang="es-CO" b="1" dirty="0"/>
              <a:t>Profecía: “</a:t>
            </a:r>
            <a:r>
              <a:rPr lang="es-CO" i="1" dirty="0">
                <a:latin typeface="Agency FB" pitchFamily="34" charset="0"/>
              </a:rPr>
              <a:t>Mis amigos y mis compañeros se mantienen lejos de mi plaga, y mis cercanos se han alejado</a:t>
            </a:r>
            <a:r>
              <a:rPr lang="es-CO" b="1" dirty="0"/>
              <a:t>”. </a:t>
            </a:r>
            <a:r>
              <a:rPr lang="es-CO" b="1" dirty="0">
                <a:solidFill>
                  <a:srgbClr val="FF0000"/>
                </a:solidFill>
              </a:rPr>
              <a:t>( Salmo </a:t>
            </a:r>
            <a:r>
              <a:rPr lang="es-CO" b="1" dirty="0" smtClean="0">
                <a:solidFill>
                  <a:srgbClr val="FF0000"/>
                </a:solidFill>
              </a:rPr>
              <a:t>38:11)</a:t>
            </a:r>
            <a:r>
              <a:rPr lang="es-CO" b="1" dirty="0" smtClean="0"/>
              <a:t>.</a:t>
            </a:r>
            <a:r>
              <a:rPr lang="es-CO" b="1" dirty="0"/>
              <a:t/>
            </a:r>
            <a:br>
              <a:rPr lang="es-CO" b="1" dirty="0"/>
            </a:br>
            <a:endParaRPr lang="es-CO" b="1" dirty="0" smtClean="0"/>
          </a:p>
          <a:p>
            <a:r>
              <a:rPr lang="es-CO" b="1" dirty="0" smtClean="0"/>
              <a:t>Cumplimiento</a:t>
            </a:r>
            <a:r>
              <a:rPr lang="es-CO" b="1" dirty="0"/>
              <a:t>: “</a:t>
            </a:r>
            <a:r>
              <a:rPr lang="es-CO" b="1" dirty="0">
                <a:latin typeface="Agency FB" pitchFamily="34" charset="0"/>
              </a:rPr>
              <a:t>Pero todos sus conocidos, y las mujeres que le habían seguido desde Galilea, estaban lejos mirando </a:t>
            </a:r>
            <a:r>
              <a:rPr lang="es-CO" b="1" dirty="0" smtClean="0">
                <a:latin typeface="Agency FB" pitchFamily="34" charset="0"/>
              </a:rPr>
              <a:t>estas </a:t>
            </a:r>
            <a:r>
              <a:rPr lang="es-CO" b="1" dirty="0">
                <a:latin typeface="Agency FB" pitchFamily="34" charset="0"/>
              </a:rPr>
              <a:t>cosas</a:t>
            </a:r>
            <a:r>
              <a:rPr lang="es-CO" b="1" dirty="0"/>
              <a:t>”.  </a:t>
            </a:r>
            <a:r>
              <a:rPr lang="es-CO" b="1" dirty="0">
                <a:solidFill>
                  <a:srgbClr val="FF0000"/>
                </a:solidFill>
              </a:rPr>
              <a:t>( Lucas </a:t>
            </a:r>
            <a:r>
              <a:rPr lang="es-CO" b="1" dirty="0" smtClean="0">
                <a:solidFill>
                  <a:srgbClr val="FF0000"/>
                </a:solidFill>
              </a:rPr>
              <a:t>23:49). </a:t>
            </a:r>
          </a:p>
          <a:p>
            <a:pPr marL="0" indent="0" algn="ctr">
              <a:buNone/>
            </a:pPr>
            <a:endParaRPr lang="es-CO" dirty="0" smtClean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es-CO" dirty="0">
                <a:solidFill>
                  <a:srgbClr val="0070C0"/>
                </a:solidFill>
              </a:rPr>
              <a:t>E</a:t>
            </a:r>
            <a:r>
              <a:rPr lang="es-CO" dirty="0" smtClean="0">
                <a:solidFill>
                  <a:srgbClr val="0070C0"/>
                </a:solidFill>
              </a:rPr>
              <a:t>stas mujeres que lo habían acompañado desde Galilea, volvieron a reunirse para su funeral, ungir su cuerpo y la santificación del sábado</a:t>
            </a:r>
          </a:p>
          <a:p>
            <a:pPr marL="0" indent="0" algn="ctr">
              <a:buNone/>
            </a:pPr>
            <a:r>
              <a:rPr lang="es-CO" b="1" dirty="0" smtClean="0">
                <a:solidFill>
                  <a:srgbClr val="FF0000"/>
                </a:solidFill>
              </a:rPr>
              <a:t> (lea Luc.23:55-24:1).</a:t>
            </a:r>
            <a:endParaRPr lang="es-CO" dirty="0">
              <a:solidFill>
                <a:srgbClr val="FF0000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2051720" y="4444663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CO" dirty="0" smtClean="0"/>
              <a:t>!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0643527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marL="0" indent="0" algn="ctr">
              <a:buNone/>
            </a:pPr>
            <a:r>
              <a:rPr lang="es-CO" b="1" u="sng" dirty="0"/>
              <a:t>36</a:t>
            </a:r>
            <a:r>
              <a:rPr lang="es-CO" b="1" u="sng" dirty="0" smtClean="0"/>
              <a:t>. </a:t>
            </a:r>
            <a:r>
              <a:rPr lang="es-CO" b="1" u="sng" dirty="0"/>
              <a:t>La gente menearía la cabeza ante Jesús.</a:t>
            </a:r>
          </a:p>
          <a:p>
            <a:pPr marL="0" indent="0" algn="ctr">
              <a:buNone/>
            </a:pPr>
            <a:endParaRPr lang="es-CO" b="1" dirty="0" smtClean="0"/>
          </a:p>
          <a:p>
            <a:pPr marL="0" indent="0" algn="ctr">
              <a:buNone/>
            </a:pPr>
            <a:r>
              <a:rPr lang="es-CO" b="1" dirty="0" smtClean="0"/>
              <a:t>Profecía</a:t>
            </a:r>
            <a:r>
              <a:rPr lang="es-CO" b="1" dirty="0"/>
              <a:t>: “</a:t>
            </a:r>
            <a:r>
              <a:rPr lang="es-CO" i="1" dirty="0">
                <a:latin typeface="Agency FB" pitchFamily="34" charset="0"/>
              </a:rPr>
              <a:t>Yo he sido para ellos objeto de oprobio; me miraban, y burlándose meneaban su cabeza</a:t>
            </a:r>
            <a:r>
              <a:rPr lang="es-CO" b="1" dirty="0"/>
              <a:t>”. </a:t>
            </a:r>
            <a:endParaRPr lang="es-CO" b="1" dirty="0" smtClean="0"/>
          </a:p>
          <a:p>
            <a:pPr marL="0" indent="0" algn="ctr">
              <a:buNone/>
            </a:pPr>
            <a:r>
              <a:rPr lang="es-CO" b="1" dirty="0" smtClean="0">
                <a:solidFill>
                  <a:srgbClr val="FF0000"/>
                </a:solidFill>
              </a:rPr>
              <a:t>(</a:t>
            </a:r>
            <a:r>
              <a:rPr lang="es-CO" b="1" dirty="0">
                <a:solidFill>
                  <a:srgbClr val="FF0000"/>
                </a:solidFill>
              </a:rPr>
              <a:t> Salmo </a:t>
            </a:r>
            <a:r>
              <a:rPr lang="es-CO" b="1" dirty="0" smtClean="0">
                <a:solidFill>
                  <a:srgbClr val="FF0000"/>
                </a:solidFill>
              </a:rPr>
              <a:t>109:25).</a:t>
            </a:r>
            <a:r>
              <a:rPr lang="es-CO" b="1" dirty="0"/>
              <a:t/>
            </a:r>
            <a:br>
              <a:rPr lang="es-CO" b="1" dirty="0"/>
            </a:br>
            <a:endParaRPr lang="es-CO" b="1" dirty="0" smtClean="0"/>
          </a:p>
          <a:p>
            <a:pPr marL="0" indent="0" algn="ctr">
              <a:buNone/>
            </a:pPr>
            <a:r>
              <a:rPr lang="es-CO" b="1" dirty="0" smtClean="0"/>
              <a:t>Cumplimiento</a:t>
            </a:r>
            <a:r>
              <a:rPr lang="es-CO" b="1" dirty="0"/>
              <a:t>: “</a:t>
            </a:r>
            <a:r>
              <a:rPr lang="es-CO" dirty="0">
                <a:latin typeface="Agency FB" pitchFamily="34" charset="0"/>
              </a:rPr>
              <a:t>Y los que pasaban le injuriaban, meneando la cabeza</a:t>
            </a:r>
            <a:r>
              <a:rPr lang="es-CO" b="1" dirty="0"/>
              <a:t>”. </a:t>
            </a:r>
            <a:endParaRPr lang="es-CO" b="1" dirty="0" smtClean="0"/>
          </a:p>
          <a:p>
            <a:pPr marL="0" indent="0" algn="ctr">
              <a:buNone/>
            </a:pPr>
            <a:r>
              <a:rPr lang="es-CO" b="1" dirty="0" smtClean="0">
                <a:solidFill>
                  <a:srgbClr val="FF0000"/>
                </a:solidFill>
              </a:rPr>
              <a:t>(</a:t>
            </a:r>
            <a:r>
              <a:rPr lang="es-CO" b="1" dirty="0">
                <a:solidFill>
                  <a:srgbClr val="FF0000"/>
                </a:solidFill>
              </a:rPr>
              <a:t> Mateo </a:t>
            </a:r>
            <a:r>
              <a:rPr lang="es-CO" b="1" dirty="0" smtClean="0">
                <a:solidFill>
                  <a:srgbClr val="FF0000"/>
                </a:solidFill>
              </a:rPr>
              <a:t>27:39).</a:t>
            </a:r>
            <a:endParaRPr lang="es-CO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s-CO" dirty="0" smtClean="0"/>
              <a:t>Esto lo hacían en </a:t>
            </a:r>
            <a:r>
              <a:rPr lang="es-CO" dirty="0"/>
              <a:t>gesto de burla y desprecio</a:t>
            </a:r>
            <a:endParaRPr lang="es-CO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9901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476672"/>
            <a:ext cx="8640960" cy="6048672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s-CO" sz="3600" b="1" u="sng" dirty="0" smtClean="0"/>
              <a:t>37.La </a:t>
            </a:r>
            <a:r>
              <a:rPr lang="es-CO" sz="3600" b="1" u="sng" dirty="0"/>
              <a:t>gente miraría a Jesús.</a:t>
            </a:r>
          </a:p>
          <a:p>
            <a:endParaRPr lang="es-CO" b="1" dirty="0" smtClean="0"/>
          </a:p>
          <a:p>
            <a:pPr marL="0" indent="0" algn="ctr">
              <a:buNone/>
            </a:pPr>
            <a:r>
              <a:rPr lang="es-CO" b="1" dirty="0" smtClean="0"/>
              <a:t>Profecía</a:t>
            </a:r>
            <a:r>
              <a:rPr lang="es-CO" b="1" dirty="0"/>
              <a:t>: “</a:t>
            </a:r>
            <a:r>
              <a:rPr lang="es-CO" i="1" dirty="0">
                <a:latin typeface="Agency FB" pitchFamily="34" charset="0"/>
              </a:rPr>
              <a:t>Ellos me miran y me observan</a:t>
            </a:r>
            <a:r>
              <a:rPr lang="es-CO" b="1" dirty="0"/>
              <a:t>”. </a:t>
            </a:r>
            <a:endParaRPr lang="es-CO" b="1" dirty="0" smtClean="0"/>
          </a:p>
          <a:p>
            <a:pPr marL="0" indent="0" algn="ctr">
              <a:buNone/>
            </a:pPr>
            <a:r>
              <a:rPr lang="es-CO" b="1" dirty="0" smtClean="0">
                <a:solidFill>
                  <a:srgbClr val="FF0000"/>
                </a:solidFill>
              </a:rPr>
              <a:t>(</a:t>
            </a:r>
            <a:r>
              <a:rPr lang="es-CO" b="1" dirty="0">
                <a:solidFill>
                  <a:srgbClr val="FF0000"/>
                </a:solidFill>
              </a:rPr>
              <a:t> Salmo </a:t>
            </a:r>
            <a:r>
              <a:rPr lang="es-CO" b="1" dirty="0" smtClean="0">
                <a:solidFill>
                  <a:srgbClr val="FF0000"/>
                </a:solidFill>
              </a:rPr>
              <a:t>22:17)</a:t>
            </a:r>
            <a:r>
              <a:rPr lang="es-CO" b="1" dirty="0" smtClean="0"/>
              <a:t>.</a:t>
            </a:r>
            <a:r>
              <a:rPr lang="es-CO" b="1" dirty="0"/>
              <a:t/>
            </a:r>
            <a:br>
              <a:rPr lang="es-CO" b="1" dirty="0"/>
            </a:br>
            <a:endParaRPr lang="es-CO" b="1" dirty="0" smtClean="0"/>
          </a:p>
          <a:p>
            <a:pPr marL="0" indent="0" algn="ctr">
              <a:buNone/>
            </a:pPr>
            <a:r>
              <a:rPr lang="es-CO" b="1" dirty="0" smtClean="0"/>
              <a:t>Cumplimiento</a:t>
            </a:r>
            <a:r>
              <a:rPr lang="es-CO" b="1" dirty="0"/>
              <a:t>: “</a:t>
            </a:r>
            <a:r>
              <a:rPr lang="es-CO" dirty="0">
                <a:latin typeface="Agency FB" pitchFamily="34" charset="0"/>
              </a:rPr>
              <a:t>Y el pueblo estaba mirando</a:t>
            </a:r>
            <a:r>
              <a:rPr lang="es-CO" b="1" dirty="0"/>
              <a:t>”. </a:t>
            </a:r>
            <a:endParaRPr lang="es-CO" b="1" dirty="0" smtClean="0"/>
          </a:p>
          <a:p>
            <a:pPr marL="0" indent="0" algn="ctr">
              <a:buNone/>
            </a:pPr>
            <a:r>
              <a:rPr lang="es-CO" b="1" dirty="0" smtClean="0">
                <a:solidFill>
                  <a:srgbClr val="FF0000"/>
                </a:solidFill>
              </a:rPr>
              <a:t>(</a:t>
            </a:r>
            <a:r>
              <a:rPr lang="es-CO" b="1" dirty="0">
                <a:solidFill>
                  <a:srgbClr val="FF0000"/>
                </a:solidFill>
              </a:rPr>
              <a:t> Lucas </a:t>
            </a:r>
            <a:r>
              <a:rPr lang="es-CO" b="1" dirty="0" smtClean="0">
                <a:solidFill>
                  <a:srgbClr val="FF0000"/>
                </a:solidFill>
              </a:rPr>
              <a:t>23:25).</a:t>
            </a:r>
          </a:p>
          <a:p>
            <a:pPr marL="0" indent="0" algn="ctr">
              <a:buNone/>
            </a:pPr>
            <a:r>
              <a:rPr lang="es-CO" dirty="0" smtClean="0"/>
              <a:t>Note que hasta el más mínimo detalle profético se cumplió, y quedo registrado para que usted y yo tengamos la certeza de que Jesús es el Mecías prometido:</a:t>
            </a:r>
            <a:r>
              <a:rPr lang="es-CO" dirty="0"/>
              <a:t> Entonces dije: "</a:t>
            </a:r>
            <a:r>
              <a:rPr lang="es-CO" i="1" dirty="0">
                <a:latin typeface="Agency FB" pitchFamily="34" charset="0"/>
              </a:rPr>
              <a:t>he aquí, </a:t>
            </a:r>
            <a:r>
              <a:rPr lang="es-CO" i="1" dirty="0" smtClean="0">
                <a:latin typeface="Agency FB" pitchFamily="34" charset="0"/>
              </a:rPr>
              <a:t>vengo;</a:t>
            </a:r>
            <a:r>
              <a:rPr lang="es-CO" i="1" dirty="0">
                <a:latin typeface="Agency FB" pitchFamily="34" charset="0"/>
              </a:rPr>
              <a:t> </a:t>
            </a:r>
            <a:r>
              <a:rPr lang="es-CO" i="1" dirty="0" smtClean="0">
                <a:latin typeface="Agency FB" pitchFamily="34" charset="0"/>
              </a:rPr>
              <a:t>en </a:t>
            </a:r>
            <a:r>
              <a:rPr lang="es-CO" i="1" dirty="0">
                <a:latin typeface="Agency FB" pitchFamily="34" charset="0"/>
              </a:rPr>
              <a:t>el rollo del </a:t>
            </a:r>
            <a:r>
              <a:rPr lang="es-CO" i="1" dirty="0" smtClean="0">
                <a:latin typeface="Agency FB" pitchFamily="34" charset="0"/>
              </a:rPr>
              <a:t>libro</a:t>
            </a:r>
            <a:r>
              <a:rPr lang="es-CO" i="1" dirty="0">
                <a:latin typeface="Agency FB" pitchFamily="34" charset="0"/>
              </a:rPr>
              <a:t> </a:t>
            </a:r>
            <a:r>
              <a:rPr lang="es-CO" i="1" dirty="0" smtClean="0">
                <a:latin typeface="Agency FB" pitchFamily="34" charset="0"/>
              </a:rPr>
              <a:t>está </a:t>
            </a:r>
            <a:r>
              <a:rPr lang="es-CO" i="1" dirty="0">
                <a:latin typeface="Agency FB" pitchFamily="34" charset="0"/>
              </a:rPr>
              <a:t>escrito de </a:t>
            </a:r>
            <a:r>
              <a:rPr lang="es-CO" i="1" dirty="0" smtClean="0">
                <a:latin typeface="Agency FB" pitchFamily="34" charset="0"/>
              </a:rPr>
              <a:t>mí;</a:t>
            </a:r>
            <a:r>
              <a:rPr lang="es-CO" i="1" dirty="0">
                <a:latin typeface="Agency FB" pitchFamily="34" charset="0"/>
              </a:rPr>
              <a:t> </a:t>
            </a:r>
            <a:r>
              <a:rPr lang="es-CO" i="1" dirty="0" smtClean="0">
                <a:latin typeface="Agency FB" pitchFamily="34" charset="0"/>
              </a:rPr>
              <a:t>el </a:t>
            </a:r>
            <a:r>
              <a:rPr lang="es-CO" i="1" dirty="0">
                <a:latin typeface="Agency FB" pitchFamily="34" charset="0"/>
              </a:rPr>
              <a:t>hacer tu voluntad, Dios </a:t>
            </a:r>
            <a:r>
              <a:rPr lang="es-CO" i="1" dirty="0" smtClean="0">
                <a:latin typeface="Agency FB" pitchFamily="34" charset="0"/>
              </a:rPr>
              <a:t>mío,</a:t>
            </a:r>
            <a:r>
              <a:rPr lang="es-CO" i="1" dirty="0">
                <a:latin typeface="Agency FB" pitchFamily="34" charset="0"/>
              </a:rPr>
              <a:t> </a:t>
            </a:r>
            <a:r>
              <a:rPr lang="es-CO" i="1" dirty="0" smtClean="0">
                <a:latin typeface="Agency FB" pitchFamily="34" charset="0"/>
              </a:rPr>
              <a:t>me </a:t>
            </a:r>
            <a:r>
              <a:rPr lang="es-CO" i="1" dirty="0">
                <a:latin typeface="Agency FB" pitchFamily="34" charset="0"/>
              </a:rPr>
              <a:t>ha </a:t>
            </a:r>
            <a:r>
              <a:rPr lang="es-CO" i="1" dirty="0" smtClean="0">
                <a:latin typeface="Agency FB" pitchFamily="34" charset="0"/>
              </a:rPr>
              <a:t>agradado,</a:t>
            </a:r>
            <a:r>
              <a:rPr lang="es-CO" i="1" dirty="0">
                <a:latin typeface="Agency FB" pitchFamily="34" charset="0"/>
              </a:rPr>
              <a:t> </a:t>
            </a:r>
            <a:r>
              <a:rPr lang="es-CO" i="1" dirty="0" smtClean="0">
                <a:latin typeface="Agency FB" pitchFamily="34" charset="0"/>
              </a:rPr>
              <a:t>y </a:t>
            </a:r>
            <a:r>
              <a:rPr lang="es-CO" i="1" dirty="0">
                <a:latin typeface="Agency FB" pitchFamily="34" charset="0"/>
              </a:rPr>
              <a:t>tu Ley </a:t>
            </a:r>
            <a:r>
              <a:rPr lang="es-CO" i="1" dirty="0" smtClean="0">
                <a:latin typeface="Agency FB" pitchFamily="34" charset="0"/>
              </a:rPr>
              <a:t>est en </a:t>
            </a:r>
            <a:r>
              <a:rPr lang="es-CO" i="1" dirty="0">
                <a:latin typeface="Agency FB" pitchFamily="34" charset="0"/>
              </a:rPr>
              <a:t>medio de mi </a:t>
            </a:r>
            <a:r>
              <a:rPr lang="es-CO" i="1" dirty="0" smtClean="0">
                <a:latin typeface="Agency FB" pitchFamily="34" charset="0"/>
              </a:rPr>
              <a:t>corazón</a:t>
            </a:r>
            <a:r>
              <a:rPr lang="es-CO" b="1" dirty="0" smtClean="0"/>
              <a:t>«</a:t>
            </a:r>
            <a:r>
              <a:rPr lang="es-CO" dirty="0" smtClean="0"/>
              <a:t> </a:t>
            </a:r>
          </a:p>
          <a:p>
            <a:pPr marL="0" indent="0" algn="ctr">
              <a:buNone/>
            </a:pPr>
            <a:r>
              <a:rPr lang="es-CO" dirty="0" smtClean="0">
                <a:solidFill>
                  <a:srgbClr val="FF0000"/>
                </a:solidFill>
              </a:rPr>
              <a:t>(</a:t>
            </a:r>
            <a:r>
              <a:rPr lang="es-CO" b="1" dirty="0" smtClean="0">
                <a:solidFill>
                  <a:srgbClr val="FF0000"/>
                </a:solidFill>
              </a:rPr>
              <a:t>Salmo </a:t>
            </a:r>
            <a:r>
              <a:rPr lang="es-CO" b="1" dirty="0">
                <a:solidFill>
                  <a:srgbClr val="FF0000"/>
                </a:solidFill>
              </a:rPr>
              <a:t>40: </a:t>
            </a:r>
            <a:r>
              <a:rPr lang="es-CO" b="1" dirty="0" smtClean="0">
                <a:solidFill>
                  <a:srgbClr val="FF0000"/>
                </a:solidFill>
              </a:rPr>
              <a:t>7,8)</a:t>
            </a:r>
          </a:p>
          <a:p>
            <a:pPr marL="0" indent="0" algn="ctr">
              <a:buNone/>
            </a:pPr>
            <a:r>
              <a:rPr lang="es-CO" dirty="0" smtClean="0">
                <a:solidFill>
                  <a:srgbClr val="0070C0"/>
                </a:solidFill>
              </a:rPr>
              <a:t>La pregunta es: ¿La Ley de Dios está en medio de tu corazón, como lo estuvo en el corazón de Jesús?</a:t>
            </a:r>
            <a:endParaRPr lang="es-CO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endParaRPr lang="es-CO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1201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188640"/>
            <a:ext cx="8712968" cy="619268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CO" sz="3400" b="1" u="sng" dirty="0" smtClean="0"/>
              <a:t>38.Los </a:t>
            </a:r>
            <a:r>
              <a:rPr lang="es-CO" sz="3400" b="1" u="sng" dirty="0"/>
              <a:t>vestidos del Mesías serían repartidos y echarían suertes sobre ellos.</a:t>
            </a:r>
          </a:p>
          <a:p>
            <a:pPr marL="0" indent="0" algn="ctr">
              <a:buNone/>
            </a:pPr>
            <a:endParaRPr lang="es-CO" b="1" dirty="0" smtClean="0"/>
          </a:p>
          <a:p>
            <a:pPr marL="0" indent="0" algn="ctr">
              <a:buNone/>
            </a:pPr>
            <a:r>
              <a:rPr lang="es-CO" b="1" dirty="0" smtClean="0"/>
              <a:t>Profecía </a:t>
            </a:r>
            <a:r>
              <a:rPr lang="es-CO" b="1" dirty="0"/>
              <a:t>: </a:t>
            </a:r>
            <a:r>
              <a:rPr lang="es-CO" b="1" i="1" dirty="0">
                <a:latin typeface="Agency FB" pitchFamily="34" charset="0"/>
              </a:rPr>
              <a:t>“Repartieron entre sí mis vestidos, y sobre mi ropa echaron suertes</a:t>
            </a:r>
            <a:r>
              <a:rPr lang="es-CO" b="1" dirty="0"/>
              <a:t>”. </a:t>
            </a:r>
            <a:r>
              <a:rPr lang="es-CO" b="1" dirty="0">
                <a:solidFill>
                  <a:srgbClr val="FF0000"/>
                </a:solidFill>
              </a:rPr>
              <a:t>( Salmo </a:t>
            </a:r>
            <a:r>
              <a:rPr lang="es-CO" b="1" dirty="0" smtClean="0">
                <a:solidFill>
                  <a:srgbClr val="FF0000"/>
                </a:solidFill>
              </a:rPr>
              <a:t>22:18)</a:t>
            </a:r>
            <a:r>
              <a:rPr lang="es-CO" b="1" dirty="0" smtClean="0"/>
              <a:t>.</a:t>
            </a:r>
            <a:r>
              <a:rPr lang="es-CO" b="1" dirty="0"/>
              <a:t/>
            </a:r>
            <a:br>
              <a:rPr lang="es-CO" b="1" dirty="0"/>
            </a:br>
            <a:endParaRPr lang="es-CO" b="1" dirty="0" smtClean="0"/>
          </a:p>
          <a:p>
            <a:pPr marL="0" indent="0" algn="ctr">
              <a:buNone/>
            </a:pPr>
            <a:r>
              <a:rPr lang="es-CO" b="1" dirty="0" smtClean="0"/>
              <a:t>Cumplimiento</a:t>
            </a:r>
            <a:r>
              <a:rPr lang="es-CO" b="1" dirty="0"/>
              <a:t>: “</a:t>
            </a:r>
            <a:r>
              <a:rPr lang="es-CO" dirty="0">
                <a:latin typeface="Agency FB" pitchFamily="34" charset="0"/>
              </a:rPr>
              <a:t>Cuando los soldados hubieron crucificado a Jesús, tomaron sus vestidos, e hicieron cuatro partes, una para cada soldado. Tomaron también su túnica, la cual era sin costura, de un solo tejido de arriba a abajo. Entonces dijeron entre sí: No la partamos, sino echemos suertes sobre ella, a ver de quién será. Esto fue para que se cumpliese la escritura, que dice: Repartieron entre sí mis vestidos, y sobre mi ropa echaron suertes</a:t>
            </a:r>
            <a:r>
              <a:rPr lang="es-CO" b="1" dirty="0"/>
              <a:t>”. </a:t>
            </a:r>
            <a:r>
              <a:rPr lang="es-CO" b="1" dirty="0">
                <a:solidFill>
                  <a:srgbClr val="FF0000"/>
                </a:solidFill>
              </a:rPr>
              <a:t>( Juan </a:t>
            </a:r>
            <a:r>
              <a:rPr lang="es-CO" b="1" dirty="0" smtClean="0">
                <a:solidFill>
                  <a:srgbClr val="FF0000"/>
                </a:solidFill>
              </a:rPr>
              <a:t>19:23-24)</a:t>
            </a:r>
            <a:r>
              <a:rPr lang="es-CO" b="1" dirty="0" smtClean="0"/>
              <a:t>.</a:t>
            </a:r>
            <a:r>
              <a:rPr lang="es-CO" b="1" dirty="0"/>
              <a:t/>
            </a:r>
            <a:br>
              <a:rPr lang="es-CO" b="1" dirty="0"/>
            </a:br>
            <a:endParaRPr lang="es-CO" b="1" dirty="0" smtClean="0"/>
          </a:p>
        </p:txBody>
      </p:sp>
      <p:sp>
        <p:nvSpPr>
          <p:cNvPr id="4" name="AutoShape 2" descr="data:image/jpeg;base64,/9j/4AAQSkZJRgABAQAAAQABAAD/2wCEAAkGBhISEBUUEhQUFA8UFRQQFBQUFA8UDw8UFBAVFBUQFBQXHCYeFxkjGRQUHy8gIycpLCwsFR4xNTAqNSYrLCkBCQoKDgwOGg8PFykcFRwpKSkpKSkpKSkpKSkpKSkpKSkpKSkpKSkpKSkpKSkpKSkpKSkpKSkpKSksKSksLCkpKf/AABEIALYBFQMBIgACEQEDEQH/xAAcAAABBQEBAQAAAAAAAAAAAAAFAAEDBAYCBwj/xAA8EAABAwIEBAMGBQQBAwUAAAABAAIDBBEFEiExBkFRYSJxgQcTMpGhsRRCUsHRI4KS8OGissIzQ2Jjcv/EABkBAAMBAQEAAAAAAAAAAAAAAAABAgMEBf/EACIRAQEAAgICAgIDAAAAAAAAAAABAhEDIRIxE0EEIhRRYf/aAAwDAQACEQMRAD8A9xSTJIB7pLguTZkBImUfvExkQEt011A6ZcGoCC2s5ki9UzUKJ9SjVG18TJe+CFmpSFSl2NinvUxmQ7365dUI7NfdVBRmuQirrQxpc42aNSvOsY9p3jIisGAkXdfW3Qc1Fy0qY7eutrbqQVCyHDfGcctIJiLva4Rloy5nG9rgchvv0RuvxJoynVpIvq022vYkaKfkV4UXbMug9C6eqzC6tNlWkqLNLeZNnUHvFE+dMlv3iXvUNdVLj8YjYFfeLrOhrKlTMmTC5mSzKuJE+dATZk4coMye6AmzJwVDddAoCZJcArpAOkkkgOVySnJUUj0Az5FXfOuZpVSllVSItWH1SidXKhLOqsky1xx2zuQoa9RmtQkzphMr+NHmMfilC6qVH3yhkqFPgryXjVrtlUUIMymhlTuBTIYbOuXzKm2ZcunWWWLWUD9oGJ+7pSNfGcuh12J/ZeJPqLOva/IA3t/yvUfadiIMLI7Xc45vKy8sdESVhY6MJuDODcQOijkjaTaQNueYLXZgeei1FFxs6RgY5w8v6evmHM08wQsRBh7g4Aix38lcio5GuOW/7WWNmO3T4563p7RwhjAfHlvq3fvfmtQyoXl/s/keCbjw5bHsb6AH0K3rJ1thOnNn7FTUKrNVKq6pVOoqVTNNNWKJtahs1RquWzLSYptHoatXoqlZ2GoV2KrVeKPIeZOpWyoRFUK5HMosabX8y7BVVsqkZIpNYBXYUAkXYegJgV2FE1ylCQPdJJJMInuVSaRTTPshs8qcibXM8qpSyJpp1TkmWsjG13I9VpHpPlUOZbYxnadxSBXAKe61Q6c5QPeunuUDioXo4cp43Ks1WYkrYNJ2uTOKcBSxtvyv6E/ZZVpjGK9oFIPdMcdPGGnrZ2izWH4OALhpdI0kWAJtbyW/4o4Kmq7OdI2CmjbnLpL+LUl3g36arEx8T07JXsjBDY3eCZpc18ulnF2ttbaDkuHn3b09L8fOYzteoeHJZnWAa22pzuDCfK6s4ngLad4bJNHG9/wMc4ZjpfV2wHK5WaquO3teMjRnBs1xIsNdyLA39VYrsYqGsMss8EgfbMxoa+Rot4Q1jgA1vW265px37dOX5Fvr03mDUToomuNrEkHKcze3iGh3RT8UvPOCOLnioY0ke5f4HRkgRguI8bbi24WxxGpDZXNAsNxzHp2XTxZa/WuPlx3fKCRqVBNMqUVRdPJIt9xz6riWRRNnUc8iq+8VSi4ikdUrkVSgbJVZhmV7RMWjp51fjnWegqFbZVKdw9UbFSpmVSA/i102sUqaJtQp2TLPRVivwVN0tDY1G9WWlDKeVEI3KdmlCSQSQFCochVQ9EagoXUBXizyD53qm+RWp2qk8LpxYUsybMoyUgVrEWpAnTNRWmwgAj3rgL28DdXi/Xooyzkna8cLQh7SoHBa2vkoohlcA5w1Njd47koaIqCQgMnLTzBI+Wuy5cvyMd626ZwZa3oIijuUaw/h+R+4yt6n9gjOE4FFH4g73mt2nSwHLbc91era8Mt/vZTeTrYnH2giwmKIbXO93a+tlOx8eU5bAbEtFiChVVXk7cihtXUWHhuA5+vawOixy5m2PCEe1LEZG0UzR4iMrXEagMfs63I8vVfPgfZe/wCKURngqGA5XOYWhxPhHgNr9l4KaYg2O+3VThdryx10gkcbqSCcA+IFwPIk2vyK5kgN05i2WrP00fDFHE/MDIWEN8NwLE6WG46c1tvZVj7oquSGe+Z7crQSCNHX8ttdF5bE4jZaz2b4WZq0OJsIQHnq7kG/ZZ2au2m9zT32Thumk1yBpPNun0vZAMW4RkZrHd7O3xD05otSuLQLIlTYidnbdU5lKi42PMKqEg2IIPQixCoOJXrmJYNDUDUDNtmG/keqzzPZ7e+Z9v02F/Up9/Ryz7YVjirETlpW8BTXPwgX0Jdv3Q+owN8TyxzTmHTUW5EWR5UaiCF6sNeoTHlT50bPxTGRMJlAZVGZE5WVgnDMiFPOgcD0Qp5Fptm0dJMjFM5Z2jejlI5TViDUlyEyQU6liFztRaoQ2dqcKhczFQkCKVAQ6Zi6Maxyio5MF05chaXJn4p4JMutteR6a7hNJVk89d7/ALqN52HZczizHHo0n6Li5ct213ceOowkmMyOLiXG7ib/AD0UDKxw2cQ6566jzvotBw7g0ck0cJ/9y+Y6XDWtLjbpyVXijhSSkcTbPDchsg2PY9CvPn7dvV3MLMUkfG72U72AyNqNMrmuGQ6/maR0uNFp+FuLXVrMkpBlYMwOgLx+YEDnz0XlckhJzdNHDt1CnoKl8MgdGSHNPvGEbA879iFc6TljMntLZPF6qDFzZoPLML+oQDh7imoe0vkZG5pOjchGW2mhHLzXWOcTyPYQIgG6a5TYeZS25/GyjEA+IH82vmLBv8rzTEOHY4qyVobaMBr2ZtTZwOgPOxuFarPaNJEdfdEgWsA4H6FDXcZPrHWcxrCwbtv4tdb3VyWQ8dXJSqsAbISbhvS25PUqhFwy4fGfQIucQsbOaQfSx7rqqrAwDMTryCcyyjXLjwvajS8NMdoSb9lu/Zhg+V9QcvwlkZPe5db7LMYVUkvDrWaCLX/MvbMDw6NsAMeUPf8A1H23c4i1z6WCq21hnMZ25AsnBVoUm5cbAa2GrihuJV+UD3TBzDs/xn/82OhU717Z+/QnRvAIuee3UnmeyJunA1NgOpIAXmtZ7Ro4ZXMc114wQWuyPLnjTIHC1u5N1g8Z45qaubNncxjfhawuDGfXU91fya9K+C5e+nvz8XhG72/MFROxyD9bV891OKyEi8jnHrcp4cTd+px7k/sl8mSv4+M+3sPEeEF15osroyLkN3Ft3C26yUj7K9wVxE8Rlma4bldY627j5K/xlRRhkc0YDfeXzAbXte9vmtddbYb1fFnRMlnVMSLtrkoiiUL0TpkGgci1G5aIHaNHKRAaQo5SuS2BJpTJmnRJB6Q1AQypCKTBC6tOEHTqlOVYqHKlMt8WVV3pgukgE7SkdhilfGMpHUEJl0ToVx5OuB/DFG2OfM0eO1rnU77dtlt62OMx2lAMRDs4OotZZrAafLd53Js3yHNEcWqdo+Vg53Tr+4+S55fGNst5V50zhGOauc1pMdOXOsN35S3MGi/7rY8HYDTMY4sYD8URLvE4jQkEqhUMyPa9vLX5FHqGaKmpXSOdZgDpXuP3t6BRnL00mVs0v1NPDGwusA1uvIBeT8Z8WzyZ44ne5gsWkMsHvHd24Hkp6/jKSqe4/DACcjdjbv3QKoAOYu159hzWeO7Wl1jO/bFCiNydT56ozg7g21t+ajdJmcdLD9k8ceQ3/KV13uMePLWQ1Lb1VOXfX6/72XBzOHhNnD5FNI2Rx1GUAKZNOrLOa9CFE7LryGvZFsH40mhk0N2u0I016LMSTWFgbjn/AAnw9pdJfkOanKJ8p49vcMI4sjkGVxyv22JH1CMZL62B6WsV5LBVNNsriDYFtstz1GvMEI/hHFj4yASXDazrD7LCZXfaMuOe8TY97Ly9sjonEzSOLxndZrQX5nWI5kXGvVebV2HPgldE4ZSw5SNbkr6DwvHI5m3BF+Y6ILx5gcc8LTlBka7Rw0NspuCeY0C2ln0icl3rJ43SUUkxbHEwueTsBqb9enqtZifAbqKBkkj2uc85S1t7MNr2vz2Wm9nsYZGfDZweWO01cDYtufVH+J6JssJjdoCQb6XbY7p31T+TeU/p59whbNKLa+E37a6K9jtaXOazkwW7XsiFBgbabMAS4usSTYbXsLILVtu9x6kn6rom5hI5s7LyWxRvqp4VyI1KxqcZZLMKJ0j0OhCIUwWjMbo3I/SlZ+jaj9EVFXBRmySUY0Tp6CKZDapqJyhDqgJkC1LFRkCI1KGzOWkqLERTqIyJe9TtEicyAJGXRVXvuoTMuXJ0T0uwVzg4AOtbS1hyCnrZTYlxJcbElCGf+pcdR9Vaxx2WLyAv8wub7dEIi7R6/dYb2g43IwshJIgLQ4jk4h3M87aaLaYZNmYfNZn2k4SZKXO0XdEc3fKdHfsVrMfKdpuXjWUw6sDwANtrdFaqX6ZOvid5ch80G4aqNSD+UX72ReRwNz1R46qLluKzaXw35km3kNFIwDLJoCM1m+Q0P1CsuaCWgbaD5alR00d2Hu77uKopUcMLAAcxaTfQ+ihnD+TgR3KkqRctbzbof8VXj1ueVgjS/krlkQ3cfTkrMUttBy1TPhFteo/lctbrfsjSbnVgy3u0G2okYf0k729QiEWIktuR4ho4d+o7HdBom6NP9qnp5C0+ehU3A5yUcpMae17QxxGo0v3+y3lLO5zNXEg8uQOXVeRVrg03zZTuDyXqHBLZHUkbpfjdc+bb+E/JROP9trvJ1oV4ed/XlYejT8hv9VZxapIGVx1HPqOSF/iPcVrHH4JRk8iOSv8AFsGaIPHLQ9wf+UZQYXpTr33Z8vkUEdEjcMHvGNtvlHroqlRREbjbfst5dxjl1QoxpgxWzEmMauRnXEYV6mVVrVcp1SRukRyiCA0aO0JUGLs2STMOidWHMgQ+qCJSIXWFKgGqyg1VJZFK19lkOLJntgdIx5YWEG4v4tbZbjmlctNMcPK6X5JCOSaKW5svP28V1DiMzyQOtrlTx8bTRvuGsI7g3+YU/Jftplwa9V6MzD3EXCrz0rhuCqXD3tJhlGWa0Ul7A6+7dc6WPL1Wome09+am3aZj4g1GwNeC8EaXGhI8yreMQZ4yBvYqy2ayo4i8m1r3vsDuDvdZ6VsE4SnN5GHcWNvWxRXGKTPBI0fmY8epYQqeH0YjqXlpuHN1873KOWCvFOTwDBDYuPbL/KMRzqliUQiqZmDYSvHpnOimw12Z4HdVUC7GWHpdPBoAOrgfspnjQ+SiqG5QCOxUmrNA97MfUf45f3XEMXh7Fo+gsnkHjPcH1/2ymphdpHQFOJqCfQRjqAT/AIhKBup8ipcRZZ7R0Y37D+FzDz8j9Uw5gb4PI3XT26/Vc0mxHVNUzZQD2QW1bEKJ0mRoO7st+nS69pwtoYxrBs1ob8hZeLYZX5nsFwM0kbTfckvAsPmvbqOOyFbAuMpbCK2/vL/ILRseJKch4+JuvYW+6z/EUYkewH8kma3Xw7fVHqOZjY88hs0cubjyFv2UWdtMfSvR0r4g0PHIWPpt5o3JBHNHqQJAN+TgOv8AKHYxNmDcvxfF5C33Q2KsfqNbbefZaY36RlO0E8NjooHMVt6hctEWIAxWqdqhCswISK0YR2jYgdK1HaNymmJs2STNKSYdSBDqtiJOVCr2SyPFkscq2xgF17Fwbp1JXmvGePOleYcpjZGbFptmcf1Fel8UUfvIHtAu7KcovbxDUa8tV5LXwmTxySH34OSRrxZ9hoCOvdY5Xt3cMln+hDW800o0VyChc42YCSeVvrdaSkwQBgaQCeZIGpTnZ5/qxTW6rY8PcYuiaGSXcwaD9TR07hXBwzCQfBY8iCdO9lHQcCOdq+QDXZrbnfvsjtluX21NBjEVQ28TwSN2nRw9FDXmQ3sbaEA7+q6wfg+CB4eMznjYuIs3uAERlZZ21x9fml7Z3r0qYLSFrG5visL/ACRRzdFzTXO/JTvZoqk0mvEeP6X3VfL0fllH9w1+oKg4dhu4O5G9vRaH2vUwvE8DxFj2X7Nc02/6iqGC02VjB+lo+ZFyqvpAk+LQqCpZ/THb9letoq9QOSk6F8wfRWaNurh2KiLN+xVymZaXsW5vomlSxB15Selh8guG7FcvN3E9yuyNEy2VGNULxqS0bfki9K3xBDMQizU/cE/coNR4QgL66nHL3rXH+05v2X0FGdF4j7O6YOxCK/5Q949GED7r2xuydMGxKpbHI5zuVj9LLukhc+zpTqXA5Ts0fpA+6pYtRumqo23tGLPd/wDLKdGoodXdm/UqVy9C0cOd5HSwRPDcHs4nS1rG7b3B5KlhEozl3I2RioxUNFm77XTx6LLsOn4TJJyvbbuDdBq7BDEf6ssbGC3iJ+lt1pq3H44muJ3a0kAczyB7krwfiLGpaiZ7pSScx8PJuuwRllrqNOHjufv09PxXBfcsbI14kjdzGltNDvqqtK668+wXiOoBZA+aQU+ZoLQA4gX2AcvRn4e6J2urD8LtbOCMcj5OLxFKQo1RFA6RGqNU57BdqSZh0SQWnblTqWK65QTNRTjO1zFnq3DmPJLmtJ2uQ249bLXVdOhU1P2U6aTLTC0/BgZIHNlfoQbWGtjsjQodUX/Dp/w6cxFzt9hrKVWIqXporzKZWoqVPSNqscZXTqdEmUyl/DI8YWwcQf76qVjUQNJdV44bOISsVHmvtLoQ+KAc/fOH9pYS77BCKSHR3yHyW043o7xxnmJLf5Mdf7LO0dHof95KbCV4G3Cjmj1RSko9CuaikRIGf93v3/m6liNgDzDS3+FZdT6qpUjK13r9imQXG65UrlFCFI8ppTU2/oqFQ3+g/s53/cVfpuarmO8Unm5I132XU4NY5x3bEbf3OF/svVpF5v7L6c/iXn/6/wDyC9TNPcIq/oBjlAndfQlvh6XHJWGNIbY780qnC7ybclfp6RwbYkkcrokGz0T7BSySpMh0TmFGlAeKsLmOFzci/e+680qYLPN97lewS0axOO4AC82LWakkuOVhHcqbNtuLPXTGtJa4OG7SCPML0qj4tjMENOHOnndYucB4Ytbm552usNDQNdnL3gMboA0OLpTyDf5Rrhzh+Qzh7Q5rWkeJwsXC3wgc0sZ3225bPF6HQs0RykYh1FFYBGKZi2cFq4zZJdNGiZPSXZXDmqSyYhPRKU0SHTQI2+NVpKZLQAXQpCFFX0RUYoyjQU2RK3FEpmURVhlOjQRxxKX3SmbGusqegqmL/fRU3Q+JFCxV3w6pHKyvEtBniI/S4P8AlcfugFPh9gtxX0lw4IZDhZ6KdHsCpcPXFZQrURYbZRVOGEjZPRPPqqnsUFxuOzD3W9rcDdfZZ7HMAeW2tzS0GKhfbRPIUXHDrx+VdDhx55I0OgylfZXaekuHab3RnD+FX9NPJaDDeFCL6I0LpS9neHZZHG35R916PHS6IXw/gZiJNuVlpY4k5BtQbRDXT15rmSjRQRpnRJ6Gwd1NZO2EIjJAoTCUj2pywBCanAhKXEgEAbHmtA6ErqkgsSjQ8mThwZjdmtAGo0GhRKnpbIvPh+txsUoqNPQuVrilhROFqjigVlrE0nCS6CSYOkkkgEmskkgFlTZAkkgHypWSSQCslZOkgGsmypJIDh0QXApwnSQDiAJ/chJJAcPo2nkqk+EsPIJJICo7AY+gspIsBjHIJJIC6zC2DYBStpGjkkkgJGxBdAJJIB7JWSSQDZU2RJJALIEhEmSQHWRLImSQHQCdJJAJJJJA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653855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548680"/>
            <a:ext cx="3898776" cy="604867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CO" b="1" dirty="0"/>
              <a:t>¿ Qué hicieron, repartir los vestidos o echar suertes? Esto parece casi contradictorio hasta que uno comprende lo que sucedió al pié de la cruz. </a:t>
            </a:r>
            <a:endParaRPr lang="es-CO" b="1" dirty="0" smtClean="0"/>
          </a:p>
          <a:p>
            <a:pPr marL="0" indent="0" algn="ctr">
              <a:buNone/>
            </a:pPr>
            <a:r>
              <a:rPr lang="es-CO" b="1" dirty="0" smtClean="0"/>
              <a:t>Ellos </a:t>
            </a:r>
            <a:r>
              <a:rPr lang="es-CO" b="1" dirty="0"/>
              <a:t>desgarraron el vestido </a:t>
            </a:r>
            <a:r>
              <a:rPr lang="es-CO" b="1" dirty="0" smtClean="0"/>
              <a:t>interior, </a:t>
            </a:r>
            <a:r>
              <a:rPr lang="es-CO" b="1" dirty="0"/>
              <a:t>pero vacilaron cuando recogieron la túnica. Era una hermosa obra de arte, de una sola pieza, así que decidieron rifarla.</a:t>
            </a:r>
            <a:endParaRPr lang="es-CO" dirty="0"/>
          </a:p>
        </p:txBody>
      </p:sp>
      <p:sp>
        <p:nvSpPr>
          <p:cNvPr id="4" name="AutoShape 2" descr="data:image/jpeg;base64,/9j/4AAQSkZJRgABAQAAAQABAAD/2wCEAAkGBhISEBUUEhQUFA8UFRQQFBQUFA8UDw8UFBAVFBUQFBQXHCYeFxkjGRQUHy8gIycpLCwsFR4xNTAqNSYrLCkBCQoKDgwOGg8PFykcFRwpKSkpKSkpKSkpKSkpKSkpKSkpKSkpKSkpKSkpKSkpKSkpKSkpKSkpKSksKSksLCkpKf/AABEIALYBFQMBIgACEQEDEQH/xAAcAAABBQEBAQAAAAAAAAAAAAAFAAEDBAYCBwj/xAA8EAABAwIEBAMGBQQBAwUAAAABAAIDBBEFEiExBkFRYSJxgQcTMpGhsRRCUsHRI4KS8OGissIzQ2Jjcv/EABkBAAMBAQEAAAAAAAAAAAAAAAABAgMEBf/EACIRAQEAAgICAgIDAAAAAAAAAAABAhEDIRIxE0EEIhRRYf/aAAwDAQACEQMRAD8A9xSTJIB7pLguTZkBImUfvExkQEt011A6ZcGoCC2s5ki9UzUKJ9SjVG18TJe+CFmpSFSl2NinvUxmQ7365dUI7NfdVBRmuQirrQxpc42aNSvOsY9p3jIisGAkXdfW3Qc1Fy0qY7eutrbqQVCyHDfGcctIJiLva4Rloy5nG9rgchvv0RuvxJoynVpIvq022vYkaKfkV4UXbMug9C6eqzC6tNlWkqLNLeZNnUHvFE+dMlv3iXvUNdVLj8YjYFfeLrOhrKlTMmTC5mSzKuJE+dATZk4coMye6AmzJwVDddAoCZJcArpAOkkkgOVySnJUUj0Az5FXfOuZpVSllVSItWH1SidXKhLOqsky1xx2zuQoa9RmtQkzphMr+NHmMfilC6qVH3yhkqFPgryXjVrtlUUIMymhlTuBTIYbOuXzKm2ZcunWWWLWUD9oGJ+7pSNfGcuh12J/ZeJPqLOva/IA3t/yvUfadiIMLI7Xc45vKy8sdESVhY6MJuDODcQOijkjaTaQNueYLXZgeei1FFxs6RgY5w8v6evmHM08wQsRBh7g4Aix38lcio5GuOW/7WWNmO3T4563p7RwhjAfHlvq3fvfmtQyoXl/s/keCbjw5bHsb6AH0K3rJ1thOnNn7FTUKrNVKq6pVOoqVTNNNWKJtahs1RquWzLSYptHoatXoqlZ2GoV2KrVeKPIeZOpWyoRFUK5HMosabX8y7BVVsqkZIpNYBXYUAkXYegJgV2FE1ylCQPdJJJMInuVSaRTTPshs8qcibXM8qpSyJpp1TkmWsjG13I9VpHpPlUOZbYxnadxSBXAKe61Q6c5QPeunuUDioXo4cp43Ks1WYkrYNJ2uTOKcBSxtvyv6E/ZZVpjGK9oFIPdMcdPGGnrZ2izWH4OALhpdI0kWAJtbyW/4o4Kmq7OdI2CmjbnLpL+LUl3g36arEx8T07JXsjBDY3eCZpc18ulnF2ttbaDkuHn3b09L8fOYzteoeHJZnWAa22pzuDCfK6s4ngLad4bJNHG9/wMc4ZjpfV2wHK5WaquO3teMjRnBs1xIsNdyLA39VYrsYqGsMss8EgfbMxoa+Rot4Q1jgA1vW265px37dOX5Fvr03mDUToomuNrEkHKcze3iGh3RT8UvPOCOLnioY0ke5f4HRkgRguI8bbi24WxxGpDZXNAsNxzHp2XTxZa/WuPlx3fKCRqVBNMqUVRdPJIt9xz6riWRRNnUc8iq+8VSi4ikdUrkVSgbJVZhmV7RMWjp51fjnWegqFbZVKdw9UbFSpmVSA/i102sUqaJtQp2TLPRVivwVN0tDY1G9WWlDKeVEI3KdmlCSQSQFCochVQ9EagoXUBXizyD53qm+RWp2qk8LpxYUsybMoyUgVrEWpAnTNRWmwgAj3rgL28DdXi/Xooyzkna8cLQh7SoHBa2vkoohlcA5w1Njd47koaIqCQgMnLTzBI+Wuy5cvyMd626ZwZa3oIijuUaw/h+R+4yt6n9gjOE4FFH4g73mt2nSwHLbc91era8Mt/vZTeTrYnH2giwmKIbXO93a+tlOx8eU5bAbEtFiChVVXk7cihtXUWHhuA5+vawOixy5m2PCEe1LEZG0UzR4iMrXEagMfs63I8vVfPgfZe/wCKURngqGA5XOYWhxPhHgNr9l4KaYg2O+3VThdryx10gkcbqSCcA+IFwPIk2vyK5kgN05i2WrP00fDFHE/MDIWEN8NwLE6WG46c1tvZVj7oquSGe+Z7crQSCNHX8ttdF5bE4jZaz2b4WZq0OJsIQHnq7kG/ZZ2au2m9zT32Thumk1yBpPNun0vZAMW4RkZrHd7O3xD05otSuLQLIlTYidnbdU5lKi42PMKqEg2IIPQixCoOJXrmJYNDUDUDNtmG/keqzzPZ7e+Z9v02F/Up9/Ryz7YVjirETlpW8BTXPwgX0Jdv3Q+owN8TyxzTmHTUW5EWR5UaiCF6sNeoTHlT50bPxTGRMJlAZVGZE5WVgnDMiFPOgcD0Qp5Fptm0dJMjFM5Z2jejlI5TViDUlyEyQU6liFztRaoQ2dqcKhczFQkCKVAQ6Zi6Maxyio5MF05chaXJn4p4JMutteR6a7hNJVk89d7/ALqN52HZczizHHo0n6Li5ct213ceOowkmMyOLiXG7ib/AD0UDKxw2cQ6566jzvotBw7g0ck0cJ/9y+Y6XDWtLjbpyVXijhSSkcTbPDchsg2PY9CvPn7dvV3MLMUkfG72U72AyNqNMrmuGQ6/maR0uNFp+FuLXVrMkpBlYMwOgLx+YEDnz0XlckhJzdNHDt1CnoKl8MgdGSHNPvGEbA879iFc6TljMntLZPF6qDFzZoPLML+oQDh7imoe0vkZG5pOjchGW2mhHLzXWOcTyPYQIgG6a5TYeZS25/GyjEA+IH82vmLBv8rzTEOHY4qyVobaMBr2ZtTZwOgPOxuFarPaNJEdfdEgWsA4H6FDXcZPrHWcxrCwbtv4tdb3VyWQ8dXJSqsAbISbhvS25PUqhFwy4fGfQIucQsbOaQfSx7rqqrAwDMTryCcyyjXLjwvajS8NMdoSb9lu/Zhg+V9QcvwlkZPe5db7LMYVUkvDrWaCLX/MvbMDw6NsAMeUPf8A1H23c4i1z6WCq21hnMZ25AsnBVoUm5cbAa2GrihuJV+UD3TBzDs/xn/82OhU717Z+/QnRvAIuee3UnmeyJunA1NgOpIAXmtZ7Ro4ZXMc114wQWuyPLnjTIHC1u5N1g8Z45qaubNncxjfhawuDGfXU91fya9K+C5e+nvz8XhG72/MFROxyD9bV891OKyEi8jnHrcp4cTd+px7k/sl8mSv4+M+3sPEeEF15osroyLkN3Ft3C26yUj7K9wVxE8Rlma4bldY627j5K/xlRRhkc0YDfeXzAbXte9vmtddbYb1fFnRMlnVMSLtrkoiiUL0TpkGgci1G5aIHaNHKRAaQo5SuS2BJpTJmnRJB6Q1AQypCKTBC6tOEHTqlOVYqHKlMt8WVV3pgukgE7SkdhilfGMpHUEJl0ToVx5OuB/DFG2OfM0eO1rnU77dtlt62OMx2lAMRDs4OotZZrAafLd53Js3yHNEcWqdo+Vg53Tr+4+S55fGNst5V50zhGOauc1pMdOXOsN35S3MGi/7rY8HYDTMY4sYD8URLvE4jQkEqhUMyPa9vLX5FHqGaKmpXSOdZgDpXuP3t6BRnL00mVs0v1NPDGwusA1uvIBeT8Z8WzyZ44ne5gsWkMsHvHd24Hkp6/jKSqe4/DACcjdjbv3QKoAOYu159hzWeO7Wl1jO/bFCiNydT56ozg7g21t+ajdJmcdLD9k8ceQ3/KV13uMePLWQ1Lb1VOXfX6/72XBzOHhNnD5FNI2Rx1GUAKZNOrLOa9CFE7LryGvZFsH40mhk0N2u0I016LMSTWFgbjn/AAnw9pdJfkOanKJ8p49vcMI4sjkGVxyv22JH1CMZL62B6WsV5LBVNNsriDYFtstz1GvMEI/hHFj4yASXDazrD7LCZXfaMuOe8TY97Ly9sjonEzSOLxndZrQX5nWI5kXGvVebV2HPgldE4ZSw5SNbkr6DwvHI5m3BF+Y6ILx5gcc8LTlBka7Rw0NspuCeY0C2ln0icl3rJ43SUUkxbHEwueTsBqb9enqtZifAbqKBkkj2uc85S1t7MNr2vz2Wm9nsYZGfDZweWO01cDYtufVH+J6JssJjdoCQb6XbY7p31T+TeU/p59whbNKLa+E37a6K9jtaXOazkwW7XsiFBgbabMAS4usSTYbXsLILVtu9x6kn6rom5hI5s7LyWxRvqp4VyI1KxqcZZLMKJ0j0OhCIUwWjMbo3I/SlZ+jaj9EVFXBRmySUY0Tp6CKZDapqJyhDqgJkC1LFRkCI1KGzOWkqLERTqIyJe9TtEicyAJGXRVXvuoTMuXJ0T0uwVzg4AOtbS1hyCnrZTYlxJcbElCGf+pcdR9Vaxx2WLyAv8wub7dEIi7R6/dYb2g43IwshJIgLQ4jk4h3M87aaLaYZNmYfNZn2k4SZKXO0XdEc3fKdHfsVrMfKdpuXjWUw6sDwANtrdFaqX6ZOvid5ch80G4aqNSD+UX72ReRwNz1R46qLluKzaXw35km3kNFIwDLJoCM1m+Q0P1CsuaCWgbaD5alR00d2Hu77uKopUcMLAAcxaTfQ+ihnD+TgR3KkqRctbzbof8VXj1ueVgjS/krlkQ3cfTkrMUttBy1TPhFteo/lctbrfsjSbnVgy3u0G2okYf0k729QiEWIktuR4ho4d+o7HdBom6NP9qnp5C0+ehU3A5yUcpMae17QxxGo0v3+y3lLO5zNXEg8uQOXVeRVrg03zZTuDyXqHBLZHUkbpfjdc+bb+E/JROP9trvJ1oV4ed/XlYejT8hv9VZxapIGVx1HPqOSF/iPcVrHH4JRk8iOSv8AFsGaIPHLQ9wf+UZQYXpTr33Z8vkUEdEjcMHvGNtvlHroqlRREbjbfst5dxjl1QoxpgxWzEmMauRnXEYV6mVVrVcp1SRukRyiCA0aO0JUGLs2STMOidWHMgQ+qCJSIXWFKgGqyg1VJZFK19lkOLJntgdIx5YWEG4v4tbZbjmlctNMcPK6X5JCOSaKW5svP28V1DiMzyQOtrlTx8bTRvuGsI7g3+YU/Jftplwa9V6MzD3EXCrz0rhuCqXD3tJhlGWa0Ul7A6+7dc6WPL1Wome09+am3aZj4g1GwNeC8EaXGhI8yreMQZ4yBvYqy2ayo4i8m1r3vsDuDvdZ6VsE4SnN5GHcWNvWxRXGKTPBI0fmY8epYQqeH0YjqXlpuHN1873KOWCvFOTwDBDYuPbL/KMRzqliUQiqZmDYSvHpnOimw12Z4HdVUC7GWHpdPBoAOrgfspnjQ+SiqG5QCOxUmrNA97MfUf45f3XEMXh7Fo+gsnkHjPcH1/2ymphdpHQFOJqCfQRjqAT/AIhKBup8ipcRZZ7R0Y37D+FzDz8j9Uw5gb4PI3XT26/Vc0mxHVNUzZQD2QW1bEKJ0mRoO7st+nS69pwtoYxrBs1ob8hZeLYZX5nsFwM0kbTfckvAsPmvbqOOyFbAuMpbCK2/vL/ILRseJKch4+JuvYW+6z/EUYkewH8kma3Xw7fVHqOZjY88hs0cubjyFv2UWdtMfSvR0r4g0PHIWPpt5o3JBHNHqQJAN+TgOv8AKHYxNmDcvxfF5C33Q2KsfqNbbefZaY36RlO0E8NjooHMVt6hctEWIAxWqdqhCswISK0YR2jYgdK1HaNymmJs2STNKSYdSBDqtiJOVCr2SyPFkscq2xgF17Fwbp1JXmvGePOleYcpjZGbFptmcf1Fel8UUfvIHtAu7KcovbxDUa8tV5LXwmTxySH34OSRrxZ9hoCOvdY5Xt3cMln+hDW800o0VyChc42YCSeVvrdaSkwQBgaQCeZIGpTnZ5/qxTW6rY8PcYuiaGSXcwaD9TR07hXBwzCQfBY8iCdO9lHQcCOdq+QDXZrbnfvsjtluX21NBjEVQ28TwSN2nRw9FDXmQ3sbaEA7+q6wfg+CB4eMznjYuIs3uAERlZZ21x9fml7Z3r0qYLSFrG5visL/ACRRzdFzTXO/JTvZoqk0mvEeP6X3VfL0fllH9w1+oKg4dhu4O5G9vRaH2vUwvE8DxFj2X7Nc02/6iqGC02VjB+lo+ZFyqvpAk+LQqCpZ/THb9letoq9QOSk6F8wfRWaNurh2KiLN+xVymZaXsW5vomlSxB15Selh8guG7FcvN3E9yuyNEy2VGNULxqS0bfki9K3xBDMQizU/cE/coNR4QgL66nHL3rXH+05v2X0FGdF4j7O6YOxCK/5Q949GED7r2xuydMGxKpbHI5zuVj9LLukhc+zpTqXA5Ts0fpA+6pYtRumqo23tGLPd/wDLKdGoodXdm/UqVy9C0cOd5HSwRPDcHs4nS1rG7b3B5KlhEozl3I2RioxUNFm77XTx6LLsOn4TJJyvbbuDdBq7BDEf6ssbGC3iJ+lt1pq3H44muJ3a0kAczyB7krwfiLGpaiZ7pSScx8PJuuwRllrqNOHjufv09PxXBfcsbI14kjdzGltNDvqqtK668+wXiOoBZA+aQU+ZoLQA4gX2AcvRn4e6J2urD8LtbOCMcj5OLxFKQo1RFA6RGqNU57BdqSZh0SQWnblTqWK65QTNRTjO1zFnq3DmPJLmtJ2uQ249bLXVdOhU1P2U6aTLTC0/BgZIHNlfoQbWGtjsjQodUX/Dp/w6cxFzt9hrKVWIqXporzKZWoqVPSNqscZXTqdEmUyl/DI8YWwcQf76qVjUQNJdV44bOISsVHmvtLoQ+KAc/fOH9pYS77BCKSHR3yHyW043o7xxnmJLf5Mdf7LO0dHof95KbCV4G3Cjmj1RSko9CuaikRIGf93v3/m6liNgDzDS3+FZdT6qpUjK13r9imQXG65UrlFCFI8ppTU2/oqFQ3+g/s53/cVfpuarmO8Unm5I132XU4NY5x3bEbf3OF/svVpF5v7L6c/iXn/6/wDyC9TNPcIq/oBjlAndfQlvh6XHJWGNIbY780qnC7ybclfp6RwbYkkcrokGz0T7BSySpMh0TmFGlAeKsLmOFzci/e+680qYLPN97lewS0axOO4AC82LWakkuOVhHcqbNtuLPXTGtJa4OG7SCPML0qj4tjMENOHOnndYucB4Ytbm552usNDQNdnL3gMboA0OLpTyDf5Rrhzh+Qzh7Q5rWkeJwsXC3wgc0sZ3225bPF6HQs0RykYh1FFYBGKZi2cFq4zZJdNGiZPSXZXDmqSyYhPRKU0SHTQI2+NVpKZLQAXQpCFFX0RUYoyjQU2RK3FEpmURVhlOjQRxxKX3SmbGusqegqmL/fRU3Q+JFCxV3w6pHKyvEtBniI/S4P8AlcfugFPh9gtxX0lw4IZDhZ6KdHsCpcPXFZQrURYbZRVOGEjZPRPPqqnsUFxuOzD3W9rcDdfZZ7HMAeW2tzS0GKhfbRPIUXHDrx+VdDhx55I0OgylfZXaekuHab3RnD+FX9NPJaDDeFCL6I0LpS9neHZZHG35R916PHS6IXw/gZiJNuVlpY4k5BtQbRDXT15rmSjRQRpnRJ6Gwd1NZO2EIjJAoTCUj2pywBCanAhKXEgEAbHmtA6ErqkgsSjQ8mThwZjdmtAGo0GhRKnpbIvPh+txsUoqNPQuVrilhROFqjigVlrE0nCS6CSYOkkkgEmskkgFlTZAkkgHypWSSQCslZOkgGsmypJIDh0QXApwnSQDiAJ/chJJAcPo2nkqk+EsPIJJICo7AY+gspIsBjHIJJIC6zC2DYBStpGjkkkgJGxBdAJJIB7JWSSQDZU2RJJALIEhEmSQHWRLImSQHQCdJJAJJJJA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2052" name="Picture 4" descr="http://3.bp.blogspot.com/-g6H-19E_0Zc/T7Ss3kyK8HI/AAAAAAAABdQ/m32rIbmqz8Q/s200/vestidura+de+justic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692697"/>
            <a:ext cx="3600400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5076056" y="4869161"/>
            <a:ext cx="38519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dirty="0"/>
              <a:t>La </a:t>
            </a:r>
            <a:r>
              <a:rPr lang="es-CO" b="1" dirty="0" smtClean="0"/>
              <a:t>túnica </a:t>
            </a:r>
            <a:r>
              <a:rPr lang="es-CO" b="1" dirty="0"/>
              <a:t>representa la Justicia de Cristo, que Él nos coloca cuando lo aceptamos como nuestro Salvador. Y no la podemos recibir por </a:t>
            </a:r>
            <a:r>
              <a:rPr lang="es-CO" b="1" dirty="0" smtClean="0"/>
              <a:t>pedazos, </a:t>
            </a:r>
            <a:r>
              <a:rPr lang="es-CO" b="1" dirty="0"/>
              <a:t>con Dios es todo o nada.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152261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620689"/>
            <a:ext cx="8229600" cy="3168351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CO" sz="3600" b="1" u="sng" dirty="0" smtClean="0"/>
              <a:t>39.El </a:t>
            </a:r>
            <a:r>
              <a:rPr lang="es-CO" sz="3600" b="1" u="sng" dirty="0"/>
              <a:t>Mesías tendría sed.</a:t>
            </a:r>
          </a:p>
          <a:p>
            <a:pPr marL="0" indent="0" algn="ctr">
              <a:buNone/>
            </a:pPr>
            <a:r>
              <a:rPr lang="es-CO" b="1" dirty="0"/>
              <a:t>Profecía: “</a:t>
            </a:r>
            <a:r>
              <a:rPr lang="es-CO" dirty="0">
                <a:latin typeface="Agency FB" pitchFamily="34" charset="0"/>
              </a:rPr>
              <a:t>Y en mi sed me dieron a beber vinagre</a:t>
            </a:r>
            <a:r>
              <a:rPr lang="es-CO" b="1" dirty="0"/>
              <a:t>”. </a:t>
            </a:r>
            <a:r>
              <a:rPr lang="es-CO" b="1" dirty="0">
                <a:solidFill>
                  <a:srgbClr val="FF0000"/>
                </a:solidFill>
              </a:rPr>
              <a:t>( Salmo </a:t>
            </a:r>
            <a:r>
              <a:rPr lang="es-CO" b="1" dirty="0" smtClean="0">
                <a:solidFill>
                  <a:srgbClr val="FF0000"/>
                </a:solidFill>
              </a:rPr>
              <a:t>69:21)</a:t>
            </a:r>
            <a:r>
              <a:rPr lang="es-CO" b="1" dirty="0" smtClean="0"/>
              <a:t>.</a:t>
            </a:r>
            <a:r>
              <a:rPr lang="es-CO" b="1" dirty="0"/>
              <a:t/>
            </a:r>
            <a:br>
              <a:rPr lang="es-CO" b="1" dirty="0"/>
            </a:br>
            <a:endParaRPr lang="es-CO" b="1" dirty="0" smtClean="0"/>
          </a:p>
          <a:p>
            <a:pPr marL="0" indent="0" algn="ctr">
              <a:buNone/>
            </a:pPr>
            <a:r>
              <a:rPr lang="es-CO" b="1" dirty="0" smtClean="0"/>
              <a:t>Cumplimiento</a:t>
            </a:r>
            <a:r>
              <a:rPr lang="es-CO" b="1" dirty="0"/>
              <a:t>: </a:t>
            </a:r>
            <a:r>
              <a:rPr lang="es-CO" b="1" dirty="0" smtClean="0"/>
              <a:t>“</a:t>
            </a:r>
            <a:r>
              <a:rPr lang="es-CO" dirty="0" smtClean="0">
                <a:latin typeface="Agency FB" pitchFamily="34" charset="0"/>
              </a:rPr>
              <a:t>Después </a:t>
            </a:r>
            <a:r>
              <a:rPr lang="es-CO" dirty="0">
                <a:latin typeface="Agency FB" pitchFamily="34" charset="0"/>
              </a:rPr>
              <a:t>[de esto], sabiendo Jesús que todas las cosas eran ya cumplidas, para que la Escritura se cumpliese, dijo</a:t>
            </a:r>
            <a:r>
              <a:rPr lang="es-CO" dirty="0" smtClean="0">
                <a:latin typeface="Agency FB" pitchFamily="34" charset="0"/>
              </a:rPr>
              <a:t>: »Tengo sed</a:t>
            </a:r>
            <a:r>
              <a:rPr lang="es-CO" b="1" dirty="0" smtClean="0"/>
              <a:t>”. </a:t>
            </a:r>
            <a:r>
              <a:rPr lang="es-CO" b="1" dirty="0">
                <a:solidFill>
                  <a:srgbClr val="FF0000"/>
                </a:solidFill>
              </a:rPr>
              <a:t>( Juan </a:t>
            </a:r>
            <a:r>
              <a:rPr lang="es-CO" b="1" dirty="0" smtClean="0">
                <a:solidFill>
                  <a:srgbClr val="FF0000"/>
                </a:solidFill>
              </a:rPr>
              <a:t>19:28). </a:t>
            </a:r>
            <a:endParaRPr lang="es-CO" dirty="0">
              <a:solidFill>
                <a:srgbClr val="FF0000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323529" y="3861048"/>
            <a:ext cx="612068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i="1" dirty="0"/>
              <a:t>Había allí un recipiente lleno de vinagre; así que pusieron una esponja empapada en vinagre en lo alto de una caña de hisopo, y Se la acercaron a la </a:t>
            </a:r>
            <a:r>
              <a:rPr lang="es-CO" sz="2400" i="1" dirty="0" smtClean="0"/>
              <a:t>boca. Cuando </a:t>
            </a:r>
            <a:r>
              <a:rPr lang="es-CO" sz="2400" i="1" dirty="0"/>
              <a:t>Jesús probó el vinagre, dijo:</a:t>
            </a:r>
          </a:p>
          <a:p>
            <a:pPr algn="ctr"/>
            <a:r>
              <a:rPr lang="es-CO" sz="2400" i="1" dirty="0"/>
              <a:t>-¡Ya todo está </a:t>
            </a:r>
            <a:r>
              <a:rPr lang="es-CO" sz="2400" i="1" dirty="0" smtClean="0"/>
              <a:t>completo! Y </a:t>
            </a:r>
            <a:r>
              <a:rPr lang="es-CO" sz="2400" i="1" dirty="0"/>
              <a:t>recostando hacia atrás la cabeza, entregó el espíritu.</a:t>
            </a:r>
          </a:p>
          <a:p>
            <a:endParaRPr lang="es-CO" dirty="0"/>
          </a:p>
        </p:txBody>
      </p:sp>
      <p:sp>
        <p:nvSpPr>
          <p:cNvPr id="5" name="AutoShape 2" descr="data:image/jpeg;base64,/9j/4AAQSkZJRgABAQAAAQABAAD/2wCEAAkGBhQSEBUUEhIVFRQVFRUVFRYVFRQUFBgVFBQVFBQVFhQXHCYfFxkjGRQUHy8gIycpLCwsFR4xNTAqNSYrLCkBCQoKDgwOGA8PGikcHBwpKSkpKSkpKSkpKSkpKSkpKSkpKSkpKSkpKSkpLCwsLCkpLCkpKSkpKSkpLCwsLCkpKf/AABEIALYBFQMBIgACEQEDEQH/xAAbAAABBQEBAAAAAAAAAAAAAAAAAQIDBAYFB//EAEUQAAEDAgMEBgcEBwYHAAAAAAEAAhEDIQQSMQVBUWEGEyJxgZEHMkKhscHRUpLh8BQjQ3KCstIVJDNTYqIWFzRjg5Oj/8QAGQEBAAMBAQAAAAAAAAAAAAAAAAECAwQF/8QAIxEBAAICAwABBQEBAAAAAAAAAAECAxESITFBBBMyUWFxIv/aAAwDAQACEQMRAD8A4rZlTOtuSFvBLPH3LTaga9KwhR5oTw2VOxK1yZKYmymxM1OCVjZHJBCjYbKAE02ShqnZornJWYp40c4dznC/gUkKNwUbCuvrfvSdSOCMpPJVqDHh2nZ4zM+CjYmOGHPzKQUI3nzVhJCBnV/6j7vomlp+0fd9FMVQrV3B0QeUNt+KbS6WyMc6hXZVEE03ZgDYGxF471sB6U6m/D0z3PcFhdyVhug3rfSq7fhm+FQ/0qZnpUG/DHwqD+lYBwTQ5Oh6TT9KdH2qFUdxY76KX/mfhv8ALreTP6l5oUgKag29Pb6TcLvbVH8Lf6lYo+kTBu9t7f3qbvlK8qYUfBRqB67/AMc4P/P/ANlT+lKzpxgif+oaO9rx8QvJHJhTUG3szeleEOmJpffClb0hwx0xFL/2N+q8UEIsp4m3uDNq0TpWpn/yM+qlbimHR7T3OafmvCS1vBApjcnE295a8cR5py8Ha48/OFJTxT9z3D+I/VOJt7qheIDaFQaVX/ff9UJxTtap9GHOBgiNxEwR46ae9VcTsF7JI7UaxwF1p8NttjmzmaBAHaMEkngN2qMfjKbJBhxi4GsRbv3Km5TqGFqjilbUU2PfneSBE7reaqFhVlUxqWTGhQlOZUHFBZa5SBUut5qenVG8oJUqbmhAqDeVKDoTSg1Wxr8Uw1m8fiiToT2hQuqg71K14jVA4pj3JS8cU0uQO3KIvUiTKoEbXGTOm5K5p3IkSpMykRNKADKdkQxAqIKdm7kFyBhKVr015CilBaLlE5yaHc0j3oghq3KexygjgnZCiVjMlD1CxAfc2TYnBTwoWhPzbpUoPzJUwOSIEFL8/JSAFp/FXKbQRuB71VqAgkkW0lVWI4jgojSTnVBCaHoggakyck/Omh8oI3UpTqVOFLTbxQ5yBC1ODk4aJCFKCSmF+5PTCiQgNHBK0Kmxj8+hi8nN2fAIhaLBwHkEwUm/ZHkFKkQM6ocEpojn5lPUBxLi7KGOfa2UX534d6hKTqh+SUdQPySozXJIDWuuconj3qNuNEkEwRxCCz1LeAR1Q3AJaQzTGgBM90ADzICdTw7i8MjtOIAHN2nxTYiyDgPIJ/VjgPIJ9SjBO8SQDuMGJCFIhNEKMsVmEhbPmggDQNdUjmcLKSrSQ2moFdrXTqpC08T7vopTThARKIDn7gh1S2seSkICY5t0QYKt/W8LJ4rTofcmhg4XTm00EZ7z7vohT5OSFI6pocvgmnDD7HuC9jdsqidaNP7jfooXbAw51oU/ugfBZaW28fOCb9j3fRNds9n2f5l667ovhj+wb4Zh8Con9DsKf2ZHc94+aaNvJxgG8/Mpv6AOJ816q7oThj7Lx/GVC/oFhzo6oO5zfm1NSPMhg+Z8wg4TmfIL0h3o+o7qtQfcPyUT/R3TOlZ3ixpTsedjCHj5j8Uhwx4jyK37/Rzwrjxp/QqGp6OHH9qw/wALx81PZqGCNFw4e9VcbiOrEkSOR+oXoB9G9UaPp/eePkuVtv0Z1zSJ61gg+rLnAgAnWLFNydMhh8ZnbIYYPMKXrT9g/wC36p/9muoHqnxmZYxfn80q0UQnFGYyO4+yfmmjF2/w3/dH1UrLvgawB5krpN2OHUXHMQAA132muJgaatJtO6eSiUw4tKs6s8MZaTEkSA4gwDGmnhqu+xr6OGczr2MII6wjsNg6gvLZq6z2bRpKzWzMLWa4U2jK7OHSQey5gsAeMTyvvXX2vsSkXueaohwDi6q4VKeZ/aLYaesJGmhAVJs0iqwemOHd+rfUb1TQAG5HEAi0scB2Ytu3Kvi6NF+LJouzh4L5l8RUBMtAbGrhvtvVGp0YLXQCx1pBZ1TQWx7PWEm8Wniu7UrMpmiQajcnVAgvaDDGOa/NlGUyC0kDWLKu08XCwG0aVMZcri5zmWiGwDMEyT60HTctG/JT2hWDnNGQENg6Hq7uI17Ik98LjbOwbRVaS42qDNFYPY1psx+YG7A6JESI5q3hjlq1ar3GpVaXPLQAA0OJBBcbuJOjQBrfQw5JmpMcBmYGzJaAG8AfUB4uIgnm5V3Wdl1IJFuI4Lo9E/7zXdWrAE5rCMrusfJADjYwJdafVCkxjm5nChTFNg7MtHacNBmfd1+Ewrc1OLkE96RghSnZzT7J83BLTwLB9rxLvqnNHFFKYTzVoYNvE+ZSHBt4u8ynM0r5uKQtVk4FnFya7BAb3e76KeUGlcBODAnjCcHu+6EjsA/c/wA2/inKDUo3wDqla1Pbsx59Zw8vxVvC7Ge6wIjjBATlCYrMqIQtdgdlMpNiJO8mJKFnOeIaxgmflu9nbfZUs7sP4H1T3H5FdVef2XW2Ttp1Mhr5czzLe7iOSVvv0vj13DVITKdUOEgyDoQnrRiEJChAqEhKECoSb0soBVNpep4/VWiq2OPY8fqpj1E+PH+lLYxlXnlPjkbK5Zsu90nw+bGVo1GQjxYPos7VHFWVWMDSmqWljp7NwcpbJs4k2i4N12n0T146usxpHrNeYaWvHaYbkEEncfJc3Z1dp/V1ZsB1bwLsubE/YnylRY7Z4bTNQPLu1DQDYkGHHusYWdpaVgbRwlXDOqdW50NIB1iCJE3l9jquNiMXXq1HBozvJkua0ZsrRqSBuA+C7VLFivTcKxcC2C28nQwDykRylcmhtjqi/qyZLTTJPCQTEaab1RdBhsI+nVLa5JyCcoM+sARy33VjEYcvLZbAZmMNsO0QQIHIBPw7c1Rz6jiA9xJ+0Rr8gtNgWUsvaDpNybb1S06dWCkTP/THHDAGAcp8bqRmNPaDpJNzxJ4jnrw1Wk2p0ZDhLDmB8D58VRw+AAJzAy0HTW25Z706b44nx0eg+MpMrEsa45mE9WSXnUDMSIFgToCea9Pw/R/DPYP1LIN4AIvHEGSvF+jVIVMbTAH7Vh3wBMmeOnvXvjGCPmuincPMvGpcw9EsL/kjwc8fNQu6EYU+w4d1R/1XbBSyraZuCOg2G4P++VEegOH41PvD+laQFJmTQzLvR9Q3PqDxafkoH+jmnurP8WtK1oKbUqhuup0AuSeACaGRd6OG7q5+4Pk5QVPR2RpX/wDmSfIOW1BPtW5D5lc/aO2hTENF1E6haImWWodAi0zUqADcDv7wNPNNfhg0wCIG8aKxi9pvqam3BVZ7JPD8lc9rbdVKTBcvBKmUsK+pORhcBrAmEKnbToyk+VdoariNeWmCCCNQRBCv4Z9nHkqxdaabh3MFtA0iHC7D6w7/AGhzWlo1g4AtMg71isDUtlNwr2DrlhJBIjXgeEjeumt3LfFO2qSNFlzsLtAne107vVP0V3D4lriQDcbjY/itYmJYzWYSkWSwhyVSqaNSlhKNSlhAx2irY8djx+RVp2iq7QHY13/GVMIl5Z0mq5cXXdGgp/yhc+lhhVOZsTunedwKvdLG/wB4rc20/wCQKn0RqD9Ka03nQWgmDGu+QFMqwbi8G+s0tMtbTBc8DsksEBwbxII38CjYDg/DNa+LPcReGw0OieA081b2+8OaTTPayZSSYFiZbfTfpyVbC4LLgWSIdmdmAtZ1ib6DXvhZNocikesxFTLAsJ3NGu/RU8Bg+trEBpLQTMXtNyY4kQrlPFfqyG2Fptdx4k7/AJKbYmKFNrsz4OZ5awDUwYLjrpMKFtKGKfGJDToCJ8TcLQ16rW3JgagrK7VcP0gu0m44SupRoCsztumLWMKl2+GZ3qHcw/SGkeyHzaNIC62zdmNr5qtRoZRA7L2mXEt9Ylu4DjxWf2JsPO4NZlyyJcS0RvuNXaHTguntbb5oVWUGUxkylgb7XqkBx7/WI5rC1uunRPLeploeivQ+jQr1K7XhzajQabXCHMDu0TO46QY0W2FzwXkmz9s1M7XOcQcoEHS34BbHo5tGpiHuaajmhoBBYBe9wSQY3aK+LLM9S5suHXe2tQQka2BHxSrrchCLJQEESEPIAuYQVsZi8kADM93qt+Z4AcUtNhAvd5Fz8hwCb/aFJs3E7zv81BX240NJbc37lWbQvFZ/RcQ4tBc47lmdoVJdm/PJWcRtd7mGTysFzw/MCPzyXPa0fDppWY9VnmTZdLZeyDWJFwxtnHiY0HNJsbYjqrszgWsG/if9P1Wxw1AMaGtEAKcdN9yjJk11BMJhm02BrBAH5k8ShSMFkLp05dqG2Ng08Q24h49V41HfxHJYvG4Crh2kVGEXgOF2kcivSYUdbDNcCHAEHUG4WV8UWaY8s0/x5xha66FWruHf9Ff2l0RyS6hMammb/dPyK41Kpe/cuWazTqXZFov3C7h6pzBXW4wg3EjdxB5Fc3VIDCmLzCJptrMPjpAvm0t7X4q9TrB2nlofJYinWhdGhtbc8Bw963rlYWw/pqN6CuDTxzD6tVzeRMj3rpYapP7QH+EfIrWLRLGaTC24WVfHNlniFOG9xUGOYMh7wrR6pLynpc3+8VI3in/JCxzcSW1BctIIIIsQQbEHiu56RKmXFuv7NM+4LFdaS7XeD5H8VNkRDVYXFfrn5iS2btsATw5LQ7Zx4FFoaYNjY6u+dlm8ES8zEimCX2gEFwuTxJgKwMUHNl1vZ3k2tYd6w326eKtQwxD3mqCNLRqbmeEX1XMqtyVXPOaATy19WDpPJWdrVpe2fVa2GiSZHM8VR2jQc5ljAFyN0pvXpxmfEb6rawiYcLgfncihWqstlPhce5cV2qmbWPE+ZhaMYmYl630Y2VSosfV/SDUdlJJAysa2AYM3km3jos9TBxGIe97odlOU79wmeVllsB0idSpGmGghzpdcgkWseVj5rTYKg2ph6tZhMyGsItoQTbwhcn2rTbTr+9XhuZ7dTB7FrVnxSbme1uYnSL9+9eidFNnmhRJqwx7yJaXCwGg95WA6I7VNQuYWwQ0GQdbwtOYCtSkY53Ppa05a9eNkMcyYzt81M54AkkQsOx3BT9eSIJJHCVrOWGX2GgxG3mizb89y5OJrucZJJCpOcmysbZdt64ohK6e7vUFfECIGm/mhlJznBrQSToFoMD0bY2DU7buHsA92/wAVWsWv4m9q09Z2jhX1AGsaSSfADiTuWh2b0aZThz+27h7I8N/iuw2kAIAAHAWToXRTFFe57ct802/hsX7k5KAghbMTUJcoSoJUIQgQhcna/R9tbtDs1Ptbj+8N/euukKrasWjUpi01ncPP6rHU3FjxBH5kHgnB/Fa7a2yW1m3s4eq75HksdisM6m7K8QR7+Y4hcd6TT/HoY8kXj+hw4IY9VzVhOFcLPk14rJhLRxBY6QVz6lZK3EyrxZSatjhdp9m5CnZthhsVj6Vbmn9ZzWsZJZfarPqLpr6PDjHGrh6rQ8gDI+wtwcNPFYmh6JMfm7VMNF+0HscCOEAyvTsHVfzhdujiDFytIvtjbFx8ee1+jgoUWUmSXgZ6hNiIkRHfB8FjNqVILreMx8Oa9S29iKbq56w9nqi0Hg4kmJ7l5ltSXw2BreZ37/zwVflf4Z+jVcXCZI3coVmvVESLg7u7ekr0TIa2/CNLq1T2OS0TvMFLdpxxMMpiT2jCWi4+B1XY2vsfIAQLLntpArSJ6c96zEmUcNJj4r0bYFENwLRGpcSPvfRYjBUSZy6C3mtyX5cEyRctP8p+qtWdyraNVVuiby173DSGg23SfwWwa6Vi9gU4JdMCcviWktnyWnwuK1HD6LmzT/07MH4ukDCUFVRXT2Ziubk6oqs5lf2dsd9W57LOO89w+atbI6Pmzqvg3+r6LRALpx4d92cmXPrqqrgtnMpDsi+8m5PirUIQuqI11Djmd+hAQhSgIQlQIhKkQSoQhAIQhAKnj9msrNhw7iNR3K4hRMbTE67hhtpbFqUrkZm/aHzG5csr0stXG2l0Yp1Ls7DuXqnvH0XJfB81dmP6n4sxNRyjoQ7er20dlPpHK8dx1B7iqrMLwWUddS2md9wZ1uU6q9TdK4uLJaTIVzZeIkKdJrPw2GzCC0LpupghcXZdQZJV/wDTYW9fGV6zM9M70jwGQOdDpmbAOk6aFefYrBOc4kBxBmLwvX6u0KZEOWZ2hhWGoSwABRP8WrH7ZDZnR93rOFzoF1GbKIN9Bou5Sw8BK6ko1tbcQze0dlh4iFw6XRRpdMW4LaY5mVjnEEgCYbc+Cko4UACyjuCYiWPpdHi2q3LN7HhlA9pXdvDLRa3hM+4LVMoALKdJXdkePvP4LbD7Ll+p1qFXZJPUugTLuN5AELu7Owx7yd3PkFH0M2SazA0b3unkBF16dszY1OgIaL73G7vPcqWpN7StTJGOsM1gOjNR93DIP9Wvg1abAbHp0rgS77R18OCvIWlMVassma1/RCQhLCFqxEIQhAIQhAIQhAISwhA9CEIBCEIBCEIBCEIK2OwTarC12/fvB4hYethyx5aRcGCvQCsz0qwcObUG/su79x8lhlruNujBbU6/bP4nDhzSCFRw2ELDyV8uSBt1hDs1pcwlfKzxTRthpMAyoxTsQuTVwDmVZpjN2S4g23gQDxurQv07zmtImVWhQ7PxfWAkAtg5SDqCrmRWVDGpHBSsCSoFLP5V68hriCAQCQTp4qPrxkDpkEAz81NWpgtLTcEQRyKixOGDmFugIhQkjawLSRdY/pF7PcPmVq6GF6ukRMwD8Fk+kh7Q7h8PxW2L5cn1PsPQvRls/LgxUOry6P3Q6PeR7lsYXE6D042fh/3J8ySu4tGHpIQlhEIGpUsIQNSwhLCBIRCWEQgRCVCBEJUIBCEqASoQgEJEqAQhCAVbaGEFWm5h3i3I7irKQomJ085fTLXFpsQYPgpqbV1ulGDAqtcB6wv3j8hcsBcc14zp6EX5REnBBCXKq2Pr5KZd4D942HvKQtszCOh1vbc93cBAB8bK7KqYWmRrwDW9zd/iZU+aCrEpmuQ4ymAyU4qVVTabgKTieEd5kQqjdp1BBfRLWSAXcJsDB3KxtA3pDcagnyMe9WMUJpuHFrvgVVbfRuKbDHdyxPST/E/P2QtriHfqvBvvhYbpAf1p7z8AFvh8lw/U+w9n6MU8uCw4/wCzT97QfmuoqmyacYekOFKmPJgVtaMghCEAhCEBCEIQCEqECISoQIhKhA2UShCAlEoQgJRKEIFRKEICUIQg4vSmn+qB4O+IP0WYY9Ihc+T12YfxSB8Lm7Try1xcJDYgcxDp+CEKsNo9cvZvScvqBuWxMAyLeAC0bqqRCtKYKx9051S6EKpPqrtB0U3He2HDvbf5K0KkgHiJQhJQr42r2PELC7XdNU95/mQhb4fHF9R+T33DCGNHBo+AUiEK7IIQhAIQhAIQhAIlKhAkolKhAkpUI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3076" name="Picture 4" descr="http://www.milenio.com/media/legacy/int470/images/via2_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005064"/>
            <a:ext cx="2505430" cy="2625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0290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548680"/>
            <a:ext cx="8229600" cy="5793507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CO" sz="3600" b="1" u="sng" dirty="0" smtClean="0"/>
              <a:t>40.Le </a:t>
            </a:r>
            <a:r>
              <a:rPr lang="es-CO" sz="3600" b="1" u="sng" dirty="0"/>
              <a:t>darían al Mesías hiel y vinagre.</a:t>
            </a:r>
          </a:p>
          <a:p>
            <a:pPr marL="0" indent="0" algn="ctr">
              <a:buNone/>
            </a:pPr>
            <a:endParaRPr lang="es-CO" b="1" dirty="0" smtClean="0"/>
          </a:p>
          <a:p>
            <a:pPr marL="0" indent="0" algn="ctr">
              <a:buNone/>
            </a:pPr>
            <a:r>
              <a:rPr lang="es-CO" b="1" dirty="0" smtClean="0"/>
              <a:t>Profecía</a:t>
            </a:r>
            <a:r>
              <a:rPr lang="es-CO" b="1" dirty="0"/>
              <a:t>: “</a:t>
            </a:r>
            <a:r>
              <a:rPr lang="es-CO" dirty="0">
                <a:latin typeface="Agency FB" pitchFamily="34" charset="0"/>
              </a:rPr>
              <a:t>Me pusieron además hiel por comida, y en mi sed me dieron a beber vinagre</a:t>
            </a:r>
            <a:r>
              <a:rPr lang="es-CO" b="1" dirty="0"/>
              <a:t>”. </a:t>
            </a:r>
            <a:r>
              <a:rPr lang="es-CO" b="1" dirty="0">
                <a:solidFill>
                  <a:srgbClr val="FF0000"/>
                </a:solidFill>
              </a:rPr>
              <a:t>( Salmo </a:t>
            </a:r>
            <a:r>
              <a:rPr lang="es-CO" b="1" dirty="0" smtClean="0">
                <a:solidFill>
                  <a:srgbClr val="FF0000"/>
                </a:solidFill>
              </a:rPr>
              <a:t>69:21)</a:t>
            </a:r>
            <a:r>
              <a:rPr lang="es-CO" b="1" dirty="0" smtClean="0"/>
              <a:t>.</a:t>
            </a:r>
            <a:r>
              <a:rPr lang="es-CO" b="1" dirty="0"/>
              <a:t/>
            </a:r>
            <a:br>
              <a:rPr lang="es-CO" b="1" dirty="0"/>
            </a:br>
            <a:endParaRPr lang="es-CO" b="1" dirty="0" smtClean="0"/>
          </a:p>
          <a:p>
            <a:pPr marL="0" indent="0" algn="ctr">
              <a:buNone/>
            </a:pPr>
            <a:r>
              <a:rPr lang="es-CO" b="1" dirty="0" smtClean="0"/>
              <a:t>Cumplimiento</a:t>
            </a:r>
            <a:r>
              <a:rPr lang="es-CO" b="1" dirty="0"/>
              <a:t>: “</a:t>
            </a:r>
            <a:r>
              <a:rPr lang="es-CO" b="1" i="1" dirty="0">
                <a:latin typeface="Agency FB" pitchFamily="34" charset="0"/>
              </a:rPr>
              <a:t>Le dieron a beber vinagre mezclado con hiel, pero después de haberlo probado, no quiso beberlo</a:t>
            </a:r>
            <a:r>
              <a:rPr lang="es-CO" b="1" dirty="0"/>
              <a:t>”. </a:t>
            </a:r>
            <a:r>
              <a:rPr lang="es-CO" b="1" dirty="0" smtClean="0">
                <a:solidFill>
                  <a:srgbClr val="FF0000"/>
                </a:solidFill>
              </a:rPr>
              <a:t>(</a:t>
            </a:r>
            <a:r>
              <a:rPr lang="es-CO" b="1" dirty="0">
                <a:solidFill>
                  <a:srgbClr val="FF0000"/>
                </a:solidFill>
              </a:rPr>
              <a:t> Mateo </a:t>
            </a:r>
            <a:r>
              <a:rPr lang="es-CO" b="1" dirty="0" smtClean="0">
                <a:solidFill>
                  <a:srgbClr val="FF0000"/>
                </a:solidFill>
              </a:rPr>
              <a:t>27:34)</a:t>
            </a:r>
            <a:r>
              <a:rPr lang="es-CO" b="1" dirty="0" smtClean="0"/>
              <a:t>.</a:t>
            </a:r>
            <a:r>
              <a:rPr lang="es-CO" b="1" dirty="0"/>
              <a:t/>
            </a:r>
            <a:br>
              <a:rPr lang="es-CO" b="1" dirty="0"/>
            </a:br>
            <a:endParaRPr lang="es-CO" b="1" dirty="0" smtClean="0"/>
          </a:p>
          <a:p>
            <a:pPr marL="0" indent="0" algn="ctr">
              <a:buNone/>
            </a:pPr>
            <a:r>
              <a:rPr lang="es-CO" b="1" dirty="0" smtClean="0"/>
              <a:t>La </a:t>
            </a:r>
            <a:r>
              <a:rPr lang="es-CO" b="1" dirty="0"/>
              <a:t>hiel es una hierba amarga y venenosa. Le ofrecieron a Jesús una bebida de hiel y vinagre que aturdía, pero no la tomó.</a:t>
            </a:r>
            <a:endParaRPr lang="es-CO" dirty="0"/>
          </a:p>
          <a:p>
            <a:endParaRPr lang="es-CO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7451938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92688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s-CO" dirty="0"/>
              <a:t>Según el rabino Hisda </a:t>
            </a:r>
            <a:r>
              <a:rPr lang="es-CO" dirty="0" smtClean="0"/>
              <a:t>(en el año 309 </a:t>
            </a:r>
            <a:r>
              <a:rPr lang="es-CO" dirty="0"/>
              <a:t>d. C.), </a:t>
            </a:r>
            <a:r>
              <a:rPr lang="es-CO" dirty="0" smtClean="0"/>
              <a:t>dice: “</a:t>
            </a:r>
            <a:r>
              <a:rPr lang="es-CO" dirty="0" smtClean="0">
                <a:latin typeface="Agency FB" pitchFamily="34" charset="0"/>
              </a:rPr>
              <a:t>Cuando </a:t>
            </a:r>
            <a:r>
              <a:rPr lang="es-CO" dirty="0">
                <a:latin typeface="Agency FB" pitchFamily="34" charset="0"/>
              </a:rPr>
              <a:t>uno es llevado a la ejecución, se le da una copa de vino que tiene un poco de incienso a fin de nublar sus sentidos</a:t>
            </a:r>
            <a:r>
              <a:rPr lang="es-CO" dirty="0" smtClean="0"/>
              <a:t>”. </a:t>
            </a:r>
          </a:p>
          <a:p>
            <a:pPr marL="0" indent="0" algn="ctr">
              <a:buNone/>
            </a:pPr>
            <a:r>
              <a:rPr lang="es-CO" dirty="0" smtClean="0"/>
              <a:t>Esta </a:t>
            </a:r>
            <a:r>
              <a:rPr lang="es-CO" dirty="0"/>
              <a:t>costumbre tenía el objeto de mitigar el sufrimiento del que había sido condenado a muerte. Marcos dice que se le dio a Jesús “vino mezclado con mirra” </a:t>
            </a:r>
            <a:r>
              <a:rPr lang="es-CO" dirty="0">
                <a:solidFill>
                  <a:srgbClr val="FF0000"/>
                </a:solidFill>
              </a:rPr>
              <a:t>(</a:t>
            </a:r>
            <a:r>
              <a:rPr lang="es-CO" dirty="0" smtClean="0">
                <a:solidFill>
                  <a:srgbClr val="FF0000"/>
                </a:solidFill>
              </a:rPr>
              <a:t>Mar. 15:23</a:t>
            </a:r>
            <a:r>
              <a:rPr lang="es-CO" dirty="0">
                <a:solidFill>
                  <a:srgbClr val="FF0000"/>
                </a:solidFill>
              </a:rPr>
              <a:t>)</a:t>
            </a:r>
            <a:r>
              <a:rPr lang="es-CO" dirty="0"/>
              <a:t>. </a:t>
            </a:r>
            <a:r>
              <a:rPr lang="es-CO" dirty="0" smtClean="0"/>
              <a:t>Esto había sido anunciado claramente en el </a:t>
            </a:r>
            <a:r>
              <a:rPr lang="es-CO" dirty="0" smtClean="0">
                <a:solidFill>
                  <a:srgbClr val="FF0000"/>
                </a:solidFill>
              </a:rPr>
              <a:t>(Sal 69:21)</a:t>
            </a:r>
            <a:r>
              <a:rPr lang="es-CO" b="1" dirty="0" smtClean="0"/>
              <a:t>. </a:t>
            </a:r>
            <a:endParaRPr lang="es-CO" b="1" dirty="0"/>
          </a:p>
          <a:p>
            <a:pPr marL="0" indent="0" algn="ctr">
              <a:buNone/>
            </a:pPr>
            <a:r>
              <a:rPr lang="es-CO" dirty="0"/>
              <a:t>    </a:t>
            </a: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Jesús </a:t>
            </a:r>
            <a:r>
              <a:rPr lang="es-CO" dirty="0"/>
              <a:t>rechazó este estupefaciente a fin de que su mente y sus sentidos no estuvieran embotados </a:t>
            </a:r>
            <a:r>
              <a:rPr lang="es-CO" dirty="0">
                <a:solidFill>
                  <a:srgbClr val="FF0000"/>
                </a:solidFill>
              </a:rPr>
              <a:t>(DTG 695</a:t>
            </a:r>
            <a:r>
              <a:rPr lang="es-CO" dirty="0" smtClean="0">
                <a:solidFill>
                  <a:srgbClr val="FF0000"/>
                </a:solidFill>
              </a:rPr>
              <a:t>). </a:t>
            </a:r>
          </a:p>
          <a:p>
            <a:pPr marL="0" indent="0" algn="ctr">
              <a:buNone/>
            </a:pPr>
            <a:r>
              <a:rPr lang="es-CO" dirty="0" smtClean="0">
                <a:solidFill>
                  <a:srgbClr val="0070C0"/>
                </a:solidFill>
              </a:rPr>
              <a:t>¡Todo esto lo sufrió Jesús por ti, por tus pecados! ¿Qué estas dispuesto a sufrir tu por Él) </a:t>
            </a:r>
          </a:p>
          <a:p>
            <a:pPr marL="0" indent="0" algn="ctr">
              <a:buNone/>
            </a:pPr>
            <a:r>
              <a:rPr lang="es-CO" dirty="0" smtClean="0">
                <a:solidFill>
                  <a:srgbClr val="0070C0"/>
                </a:solidFill>
              </a:rPr>
              <a:t>Te invito para que juntos leamos el cumplimiento de las últimas diez profecías  de esta serie. Que Dios te bendiga. Amen</a:t>
            </a:r>
            <a:endParaRPr lang="es-CO" dirty="0">
              <a:solidFill>
                <a:srgbClr val="0070C0"/>
              </a:solidFill>
            </a:endParaRP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45917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</TotalTime>
  <Words>868</Words>
  <Application>Microsoft Office PowerPoint</Application>
  <PresentationFormat>Presentación en pantalla (4:3)</PresentationFormat>
  <Paragraphs>68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Sana enfermos, libera endemoniados, quita el pecado del mundo</dc:title>
  <dc:creator>FAMILIA FIERRO CH</dc:creator>
  <cp:lastModifiedBy>FAMILIA FIERRO CH</cp:lastModifiedBy>
  <cp:revision>39</cp:revision>
  <dcterms:created xsi:type="dcterms:W3CDTF">2013-09-22T01:11:19Z</dcterms:created>
  <dcterms:modified xsi:type="dcterms:W3CDTF">2013-09-23T11:43:20Z</dcterms:modified>
</cp:coreProperties>
</file>