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_rels/data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ata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iagrams/_rels/data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3.png"/></Relationships>
</file>

<file path=ppt/diagrams/_rels/data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iagrams/_rels/data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png"/></Relationships>
</file>

<file path=ppt/diagrams/_rels/data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ata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5" Type="http://schemas.openxmlformats.org/officeDocument/2006/relationships/image" Target="../media/image28.png"/><Relationship Id="rId4" Type="http://schemas.openxmlformats.org/officeDocument/2006/relationships/image" Target="../media/image27.png"/></Relationships>
</file>

<file path=ppt/diagrams/_rels/data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 Id="rId4" Type="http://schemas.openxmlformats.org/officeDocument/2006/relationships/image" Target="../media/image32.png"/></Relationships>
</file>

<file path=ppt/diagrams/_rels/drawing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iagrams/_rels/drawing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3.png"/></Relationships>
</file>

<file path=ppt/diagrams/_rels/drawing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4.png"/></Relationships>
</file>

<file path=ppt/diagrams/_rels/drawing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png"/></Relationships>
</file>

<file path=ppt/diagrams/_rels/drawing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rawing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5" Type="http://schemas.openxmlformats.org/officeDocument/2006/relationships/image" Target="../media/image28.png"/><Relationship Id="rId4" Type="http://schemas.openxmlformats.org/officeDocument/2006/relationships/image" Target="../media/image27.png"/></Relationships>
</file>

<file path=ppt/diagrams/_rels/drawing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 Id="rId4"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7CFF9D-20FA-44E6-812E-4235DBBCB3E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126138C6-F742-456A-9AFC-3BBF34B7BCBC}">
      <dgm:prSet/>
      <dgm:spPr/>
      <dgm:t>
        <a:bodyPr/>
        <a:lstStyle/>
        <a:p>
          <a:pPr rtl="0"/>
          <a:r>
            <a:rPr lang="es-CO" b="1" dirty="0" smtClean="0"/>
            <a:t>Definición de asertividad: </a:t>
          </a:r>
          <a:r>
            <a:rPr lang="es-CO" dirty="0" smtClean="0"/>
            <a:t>Asertividad es respetarse a si mismo, respetar a los demás Ser directo, honesto y apropiado. Mantener el equilibrio emocional. Saber decir y saber escuchar. Ser muy positivo y usar correctamente el lenguaje no verbal.</a:t>
          </a:r>
          <a:endParaRPr lang="es-CO" dirty="0"/>
        </a:p>
      </dgm:t>
    </dgm:pt>
    <dgm:pt modelId="{42BAEE4B-2CF4-4F44-B07B-C167005A1FF6}" type="parTrans" cxnId="{78D03FA9-7627-4F8C-9073-D8DA46D8CFF6}">
      <dgm:prSet/>
      <dgm:spPr/>
      <dgm:t>
        <a:bodyPr/>
        <a:lstStyle/>
        <a:p>
          <a:endParaRPr lang="es-CO"/>
        </a:p>
      </dgm:t>
    </dgm:pt>
    <dgm:pt modelId="{3BDF6AC5-6864-4F76-906F-86A900E070F8}" type="sibTrans" cxnId="{78D03FA9-7627-4F8C-9073-D8DA46D8CFF6}">
      <dgm:prSet/>
      <dgm:spPr/>
      <dgm:t>
        <a:bodyPr/>
        <a:lstStyle/>
        <a:p>
          <a:endParaRPr lang="es-CO"/>
        </a:p>
      </dgm:t>
    </dgm:pt>
    <dgm:pt modelId="{038BEF82-E98F-4515-B64F-06871F00EC84}">
      <dgm:prSet/>
      <dgm:spPr/>
      <dgm:t>
        <a:bodyPr/>
        <a:lstStyle/>
        <a:p>
          <a:pPr rtl="0"/>
          <a:r>
            <a:rPr lang="es-CO" dirty="0" smtClean="0"/>
            <a:t>Es la capacidad que posee una persona de desarrollar el éxito en la vida, a través de un proceso dinámico que posibilita el ajuste constante de conductas, pensamientos y expresiones sinceras desde lo más profundo de su ser.</a:t>
          </a:r>
          <a:endParaRPr lang="es-CO" dirty="0"/>
        </a:p>
      </dgm:t>
    </dgm:pt>
    <dgm:pt modelId="{F7FE5C2E-3D7C-4A9F-9CEB-A2F438E72EDA}" type="parTrans" cxnId="{D3BBDF41-8140-4450-B5AE-CDA80195589E}">
      <dgm:prSet/>
      <dgm:spPr/>
      <dgm:t>
        <a:bodyPr/>
        <a:lstStyle/>
        <a:p>
          <a:endParaRPr lang="es-CO"/>
        </a:p>
      </dgm:t>
    </dgm:pt>
    <dgm:pt modelId="{600D31B9-4699-47DB-AD62-15FA3EE643E2}" type="sibTrans" cxnId="{D3BBDF41-8140-4450-B5AE-CDA80195589E}">
      <dgm:prSet/>
      <dgm:spPr/>
      <dgm:t>
        <a:bodyPr/>
        <a:lstStyle/>
        <a:p>
          <a:endParaRPr lang="es-CO"/>
        </a:p>
      </dgm:t>
    </dgm:pt>
    <dgm:pt modelId="{D62C738A-3034-45F2-AD03-DAA99273EBE6}" type="pres">
      <dgm:prSet presAssocID="{577CFF9D-20FA-44E6-812E-4235DBBCB3EF}" presName="linear" presStyleCnt="0">
        <dgm:presLayoutVars>
          <dgm:animLvl val="lvl"/>
          <dgm:resizeHandles val="exact"/>
        </dgm:presLayoutVars>
      </dgm:prSet>
      <dgm:spPr/>
      <dgm:t>
        <a:bodyPr/>
        <a:lstStyle/>
        <a:p>
          <a:endParaRPr lang="es-CO"/>
        </a:p>
      </dgm:t>
    </dgm:pt>
    <dgm:pt modelId="{061D6D6F-4D6A-483B-A4BC-647C9808C643}" type="pres">
      <dgm:prSet presAssocID="{126138C6-F742-456A-9AFC-3BBF34B7BCBC}" presName="parentText" presStyleLbl="node1" presStyleIdx="0" presStyleCnt="2">
        <dgm:presLayoutVars>
          <dgm:chMax val="0"/>
          <dgm:bulletEnabled val="1"/>
        </dgm:presLayoutVars>
      </dgm:prSet>
      <dgm:spPr/>
      <dgm:t>
        <a:bodyPr/>
        <a:lstStyle/>
        <a:p>
          <a:endParaRPr lang="es-CO"/>
        </a:p>
      </dgm:t>
    </dgm:pt>
    <dgm:pt modelId="{56022334-F0A9-4FED-AADC-DCF1820D5A89}" type="pres">
      <dgm:prSet presAssocID="{3BDF6AC5-6864-4F76-906F-86A900E070F8}" presName="spacer" presStyleCnt="0"/>
      <dgm:spPr/>
    </dgm:pt>
    <dgm:pt modelId="{E913AAAC-685F-4443-9896-80281C1D2C34}" type="pres">
      <dgm:prSet presAssocID="{038BEF82-E98F-4515-B64F-06871F00EC84}" presName="parentText" presStyleLbl="node1" presStyleIdx="1" presStyleCnt="2">
        <dgm:presLayoutVars>
          <dgm:chMax val="0"/>
          <dgm:bulletEnabled val="1"/>
        </dgm:presLayoutVars>
      </dgm:prSet>
      <dgm:spPr/>
      <dgm:t>
        <a:bodyPr/>
        <a:lstStyle/>
        <a:p>
          <a:endParaRPr lang="es-CO"/>
        </a:p>
      </dgm:t>
    </dgm:pt>
  </dgm:ptLst>
  <dgm:cxnLst>
    <dgm:cxn modelId="{D3BBDF41-8140-4450-B5AE-CDA80195589E}" srcId="{577CFF9D-20FA-44E6-812E-4235DBBCB3EF}" destId="{038BEF82-E98F-4515-B64F-06871F00EC84}" srcOrd="1" destOrd="0" parTransId="{F7FE5C2E-3D7C-4A9F-9CEB-A2F438E72EDA}" sibTransId="{600D31B9-4699-47DB-AD62-15FA3EE643E2}"/>
    <dgm:cxn modelId="{E71080AC-D36B-4E64-9953-220A6459561E}" type="presOf" srcId="{577CFF9D-20FA-44E6-812E-4235DBBCB3EF}" destId="{D62C738A-3034-45F2-AD03-DAA99273EBE6}" srcOrd="0" destOrd="0" presId="urn:microsoft.com/office/officeart/2005/8/layout/vList2"/>
    <dgm:cxn modelId="{78D03FA9-7627-4F8C-9073-D8DA46D8CFF6}" srcId="{577CFF9D-20FA-44E6-812E-4235DBBCB3EF}" destId="{126138C6-F742-456A-9AFC-3BBF34B7BCBC}" srcOrd="0" destOrd="0" parTransId="{42BAEE4B-2CF4-4F44-B07B-C167005A1FF6}" sibTransId="{3BDF6AC5-6864-4F76-906F-86A900E070F8}"/>
    <dgm:cxn modelId="{65770F13-0318-467A-B166-22B3EE493040}" type="presOf" srcId="{126138C6-F742-456A-9AFC-3BBF34B7BCBC}" destId="{061D6D6F-4D6A-483B-A4BC-647C9808C643}" srcOrd="0" destOrd="0" presId="urn:microsoft.com/office/officeart/2005/8/layout/vList2"/>
    <dgm:cxn modelId="{A33F3A6C-838D-4986-99E9-435884E04F94}" type="presOf" srcId="{038BEF82-E98F-4515-B64F-06871F00EC84}" destId="{E913AAAC-685F-4443-9896-80281C1D2C34}" srcOrd="0" destOrd="0" presId="urn:microsoft.com/office/officeart/2005/8/layout/vList2"/>
    <dgm:cxn modelId="{444C07D1-19BD-4EA7-BAE8-A04414E20409}" type="presParOf" srcId="{D62C738A-3034-45F2-AD03-DAA99273EBE6}" destId="{061D6D6F-4D6A-483B-A4BC-647C9808C643}" srcOrd="0" destOrd="0" presId="urn:microsoft.com/office/officeart/2005/8/layout/vList2"/>
    <dgm:cxn modelId="{1F35C428-10D5-4B71-921F-1C524B4E75A2}" type="presParOf" srcId="{D62C738A-3034-45F2-AD03-DAA99273EBE6}" destId="{56022334-F0A9-4FED-AADC-DCF1820D5A89}" srcOrd="1" destOrd="0" presId="urn:microsoft.com/office/officeart/2005/8/layout/vList2"/>
    <dgm:cxn modelId="{49B70553-A623-435B-81D8-F950DD269A82}" type="presParOf" srcId="{D62C738A-3034-45F2-AD03-DAA99273EBE6}" destId="{E913AAAC-685F-4443-9896-80281C1D2C34}"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52304F-313C-45BA-9272-E6407257DF5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0B7FC8D6-3E59-42CF-B159-E0421122F58C}">
      <dgm:prSet/>
      <dgm:spPr/>
      <dgm:t>
        <a:bodyPr/>
        <a:lstStyle/>
        <a:p>
          <a:pPr rtl="0"/>
          <a:r>
            <a:rPr lang="es-CO" dirty="0" smtClean="0"/>
            <a:t>La asertividad es una cualidad que debemos tener todos los seres humanos, ya que ser asertivo es: Actuar y decir lo que pensamos, en el momento y lugar adecuados, con franqueza y sinceridad, esto nos evitaría muchos dolores de cabeza.</a:t>
          </a:r>
          <a:endParaRPr lang="es-CO" dirty="0"/>
        </a:p>
      </dgm:t>
    </dgm:pt>
    <dgm:pt modelId="{B75121A0-4FA0-4D56-B204-B824C9E2F715}" type="parTrans" cxnId="{7821C0EB-F6EA-4579-AF46-8BFA5B042509}">
      <dgm:prSet/>
      <dgm:spPr/>
      <dgm:t>
        <a:bodyPr/>
        <a:lstStyle/>
        <a:p>
          <a:endParaRPr lang="es-CO"/>
        </a:p>
      </dgm:t>
    </dgm:pt>
    <dgm:pt modelId="{24248A59-F44C-43D7-8682-E30797F4B430}" type="sibTrans" cxnId="{7821C0EB-F6EA-4579-AF46-8BFA5B042509}">
      <dgm:prSet/>
      <dgm:spPr/>
      <dgm:t>
        <a:bodyPr/>
        <a:lstStyle/>
        <a:p>
          <a:endParaRPr lang="es-CO"/>
        </a:p>
      </dgm:t>
    </dgm:pt>
    <dgm:pt modelId="{14F55668-5B0E-45BD-95B5-2A739A688331}">
      <dgm:prSet/>
      <dgm:spPr/>
      <dgm:t>
        <a:bodyPr/>
        <a:lstStyle/>
        <a:p>
          <a:pPr rtl="0"/>
          <a:r>
            <a:rPr lang="es-CO" dirty="0" smtClean="0"/>
            <a:t>Esforzarse por ser asertivo, garantiza la plena convivencia con los demás. Es mostrar quien eres y como eres, aceptando la individualidad de los semejantes.</a:t>
          </a:r>
          <a:endParaRPr lang="es-CO" dirty="0"/>
        </a:p>
      </dgm:t>
    </dgm:pt>
    <dgm:pt modelId="{3891B212-C5D7-4AAA-82BA-B9D6CE52021F}" type="parTrans" cxnId="{483995E6-0FA0-44C2-9DA9-2D7108A14A6F}">
      <dgm:prSet/>
      <dgm:spPr/>
      <dgm:t>
        <a:bodyPr/>
        <a:lstStyle/>
        <a:p>
          <a:endParaRPr lang="es-CO"/>
        </a:p>
      </dgm:t>
    </dgm:pt>
    <dgm:pt modelId="{67535448-14D4-428A-88A4-7339560F25CA}" type="sibTrans" cxnId="{483995E6-0FA0-44C2-9DA9-2D7108A14A6F}">
      <dgm:prSet/>
      <dgm:spPr/>
      <dgm:t>
        <a:bodyPr/>
        <a:lstStyle/>
        <a:p>
          <a:endParaRPr lang="es-CO"/>
        </a:p>
      </dgm:t>
    </dgm:pt>
    <dgm:pt modelId="{A567DE73-EA20-4086-8C3E-0CB97B68EBC9}" type="pres">
      <dgm:prSet presAssocID="{3B52304F-313C-45BA-9272-E6407257DF5D}" presName="linear" presStyleCnt="0">
        <dgm:presLayoutVars>
          <dgm:animLvl val="lvl"/>
          <dgm:resizeHandles val="exact"/>
        </dgm:presLayoutVars>
      </dgm:prSet>
      <dgm:spPr/>
      <dgm:t>
        <a:bodyPr/>
        <a:lstStyle/>
        <a:p>
          <a:endParaRPr lang="es-CO"/>
        </a:p>
      </dgm:t>
    </dgm:pt>
    <dgm:pt modelId="{41684897-712F-47ED-85FF-2AE945DAACC1}" type="pres">
      <dgm:prSet presAssocID="{0B7FC8D6-3E59-42CF-B159-E0421122F58C}" presName="parentText" presStyleLbl="node1" presStyleIdx="0" presStyleCnt="2">
        <dgm:presLayoutVars>
          <dgm:chMax val="0"/>
          <dgm:bulletEnabled val="1"/>
        </dgm:presLayoutVars>
      </dgm:prSet>
      <dgm:spPr/>
      <dgm:t>
        <a:bodyPr/>
        <a:lstStyle/>
        <a:p>
          <a:endParaRPr lang="es-CO"/>
        </a:p>
      </dgm:t>
    </dgm:pt>
    <dgm:pt modelId="{FBFF9C5E-3EFC-422C-A435-A09788F44216}" type="pres">
      <dgm:prSet presAssocID="{24248A59-F44C-43D7-8682-E30797F4B430}" presName="spacer" presStyleCnt="0"/>
      <dgm:spPr/>
    </dgm:pt>
    <dgm:pt modelId="{7A2FB518-9C54-4D86-AD4A-C8EFA43D1DF8}" type="pres">
      <dgm:prSet presAssocID="{14F55668-5B0E-45BD-95B5-2A739A688331}" presName="parentText" presStyleLbl="node1" presStyleIdx="1" presStyleCnt="2">
        <dgm:presLayoutVars>
          <dgm:chMax val="0"/>
          <dgm:bulletEnabled val="1"/>
        </dgm:presLayoutVars>
      </dgm:prSet>
      <dgm:spPr/>
      <dgm:t>
        <a:bodyPr/>
        <a:lstStyle/>
        <a:p>
          <a:endParaRPr lang="es-CO"/>
        </a:p>
      </dgm:t>
    </dgm:pt>
  </dgm:ptLst>
  <dgm:cxnLst>
    <dgm:cxn modelId="{E6D9712F-AC5D-4E62-9CC3-DE9D10CD29DC}" type="presOf" srcId="{3B52304F-313C-45BA-9272-E6407257DF5D}" destId="{A567DE73-EA20-4086-8C3E-0CB97B68EBC9}" srcOrd="0" destOrd="0" presId="urn:microsoft.com/office/officeart/2005/8/layout/vList2"/>
    <dgm:cxn modelId="{483995E6-0FA0-44C2-9DA9-2D7108A14A6F}" srcId="{3B52304F-313C-45BA-9272-E6407257DF5D}" destId="{14F55668-5B0E-45BD-95B5-2A739A688331}" srcOrd="1" destOrd="0" parTransId="{3891B212-C5D7-4AAA-82BA-B9D6CE52021F}" sibTransId="{67535448-14D4-428A-88A4-7339560F25CA}"/>
    <dgm:cxn modelId="{4D0B642C-CD8D-4CE7-92AA-B9E55104F337}" type="presOf" srcId="{0B7FC8D6-3E59-42CF-B159-E0421122F58C}" destId="{41684897-712F-47ED-85FF-2AE945DAACC1}" srcOrd="0" destOrd="0" presId="urn:microsoft.com/office/officeart/2005/8/layout/vList2"/>
    <dgm:cxn modelId="{79E01C48-7E60-458C-B261-641BAEDBA754}" type="presOf" srcId="{14F55668-5B0E-45BD-95B5-2A739A688331}" destId="{7A2FB518-9C54-4D86-AD4A-C8EFA43D1DF8}" srcOrd="0" destOrd="0" presId="urn:microsoft.com/office/officeart/2005/8/layout/vList2"/>
    <dgm:cxn modelId="{7821C0EB-F6EA-4579-AF46-8BFA5B042509}" srcId="{3B52304F-313C-45BA-9272-E6407257DF5D}" destId="{0B7FC8D6-3E59-42CF-B159-E0421122F58C}" srcOrd="0" destOrd="0" parTransId="{B75121A0-4FA0-4D56-B204-B824C9E2F715}" sibTransId="{24248A59-F44C-43D7-8682-E30797F4B430}"/>
    <dgm:cxn modelId="{591557DB-8143-4871-8BFC-F538868DF351}" type="presParOf" srcId="{A567DE73-EA20-4086-8C3E-0CB97B68EBC9}" destId="{41684897-712F-47ED-85FF-2AE945DAACC1}" srcOrd="0" destOrd="0" presId="urn:microsoft.com/office/officeart/2005/8/layout/vList2"/>
    <dgm:cxn modelId="{E49CAD46-A438-48BF-AB8E-2A55A3DB622F}" type="presParOf" srcId="{A567DE73-EA20-4086-8C3E-0CB97B68EBC9}" destId="{FBFF9C5E-3EFC-422C-A435-A09788F44216}" srcOrd="1" destOrd="0" presId="urn:microsoft.com/office/officeart/2005/8/layout/vList2"/>
    <dgm:cxn modelId="{FE871670-11BD-4662-A3C0-911CD6221E7A}" type="presParOf" srcId="{A567DE73-EA20-4086-8C3E-0CB97B68EBC9}" destId="{7A2FB518-9C54-4D86-AD4A-C8EFA43D1DF8}"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D7DDB4-5821-43E8-A115-447DD2A5854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340BBB6A-EBD8-4007-AEE3-7D295D48FBD8}">
      <dgm:prSet custT="1"/>
      <dgm:spPr/>
      <dgm:t>
        <a:bodyPr/>
        <a:lstStyle/>
        <a:p>
          <a:pPr rtl="0"/>
          <a:r>
            <a:rPr lang="es-CO" sz="2400" dirty="0" smtClean="0"/>
            <a:t>La comunicación es un proceso en el que fundamentalmente hay un intercambio de información que puede ser de naturaleza variada: desde olores pasando por gestos, silencios, discursos, lágrimas o risas.</a:t>
          </a:r>
          <a:endParaRPr lang="es-CO" sz="2400" dirty="0"/>
        </a:p>
      </dgm:t>
    </dgm:pt>
    <dgm:pt modelId="{FD385F6F-F51F-43C6-A373-B388405F3603}" type="parTrans" cxnId="{9031D953-7DAA-4E04-B89A-4F98E1D05E3D}">
      <dgm:prSet/>
      <dgm:spPr/>
      <dgm:t>
        <a:bodyPr/>
        <a:lstStyle/>
        <a:p>
          <a:endParaRPr lang="es-CO"/>
        </a:p>
      </dgm:t>
    </dgm:pt>
    <dgm:pt modelId="{8A759877-7FB2-4B5C-8324-CF9D507568DF}" type="sibTrans" cxnId="{9031D953-7DAA-4E04-B89A-4F98E1D05E3D}">
      <dgm:prSet/>
      <dgm:spPr/>
      <dgm:t>
        <a:bodyPr/>
        <a:lstStyle/>
        <a:p>
          <a:endParaRPr lang="es-CO"/>
        </a:p>
      </dgm:t>
    </dgm:pt>
    <dgm:pt modelId="{577F4269-A61C-4BED-9425-19FFB4BBC46F}">
      <dgm:prSet/>
      <dgm:spPr/>
      <dgm:t>
        <a:bodyPr/>
        <a:lstStyle/>
        <a:p>
          <a:pPr rtl="0"/>
          <a:r>
            <a:rPr lang="es-CO" dirty="0" smtClean="0"/>
            <a:t>Estos procesos no son exclusivos de los seres humanos. Prácticamente todos los seres vivos pueden intercambiar información e interpretarla con diferentes grados de precisión. Basta pensar en los que se producen entre las ballenas o delfines, entre hormigas o abejas, entre primates o entre perros, o entre gatos y entre humanos.</a:t>
          </a:r>
          <a:endParaRPr lang="es-CO" dirty="0"/>
        </a:p>
      </dgm:t>
    </dgm:pt>
    <dgm:pt modelId="{B2A15BB4-7A1A-4FC0-BF61-F9F5A7353F0A}" type="parTrans" cxnId="{DCEB59F5-6672-47F2-A86C-1AB0A960AC07}">
      <dgm:prSet/>
      <dgm:spPr/>
      <dgm:t>
        <a:bodyPr/>
        <a:lstStyle/>
        <a:p>
          <a:endParaRPr lang="es-CO"/>
        </a:p>
      </dgm:t>
    </dgm:pt>
    <dgm:pt modelId="{CAB973F5-FAD7-481C-B380-37008300311B}" type="sibTrans" cxnId="{DCEB59F5-6672-47F2-A86C-1AB0A960AC07}">
      <dgm:prSet/>
      <dgm:spPr/>
      <dgm:t>
        <a:bodyPr/>
        <a:lstStyle/>
        <a:p>
          <a:endParaRPr lang="es-CO"/>
        </a:p>
      </dgm:t>
    </dgm:pt>
    <dgm:pt modelId="{1E5A24C2-B7D0-4137-9554-30BD9E0CD97A}">
      <dgm:prSet/>
      <dgm:spPr/>
      <dgm:t>
        <a:bodyPr/>
        <a:lstStyle/>
        <a:p>
          <a:pPr rtl="0"/>
          <a:r>
            <a:rPr lang="es-CO" dirty="0" smtClean="0"/>
            <a:t>La comunicación humana, sin embargo, cuenta con una característica única: el lenguaje. Este lenguaje permite hacer leyes, crear arte,  inventar maquinaria para el desarrollo industrial  y el económico para el desarrollo de las naciones, y tan negativas como la guerra. El lenguaje de comunicación humana cuando no funciona correctamente también es una fuente de dificultades y obstáculos que pueden generar grabes problemas con los demás y con uno mismo.</a:t>
          </a:r>
          <a:endParaRPr lang="es-CO" dirty="0"/>
        </a:p>
      </dgm:t>
    </dgm:pt>
    <dgm:pt modelId="{C25D6BC7-955C-4110-A140-9ABDBF52EE7D}" type="parTrans" cxnId="{8F252F02-5907-4D4D-9F3E-9B6F18A37DB1}">
      <dgm:prSet/>
      <dgm:spPr/>
      <dgm:t>
        <a:bodyPr/>
        <a:lstStyle/>
        <a:p>
          <a:endParaRPr lang="es-CO"/>
        </a:p>
      </dgm:t>
    </dgm:pt>
    <dgm:pt modelId="{FE06D928-D87B-4593-B888-44804BBB433A}" type="sibTrans" cxnId="{8F252F02-5907-4D4D-9F3E-9B6F18A37DB1}">
      <dgm:prSet/>
      <dgm:spPr/>
      <dgm:t>
        <a:bodyPr/>
        <a:lstStyle/>
        <a:p>
          <a:endParaRPr lang="es-CO"/>
        </a:p>
      </dgm:t>
    </dgm:pt>
    <dgm:pt modelId="{2BC6B902-C84F-45B4-A3B4-98AA240BD61C}" type="pres">
      <dgm:prSet presAssocID="{15D7DDB4-5821-43E8-A115-447DD2A58540}" presName="linear" presStyleCnt="0">
        <dgm:presLayoutVars>
          <dgm:animLvl val="lvl"/>
          <dgm:resizeHandles val="exact"/>
        </dgm:presLayoutVars>
      </dgm:prSet>
      <dgm:spPr/>
      <dgm:t>
        <a:bodyPr/>
        <a:lstStyle/>
        <a:p>
          <a:endParaRPr lang="es-CO"/>
        </a:p>
      </dgm:t>
    </dgm:pt>
    <dgm:pt modelId="{7ECE1232-9045-45D4-A3E8-902DBD8A5570}" type="pres">
      <dgm:prSet presAssocID="{340BBB6A-EBD8-4007-AEE3-7D295D48FBD8}" presName="parentText" presStyleLbl="node1" presStyleIdx="0" presStyleCnt="2" custScaleY="101649">
        <dgm:presLayoutVars>
          <dgm:chMax val="0"/>
          <dgm:bulletEnabled val="1"/>
        </dgm:presLayoutVars>
      </dgm:prSet>
      <dgm:spPr/>
      <dgm:t>
        <a:bodyPr/>
        <a:lstStyle/>
        <a:p>
          <a:endParaRPr lang="es-CO"/>
        </a:p>
      </dgm:t>
    </dgm:pt>
    <dgm:pt modelId="{0DCAAFC0-4ECB-43A8-8611-DB57C84E4ACC}" type="pres">
      <dgm:prSet presAssocID="{340BBB6A-EBD8-4007-AEE3-7D295D48FBD8}" presName="childText" presStyleLbl="revTx" presStyleIdx="0" presStyleCnt="1">
        <dgm:presLayoutVars>
          <dgm:bulletEnabled val="1"/>
        </dgm:presLayoutVars>
      </dgm:prSet>
      <dgm:spPr/>
      <dgm:t>
        <a:bodyPr/>
        <a:lstStyle/>
        <a:p>
          <a:endParaRPr lang="es-CO"/>
        </a:p>
      </dgm:t>
    </dgm:pt>
    <dgm:pt modelId="{A6C5D954-CD54-4733-AFDA-EB2291637F17}" type="pres">
      <dgm:prSet presAssocID="{1E5A24C2-B7D0-4137-9554-30BD9E0CD97A}" presName="parentText" presStyleLbl="node1" presStyleIdx="1" presStyleCnt="2">
        <dgm:presLayoutVars>
          <dgm:chMax val="0"/>
          <dgm:bulletEnabled val="1"/>
        </dgm:presLayoutVars>
      </dgm:prSet>
      <dgm:spPr/>
      <dgm:t>
        <a:bodyPr/>
        <a:lstStyle/>
        <a:p>
          <a:endParaRPr lang="es-CO"/>
        </a:p>
      </dgm:t>
    </dgm:pt>
  </dgm:ptLst>
  <dgm:cxnLst>
    <dgm:cxn modelId="{E6FFDDEE-A1D8-4C1E-9111-0194A26E2763}" type="presOf" srcId="{15D7DDB4-5821-43E8-A115-447DD2A58540}" destId="{2BC6B902-C84F-45B4-A3B4-98AA240BD61C}" srcOrd="0" destOrd="0" presId="urn:microsoft.com/office/officeart/2005/8/layout/vList2"/>
    <dgm:cxn modelId="{8F252F02-5907-4D4D-9F3E-9B6F18A37DB1}" srcId="{15D7DDB4-5821-43E8-A115-447DD2A58540}" destId="{1E5A24C2-B7D0-4137-9554-30BD9E0CD97A}" srcOrd="1" destOrd="0" parTransId="{C25D6BC7-955C-4110-A140-9ABDBF52EE7D}" sibTransId="{FE06D928-D87B-4593-B888-44804BBB433A}"/>
    <dgm:cxn modelId="{9031D953-7DAA-4E04-B89A-4F98E1D05E3D}" srcId="{15D7DDB4-5821-43E8-A115-447DD2A58540}" destId="{340BBB6A-EBD8-4007-AEE3-7D295D48FBD8}" srcOrd="0" destOrd="0" parTransId="{FD385F6F-F51F-43C6-A373-B388405F3603}" sibTransId="{8A759877-7FB2-4B5C-8324-CF9D507568DF}"/>
    <dgm:cxn modelId="{DCEB59F5-6672-47F2-A86C-1AB0A960AC07}" srcId="{340BBB6A-EBD8-4007-AEE3-7D295D48FBD8}" destId="{577F4269-A61C-4BED-9425-19FFB4BBC46F}" srcOrd="0" destOrd="0" parTransId="{B2A15BB4-7A1A-4FC0-BF61-F9F5A7353F0A}" sibTransId="{CAB973F5-FAD7-481C-B380-37008300311B}"/>
    <dgm:cxn modelId="{080A6D2B-9A8E-4219-AEB6-8B2209FC24B6}" type="presOf" srcId="{1E5A24C2-B7D0-4137-9554-30BD9E0CD97A}" destId="{A6C5D954-CD54-4733-AFDA-EB2291637F17}" srcOrd="0" destOrd="0" presId="urn:microsoft.com/office/officeart/2005/8/layout/vList2"/>
    <dgm:cxn modelId="{87BBC780-1F03-450F-B63E-F17DB49A5339}" type="presOf" srcId="{340BBB6A-EBD8-4007-AEE3-7D295D48FBD8}" destId="{7ECE1232-9045-45D4-A3E8-902DBD8A5570}" srcOrd="0" destOrd="0" presId="urn:microsoft.com/office/officeart/2005/8/layout/vList2"/>
    <dgm:cxn modelId="{72088F5F-0900-427C-AB9B-EC6E17C1E752}" type="presOf" srcId="{577F4269-A61C-4BED-9425-19FFB4BBC46F}" destId="{0DCAAFC0-4ECB-43A8-8611-DB57C84E4ACC}" srcOrd="0" destOrd="0" presId="urn:microsoft.com/office/officeart/2005/8/layout/vList2"/>
    <dgm:cxn modelId="{B9677501-561D-4DE1-A0C2-B7BB597F4B78}" type="presParOf" srcId="{2BC6B902-C84F-45B4-A3B4-98AA240BD61C}" destId="{7ECE1232-9045-45D4-A3E8-902DBD8A5570}" srcOrd="0" destOrd="0" presId="urn:microsoft.com/office/officeart/2005/8/layout/vList2"/>
    <dgm:cxn modelId="{A657BC93-CB7B-4571-9EE3-28590B0FDC89}" type="presParOf" srcId="{2BC6B902-C84F-45B4-A3B4-98AA240BD61C}" destId="{0DCAAFC0-4ECB-43A8-8611-DB57C84E4ACC}" srcOrd="1" destOrd="0" presId="urn:microsoft.com/office/officeart/2005/8/layout/vList2"/>
    <dgm:cxn modelId="{972E6291-6324-4411-8296-49652B361924}" type="presParOf" srcId="{2BC6B902-C84F-45B4-A3B4-98AA240BD61C}" destId="{A6C5D954-CD54-4733-AFDA-EB2291637F17}" srcOrd="2" destOrd="0" presId="urn:microsoft.com/office/officeart/2005/8/layout/vList2"/>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170E40-17EC-43A7-8F36-D5DCB5CA41D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8E4219B9-58CE-48B7-9012-CB13B02AC099}">
      <dgm:prSet/>
      <dgm:spPr>
        <a:solidFill>
          <a:srgbClr val="002060"/>
        </a:solidFill>
      </dgm:spPr>
      <dgm:t>
        <a:bodyPr/>
        <a:lstStyle/>
        <a:p>
          <a:pPr rtl="0"/>
          <a:r>
            <a:rPr lang="es-CO" dirty="0" smtClean="0"/>
            <a:t>En el pasado (y eso durante los últimos años de historia), la comunicación entre padre e hijos era fluida, clara, unidireccional (Que tenía una sola dirección), los padres daban ordenes y los hijos obedecían; no había discusiones, argumentos, debates ni mucho menos una oportunidad de rebeldía. Tampoco dialogo. El mundo funcionaba de otra manera y lo hacía razonablemente bien.</a:t>
          </a:r>
          <a:endParaRPr lang="es-CO" dirty="0"/>
        </a:p>
      </dgm:t>
    </dgm:pt>
    <dgm:pt modelId="{0B1D6495-1659-459E-816F-E3864A687321}" type="parTrans" cxnId="{D4E3A637-9E48-442D-B2D5-57C17EB0E2CF}">
      <dgm:prSet/>
      <dgm:spPr/>
      <dgm:t>
        <a:bodyPr/>
        <a:lstStyle/>
        <a:p>
          <a:endParaRPr lang="es-CO"/>
        </a:p>
      </dgm:t>
    </dgm:pt>
    <dgm:pt modelId="{08252ED1-6556-4D64-8B82-D5599720C124}" type="sibTrans" cxnId="{D4E3A637-9E48-442D-B2D5-57C17EB0E2CF}">
      <dgm:prSet/>
      <dgm:spPr/>
      <dgm:t>
        <a:bodyPr/>
        <a:lstStyle/>
        <a:p>
          <a:endParaRPr lang="es-CO"/>
        </a:p>
      </dgm:t>
    </dgm:pt>
    <dgm:pt modelId="{8CAD49AD-0D96-4E69-8203-A0DAAAAFA818}">
      <dgm:prSet custT="1"/>
      <dgm:spPr>
        <a:solidFill>
          <a:srgbClr val="002060"/>
        </a:solidFill>
      </dgm:spPr>
      <dgm:t>
        <a:bodyPr/>
        <a:lstStyle/>
        <a:p>
          <a:pPr rtl="0"/>
          <a:r>
            <a:rPr lang="es-CO" sz="2000" b="1" dirty="0" smtClean="0"/>
            <a:t>A raíz de la Segunda Guerra Mundial 1939-1945, las relaciones en el interior de la familia se modificaron dramáticamente. En principio, se trataba de llevar una vida familiar más democrática, en la que se tomaban algunas decisiones colectivas y concertadas. Pero no ocurrió así. </a:t>
          </a:r>
          <a:endParaRPr lang="es-CO" sz="2000" b="1" dirty="0"/>
        </a:p>
      </dgm:t>
    </dgm:pt>
    <dgm:pt modelId="{7EB018CD-B7FC-4977-848C-DD9C22E3F328}" type="parTrans" cxnId="{C122B8CD-A487-4CA2-9B80-25E2ED2BACCF}">
      <dgm:prSet/>
      <dgm:spPr/>
      <dgm:t>
        <a:bodyPr/>
        <a:lstStyle/>
        <a:p>
          <a:endParaRPr lang="es-CO"/>
        </a:p>
      </dgm:t>
    </dgm:pt>
    <dgm:pt modelId="{C8A6319C-7AD5-4995-A13A-A2CD618678C9}" type="sibTrans" cxnId="{C122B8CD-A487-4CA2-9B80-25E2ED2BACCF}">
      <dgm:prSet/>
      <dgm:spPr/>
      <dgm:t>
        <a:bodyPr/>
        <a:lstStyle/>
        <a:p>
          <a:endParaRPr lang="es-CO"/>
        </a:p>
      </dgm:t>
    </dgm:pt>
    <dgm:pt modelId="{FD59E36E-49EA-425F-8CBA-60747B78041B}" type="pres">
      <dgm:prSet presAssocID="{12170E40-17EC-43A7-8F36-D5DCB5CA41DB}" presName="linearFlow" presStyleCnt="0">
        <dgm:presLayoutVars>
          <dgm:dir/>
          <dgm:resizeHandles val="exact"/>
        </dgm:presLayoutVars>
      </dgm:prSet>
      <dgm:spPr/>
      <dgm:t>
        <a:bodyPr/>
        <a:lstStyle/>
        <a:p>
          <a:endParaRPr lang="es-CO"/>
        </a:p>
      </dgm:t>
    </dgm:pt>
    <dgm:pt modelId="{8F205687-9802-463C-8846-C871E25AE599}" type="pres">
      <dgm:prSet presAssocID="{8E4219B9-58CE-48B7-9012-CB13B02AC099}" presName="composite" presStyleCnt="0"/>
      <dgm:spPr/>
    </dgm:pt>
    <dgm:pt modelId="{0937D435-00DE-45A8-B1E9-6E45B9A966C8}" type="pres">
      <dgm:prSet presAssocID="{8E4219B9-58CE-48B7-9012-CB13B02AC099}" presName="imgShp" presStyleLbl="fgImgPlace1" presStyleIdx="0" presStyleCnt="2" custLinFactNeighborX="-28779" custLinFactNeighborY="2789"/>
      <dgm:spPr>
        <a:blipFill rotWithShape="1">
          <a:blip xmlns:r="http://schemas.openxmlformats.org/officeDocument/2006/relationships" r:embed="rId1"/>
          <a:stretch>
            <a:fillRect/>
          </a:stretch>
        </a:blipFill>
      </dgm:spPr>
    </dgm:pt>
    <dgm:pt modelId="{7316A29C-FF2A-480B-B6DA-F5156BC68213}" type="pres">
      <dgm:prSet presAssocID="{8E4219B9-58CE-48B7-9012-CB13B02AC099}" presName="txShp" presStyleLbl="node1" presStyleIdx="0" presStyleCnt="2" custScaleX="131687">
        <dgm:presLayoutVars>
          <dgm:bulletEnabled val="1"/>
        </dgm:presLayoutVars>
      </dgm:prSet>
      <dgm:spPr/>
      <dgm:t>
        <a:bodyPr/>
        <a:lstStyle/>
        <a:p>
          <a:endParaRPr lang="es-CO"/>
        </a:p>
      </dgm:t>
    </dgm:pt>
    <dgm:pt modelId="{308909E4-820E-48EE-B8AE-D2459A113224}" type="pres">
      <dgm:prSet presAssocID="{08252ED1-6556-4D64-8B82-D5599720C124}" presName="spacing" presStyleCnt="0"/>
      <dgm:spPr/>
    </dgm:pt>
    <dgm:pt modelId="{53DF666D-5247-458F-AC84-E937EDD4ED70}" type="pres">
      <dgm:prSet presAssocID="{8CAD49AD-0D96-4E69-8203-A0DAAAAFA818}" presName="composite" presStyleCnt="0"/>
      <dgm:spPr/>
    </dgm:pt>
    <dgm:pt modelId="{70C0A726-A060-4952-B547-BCB2AA017FD6}" type="pres">
      <dgm:prSet presAssocID="{8CAD49AD-0D96-4E69-8203-A0DAAAAFA818}" presName="imgShp" presStyleLbl="fgImgPlace1" presStyleIdx="1" presStyleCnt="2" custLinFactNeighborX="-34496" custLinFactNeighborY="-1285"/>
      <dgm:spPr>
        <a:blipFill rotWithShape="1">
          <a:blip xmlns:r="http://schemas.openxmlformats.org/officeDocument/2006/relationships" r:embed="rId2"/>
          <a:stretch>
            <a:fillRect/>
          </a:stretch>
        </a:blipFill>
      </dgm:spPr>
    </dgm:pt>
    <dgm:pt modelId="{7DF2609A-36D7-4C3A-ACCC-DB353CD12429}" type="pres">
      <dgm:prSet presAssocID="{8CAD49AD-0D96-4E69-8203-A0DAAAAFA818}" presName="txShp" presStyleLbl="node1" presStyleIdx="1" presStyleCnt="2" custScaleX="129586">
        <dgm:presLayoutVars>
          <dgm:bulletEnabled val="1"/>
        </dgm:presLayoutVars>
      </dgm:prSet>
      <dgm:spPr/>
      <dgm:t>
        <a:bodyPr/>
        <a:lstStyle/>
        <a:p>
          <a:endParaRPr lang="es-CO"/>
        </a:p>
      </dgm:t>
    </dgm:pt>
  </dgm:ptLst>
  <dgm:cxnLst>
    <dgm:cxn modelId="{D4E3A637-9E48-442D-B2D5-57C17EB0E2CF}" srcId="{12170E40-17EC-43A7-8F36-D5DCB5CA41DB}" destId="{8E4219B9-58CE-48B7-9012-CB13B02AC099}" srcOrd="0" destOrd="0" parTransId="{0B1D6495-1659-459E-816F-E3864A687321}" sibTransId="{08252ED1-6556-4D64-8B82-D5599720C124}"/>
    <dgm:cxn modelId="{8D3C6BFF-98DF-4B1A-AFF9-A44A6102DB86}" type="presOf" srcId="{8E4219B9-58CE-48B7-9012-CB13B02AC099}" destId="{7316A29C-FF2A-480B-B6DA-F5156BC68213}" srcOrd="0" destOrd="0" presId="urn:microsoft.com/office/officeart/2005/8/layout/vList3"/>
    <dgm:cxn modelId="{C122B8CD-A487-4CA2-9B80-25E2ED2BACCF}" srcId="{12170E40-17EC-43A7-8F36-D5DCB5CA41DB}" destId="{8CAD49AD-0D96-4E69-8203-A0DAAAAFA818}" srcOrd="1" destOrd="0" parTransId="{7EB018CD-B7FC-4977-848C-DD9C22E3F328}" sibTransId="{C8A6319C-7AD5-4995-A13A-A2CD618678C9}"/>
    <dgm:cxn modelId="{20E2104D-7E05-4C4B-B108-02ED6812EEDE}" type="presOf" srcId="{8CAD49AD-0D96-4E69-8203-A0DAAAAFA818}" destId="{7DF2609A-36D7-4C3A-ACCC-DB353CD12429}" srcOrd="0" destOrd="0" presId="urn:microsoft.com/office/officeart/2005/8/layout/vList3"/>
    <dgm:cxn modelId="{177D3441-AC08-4A21-A224-3C7CDFE3364B}" type="presOf" srcId="{12170E40-17EC-43A7-8F36-D5DCB5CA41DB}" destId="{FD59E36E-49EA-425F-8CBA-60747B78041B}" srcOrd="0" destOrd="0" presId="urn:microsoft.com/office/officeart/2005/8/layout/vList3"/>
    <dgm:cxn modelId="{DE4EF985-05C5-4D4B-BA88-EA15EE098726}" type="presParOf" srcId="{FD59E36E-49EA-425F-8CBA-60747B78041B}" destId="{8F205687-9802-463C-8846-C871E25AE599}" srcOrd="0" destOrd="0" presId="urn:microsoft.com/office/officeart/2005/8/layout/vList3"/>
    <dgm:cxn modelId="{B94C9DCE-9A00-47C3-A9CB-EFF02522BA3E}" type="presParOf" srcId="{8F205687-9802-463C-8846-C871E25AE599}" destId="{0937D435-00DE-45A8-B1E9-6E45B9A966C8}" srcOrd="0" destOrd="0" presId="urn:microsoft.com/office/officeart/2005/8/layout/vList3"/>
    <dgm:cxn modelId="{D1425890-DBB3-47B0-961F-F41BFD37779E}" type="presParOf" srcId="{8F205687-9802-463C-8846-C871E25AE599}" destId="{7316A29C-FF2A-480B-B6DA-F5156BC68213}" srcOrd="1" destOrd="0" presId="urn:microsoft.com/office/officeart/2005/8/layout/vList3"/>
    <dgm:cxn modelId="{8BAB687C-89C8-4821-B44F-113C7D087C29}" type="presParOf" srcId="{FD59E36E-49EA-425F-8CBA-60747B78041B}" destId="{308909E4-820E-48EE-B8AE-D2459A113224}" srcOrd="1" destOrd="0" presId="urn:microsoft.com/office/officeart/2005/8/layout/vList3"/>
    <dgm:cxn modelId="{22DE3AEF-1E92-4A66-8A25-9478274FF31A}" type="presParOf" srcId="{FD59E36E-49EA-425F-8CBA-60747B78041B}" destId="{53DF666D-5247-458F-AC84-E937EDD4ED70}" srcOrd="2" destOrd="0" presId="urn:microsoft.com/office/officeart/2005/8/layout/vList3"/>
    <dgm:cxn modelId="{98065241-C50D-4E0D-86DC-9B1BCC06B50F}" type="presParOf" srcId="{53DF666D-5247-458F-AC84-E937EDD4ED70}" destId="{70C0A726-A060-4952-B547-BCB2AA017FD6}" srcOrd="0" destOrd="0" presId="urn:microsoft.com/office/officeart/2005/8/layout/vList3"/>
    <dgm:cxn modelId="{DEF0BE18-3E34-4D3E-8CFA-4D0ACF437ACF}" type="presParOf" srcId="{53DF666D-5247-458F-AC84-E937EDD4ED70}" destId="{7DF2609A-36D7-4C3A-ACCC-DB353CD12429}" srcOrd="1" destOrd="0" presId="urn:microsoft.com/office/officeart/2005/8/layout/vList3"/>
  </dgm:cxnLst>
  <dgm:bg>
    <a:gradFill>
      <a:gsLst>
        <a:gs pos="0">
          <a:srgbClr val="000000"/>
        </a:gs>
        <a:gs pos="20000">
          <a:srgbClr val="000040"/>
        </a:gs>
        <a:gs pos="50000">
          <a:srgbClr val="400040"/>
        </a:gs>
        <a:gs pos="75000">
          <a:srgbClr val="8F0040"/>
        </a:gs>
        <a:gs pos="89999">
          <a:srgbClr val="F27300"/>
        </a:gs>
        <a:gs pos="100000">
          <a:srgbClr val="FFBF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03FE474-8B26-429D-BAB6-58B447BC9CD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FFB39DE3-9398-40F9-AB8D-182C226349CF}">
      <dgm:prSet custT="1"/>
      <dgm:spPr>
        <a:solidFill>
          <a:srgbClr val="002060"/>
        </a:solidFill>
      </dgm:spPr>
      <dgm:t>
        <a:bodyPr/>
        <a:lstStyle/>
        <a:p>
          <a:pPr rtl="0"/>
          <a:r>
            <a:rPr lang="es-CO" sz="1800" dirty="0" smtClean="0"/>
            <a:t>En el lapso de una generación los padres terminaron sintiéndose arrinconados, carentes de autoridad, sin saber cómo poner límites y convencidos de que en cualquier conflicto casi siempre llevaban las de perder; llegan a concluir que las normas sólo despertaban risas en los hijos y que la casa como colectividad era una imagen fantasma.</a:t>
          </a:r>
          <a:endParaRPr lang="es-CO" sz="1800" dirty="0"/>
        </a:p>
      </dgm:t>
    </dgm:pt>
    <dgm:pt modelId="{71F6F9CD-E630-428E-96A0-EF066E12A0F4}" type="parTrans" cxnId="{2E82A3B7-37BC-4C4E-B578-9CA150FDA611}">
      <dgm:prSet/>
      <dgm:spPr/>
      <dgm:t>
        <a:bodyPr/>
        <a:lstStyle/>
        <a:p>
          <a:endParaRPr lang="es-CO"/>
        </a:p>
      </dgm:t>
    </dgm:pt>
    <dgm:pt modelId="{2AB8C30E-CD89-4281-8A6B-EB7DA9082F36}" type="sibTrans" cxnId="{2E82A3B7-37BC-4C4E-B578-9CA150FDA611}">
      <dgm:prSet/>
      <dgm:spPr/>
      <dgm:t>
        <a:bodyPr/>
        <a:lstStyle/>
        <a:p>
          <a:endParaRPr lang="es-CO"/>
        </a:p>
      </dgm:t>
    </dgm:pt>
    <dgm:pt modelId="{E59AC9D1-238F-437D-8B87-0F017C8010E8}">
      <dgm:prSet custT="1"/>
      <dgm:spPr>
        <a:solidFill>
          <a:srgbClr val="002060"/>
        </a:solidFill>
      </dgm:spPr>
      <dgm:t>
        <a:bodyPr/>
        <a:lstStyle/>
        <a:p>
          <a:pPr rtl="0"/>
          <a:r>
            <a:rPr lang="es-CO" sz="2000" dirty="0" smtClean="0"/>
            <a:t>Cada cual se encerró en un espacio impenetrable, en el caso de los jóvenes rodeados de equipos, juguetes y dispositivos electrónicos (proporcionados por los padres), cuyo aporte ha sido cualquier cosa, menos mejorar la comunicación. Y los padres se encerraron en sus trabajos o hobbies.</a:t>
          </a:r>
          <a:endParaRPr lang="es-CO" sz="2000" dirty="0"/>
        </a:p>
      </dgm:t>
    </dgm:pt>
    <dgm:pt modelId="{44972DB2-3957-4069-8E71-CD3E750F7107}" type="parTrans" cxnId="{E2CD6FEF-C379-4A58-94D0-C6EEF977CEC0}">
      <dgm:prSet/>
      <dgm:spPr/>
      <dgm:t>
        <a:bodyPr/>
        <a:lstStyle/>
        <a:p>
          <a:endParaRPr lang="es-CO"/>
        </a:p>
      </dgm:t>
    </dgm:pt>
    <dgm:pt modelId="{8009F974-E9EC-4490-A82D-777E9AD1B99D}" type="sibTrans" cxnId="{E2CD6FEF-C379-4A58-94D0-C6EEF977CEC0}">
      <dgm:prSet/>
      <dgm:spPr/>
      <dgm:t>
        <a:bodyPr/>
        <a:lstStyle/>
        <a:p>
          <a:endParaRPr lang="es-CO"/>
        </a:p>
      </dgm:t>
    </dgm:pt>
    <dgm:pt modelId="{E9BC18A5-3263-48F9-842D-C7FC1E307B45}">
      <dgm:prSet/>
      <dgm:spPr>
        <a:solidFill>
          <a:srgbClr val="002060"/>
        </a:solidFill>
      </dgm:spPr>
      <dgm:t>
        <a:bodyPr/>
        <a:lstStyle/>
        <a:p>
          <a:pPr rtl="0"/>
          <a:r>
            <a:rPr lang="es-CO" dirty="0" smtClean="0"/>
            <a:t>Así surgió una generación que no dialoga con sus padres porque considera que ellos no tienen tiempo, hay otras prioridades, para que hablar si todo termina en malas interpretaciones, «no nos entendemos», y la moda es que un adolescente que se respete no habla con sus papás.</a:t>
          </a:r>
          <a:endParaRPr lang="es-CO" dirty="0"/>
        </a:p>
      </dgm:t>
    </dgm:pt>
    <dgm:pt modelId="{5223C3A9-E382-4DBA-B527-269B8E366F52}" type="parTrans" cxnId="{E73FAC88-A11D-4C2D-9E1F-2AEE31919E12}">
      <dgm:prSet/>
      <dgm:spPr/>
      <dgm:t>
        <a:bodyPr/>
        <a:lstStyle/>
        <a:p>
          <a:endParaRPr lang="es-CO"/>
        </a:p>
      </dgm:t>
    </dgm:pt>
    <dgm:pt modelId="{23058215-CB83-49F2-B6D5-19BE58015DF3}" type="sibTrans" cxnId="{E73FAC88-A11D-4C2D-9E1F-2AEE31919E12}">
      <dgm:prSet/>
      <dgm:spPr/>
      <dgm:t>
        <a:bodyPr/>
        <a:lstStyle/>
        <a:p>
          <a:endParaRPr lang="es-CO"/>
        </a:p>
      </dgm:t>
    </dgm:pt>
    <dgm:pt modelId="{5C78454A-E7AB-4F5C-A73B-B9113B6AF971}" type="pres">
      <dgm:prSet presAssocID="{603FE474-8B26-429D-BAB6-58B447BC9CDF}" presName="linearFlow" presStyleCnt="0">
        <dgm:presLayoutVars>
          <dgm:dir/>
          <dgm:resizeHandles val="exact"/>
        </dgm:presLayoutVars>
      </dgm:prSet>
      <dgm:spPr/>
      <dgm:t>
        <a:bodyPr/>
        <a:lstStyle/>
        <a:p>
          <a:endParaRPr lang="es-CO"/>
        </a:p>
      </dgm:t>
    </dgm:pt>
    <dgm:pt modelId="{23A034DA-9C86-4C0B-93B0-CD7EDF2D39B3}" type="pres">
      <dgm:prSet presAssocID="{FFB39DE3-9398-40F9-AB8D-182C226349CF}" presName="composite" presStyleCnt="0"/>
      <dgm:spPr/>
    </dgm:pt>
    <dgm:pt modelId="{77F89653-E0EE-4024-AC57-6CA8F8D340A8}" type="pres">
      <dgm:prSet presAssocID="{FFB39DE3-9398-40F9-AB8D-182C226349CF}" presName="imgShp" presStyleLbl="fgImgPlace1" presStyleIdx="0" presStyleCnt="3" custLinFactNeighborX="-60465" custLinFactNeighborY="3915"/>
      <dgm:spPr>
        <a:blipFill rotWithShape="1">
          <a:blip xmlns:r="http://schemas.openxmlformats.org/officeDocument/2006/relationships" r:embed="rId1"/>
          <a:stretch>
            <a:fillRect/>
          </a:stretch>
        </a:blipFill>
      </dgm:spPr>
    </dgm:pt>
    <dgm:pt modelId="{355AA81A-6EAE-4953-A520-B63A9E17F24C}" type="pres">
      <dgm:prSet presAssocID="{FFB39DE3-9398-40F9-AB8D-182C226349CF}" presName="txShp" presStyleLbl="node1" presStyleIdx="0" presStyleCnt="3" custScaleX="129593">
        <dgm:presLayoutVars>
          <dgm:bulletEnabled val="1"/>
        </dgm:presLayoutVars>
      </dgm:prSet>
      <dgm:spPr/>
      <dgm:t>
        <a:bodyPr/>
        <a:lstStyle/>
        <a:p>
          <a:endParaRPr lang="es-CO"/>
        </a:p>
      </dgm:t>
    </dgm:pt>
    <dgm:pt modelId="{5F43881D-A64D-452F-8AD9-611424A0CE46}" type="pres">
      <dgm:prSet presAssocID="{2AB8C30E-CD89-4281-8A6B-EB7DA9082F36}" presName="spacing" presStyleCnt="0"/>
      <dgm:spPr/>
    </dgm:pt>
    <dgm:pt modelId="{E68CBB36-89EC-44FC-A04E-4438CF04F4A3}" type="pres">
      <dgm:prSet presAssocID="{E59AC9D1-238F-437D-8B87-0F017C8010E8}" presName="composite" presStyleCnt="0"/>
      <dgm:spPr/>
    </dgm:pt>
    <dgm:pt modelId="{9C76EB70-894F-4FE1-9774-29774CFCF588}" type="pres">
      <dgm:prSet presAssocID="{E59AC9D1-238F-437D-8B87-0F017C8010E8}" presName="imgShp" presStyleLbl="fgImgPlace1" presStyleIdx="1" presStyleCnt="3" custLinFactNeighborX="-60465" custLinFactNeighborY="-1746"/>
      <dgm:spPr>
        <a:blipFill rotWithShape="1">
          <a:blip xmlns:r="http://schemas.openxmlformats.org/officeDocument/2006/relationships" r:embed="rId2"/>
          <a:stretch>
            <a:fillRect/>
          </a:stretch>
        </a:blipFill>
      </dgm:spPr>
    </dgm:pt>
    <dgm:pt modelId="{B86ACBFB-F958-4518-834D-3520058CC555}" type="pres">
      <dgm:prSet presAssocID="{E59AC9D1-238F-437D-8B87-0F017C8010E8}" presName="txShp" presStyleLbl="node1" presStyleIdx="1" presStyleCnt="3" custScaleX="130866">
        <dgm:presLayoutVars>
          <dgm:bulletEnabled val="1"/>
        </dgm:presLayoutVars>
      </dgm:prSet>
      <dgm:spPr/>
      <dgm:t>
        <a:bodyPr/>
        <a:lstStyle/>
        <a:p>
          <a:endParaRPr lang="es-CO"/>
        </a:p>
      </dgm:t>
    </dgm:pt>
    <dgm:pt modelId="{59FBC462-09F8-45DA-8B66-E508882D3CA7}" type="pres">
      <dgm:prSet presAssocID="{8009F974-E9EC-4490-A82D-777E9AD1B99D}" presName="spacing" presStyleCnt="0"/>
      <dgm:spPr/>
    </dgm:pt>
    <dgm:pt modelId="{3050B3D7-11BF-4DB5-AFD3-D6FB994E48C8}" type="pres">
      <dgm:prSet presAssocID="{E9BC18A5-3263-48F9-842D-C7FC1E307B45}" presName="composite" presStyleCnt="0"/>
      <dgm:spPr/>
    </dgm:pt>
    <dgm:pt modelId="{40395685-4F36-47A4-BB19-26F83B1DDB02}" type="pres">
      <dgm:prSet presAssocID="{E9BC18A5-3263-48F9-842D-C7FC1E307B45}" presName="imgShp" presStyleLbl="fgImgPlace1" presStyleIdx="2" presStyleCnt="3" custLinFactNeighborX="-56325" custLinFactNeighborY="-3267"/>
      <dgm:spPr>
        <a:blipFill rotWithShape="1">
          <a:blip xmlns:r="http://schemas.openxmlformats.org/officeDocument/2006/relationships" r:embed="rId3"/>
          <a:stretch>
            <a:fillRect/>
          </a:stretch>
        </a:blipFill>
      </dgm:spPr>
    </dgm:pt>
    <dgm:pt modelId="{ACE2CB81-142C-4E96-871C-6AEF5F215BF6}" type="pres">
      <dgm:prSet presAssocID="{E9BC18A5-3263-48F9-842D-C7FC1E307B45}" presName="txShp" presStyleLbl="node1" presStyleIdx="2" presStyleCnt="3" custScaleX="130866">
        <dgm:presLayoutVars>
          <dgm:bulletEnabled val="1"/>
        </dgm:presLayoutVars>
      </dgm:prSet>
      <dgm:spPr/>
      <dgm:t>
        <a:bodyPr/>
        <a:lstStyle/>
        <a:p>
          <a:endParaRPr lang="es-CO"/>
        </a:p>
      </dgm:t>
    </dgm:pt>
  </dgm:ptLst>
  <dgm:cxnLst>
    <dgm:cxn modelId="{2E82A3B7-37BC-4C4E-B578-9CA150FDA611}" srcId="{603FE474-8B26-429D-BAB6-58B447BC9CDF}" destId="{FFB39DE3-9398-40F9-AB8D-182C226349CF}" srcOrd="0" destOrd="0" parTransId="{71F6F9CD-E630-428E-96A0-EF066E12A0F4}" sibTransId="{2AB8C30E-CD89-4281-8A6B-EB7DA9082F36}"/>
    <dgm:cxn modelId="{2083DB41-0A9A-450E-8CDC-DDA4C7D68BCB}" type="presOf" srcId="{E9BC18A5-3263-48F9-842D-C7FC1E307B45}" destId="{ACE2CB81-142C-4E96-871C-6AEF5F215BF6}" srcOrd="0" destOrd="0" presId="urn:microsoft.com/office/officeart/2005/8/layout/vList3"/>
    <dgm:cxn modelId="{A5C66DE2-779F-41BA-9078-83D5996B9B60}" type="presOf" srcId="{603FE474-8B26-429D-BAB6-58B447BC9CDF}" destId="{5C78454A-E7AB-4F5C-A73B-B9113B6AF971}" srcOrd="0" destOrd="0" presId="urn:microsoft.com/office/officeart/2005/8/layout/vList3"/>
    <dgm:cxn modelId="{D341AE59-51FE-4607-B0B5-BB636FD96A2A}" type="presOf" srcId="{E59AC9D1-238F-437D-8B87-0F017C8010E8}" destId="{B86ACBFB-F958-4518-834D-3520058CC555}" srcOrd="0" destOrd="0" presId="urn:microsoft.com/office/officeart/2005/8/layout/vList3"/>
    <dgm:cxn modelId="{E73FAC88-A11D-4C2D-9E1F-2AEE31919E12}" srcId="{603FE474-8B26-429D-BAB6-58B447BC9CDF}" destId="{E9BC18A5-3263-48F9-842D-C7FC1E307B45}" srcOrd="2" destOrd="0" parTransId="{5223C3A9-E382-4DBA-B527-269B8E366F52}" sibTransId="{23058215-CB83-49F2-B6D5-19BE58015DF3}"/>
    <dgm:cxn modelId="{E2CD6FEF-C379-4A58-94D0-C6EEF977CEC0}" srcId="{603FE474-8B26-429D-BAB6-58B447BC9CDF}" destId="{E59AC9D1-238F-437D-8B87-0F017C8010E8}" srcOrd="1" destOrd="0" parTransId="{44972DB2-3957-4069-8E71-CD3E750F7107}" sibTransId="{8009F974-E9EC-4490-A82D-777E9AD1B99D}"/>
    <dgm:cxn modelId="{8B58A97A-5FC0-49EC-B230-738CE1436880}" type="presOf" srcId="{FFB39DE3-9398-40F9-AB8D-182C226349CF}" destId="{355AA81A-6EAE-4953-A520-B63A9E17F24C}" srcOrd="0" destOrd="0" presId="urn:microsoft.com/office/officeart/2005/8/layout/vList3"/>
    <dgm:cxn modelId="{C22B4861-B163-402B-8428-34A747427465}" type="presParOf" srcId="{5C78454A-E7AB-4F5C-A73B-B9113B6AF971}" destId="{23A034DA-9C86-4C0B-93B0-CD7EDF2D39B3}" srcOrd="0" destOrd="0" presId="urn:microsoft.com/office/officeart/2005/8/layout/vList3"/>
    <dgm:cxn modelId="{F3D5D3F1-5D2F-4733-8A32-D349C4505FD9}" type="presParOf" srcId="{23A034DA-9C86-4C0B-93B0-CD7EDF2D39B3}" destId="{77F89653-E0EE-4024-AC57-6CA8F8D340A8}" srcOrd="0" destOrd="0" presId="urn:microsoft.com/office/officeart/2005/8/layout/vList3"/>
    <dgm:cxn modelId="{9491B878-3F4D-4AFA-9366-5BB834F5631E}" type="presParOf" srcId="{23A034DA-9C86-4C0B-93B0-CD7EDF2D39B3}" destId="{355AA81A-6EAE-4953-A520-B63A9E17F24C}" srcOrd="1" destOrd="0" presId="urn:microsoft.com/office/officeart/2005/8/layout/vList3"/>
    <dgm:cxn modelId="{7AB99F11-35D6-453C-AB7D-763AEACFDF7F}" type="presParOf" srcId="{5C78454A-E7AB-4F5C-A73B-B9113B6AF971}" destId="{5F43881D-A64D-452F-8AD9-611424A0CE46}" srcOrd="1" destOrd="0" presId="urn:microsoft.com/office/officeart/2005/8/layout/vList3"/>
    <dgm:cxn modelId="{B85536B8-E761-4454-9F60-4D4D69CCBB0F}" type="presParOf" srcId="{5C78454A-E7AB-4F5C-A73B-B9113B6AF971}" destId="{E68CBB36-89EC-44FC-A04E-4438CF04F4A3}" srcOrd="2" destOrd="0" presId="urn:microsoft.com/office/officeart/2005/8/layout/vList3"/>
    <dgm:cxn modelId="{4B7264CE-EF9E-4665-838A-057633F45FF0}" type="presParOf" srcId="{E68CBB36-89EC-44FC-A04E-4438CF04F4A3}" destId="{9C76EB70-894F-4FE1-9774-29774CFCF588}" srcOrd="0" destOrd="0" presId="urn:microsoft.com/office/officeart/2005/8/layout/vList3"/>
    <dgm:cxn modelId="{CCBCD94A-4AAD-45B3-9208-D1DAFAE24F2B}" type="presParOf" srcId="{E68CBB36-89EC-44FC-A04E-4438CF04F4A3}" destId="{B86ACBFB-F958-4518-834D-3520058CC555}" srcOrd="1" destOrd="0" presId="urn:microsoft.com/office/officeart/2005/8/layout/vList3"/>
    <dgm:cxn modelId="{B8FCAFA3-4EB9-4232-937B-C20485ECDB9A}" type="presParOf" srcId="{5C78454A-E7AB-4F5C-A73B-B9113B6AF971}" destId="{59FBC462-09F8-45DA-8B66-E508882D3CA7}" srcOrd="3" destOrd="0" presId="urn:microsoft.com/office/officeart/2005/8/layout/vList3"/>
    <dgm:cxn modelId="{4F99D939-4F97-4D3C-9D7B-07DC3F1EE89A}" type="presParOf" srcId="{5C78454A-E7AB-4F5C-A73B-B9113B6AF971}" destId="{3050B3D7-11BF-4DB5-AFD3-D6FB994E48C8}" srcOrd="4" destOrd="0" presId="urn:microsoft.com/office/officeart/2005/8/layout/vList3"/>
    <dgm:cxn modelId="{284A74C4-C920-4E59-9C47-4EA7D24C2D90}" type="presParOf" srcId="{3050B3D7-11BF-4DB5-AFD3-D6FB994E48C8}" destId="{40395685-4F36-47A4-BB19-26F83B1DDB02}" srcOrd="0" destOrd="0" presId="urn:microsoft.com/office/officeart/2005/8/layout/vList3"/>
    <dgm:cxn modelId="{749E58BE-D1F9-40B7-977C-50D9955B1E9A}" type="presParOf" srcId="{3050B3D7-11BF-4DB5-AFD3-D6FB994E48C8}" destId="{ACE2CB81-142C-4E96-871C-6AEF5F215BF6}" srcOrd="1" destOrd="0" presId="urn:microsoft.com/office/officeart/2005/8/layout/vList3"/>
  </dgm:cxnLst>
  <dgm:bg>
    <a:gradFill>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7BD25A-4320-414B-A3A8-5FF9F3823D1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BB742381-17B4-4355-93D5-16E9CD3BD926}">
      <dgm:prSet custT="1"/>
      <dgm:spPr>
        <a:solidFill>
          <a:schemeClr val="tx1"/>
        </a:solidFill>
      </dgm:spPr>
      <dgm:t>
        <a:bodyPr/>
        <a:lstStyle/>
        <a:p>
          <a:pPr rtl="0"/>
          <a:r>
            <a:rPr lang="es-CO" sz="2000" b="1" dirty="0" smtClean="0"/>
            <a:t>1.</a:t>
          </a:r>
          <a:r>
            <a:rPr lang="es-CO" sz="2000" b="1" u="sng" dirty="0" smtClean="0"/>
            <a:t> Diferencia de edad</a:t>
          </a:r>
          <a:r>
            <a:rPr lang="es-CO" sz="2000" b="1" dirty="0" smtClean="0"/>
            <a:t>:</a:t>
          </a:r>
          <a:r>
            <a:rPr lang="es-CO" sz="1900" dirty="0" smtClean="0"/>
            <a:t> el número que distancia a padres e hijos suele constituir una barrera infranqueable, especialmente porque los adolescentes consideran que cualquier persona con cinco años más que ellos es un anciano y surge un desprecio por «lo viejo», que puede resultar ofensivo para los padres.</a:t>
          </a:r>
          <a:endParaRPr lang="es-CO" sz="1900" dirty="0"/>
        </a:p>
      </dgm:t>
    </dgm:pt>
    <dgm:pt modelId="{F57CCD03-ABEF-4611-A283-08AF475FDA3E}" type="parTrans" cxnId="{45294569-7DE7-41CE-A0AD-327A4DB864CF}">
      <dgm:prSet/>
      <dgm:spPr/>
      <dgm:t>
        <a:bodyPr/>
        <a:lstStyle/>
        <a:p>
          <a:endParaRPr lang="es-CO"/>
        </a:p>
      </dgm:t>
    </dgm:pt>
    <dgm:pt modelId="{90315EE8-E99F-4917-8C52-EC75E9F2221A}" type="sibTrans" cxnId="{45294569-7DE7-41CE-A0AD-327A4DB864CF}">
      <dgm:prSet/>
      <dgm:spPr/>
      <dgm:t>
        <a:bodyPr/>
        <a:lstStyle/>
        <a:p>
          <a:endParaRPr lang="es-CO"/>
        </a:p>
      </dgm:t>
    </dgm:pt>
    <dgm:pt modelId="{AC8EADCC-3800-4D56-9089-0BCCEDE8C2CB}">
      <dgm:prSet custT="1"/>
      <dgm:spPr>
        <a:solidFill>
          <a:schemeClr val="tx1"/>
        </a:solidFill>
      </dgm:spPr>
      <dgm:t>
        <a:bodyPr/>
        <a:lstStyle/>
        <a:p>
          <a:pPr rtl="0"/>
          <a:r>
            <a:rPr lang="es-CO" sz="2400" b="1" dirty="0" smtClean="0"/>
            <a:t>2.</a:t>
          </a:r>
          <a:r>
            <a:rPr lang="es-CO" sz="2400" b="1" u="sng" dirty="0" smtClean="0"/>
            <a:t>Intereses distintos</a:t>
          </a:r>
          <a:r>
            <a:rPr lang="es-CO" sz="2400" b="1" dirty="0" smtClean="0"/>
            <a:t>:</a:t>
          </a:r>
          <a:r>
            <a:rPr lang="es-CO" sz="2400" dirty="0" smtClean="0"/>
            <a:t> es normal que existan, el problema es que generalmente ni los padres ni los hijos hacen el mínimo esfuerzo por compartir y entender los gustos del otro </a:t>
          </a:r>
          <a:r>
            <a:rPr lang="es-CO" sz="2400" b="1" dirty="0" smtClean="0">
              <a:solidFill>
                <a:srgbClr val="FFFF00"/>
              </a:solidFill>
            </a:rPr>
            <a:t>(lea Mat.18:3).</a:t>
          </a:r>
          <a:endParaRPr lang="es-CO" sz="2400" b="1" dirty="0">
            <a:solidFill>
              <a:srgbClr val="FFFF00"/>
            </a:solidFill>
          </a:endParaRPr>
        </a:p>
      </dgm:t>
    </dgm:pt>
    <dgm:pt modelId="{83A2BBE2-CD74-4EB7-86CF-49F348D6D992}" type="parTrans" cxnId="{CE07C687-A54A-42FE-8332-D86647BF3D59}">
      <dgm:prSet/>
      <dgm:spPr/>
      <dgm:t>
        <a:bodyPr/>
        <a:lstStyle/>
        <a:p>
          <a:endParaRPr lang="es-CO"/>
        </a:p>
      </dgm:t>
    </dgm:pt>
    <dgm:pt modelId="{0C335090-A386-47D3-808A-55CD675B73D3}" type="sibTrans" cxnId="{CE07C687-A54A-42FE-8332-D86647BF3D59}">
      <dgm:prSet/>
      <dgm:spPr/>
      <dgm:t>
        <a:bodyPr/>
        <a:lstStyle/>
        <a:p>
          <a:endParaRPr lang="es-CO"/>
        </a:p>
      </dgm:t>
    </dgm:pt>
    <dgm:pt modelId="{74031FE5-FEE7-4C3E-A2D9-9A266368E95A}" type="pres">
      <dgm:prSet presAssocID="{EC7BD25A-4320-414B-A3A8-5FF9F3823D11}" presName="linearFlow" presStyleCnt="0">
        <dgm:presLayoutVars>
          <dgm:dir/>
          <dgm:resizeHandles val="exact"/>
        </dgm:presLayoutVars>
      </dgm:prSet>
      <dgm:spPr/>
      <dgm:t>
        <a:bodyPr/>
        <a:lstStyle/>
        <a:p>
          <a:endParaRPr lang="es-CO"/>
        </a:p>
      </dgm:t>
    </dgm:pt>
    <dgm:pt modelId="{2B7D66CB-BC9E-4DC2-A2A9-0C52A81FEE44}" type="pres">
      <dgm:prSet presAssocID="{BB742381-17B4-4355-93D5-16E9CD3BD926}" presName="composite" presStyleCnt="0"/>
      <dgm:spPr/>
    </dgm:pt>
    <dgm:pt modelId="{C32198AE-E34F-4244-8B50-91BB029D231A}" type="pres">
      <dgm:prSet presAssocID="{BB742381-17B4-4355-93D5-16E9CD3BD926}" presName="imgShp" presStyleLbl="fgImgPlace1" presStyleIdx="0" presStyleCnt="2" custLinFactNeighborX="-48174" custLinFactNeighborY="1394"/>
      <dgm:spPr>
        <a:blipFill rotWithShape="1">
          <a:blip xmlns:r="http://schemas.openxmlformats.org/officeDocument/2006/relationships" r:embed="rId1"/>
          <a:stretch>
            <a:fillRect/>
          </a:stretch>
        </a:blipFill>
      </dgm:spPr>
    </dgm:pt>
    <dgm:pt modelId="{E9041F42-0A76-4E70-AD10-F6913253920F}" type="pres">
      <dgm:prSet presAssocID="{BB742381-17B4-4355-93D5-16E9CD3BD926}" presName="txShp" presStyleLbl="node1" presStyleIdx="0" presStyleCnt="2" custScaleX="126753">
        <dgm:presLayoutVars>
          <dgm:bulletEnabled val="1"/>
        </dgm:presLayoutVars>
      </dgm:prSet>
      <dgm:spPr/>
      <dgm:t>
        <a:bodyPr/>
        <a:lstStyle/>
        <a:p>
          <a:endParaRPr lang="es-CO"/>
        </a:p>
      </dgm:t>
    </dgm:pt>
    <dgm:pt modelId="{23E9C3E0-598D-4445-9B41-2C4CED1A8442}" type="pres">
      <dgm:prSet presAssocID="{90315EE8-E99F-4917-8C52-EC75E9F2221A}" presName="spacing" presStyleCnt="0"/>
      <dgm:spPr/>
    </dgm:pt>
    <dgm:pt modelId="{6CB35441-CF60-4D46-884D-223988F8FACD}" type="pres">
      <dgm:prSet presAssocID="{AC8EADCC-3800-4D56-9089-0BCCEDE8C2CB}" presName="composite" presStyleCnt="0"/>
      <dgm:spPr/>
    </dgm:pt>
    <dgm:pt modelId="{1E624EC9-EB72-4FCA-A2DD-6D3D63276A23}" type="pres">
      <dgm:prSet presAssocID="{AC8EADCC-3800-4D56-9089-0BCCEDE8C2CB}" presName="imgShp" presStyleLbl="fgImgPlace1" presStyleIdx="1" presStyleCnt="2" custLinFactNeighborX="-48174" custLinFactNeighborY="-4057"/>
      <dgm:spPr>
        <a:blipFill rotWithShape="1">
          <a:blip xmlns:r="http://schemas.openxmlformats.org/officeDocument/2006/relationships" r:embed="rId2"/>
          <a:stretch>
            <a:fillRect/>
          </a:stretch>
        </a:blipFill>
      </dgm:spPr>
    </dgm:pt>
    <dgm:pt modelId="{7735DD72-B64D-4B66-92CA-97924624D9A8}" type="pres">
      <dgm:prSet presAssocID="{AC8EADCC-3800-4D56-9089-0BCCEDE8C2CB}" presName="txShp" presStyleLbl="node1" presStyleIdx="1" presStyleCnt="2" custScaleX="126425">
        <dgm:presLayoutVars>
          <dgm:bulletEnabled val="1"/>
        </dgm:presLayoutVars>
      </dgm:prSet>
      <dgm:spPr/>
      <dgm:t>
        <a:bodyPr/>
        <a:lstStyle/>
        <a:p>
          <a:endParaRPr lang="es-CO"/>
        </a:p>
      </dgm:t>
    </dgm:pt>
  </dgm:ptLst>
  <dgm:cxnLst>
    <dgm:cxn modelId="{A0B2E0EF-C5B6-49A0-9F85-A8FA671458AD}" type="presOf" srcId="{EC7BD25A-4320-414B-A3A8-5FF9F3823D11}" destId="{74031FE5-FEE7-4C3E-A2D9-9A266368E95A}" srcOrd="0" destOrd="0" presId="urn:microsoft.com/office/officeart/2005/8/layout/vList3"/>
    <dgm:cxn modelId="{49CAFE18-C2DB-4EF5-8258-84A5397AFACC}" type="presOf" srcId="{AC8EADCC-3800-4D56-9089-0BCCEDE8C2CB}" destId="{7735DD72-B64D-4B66-92CA-97924624D9A8}" srcOrd="0" destOrd="0" presId="urn:microsoft.com/office/officeart/2005/8/layout/vList3"/>
    <dgm:cxn modelId="{C503DF4A-183C-460A-B7BE-FC8D8258AE31}" type="presOf" srcId="{BB742381-17B4-4355-93D5-16E9CD3BD926}" destId="{E9041F42-0A76-4E70-AD10-F6913253920F}" srcOrd="0" destOrd="0" presId="urn:microsoft.com/office/officeart/2005/8/layout/vList3"/>
    <dgm:cxn modelId="{CE07C687-A54A-42FE-8332-D86647BF3D59}" srcId="{EC7BD25A-4320-414B-A3A8-5FF9F3823D11}" destId="{AC8EADCC-3800-4D56-9089-0BCCEDE8C2CB}" srcOrd="1" destOrd="0" parTransId="{83A2BBE2-CD74-4EB7-86CF-49F348D6D992}" sibTransId="{0C335090-A386-47D3-808A-55CD675B73D3}"/>
    <dgm:cxn modelId="{45294569-7DE7-41CE-A0AD-327A4DB864CF}" srcId="{EC7BD25A-4320-414B-A3A8-5FF9F3823D11}" destId="{BB742381-17B4-4355-93D5-16E9CD3BD926}" srcOrd="0" destOrd="0" parTransId="{F57CCD03-ABEF-4611-A283-08AF475FDA3E}" sibTransId="{90315EE8-E99F-4917-8C52-EC75E9F2221A}"/>
    <dgm:cxn modelId="{78373258-6430-4F87-97AB-FAADD555B8ED}" type="presParOf" srcId="{74031FE5-FEE7-4C3E-A2D9-9A266368E95A}" destId="{2B7D66CB-BC9E-4DC2-A2A9-0C52A81FEE44}" srcOrd="0" destOrd="0" presId="urn:microsoft.com/office/officeart/2005/8/layout/vList3"/>
    <dgm:cxn modelId="{582B6EB3-AE96-4944-BF16-AAF21CCA7DCB}" type="presParOf" srcId="{2B7D66CB-BC9E-4DC2-A2A9-0C52A81FEE44}" destId="{C32198AE-E34F-4244-8B50-91BB029D231A}" srcOrd="0" destOrd="0" presId="urn:microsoft.com/office/officeart/2005/8/layout/vList3"/>
    <dgm:cxn modelId="{038C93A1-E7D9-42AB-B4BF-5F3D54A59353}" type="presParOf" srcId="{2B7D66CB-BC9E-4DC2-A2A9-0C52A81FEE44}" destId="{E9041F42-0A76-4E70-AD10-F6913253920F}" srcOrd="1" destOrd="0" presId="urn:microsoft.com/office/officeart/2005/8/layout/vList3"/>
    <dgm:cxn modelId="{7337BDBE-E2D2-4026-A27B-8221A98FCF20}" type="presParOf" srcId="{74031FE5-FEE7-4C3E-A2D9-9A266368E95A}" destId="{23E9C3E0-598D-4445-9B41-2C4CED1A8442}" srcOrd="1" destOrd="0" presId="urn:microsoft.com/office/officeart/2005/8/layout/vList3"/>
    <dgm:cxn modelId="{716E43CA-0C25-4BDA-8A73-F802A138C6F0}" type="presParOf" srcId="{74031FE5-FEE7-4C3E-A2D9-9A266368E95A}" destId="{6CB35441-CF60-4D46-884D-223988F8FACD}" srcOrd="2" destOrd="0" presId="urn:microsoft.com/office/officeart/2005/8/layout/vList3"/>
    <dgm:cxn modelId="{32AFE482-7087-44C2-9369-7A7D93E45F62}" type="presParOf" srcId="{6CB35441-CF60-4D46-884D-223988F8FACD}" destId="{1E624EC9-EB72-4FCA-A2DD-6D3D63276A23}" srcOrd="0" destOrd="0" presId="urn:microsoft.com/office/officeart/2005/8/layout/vList3"/>
    <dgm:cxn modelId="{04A90208-35AE-45EF-A17F-EDDEDDD243EF}" type="presParOf" srcId="{6CB35441-CF60-4D46-884D-223988F8FACD}" destId="{7735DD72-B64D-4B66-92CA-97924624D9A8}" srcOrd="1" destOrd="0" presId="urn:microsoft.com/office/officeart/2005/8/layout/vList3"/>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702CD6-D3FD-4040-97E3-6DD23814C615}"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B730CC5E-5CDD-488E-B072-36178E36566C}">
      <dgm:prSet custT="1"/>
      <dgm:spPr>
        <a:solidFill>
          <a:schemeClr val="tx1"/>
        </a:solidFill>
      </dgm:spPr>
      <dgm:t>
        <a:bodyPr/>
        <a:lstStyle/>
        <a:p>
          <a:pPr rtl="0"/>
          <a:r>
            <a:rPr lang="es-CO" sz="2400" b="1" dirty="0" smtClean="0"/>
            <a:t>3. </a:t>
          </a:r>
          <a:r>
            <a:rPr lang="es-CO" sz="2400" b="1" u="sng" dirty="0" smtClean="0"/>
            <a:t>Dificultad para aceptar nuevos estándares</a:t>
          </a:r>
          <a:r>
            <a:rPr lang="es-CO" sz="1700" dirty="0" smtClean="0"/>
            <a:t>: las modas vuelven una y otra vez a ponerse sobre la mesa como temas conflictivos y se refieren a la música, la ropa y los accesorios (como pirsin, aretes, peinados y tatuajes). Asimismo los cambios de comportamiento pueden ser objeto de grandes desencuentros, como ocurre con las relaciones entre adolescentes de sexo femenino, quienes no solo se declaran amor, sino que crean vínculos que califican de «noviazgo» con otras niñas de su edad, las visitas de los novios en el cuarto o la costumbre de que se arrunchen en un sofá a ver televisión. </a:t>
          </a:r>
          <a:endParaRPr lang="es-CO" sz="1700" dirty="0"/>
        </a:p>
      </dgm:t>
    </dgm:pt>
    <dgm:pt modelId="{EF4F4930-DA48-4B47-82A4-AA804A19A50E}" type="parTrans" cxnId="{DF836106-AC72-454D-9F5C-BC133D16BDCC}">
      <dgm:prSet/>
      <dgm:spPr/>
      <dgm:t>
        <a:bodyPr/>
        <a:lstStyle/>
        <a:p>
          <a:endParaRPr lang="es-CO"/>
        </a:p>
      </dgm:t>
    </dgm:pt>
    <dgm:pt modelId="{75CC7203-D7B4-4E18-9510-0D3A546132A7}" type="sibTrans" cxnId="{DF836106-AC72-454D-9F5C-BC133D16BDCC}">
      <dgm:prSet/>
      <dgm:spPr/>
      <dgm:t>
        <a:bodyPr/>
        <a:lstStyle/>
        <a:p>
          <a:endParaRPr lang="es-CO"/>
        </a:p>
      </dgm:t>
    </dgm:pt>
    <dgm:pt modelId="{4C6BEB57-9BBD-41C0-83E9-3105724CDA47}">
      <dgm:prSet custT="1"/>
      <dgm:spPr>
        <a:solidFill>
          <a:schemeClr val="tx1"/>
        </a:solidFill>
      </dgm:spPr>
      <dgm:t>
        <a:bodyPr/>
        <a:lstStyle/>
        <a:p>
          <a:pPr rtl="0"/>
          <a:r>
            <a:rPr lang="es-CO" sz="2400" b="1" dirty="0" smtClean="0"/>
            <a:t>4. </a:t>
          </a:r>
          <a:r>
            <a:rPr lang="es-CO" sz="2400" b="1" u="sng" dirty="0" smtClean="0"/>
            <a:t>El incumplimiento de las normas o los acuerdos:</a:t>
          </a:r>
          <a:r>
            <a:rPr lang="es-CO" sz="2400" b="1" dirty="0" smtClean="0"/>
            <a:t> </a:t>
          </a:r>
          <a:r>
            <a:rPr lang="es-CO" sz="2000" dirty="0" smtClean="0"/>
            <a:t>para los adolescentes resulta fastidioso que les estén recordando que tienen que cumplir sus compromisos y esperan que no se los tomen muy en serio. Los padres, por su parte, muchas veces olvidan los suyos o no se sienten dispuestos a respetarlos.  </a:t>
          </a:r>
          <a:endParaRPr lang="es-CO" sz="2000" dirty="0"/>
        </a:p>
      </dgm:t>
    </dgm:pt>
    <dgm:pt modelId="{A6EE4519-681A-4EFA-B7FB-BE21412BD316}" type="parTrans" cxnId="{179DF3E6-97DC-4D3F-8A97-2CD9D72A95A5}">
      <dgm:prSet/>
      <dgm:spPr/>
      <dgm:t>
        <a:bodyPr/>
        <a:lstStyle/>
        <a:p>
          <a:endParaRPr lang="es-CO"/>
        </a:p>
      </dgm:t>
    </dgm:pt>
    <dgm:pt modelId="{A4B0C5B8-6BED-424A-BA0B-92DD6B1AD562}" type="sibTrans" cxnId="{179DF3E6-97DC-4D3F-8A97-2CD9D72A95A5}">
      <dgm:prSet/>
      <dgm:spPr/>
      <dgm:t>
        <a:bodyPr/>
        <a:lstStyle/>
        <a:p>
          <a:endParaRPr lang="es-CO"/>
        </a:p>
      </dgm:t>
    </dgm:pt>
    <dgm:pt modelId="{BABC142A-4FC5-4D04-B8E3-E2274D08319B}" type="pres">
      <dgm:prSet presAssocID="{40702CD6-D3FD-4040-97E3-6DD23814C615}" presName="linearFlow" presStyleCnt="0">
        <dgm:presLayoutVars>
          <dgm:dir/>
          <dgm:resizeHandles val="exact"/>
        </dgm:presLayoutVars>
      </dgm:prSet>
      <dgm:spPr/>
      <dgm:t>
        <a:bodyPr/>
        <a:lstStyle/>
        <a:p>
          <a:endParaRPr lang="es-CO"/>
        </a:p>
      </dgm:t>
    </dgm:pt>
    <dgm:pt modelId="{F8C81A28-2D08-4443-B50F-F79108299848}" type="pres">
      <dgm:prSet presAssocID="{B730CC5E-5CDD-488E-B072-36178E36566C}" presName="composite" presStyleCnt="0"/>
      <dgm:spPr/>
    </dgm:pt>
    <dgm:pt modelId="{963F39CF-9656-46A2-B034-FAB81B8653E7}" type="pres">
      <dgm:prSet presAssocID="{B730CC5E-5CDD-488E-B072-36178E36566C}" presName="imgShp" presStyleLbl="fgImgPlace1" presStyleIdx="0" presStyleCnt="2" custScaleX="105883" custLinFactNeighborX="-26355" custLinFactNeighborY="559"/>
      <dgm:spPr>
        <a:blipFill rotWithShape="1">
          <a:blip xmlns:r="http://schemas.openxmlformats.org/officeDocument/2006/relationships" r:embed="rId1"/>
          <a:stretch>
            <a:fillRect/>
          </a:stretch>
        </a:blipFill>
      </dgm:spPr>
    </dgm:pt>
    <dgm:pt modelId="{600D9047-4DF6-4827-8FF7-0AA33858778D}" type="pres">
      <dgm:prSet presAssocID="{B730CC5E-5CDD-488E-B072-36178E36566C}" presName="txShp" presStyleLbl="node1" presStyleIdx="0" presStyleCnt="2" custScaleX="134209" custScaleY="156451">
        <dgm:presLayoutVars>
          <dgm:bulletEnabled val="1"/>
        </dgm:presLayoutVars>
      </dgm:prSet>
      <dgm:spPr/>
      <dgm:t>
        <a:bodyPr/>
        <a:lstStyle/>
        <a:p>
          <a:endParaRPr lang="es-CO"/>
        </a:p>
      </dgm:t>
    </dgm:pt>
    <dgm:pt modelId="{48B42CE4-95B3-4148-BBBF-9F3071AA22CC}" type="pres">
      <dgm:prSet presAssocID="{75CC7203-D7B4-4E18-9510-0D3A546132A7}" presName="spacing" presStyleCnt="0"/>
      <dgm:spPr/>
    </dgm:pt>
    <dgm:pt modelId="{D978ED07-7277-4B4E-BB3F-78D8F687FF97}" type="pres">
      <dgm:prSet presAssocID="{4C6BEB57-9BBD-41C0-83E9-3105724CDA47}" presName="composite" presStyleCnt="0"/>
      <dgm:spPr/>
    </dgm:pt>
    <dgm:pt modelId="{988A165B-073E-47FB-A6A0-CDF0245FEE8C}" type="pres">
      <dgm:prSet presAssocID="{4C6BEB57-9BBD-41C0-83E9-3105724CDA47}" presName="imgShp" presStyleLbl="fgImgPlace1" presStyleIdx="1" presStyleCnt="2" custScaleX="92791" custLinFactNeighborX="-29995" custLinFactNeighborY="-2560"/>
      <dgm:spPr>
        <a:blipFill rotWithShape="1">
          <a:blip xmlns:r="http://schemas.openxmlformats.org/officeDocument/2006/relationships" r:embed="rId2"/>
          <a:stretch>
            <a:fillRect/>
          </a:stretch>
        </a:blipFill>
      </dgm:spPr>
    </dgm:pt>
    <dgm:pt modelId="{2450A62F-99EC-4DA9-9876-560BCFC72180}" type="pres">
      <dgm:prSet presAssocID="{4C6BEB57-9BBD-41C0-83E9-3105724CDA47}" presName="txShp" presStyleLbl="node1" presStyleIdx="1" presStyleCnt="2" custScaleX="128946">
        <dgm:presLayoutVars>
          <dgm:bulletEnabled val="1"/>
        </dgm:presLayoutVars>
      </dgm:prSet>
      <dgm:spPr/>
      <dgm:t>
        <a:bodyPr/>
        <a:lstStyle/>
        <a:p>
          <a:endParaRPr lang="es-CO"/>
        </a:p>
      </dgm:t>
    </dgm:pt>
  </dgm:ptLst>
  <dgm:cxnLst>
    <dgm:cxn modelId="{ECB3EE5C-7C5D-49B4-932C-CF78EA2DC3AD}" type="presOf" srcId="{40702CD6-D3FD-4040-97E3-6DD23814C615}" destId="{BABC142A-4FC5-4D04-B8E3-E2274D08319B}" srcOrd="0" destOrd="0" presId="urn:microsoft.com/office/officeart/2005/8/layout/vList3"/>
    <dgm:cxn modelId="{DF836106-AC72-454D-9F5C-BC133D16BDCC}" srcId="{40702CD6-D3FD-4040-97E3-6DD23814C615}" destId="{B730CC5E-5CDD-488E-B072-36178E36566C}" srcOrd="0" destOrd="0" parTransId="{EF4F4930-DA48-4B47-82A4-AA804A19A50E}" sibTransId="{75CC7203-D7B4-4E18-9510-0D3A546132A7}"/>
    <dgm:cxn modelId="{6DEBAD24-1F4B-4A39-9286-5F498430BDF7}" type="presOf" srcId="{B730CC5E-5CDD-488E-B072-36178E36566C}" destId="{600D9047-4DF6-4827-8FF7-0AA33858778D}" srcOrd="0" destOrd="0" presId="urn:microsoft.com/office/officeart/2005/8/layout/vList3"/>
    <dgm:cxn modelId="{179DF3E6-97DC-4D3F-8A97-2CD9D72A95A5}" srcId="{40702CD6-D3FD-4040-97E3-6DD23814C615}" destId="{4C6BEB57-9BBD-41C0-83E9-3105724CDA47}" srcOrd="1" destOrd="0" parTransId="{A6EE4519-681A-4EFA-B7FB-BE21412BD316}" sibTransId="{A4B0C5B8-6BED-424A-BA0B-92DD6B1AD562}"/>
    <dgm:cxn modelId="{AA7AB334-4EE8-4318-AB55-26B49F6D7D62}" type="presOf" srcId="{4C6BEB57-9BBD-41C0-83E9-3105724CDA47}" destId="{2450A62F-99EC-4DA9-9876-560BCFC72180}" srcOrd="0" destOrd="0" presId="urn:microsoft.com/office/officeart/2005/8/layout/vList3"/>
    <dgm:cxn modelId="{83656633-42A9-4782-A082-78C4246913F9}" type="presParOf" srcId="{BABC142A-4FC5-4D04-B8E3-E2274D08319B}" destId="{F8C81A28-2D08-4443-B50F-F79108299848}" srcOrd="0" destOrd="0" presId="urn:microsoft.com/office/officeart/2005/8/layout/vList3"/>
    <dgm:cxn modelId="{EEB5486A-FBA0-43BA-8EFF-26696F18CABE}" type="presParOf" srcId="{F8C81A28-2D08-4443-B50F-F79108299848}" destId="{963F39CF-9656-46A2-B034-FAB81B8653E7}" srcOrd="0" destOrd="0" presId="urn:microsoft.com/office/officeart/2005/8/layout/vList3"/>
    <dgm:cxn modelId="{56243D8B-1D8D-4F22-9D46-7538930F9AC6}" type="presParOf" srcId="{F8C81A28-2D08-4443-B50F-F79108299848}" destId="{600D9047-4DF6-4827-8FF7-0AA33858778D}" srcOrd="1" destOrd="0" presId="urn:microsoft.com/office/officeart/2005/8/layout/vList3"/>
    <dgm:cxn modelId="{5B70BB26-F55B-4EB3-AD2C-C6E6316BF657}" type="presParOf" srcId="{BABC142A-4FC5-4D04-B8E3-E2274D08319B}" destId="{48B42CE4-95B3-4148-BBBF-9F3071AA22CC}" srcOrd="1" destOrd="0" presId="urn:microsoft.com/office/officeart/2005/8/layout/vList3"/>
    <dgm:cxn modelId="{F7C77BDF-E80F-44D9-BA82-7FDA4AE945DE}" type="presParOf" srcId="{BABC142A-4FC5-4D04-B8E3-E2274D08319B}" destId="{D978ED07-7277-4B4E-BB3F-78D8F687FF97}" srcOrd="2" destOrd="0" presId="urn:microsoft.com/office/officeart/2005/8/layout/vList3"/>
    <dgm:cxn modelId="{B7FE48C1-8EB2-40D7-8B50-10E86F1F1787}" type="presParOf" srcId="{D978ED07-7277-4B4E-BB3F-78D8F687FF97}" destId="{988A165B-073E-47FB-A6A0-CDF0245FEE8C}" srcOrd="0" destOrd="0" presId="urn:microsoft.com/office/officeart/2005/8/layout/vList3"/>
    <dgm:cxn modelId="{D570C3D0-C886-4A66-8E43-E8DCD9F2E1C8}" type="presParOf" srcId="{D978ED07-7277-4B4E-BB3F-78D8F687FF97}" destId="{2450A62F-99EC-4DA9-9876-560BCFC72180}" srcOrd="1" destOrd="0" presId="urn:microsoft.com/office/officeart/2005/8/layout/vLis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8F9E1B0-6CE4-4F92-8025-EF83BDEDC1FC}"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1F5ACA78-8B26-439A-9357-D473ED7EDA24}">
      <dgm:prSet custT="1"/>
      <dgm:spPr>
        <a:solidFill>
          <a:schemeClr val="tx1"/>
        </a:solidFill>
      </dgm:spPr>
      <dgm:t>
        <a:bodyPr/>
        <a:lstStyle/>
        <a:p>
          <a:pPr rtl="0"/>
          <a:r>
            <a:rPr lang="es-CO" sz="2400" b="1" dirty="0" smtClean="0"/>
            <a:t>5. </a:t>
          </a:r>
          <a:r>
            <a:rPr lang="es-CO" sz="2400" b="1" u="sng" dirty="0" smtClean="0"/>
            <a:t>Los amigos y el uso del tiempo libre</a:t>
          </a:r>
          <a:r>
            <a:rPr lang="es-CO" sz="1600" dirty="0" smtClean="0"/>
            <a:t>: para un adecente sus amigos ocupan un lugar prioritario, lo que lleva a sus padres a pensar que dejaron de ser personas importantes. Además, las reuniones en la calle con los del «parche», los encuentros para tomar alcohol o las largas horas frente al computador son consideradas formas inadecuadas de emplear el tiempo libre.</a:t>
          </a:r>
          <a:endParaRPr lang="es-CO" sz="1600" dirty="0"/>
        </a:p>
      </dgm:t>
    </dgm:pt>
    <dgm:pt modelId="{52F3866A-0AEA-4F11-AE5E-39C38D298EEB}" type="parTrans" cxnId="{3185270C-AD5C-4D4B-BA00-CACE8B19D0C4}">
      <dgm:prSet/>
      <dgm:spPr/>
      <dgm:t>
        <a:bodyPr/>
        <a:lstStyle/>
        <a:p>
          <a:endParaRPr lang="es-CO"/>
        </a:p>
      </dgm:t>
    </dgm:pt>
    <dgm:pt modelId="{5A392734-BCCA-4379-ABA0-BC46418F14E9}" type="sibTrans" cxnId="{3185270C-AD5C-4D4B-BA00-CACE8B19D0C4}">
      <dgm:prSet/>
      <dgm:spPr/>
      <dgm:t>
        <a:bodyPr/>
        <a:lstStyle/>
        <a:p>
          <a:endParaRPr lang="es-CO"/>
        </a:p>
      </dgm:t>
    </dgm:pt>
    <dgm:pt modelId="{3C9D3EAE-E220-48B4-9343-8EE306810A11}">
      <dgm:prSet custT="1"/>
      <dgm:spPr>
        <a:solidFill>
          <a:schemeClr val="tx1"/>
        </a:solidFill>
      </dgm:spPr>
      <dgm:t>
        <a:bodyPr/>
        <a:lstStyle/>
        <a:p>
          <a:pPr rtl="0"/>
          <a:r>
            <a:rPr lang="es-CO" sz="2400" b="1" dirty="0" smtClean="0"/>
            <a:t>6. </a:t>
          </a:r>
          <a:r>
            <a:rPr lang="es-CO" sz="2400" b="1" u="sng" dirty="0" smtClean="0"/>
            <a:t>El uso de las nuevas tecnologías:</a:t>
          </a:r>
          <a:r>
            <a:rPr lang="es-CO" sz="1900" dirty="0" smtClean="0"/>
            <a:t> para muchos padres internet, los celulares, los videojuegos, el chat y todos los dispositivos de los que suelen rodearse los jóvenes se convierten en enemigos de cualquier esfuerzo de contacto. Y en realidad pueden llegar a serlo. No hay que olvidar, sin embargo, que esos instrumentos son proporcionados por los mismos papás. </a:t>
          </a:r>
          <a:endParaRPr lang="es-CO" sz="1900" dirty="0"/>
        </a:p>
      </dgm:t>
    </dgm:pt>
    <dgm:pt modelId="{C34D17B9-8D27-48C1-AA13-5381E4BE9D48}" type="parTrans" cxnId="{90208377-8FD3-427C-B090-A0D5AD6C759C}">
      <dgm:prSet/>
      <dgm:spPr/>
      <dgm:t>
        <a:bodyPr/>
        <a:lstStyle/>
        <a:p>
          <a:endParaRPr lang="es-CO"/>
        </a:p>
      </dgm:t>
    </dgm:pt>
    <dgm:pt modelId="{15CFEB00-37AA-498C-B4B9-073D6AABA310}" type="sibTrans" cxnId="{90208377-8FD3-427C-B090-A0D5AD6C759C}">
      <dgm:prSet/>
      <dgm:spPr/>
      <dgm:t>
        <a:bodyPr/>
        <a:lstStyle/>
        <a:p>
          <a:endParaRPr lang="es-CO"/>
        </a:p>
      </dgm:t>
    </dgm:pt>
    <dgm:pt modelId="{2F30E164-0293-4C45-8E6B-69465D35632B}" type="pres">
      <dgm:prSet presAssocID="{78F9E1B0-6CE4-4F92-8025-EF83BDEDC1FC}" presName="linearFlow" presStyleCnt="0">
        <dgm:presLayoutVars>
          <dgm:dir/>
          <dgm:resizeHandles val="exact"/>
        </dgm:presLayoutVars>
      </dgm:prSet>
      <dgm:spPr/>
      <dgm:t>
        <a:bodyPr/>
        <a:lstStyle/>
        <a:p>
          <a:endParaRPr lang="es-CO"/>
        </a:p>
      </dgm:t>
    </dgm:pt>
    <dgm:pt modelId="{5113EE87-C4F4-4669-9DC7-E4012415059C}" type="pres">
      <dgm:prSet presAssocID="{1F5ACA78-8B26-439A-9357-D473ED7EDA24}" presName="composite" presStyleCnt="0"/>
      <dgm:spPr/>
    </dgm:pt>
    <dgm:pt modelId="{24538861-DF66-4BA4-B6F4-724859A41064}" type="pres">
      <dgm:prSet presAssocID="{1F5ACA78-8B26-439A-9357-D473ED7EDA24}" presName="imgShp" presStyleLbl="fgImgPlace1" presStyleIdx="0" presStyleCnt="2" custLinFactNeighborX="-33679" custLinFactNeighborY="-52"/>
      <dgm:spPr>
        <a:blipFill rotWithShape="1">
          <a:blip xmlns:r="http://schemas.openxmlformats.org/officeDocument/2006/relationships" r:embed="rId1"/>
          <a:stretch>
            <a:fillRect/>
          </a:stretch>
        </a:blipFill>
      </dgm:spPr>
    </dgm:pt>
    <dgm:pt modelId="{77BAA092-D1C3-4890-B523-BE2C6BE61ACE}" type="pres">
      <dgm:prSet presAssocID="{1F5ACA78-8B26-439A-9357-D473ED7EDA24}" presName="txShp" presStyleLbl="node1" presStyleIdx="0" presStyleCnt="2" custScaleX="118170">
        <dgm:presLayoutVars>
          <dgm:bulletEnabled val="1"/>
        </dgm:presLayoutVars>
      </dgm:prSet>
      <dgm:spPr/>
      <dgm:t>
        <a:bodyPr/>
        <a:lstStyle/>
        <a:p>
          <a:endParaRPr lang="es-CO"/>
        </a:p>
      </dgm:t>
    </dgm:pt>
    <dgm:pt modelId="{40D4730C-4719-466B-B261-E818BC544653}" type="pres">
      <dgm:prSet presAssocID="{5A392734-BCCA-4379-ABA0-BC46418F14E9}" presName="spacing" presStyleCnt="0"/>
      <dgm:spPr/>
    </dgm:pt>
    <dgm:pt modelId="{76FE73B3-63E0-4832-80F9-071DAD162B19}" type="pres">
      <dgm:prSet presAssocID="{3C9D3EAE-E220-48B4-9343-8EE306810A11}" presName="composite" presStyleCnt="0"/>
      <dgm:spPr/>
    </dgm:pt>
    <dgm:pt modelId="{E82EC28E-06A7-40E9-BFFE-6FBDFEEAE087}" type="pres">
      <dgm:prSet presAssocID="{3C9D3EAE-E220-48B4-9343-8EE306810A11}" presName="imgShp" presStyleLbl="fgImgPlace1" presStyleIdx="1" presStyleCnt="2" custLinFactNeighborX="-33679" custLinFactNeighborY="-188"/>
      <dgm:spPr>
        <a:blipFill rotWithShape="1">
          <a:blip xmlns:r="http://schemas.openxmlformats.org/officeDocument/2006/relationships" r:embed="rId2"/>
          <a:stretch>
            <a:fillRect/>
          </a:stretch>
        </a:blipFill>
      </dgm:spPr>
    </dgm:pt>
    <dgm:pt modelId="{4DE59147-3924-444F-A455-93C94BBA51CB}" type="pres">
      <dgm:prSet presAssocID="{3C9D3EAE-E220-48B4-9343-8EE306810A11}" presName="txShp" presStyleLbl="node1" presStyleIdx="1" presStyleCnt="2" custScaleX="121992">
        <dgm:presLayoutVars>
          <dgm:bulletEnabled val="1"/>
        </dgm:presLayoutVars>
      </dgm:prSet>
      <dgm:spPr/>
      <dgm:t>
        <a:bodyPr/>
        <a:lstStyle/>
        <a:p>
          <a:endParaRPr lang="es-CO"/>
        </a:p>
      </dgm:t>
    </dgm:pt>
  </dgm:ptLst>
  <dgm:cxnLst>
    <dgm:cxn modelId="{3185270C-AD5C-4D4B-BA00-CACE8B19D0C4}" srcId="{78F9E1B0-6CE4-4F92-8025-EF83BDEDC1FC}" destId="{1F5ACA78-8B26-439A-9357-D473ED7EDA24}" srcOrd="0" destOrd="0" parTransId="{52F3866A-0AEA-4F11-AE5E-39C38D298EEB}" sibTransId="{5A392734-BCCA-4379-ABA0-BC46418F14E9}"/>
    <dgm:cxn modelId="{B30F41FC-86FF-4C90-BAC7-AF94AEE37E6E}" type="presOf" srcId="{3C9D3EAE-E220-48B4-9343-8EE306810A11}" destId="{4DE59147-3924-444F-A455-93C94BBA51CB}" srcOrd="0" destOrd="0" presId="urn:microsoft.com/office/officeart/2005/8/layout/vList3"/>
    <dgm:cxn modelId="{EE096235-31F0-4744-A5F1-A61EBE042C3A}" type="presOf" srcId="{1F5ACA78-8B26-439A-9357-D473ED7EDA24}" destId="{77BAA092-D1C3-4890-B523-BE2C6BE61ACE}" srcOrd="0" destOrd="0" presId="urn:microsoft.com/office/officeart/2005/8/layout/vList3"/>
    <dgm:cxn modelId="{90208377-8FD3-427C-B090-A0D5AD6C759C}" srcId="{78F9E1B0-6CE4-4F92-8025-EF83BDEDC1FC}" destId="{3C9D3EAE-E220-48B4-9343-8EE306810A11}" srcOrd="1" destOrd="0" parTransId="{C34D17B9-8D27-48C1-AA13-5381E4BE9D48}" sibTransId="{15CFEB00-37AA-498C-B4B9-073D6AABA310}"/>
    <dgm:cxn modelId="{33C222C8-2147-40C6-B343-C7AD1F62E7F8}" type="presOf" srcId="{78F9E1B0-6CE4-4F92-8025-EF83BDEDC1FC}" destId="{2F30E164-0293-4C45-8E6B-69465D35632B}" srcOrd="0" destOrd="0" presId="urn:microsoft.com/office/officeart/2005/8/layout/vList3"/>
    <dgm:cxn modelId="{1CDF3615-A5FF-4CFD-9762-AB2C5C9EA61A}" type="presParOf" srcId="{2F30E164-0293-4C45-8E6B-69465D35632B}" destId="{5113EE87-C4F4-4669-9DC7-E4012415059C}" srcOrd="0" destOrd="0" presId="urn:microsoft.com/office/officeart/2005/8/layout/vList3"/>
    <dgm:cxn modelId="{9B652926-9D34-4458-B3D6-D26DD741FC10}" type="presParOf" srcId="{5113EE87-C4F4-4669-9DC7-E4012415059C}" destId="{24538861-DF66-4BA4-B6F4-724859A41064}" srcOrd="0" destOrd="0" presId="urn:microsoft.com/office/officeart/2005/8/layout/vList3"/>
    <dgm:cxn modelId="{9796953D-4A35-48AB-BABF-887EFFDCE3EA}" type="presParOf" srcId="{5113EE87-C4F4-4669-9DC7-E4012415059C}" destId="{77BAA092-D1C3-4890-B523-BE2C6BE61ACE}" srcOrd="1" destOrd="0" presId="urn:microsoft.com/office/officeart/2005/8/layout/vList3"/>
    <dgm:cxn modelId="{36ED8268-48E3-4EFC-8A35-5B5E5519AAC3}" type="presParOf" srcId="{2F30E164-0293-4C45-8E6B-69465D35632B}" destId="{40D4730C-4719-466B-B261-E818BC544653}" srcOrd="1" destOrd="0" presId="urn:microsoft.com/office/officeart/2005/8/layout/vList3"/>
    <dgm:cxn modelId="{9B6693FD-19AC-4C57-AC7D-6E0DD2D463CF}" type="presParOf" srcId="{2F30E164-0293-4C45-8E6B-69465D35632B}" destId="{76FE73B3-63E0-4832-80F9-071DAD162B19}" srcOrd="2" destOrd="0" presId="urn:microsoft.com/office/officeart/2005/8/layout/vList3"/>
    <dgm:cxn modelId="{55334A0A-7A86-449E-B359-8F3110CFF0A8}" type="presParOf" srcId="{76FE73B3-63E0-4832-80F9-071DAD162B19}" destId="{E82EC28E-06A7-40E9-BFFE-6FBDFEEAE087}" srcOrd="0" destOrd="0" presId="urn:microsoft.com/office/officeart/2005/8/layout/vList3"/>
    <dgm:cxn modelId="{625992E5-DA90-4633-9815-AD918E863D5B}" type="presParOf" srcId="{76FE73B3-63E0-4832-80F9-071DAD162B19}" destId="{4DE59147-3924-444F-A455-93C94BBA51CB}" srcOrd="1" destOrd="0" presId="urn:microsoft.com/office/officeart/2005/8/layout/vLis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9619B76-5639-4807-BC10-76237A67AB7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6BBAF975-773A-4877-AC6A-055796ACD322}">
      <dgm:prSet custT="1"/>
      <dgm:spPr>
        <a:solidFill>
          <a:schemeClr val="tx1"/>
        </a:solidFill>
      </dgm:spPr>
      <dgm:t>
        <a:bodyPr/>
        <a:lstStyle/>
        <a:p>
          <a:pPr rtl="0"/>
          <a:r>
            <a:rPr lang="es-CO" sz="2400" b="1" dirty="0" smtClean="0"/>
            <a:t>7. </a:t>
          </a:r>
          <a:r>
            <a:rPr lang="es-CO" sz="2400" b="1" u="sng" dirty="0" smtClean="0"/>
            <a:t>El leguaje de los jóvenes (groserías)</a:t>
          </a:r>
          <a:r>
            <a:rPr lang="es-CO" sz="2000" dirty="0" smtClean="0"/>
            <a:t>: para muchos padres estas expresiones son inaceptables y pueden llegar a inhibir, distorsionar o bloquear la comunicación con los hijos.</a:t>
          </a:r>
          <a:endParaRPr lang="es-CO" sz="2000" dirty="0"/>
        </a:p>
      </dgm:t>
    </dgm:pt>
    <dgm:pt modelId="{974F750B-898C-46B6-9B12-BC94000615CA}" type="parTrans" cxnId="{49A8CC7F-F431-4ACB-AB70-935E0EBC49BC}">
      <dgm:prSet/>
      <dgm:spPr/>
      <dgm:t>
        <a:bodyPr/>
        <a:lstStyle/>
        <a:p>
          <a:endParaRPr lang="es-CO"/>
        </a:p>
      </dgm:t>
    </dgm:pt>
    <dgm:pt modelId="{BA5F8CB6-5EC2-483A-AF54-EB2C728FDDA0}" type="sibTrans" cxnId="{49A8CC7F-F431-4ACB-AB70-935E0EBC49BC}">
      <dgm:prSet/>
      <dgm:spPr/>
      <dgm:t>
        <a:bodyPr/>
        <a:lstStyle/>
        <a:p>
          <a:endParaRPr lang="es-CO"/>
        </a:p>
      </dgm:t>
    </dgm:pt>
    <dgm:pt modelId="{7B4B4425-900E-49E9-834F-FCD82C63C428}">
      <dgm:prSet custT="1"/>
      <dgm:spPr>
        <a:solidFill>
          <a:schemeClr val="tx1"/>
        </a:solidFill>
      </dgm:spPr>
      <dgm:t>
        <a:bodyPr/>
        <a:lstStyle/>
        <a:p>
          <a:pPr rtl="0"/>
          <a:r>
            <a:rPr lang="es-CO" sz="2400" b="1" dirty="0" smtClean="0"/>
            <a:t>8. </a:t>
          </a:r>
          <a:r>
            <a:rPr lang="es-CO" sz="2400" b="1" u="sng" dirty="0" smtClean="0"/>
            <a:t>Errores de comunicación</a:t>
          </a:r>
          <a:r>
            <a:rPr lang="es-CO" sz="2000" dirty="0" smtClean="0"/>
            <a:t>: un error de comunicación es una interpretación inadecuada de un mensaje, ya sea porque se emite mal o hay una actitud de rechazo que no permite recibirlo. Los más comunes son no escuchar al otro, no decir lo que se está pensando y sólo hablar de cosas negativas.</a:t>
          </a:r>
          <a:endParaRPr lang="es-CO" sz="2000" dirty="0"/>
        </a:p>
      </dgm:t>
    </dgm:pt>
    <dgm:pt modelId="{3286FAEF-73B2-4A31-A354-079A6E6EB491}" type="parTrans" cxnId="{28EF7B6E-71C3-4B48-AACF-64C560E6B03C}">
      <dgm:prSet/>
      <dgm:spPr/>
      <dgm:t>
        <a:bodyPr/>
        <a:lstStyle/>
        <a:p>
          <a:endParaRPr lang="es-CO"/>
        </a:p>
      </dgm:t>
    </dgm:pt>
    <dgm:pt modelId="{2ADA7F5B-261C-41C3-8E26-A9FD514590B2}" type="sibTrans" cxnId="{28EF7B6E-71C3-4B48-AACF-64C560E6B03C}">
      <dgm:prSet/>
      <dgm:spPr/>
      <dgm:t>
        <a:bodyPr/>
        <a:lstStyle/>
        <a:p>
          <a:endParaRPr lang="es-CO"/>
        </a:p>
      </dgm:t>
    </dgm:pt>
    <dgm:pt modelId="{F82A2CD5-97D0-457F-9913-8DFA25961BD1}" type="pres">
      <dgm:prSet presAssocID="{59619B76-5639-4807-BC10-76237A67AB71}" presName="linearFlow" presStyleCnt="0">
        <dgm:presLayoutVars>
          <dgm:dir/>
          <dgm:resizeHandles val="exact"/>
        </dgm:presLayoutVars>
      </dgm:prSet>
      <dgm:spPr/>
      <dgm:t>
        <a:bodyPr/>
        <a:lstStyle/>
        <a:p>
          <a:endParaRPr lang="es-CO"/>
        </a:p>
      </dgm:t>
    </dgm:pt>
    <dgm:pt modelId="{720363CD-261B-40FC-9285-FE8195804C00}" type="pres">
      <dgm:prSet presAssocID="{6BBAF975-773A-4877-AC6A-055796ACD322}" presName="composite" presStyleCnt="0"/>
      <dgm:spPr/>
    </dgm:pt>
    <dgm:pt modelId="{307D3006-C1FF-4B5D-B22A-CCCB77D4BEA4}" type="pres">
      <dgm:prSet presAssocID="{6BBAF975-773A-4877-AC6A-055796ACD322}" presName="imgShp" presStyleLbl="fgImgPlace1" presStyleIdx="0" presStyleCnt="2" custLinFactNeighborX="-37046" custLinFactNeighborY="3147"/>
      <dgm:spPr>
        <a:blipFill rotWithShape="1">
          <a:blip xmlns:r="http://schemas.openxmlformats.org/officeDocument/2006/relationships" r:embed="rId1"/>
          <a:stretch>
            <a:fillRect/>
          </a:stretch>
        </a:blipFill>
      </dgm:spPr>
    </dgm:pt>
    <dgm:pt modelId="{E5C2CD59-C047-404D-963E-841BC2709EF9}" type="pres">
      <dgm:prSet presAssocID="{6BBAF975-773A-4877-AC6A-055796ACD322}" presName="txShp" presStyleLbl="node1" presStyleIdx="0" presStyleCnt="2" custScaleX="118690">
        <dgm:presLayoutVars>
          <dgm:bulletEnabled val="1"/>
        </dgm:presLayoutVars>
      </dgm:prSet>
      <dgm:spPr/>
      <dgm:t>
        <a:bodyPr/>
        <a:lstStyle/>
        <a:p>
          <a:endParaRPr lang="es-CO"/>
        </a:p>
      </dgm:t>
    </dgm:pt>
    <dgm:pt modelId="{FFCC7AD6-366B-4EA9-84EA-4E49DDB5E97A}" type="pres">
      <dgm:prSet presAssocID="{BA5F8CB6-5EC2-483A-AF54-EB2C728FDDA0}" presName="spacing" presStyleCnt="0"/>
      <dgm:spPr/>
    </dgm:pt>
    <dgm:pt modelId="{27A5045C-A758-485C-8A0D-FC97575F467C}" type="pres">
      <dgm:prSet presAssocID="{7B4B4425-900E-49E9-834F-FCD82C63C428}" presName="composite" presStyleCnt="0"/>
      <dgm:spPr/>
    </dgm:pt>
    <dgm:pt modelId="{B0A9D13C-7F46-49AE-A02A-DB4DA06DC3BB}" type="pres">
      <dgm:prSet presAssocID="{7B4B4425-900E-49E9-834F-FCD82C63C428}" presName="imgShp" presStyleLbl="fgImgPlace1" presStyleIdx="1" presStyleCnt="2" custLinFactNeighborX="-37046" custLinFactNeighborY="3923"/>
      <dgm:spPr>
        <a:blipFill rotWithShape="1">
          <a:blip xmlns:r="http://schemas.openxmlformats.org/officeDocument/2006/relationships" r:embed="rId2"/>
          <a:stretch>
            <a:fillRect/>
          </a:stretch>
        </a:blipFill>
      </dgm:spPr>
    </dgm:pt>
    <dgm:pt modelId="{C21ED4BC-9A02-4F62-93BC-8FA80FD920E6}" type="pres">
      <dgm:prSet presAssocID="{7B4B4425-900E-49E9-834F-FCD82C63C428}" presName="txShp" presStyleLbl="node1" presStyleIdx="1" presStyleCnt="2" custScaleX="115400">
        <dgm:presLayoutVars>
          <dgm:bulletEnabled val="1"/>
        </dgm:presLayoutVars>
      </dgm:prSet>
      <dgm:spPr/>
      <dgm:t>
        <a:bodyPr/>
        <a:lstStyle/>
        <a:p>
          <a:endParaRPr lang="es-CO"/>
        </a:p>
      </dgm:t>
    </dgm:pt>
  </dgm:ptLst>
  <dgm:cxnLst>
    <dgm:cxn modelId="{A96C4E30-B6F4-483A-AF6E-E647AE0FAB9D}" type="presOf" srcId="{59619B76-5639-4807-BC10-76237A67AB71}" destId="{F82A2CD5-97D0-457F-9913-8DFA25961BD1}" srcOrd="0" destOrd="0" presId="urn:microsoft.com/office/officeart/2005/8/layout/vList3"/>
    <dgm:cxn modelId="{007EEA68-5804-4109-BA4D-8E984A98DDBF}" type="presOf" srcId="{7B4B4425-900E-49E9-834F-FCD82C63C428}" destId="{C21ED4BC-9A02-4F62-93BC-8FA80FD920E6}" srcOrd="0" destOrd="0" presId="urn:microsoft.com/office/officeart/2005/8/layout/vList3"/>
    <dgm:cxn modelId="{49A8CC7F-F431-4ACB-AB70-935E0EBC49BC}" srcId="{59619B76-5639-4807-BC10-76237A67AB71}" destId="{6BBAF975-773A-4877-AC6A-055796ACD322}" srcOrd="0" destOrd="0" parTransId="{974F750B-898C-46B6-9B12-BC94000615CA}" sibTransId="{BA5F8CB6-5EC2-483A-AF54-EB2C728FDDA0}"/>
    <dgm:cxn modelId="{28EF7B6E-71C3-4B48-AACF-64C560E6B03C}" srcId="{59619B76-5639-4807-BC10-76237A67AB71}" destId="{7B4B4425-900E-49E9-834F-FCD82C63C428}" srcOrd="1" destOrd="0" parTransId="{3286FAEF-73B2-4A31-A354-079A6E6EB491}" sibTransId="{2ADA7F5B-261C-41C3-8E26-A9FD514590B2}"/>
    <dgm:cxn modelId="{7DFCBA8C-6798-4A92-B10B-F8E30E5640E0}" type="presOf" srcId="{6BBAF975-773A-4877-AC6A-055796ACD322}" destId="{E5C2CD59-C047-404D-963E-841BC2709EF9}" srcOrd="0" destOrd="0" presId="urn:microsoft.com/office/officeart/2005/8/layout/vList3"/>
    <dgm:cxn modelId="{E73EE065-0865-4149-A300-A5A86A2B3688}" type="presParOf" srcId="{F82A2CD5-97D0-457F-9913-8DFA25961BD1}" destId="{720363CD-261B-40FC-9285-FE8195804C00}" srcOrd="0" destOrd="0" presId="urn:microsoft.com/office/officeart/2005/8/layout/vList3"/>
    <dgm:cxn modelId="{CB3F3A06-954E-4AD9-8025-077EC3D482F6}" type="presParOf" srcId="{720363CD-261B-40FC-9285-FE8195804C00}" destId="{307D3006-C1FF-4B5D-B22A-CCCB77D4BEA4}" srcOrd="0" destOrd="0" presId="urn:microsoft.com/office/officeart/2005/8/layout/vList3"/>
    <dgm:cxn modelId="{383DA911-2BF0-43C6-AA84-0858F27342EA}" type="presParOf" srcId="{720363CD-261B-40FC-9285-FE8195804C00}" destId="{E5C2CD59-C047-404D-963E-841BC2709EF9}" srcOrd="1" destOrd="0" presId="urn:microsoft.com/office/officeart/2005/8/layout/vList3"/>
    <dgm:cxn modelId="{55672FC1-09A7-4657-9EF3-BB77B1E1BC54}" type="presParOf" srcId="{F82A2CD5-97D0-457F-9913-8DFA25961BD1}" destId="{FFCC7AD6-366B-4EA9-84EA-4E49DDB5E97A}" srcOrd="1" destOrd="0" presId="urn:microsoft.com/office/officeart/2005/8/layout/vList3"/>
    <dgm:cxn modelId="{15BF005E-D9A6-4E30-9B1F-0EEB869ED30D}" type="presParOf" srcId="{F82A2CD5-97D0-457F-9913-8DFA25961BD1}" destId="{27A5045C-A758-485C-8A0D-FC97575F467C}" srcOrd="2" destOrd="0" presId="urn:microsoft.com/office/officeart/2005/8/layout/vList3"/>
    <dgm:cxn modelId="{3F2D04F7-C777-4FF0-8A48-7046F2A35900}" type="presParOf" srcId="{27A5045C-A758-485C-8A0D-FC97575F467C}" destId="{B0A9D13C-7F46-49AE-A02A-DB4DA06DC3BB}" srcOrd="0" destOrd="0" presId="urn:microsoft.com/office/officeart/2005/8/layout/vList3"/>
    <dgm:cxn modelId="{AC7BD4A0-F95F-43D7-BF02-9220F42C9B9E}" type="presParOf" srcId="{27A5045C-A758-485C-8A0D-FC97575F467C}" destId="{C21ED4BC-9A02-4F62-93BC-8FA80FD920E6}" srcOrd="1" destOrd="0" presId="urn:microsoft.com/office/officeart/2005/8/layout/vLis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F756205-0C8B-43D6-AF87-B22A818548B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5D62AED5-591A-42E3-A515-0D25041A0349}">
      <dgm:prSet/>
      <dgm:spPr>
        <a:solidFill>
          <a:schemeClr val="accent1">
            <a:lumMod val="50000"/>
          </a:schemeClr>
        </a:solidFill>
      </dgm:spPr>
      <dgm:t>
        <a:bodyPr/>
        <a:lstStyle/>
        <a:p>
          <a:pPr rtl="0"/>
          <a:r>
            <a:rPr lang="es-CO" dirty="0" smtClean="0"/>
            <a:t>1. Es importante tener cuidado en no reforzar la idea de que los hijos son unos incomprendidos y que están actuando bien.</a:t>
          </a:r>
          <a:endParaRPr lang="es-CO" dirty="0"/>
        </a:p>
      </dgm:t>
    </dgm:pt>
    <dgm:pt modelId="{34209990-B110-4032-877C-40F97F404F60}" type="parTrans" cxnId="{A08D87C5-63FB-4CF0-ADFA-9270373C8AC1}">
      <dgm:prSet/>
      <dgm:spPr/>
      <dgm:t>
        <a:bodyPr/>
        <a:lstStyle/>
        <a:p>
          <a:endParaRPr lang="es-CO"/>
        </a:p>
      </dgm:t>
    </dgm:pt>
    <dgm:pt modelId="{3C77E61C-E35E-482C-A894-934E25E5BCE6}" type="sibTrans" cxnId="{A08D87C5-63FB-4CF0-ADFA-9270373C8AC1}">
      <dgm:prSet/>
      <dgm:spPr/>
      <dgm:t>
        <a:bodyPr/>
        <a:lstStyle/>
        <a:p>
          <a:endParaRPr lang="es-CO"/>
        </a:p>
      </dgm:t>
    </dgm:pt>
    <dgm:pt modelId="{2A36788E-4D78-479D-8C1E-184B96077EF4}">
      <dgm:prSet/>
      <dgm:spPr>
        <a:solidFill>
          <a:schemeClr val="accent1">
            <a:lumMod val="50000"/>
          </a:schemeClr>
        </a:solidFill>
      </dgm:spPr>
      <dgm:t>
        <a:bodyPr/>
        <a:lstStyle/>
        <a:p>
          <a:pPr rtl="0"/>
          <a:r>
            <a:rPr lang="es-CO" dirty="0" smtClean="0"/>
            <a:t>2. Escuche a sus hijos. Eso no significa que aceptará lo que dicen o estará de acuerdo con ellos.</a:t>
          </a:r>
          <a:endParaRPr lang="es-CO" dirty="0"/>
        </a:p>
      </dgm:t>
    </dgm:pt>
    <dgm:pt modelId="{10EDB801-6B9C-444A-984A-BABB883EFEE7}" type="parTrans" cxnId="{F44BE6AA-0DD9-43AF-86D2-373DA6F90818}">
      <dgm:prSet/>
      <dgm:spPr/>
      <dgm:t>
        <a:bodyPr/>
        <a:lstStyle/>
        <a:p>
          <a:endParaRPr lang="es-CO"/>
        </a:p>
      </dgm:t>
    </dgm:pt>
    <dgm:pt modelId="{84D05D7C-5843-4BD9-8508-4BC61F774EB3}" type="sibTrans" cxnId="{F44BE6AA-0DD9-43AF-86D2-373DA6F90818}">
      <dgm:prSet/>
      <dgm:spPr/>
      <dgm:t>
        <a:bodyPr/>
        <a:lstStyle/>
        <a:p>
          <a:endParaRPr lang="es-CO"/>
        </a:p>
      </dgm:t>
    </dgm:pt>
    <dgm:pt modelId="{8C58601F-2E8E-4B76-941F-2D2019621EC3}">
      <dgm:prSet/>
      <dgm:spPr>
        <a:solidFill>
          <a:schemeClr val="accent1">
            <a:lumMod val="50000"/>
          </a:schemeClr>
        </a:solidFill>
      </dgm:spPr>
      <dgm:t>
        <a:bodyPr/>
        <a:lstStyle/>
        <a:p>
          <a:pPr rtl="0"/>
          <a:r>
            <a:rPr lang="es-CO" dirty="0" smtClean="0"/>
            <a:t>3. Si el tema es muy difícil o espinoso, no trate de resolverlo de inmediato. Dese un tiempo para pensar y eso le dará el control de la situación. </a:t>
          </a:r>
          <a:endParaRPr lang="es-CO" dirty="0"/>
        </a:p>
      </dgm:t>
    </dgm:pt>
    <dgm:pt modelId="{4B62E419-0020-48AB-9252-32615712AB3C}" type="parTrans" cxnId="{34423EC2-9B71-417A-9E62-CFEAFABBB611}">
      <dgm:prSet/>
      <dgm:spPr/>
      <dgm:t>
        <a:bodyPr/>
        <a:lstStyle/>
        <a:p>
          <a:endParaRPr lang="es-CO"/>
        </a:p>
      </dgm:t>
    </dgm:pt>
    <dgm:pt modelId="{4336E184-EA59-4DDA-9BBE-EA0380A0722B}" type="sibTrans" cxnId="{34423EC2-9B71-417A-9E62-CFEAFABBB611}">
      <dgm:prSet/>
      <dgm:spPr/>
      <dgm:t>
        <a:bodyPr/>
        <a:lstStyle/>
        <a:p>
          <a:endParaRPr lang="es-CO"/>
        </a:p>
      </dgm:t>
    </dgm:pt>
    <dgm:pt modelId="{40371F91-0EC0-4852-BB7E-F62F1BE7B022}" type="pres">
      <dgm:prSet presAssocID="{CF756205-0C8B-43D6-AF87-B22A818548BB}" presName="linearFlow" presStyleCnt="0">
        <dgm:presLayoutVars>
          <dgm:dir/>
          <dgm:resizeHandles val="exact"/>
        </dgm:presLayoutVars>
      </dgm:prSet>
      <dgm:spPr/>
      <dgm:t>
        <a:bodyPr/>
        <a:lstStyle/>
        <a:p>
          <a:endParaRPr lang="es-CO"/>
        </a:p>
      </dgm:t>
    </dgm:pt>
    <dgm:pt modelId="{A6A1DE8C-E408-404E-9689-E458C3FB3F71}" type="pres">
      <dgm:prSet presAssocID="{5D62AED5-591A-42E3-A515-0D25041A0349}" presName="composite" presStyleCnt="0"/>
      <dgm:spPr/>
    </dgm:pt>
    <dgm:pt modelId="{0EB40DC9-B75D-4BA1-8F58-E778168276BA}" type="pres">
      <dgm:prSet presAssocID="{5D62AED5-591A-42E3-A515-0D25041A0349}" presName="imgShp" presStyleLbl="fgImgPlace1" presStyleIdx="0" presStyleCnt="3"/>
      <dgm:spPr>
        <a:blipFill rotWithShape="1">
          <a:blip xmlns:r="http://schemas.openxmlformats.org/officeDocument/2006/relationships" r:embed="rId1"/>
          <a:stretch>
            <a:fillRect/>
          </a:stretch>
        </a:blipFill>
      </dgm:spPr>
      <dgm:t>
        <a:bodyPr/>
        <a:lstStyle/>
        <a:p>
          <a:endParaRPr lang="es-CO"/>
        </a:p>
      </dgm:t>
    </dgm:pt>
    <dgm:pt modelId="{7536A4E5-6946-4389-A831-B8274E18B73F}" type="pres">
      <dgm:prSet presAssocID="{5D62AED5-591A-42E3-A515-0D25041A0349}" presName="txShp" presStyleLbl="node1" presStyleIdx="0" presStyleCnt="3">
        <dgm:presLayoutVars>
          <dgm:bulletEnabled val="1"/>
        </dgm:presLayoutVars>
      </dgm:prSet>
      <dgm:spPr/>
      <dgm:t>
        <a:bodyPr/>
        <a:lstStyle/>
        <a:p>
          <a:endParaRPr lang="es-CO"/>
        </a:p>
      </dgm:t>
    </dgm:pt>
    <dgm:pt modelId="{931F60E9-9F1F-4BCD-B80F-216A40F0F87E}" type="pres">
      <dgm:prSet presAssocID="{3C77E61C-E35E-482C-A894-934E25E5BCE6}" presName="spacing" presStyleCnt="0"/>
      <dgm:spPr/>
    </dgm:pt>
    <dgm:pt modelId="{6DE356A5-5813-433B-9C3F-9D1AC0A1EF4D}" type="pres">
      <dgm:prSet presAssocID="{2A36788E-4D78-479D-8C1E-184B96077EF4}" presName="composite" presStyleCnt="0"/>
      <dgm:spPr/>
    </dgm:pt>
    <dgm:pt modelId="{81EB2917-B554-4F7F-A0FA-D8794DEA0735}" type="pres">
      <dgm:prSet presAssocID="{2A36788E-4D78-479D-8C1E-184B96077EF4}" presName="imgShp" presStyleLbl="fgImgPlace1" presStyleIdx="1" presStyleCnt="3"/>
      <dgm:spPr>
        <a:blipFill rotWithShape="1">
          <a:blip xmlns:r="http://schemas.openxmlformats.org/officeDocument/2006/relationships" r:embed="rId2"/>
          <a:stretch>
            <a:fillRect/>
          </a:stretch>
        </a:blipFill>
      </dgm:spPr>
      <dgm:t>
        <a:bodyPr/>
        <a:lstStyle/>
        <a:p>
          <a:endParaRPr lang="es-CO"/>
        </a:p>
      </dgm:t>
    </dgm:pt>
    <dgm:pt modelId="{418771EA-DEEA-429E-8FC9-46C6240A84E4}" type="pres">
      <dgm:prSet presAssocID="{2A36788E-4D78-479D-8C1E-184B96077EF4}" presName="txShp" presStyleLbl="node1" presStyleIdx="1" presStyleCnt="3">
        <dgm:presLayoutVars>
          <dgm:bulletEnabled val="1"/>
        </dgm:presLayoutVars>
      </dgm:prSet>
      <dgm:spPr/>
      <dgm:t>
        <a:bodyPr/>
        <a:lstStyle/>
        <a:p>
          <a:endParaRPr lang="es-CO"/>
        </a:p>
      </dgm:t>
    </dgm:pt>
    <dgm:pt modelId="{A8142FBE-5B39-4994-B6CB-100868370A84}" type="pres">
      <dgm:prSet presAssocID="{84D05D7C-5843-4BD9-8508-4BC61F774EB3}" presName="spacing" presStyleCnt="0"/>
      <dgm:spPr/>
    </dgm:pt>
    <dgm:pt modelId="{4AE279EE-A758-44F2-BDD0-58504D26325B}" type="pres">
      <dgm:prSet presAssocID="{8C58601F-2E8E-4B76-941F-2D2019621EC3}" presName="composite" presStyleCnt="0"/>
      <dgm:spPr/>
    </dgm:pt>
    <dgm:pt modelId="{C049D285-548A-4689-9F3B-5137E94D4420}" type="pres">
      <dgm:prSet presAssocID="{8C58601F-2E8E-4B76-941F-2D2019621EC3}" presName="imgShp" presStyleLbl="fgImgPlace1" presStyleIdx="2" presStyleCnt="3"/>
      <dgm:spPr>
        <a:blipFill rotWithShape="1">
          <a:blip xmlns:r="http://schemas.openxmlformats.org/officeDocument/2006/relationships" r:embed="rId3"/>
          <a:stretch>
            <a:fillRect/>
          </a:stretch>
        </a:blipFill>
      </dgm:spPr>
      <dgm:t>
        <a:bodyPr/>
        <a:lstStyle/>
        <a:p>
          <a:endParaRPr lang="es-CO"/>
        </a:p>
      </dgm:t>
    </dgm:pt>
    <dgm:pt modelId="{564CEF7B-5FE1-4B77-9FC6-3F3F5ADD3E53}" type="pres">
      <dgm:prSet presAssocID="{8C58601F-2E8E-4B76-941F-2D2019621EC3}" presName="txShp" presStyleLbl="node1" presStyleIdx="2" presStyleCnt="3">
        <dgm:presLayoutVars>
          <dgm:bulletEnabled val="1"/>
        </dgm:presLayoutVars>
      </dgm:prSet>
      <dgm:spPr/>
      <dgm:t>
        <a:bodyPr/>
        <a:lstStyle/>
        <a:p>
          <a:endParaRPr lang="es-CO"/>
        </a:p>
      </dgm:t>
    </dgm:pt>
  </dgm:ptLst>
  <dgm:cxnLst>
    <dgm:cxn modelId="{1E210671-3A6A-4F73-9685-64A6A6FB2230}" type="presOf" srcId="{2A36788E-4D78-479D-8C1E-184B96077EF4}" destId="{418771EA-DEEA-429E-8FC9-46C6240A84E4}" srcOrd="0" destOrd="0" presId="urn:microsoft.com/office/officeart/2005/8/layout/vList3"/>
    <dgm:cxn modelId="{F44BE6AA-0DD9-43AF-86D2-373DA6F90818}" srcId="{CF756205-0C8B-43D6-AF87-B22A818548BB}" destId="{2A36788E-4D78-479D-8C1E-184B96077EF4}" srcOrd="1" destOrd="0" parTransId="{10EDB801-6B9C-444A-984A-BABB883EFEE7}" sibTransId="{84D05D7C-5843-4BD9-8508-4BC61F774EB3}"/>
    <dgm:cxn modelId="{E703D744-3A19-460E-83F9-299C4ACA72D0}" type="presOf" srcId="{8C58601F-2E8E-4B76-941F-2D2019621EC3}" destId="{564CEF7B-5FE1-4B77-9FC6-3F3F5ADD3E53}" srcOrd="0" destOrd="0" presId="urn:microsoft.com/office/officeart/2005/8/layout/vList3"/>
    <dgm:cxn modelId="{A08D87C5-63FB-4CF0-ADFA-9270373C8AC1}" srcId="{CF756205-0C8B-43D6-AF87-B22A818548BB}" destId="{5D62AED5-591A-42E3-A515-0D25041A0349}" srcOrd="0" destOrd="0" parTransId="{34209990-B110-4032-877C-40F97F404F60}" sibTransId="{3C77E61C-E35E-482C-A894-934E25E5BCE6}"/>
    <dgm:cxn modelId="{A0B6EAC4-447E-4EB6-9BC2-C64C6C9539C0}" type="presOf" srcId="{CF756205-0C8B-43D6-AF87-B22A818548BB}" destId="{40371F91-0EC0-4852-BB7E-F62F1BE7B022}" srcOrd="0" destOrd="0" presId="urn:microsoft.com/office/officeart/2005/8/layout/vList3"/>
    <dgm:cxn modelId="{47CEE6FF-3C01-4297-B9B2-17A60FEC3967}" type="presOf" srcId="{5D62AED5-591A-42E3-A515-0D25041A0349}" destId="{7536A4E5-6946-4389-A831-B8274E18B73F}" srcOrd="0" destOrd="0" presId="urn:microsoft.com/office/officeart/2005/8/layout/vList3"/>
    <dgm:cxn modelId="{34423EC2-9B71-417A-9E62-CFEAFABBB611}" srcId="{CF756205-0C8B-43D6-AF87-B22A818548BB}" destId="{8C58601F-2E8E-4B76-941F-2D2019621EC3}" srcOrd="2" destOrd="0" parTransId="{4B62E419-0020-48AB-9252-32615712AB3C}" sibTransId="{4336E184-EA59-4DDA-9BBE-EA0380A0722B}"/>
    <dgm:cxn modelId="{F1EAD3C5-405E-40EC-B8BC-D8D2AF4EAD6A}" type="presParOf" srcId="{40371F91-0EC0-4852-BB7E-F62F1BE7B022}" destId="{A6A1DE8C-E408-404E-9689-E458C3FB3F71}" srcOrd="0" destOrd="0" presId="urn:microsoft.com/office/officeart/2005/8/layout/vList3"/>
    <dgm:cxn modelId="{E7BBC9AF-ED34-4B9C-802D-1915EABDB38D}" type="presParOf" srcId="{A6A1DE8C-E408-404E-9689-E458C3FB3F71}" destId="{0EB40DC9-B75D-4BA1-8F58-E778168276BA}" srcOrd="0" destOrd="0" presId="urn:microsoft.com/office/officeart/2005/8/layout/vList3"/>
    <dgm:cxn modelId="{A0ACDB30-BCC1-4364-970E-C69050681659}" type="presParOf" srcId="{A6A1DE8C-E408-404E-9689-E458C3FB3F71}" destId="{7536A4E5-6946-4389-A831-B8274E18B73F}" srcOrd="1" destOrd="0" presId="urn:microsoft.com/office/officeart/2005/8/layout/vList3"/>
    <dgm:cxn modelId="{FFA12C54-83F0-4DD6-97F3-59D332BA0594}" type="presParOf" srcId="{40371F91-0EC0-4852-BB7E-F62F1BE7B022}" destId="{931F60E9-9F1F-4BCD-B80F-216A40F0F87E}" srcOrd="1" destOrd="0" presId="urn:microsoft.com/office/officeart/2005/8/layout/vList3"/>
    <dgm:cxn modelId="{84887F3F-B4EB-4BBF-A97A-0B2E95BE8088}" type="presParOf" srcId="{40371F91-0EC0-4852-BB7E-F62F1BE7B022}" destId="{6DE356A5-5813-433B-9C3F-9D1AC0A1EF4D}" srcOrd="2" destOrd="0" presId="urn:microsoft.com/office/officeart/2005/8/layout/vList3"/>
    <dgm:cxn modelId="{6E5E289F-3BF7-4AA5-9286-DE096C06764E}" type="presParOf" srcId="{6DE356A5-5813-433B-9C3F-9D1AC0A1EF4D}" destId="{81EB2917-B554-4F7F-A0FA-D8794DEA0735}" srcOrd="0" destOrd="0" presId="urn:microsoft.com/office/officeart/2005/8/layout/vList3"/>
    <dgm:cxn modelId="{61645FA1-6BCE-4373-A5FC-A5CB02A183F3}" type="presParOf" srcId="{6DE356A5-5813-433B-9C3F-9D1AC0A1EF4D}" destId="{418771EA-DEEA-429E-8FC9-46C6240A84E4}" srcOrd="1" destOrd="0" presId="urn:microsoft.com/office/officeart/2005/8/layout/vList3"/>
    <dgm:cxn modelId="{6266D51D-AE11-494B-AA56-D01E07804487}" type="presParOf" srcId="{40371F91-0EC0-4852-BB7E-F62F1BE7B022}" destId="{A8142FBE-5B39-4994-B6CB-100868370A84}" srcOrd="3" destOrd="0" presId="urn:microsoft.com/office/officeart/2005/8/layout/vList3"/>
    <dgm:cxn modelId="{6E31BBEB-3361-46D3-BEF5-72539442ED7F}" type="presParOf" srcId="{40371F91-0EC0-4852-BB7E-F62F1BE7B022}" destId="{4AE279EE-A758-44F2-BDD0-58504D26325B}" srcOrd="4" destOrd="0" presId="urn:microsoft.com/office/officeart/2005/8/layout/vList3"/>
    <dgm:cxn modelId="{DC3FBEDA-5B8E-4A53-A35F-69B5A5824564}" type="presParOf" srcId="{4AE279EE-A758-44F2-BDD0-58504D26325B}" destId="{C049D285-548A-4689-9F3B-5137E94D4420}" srcOrd="0" destOrd="0" presId="urn:microsoft.com/office/officeart/2005/8/layout/vList3"/>
    <dgm:cxn modelId="{39E62C86-5067-4258-92BC-948D4242760E}" type="presParOf" srcId="{4AE279EE-A758-44F2-BDD0-58504D26325B}" destId="{564CEF7B-5FE1-4B77-9FC6-3F3F5ADD3E53}" srcOrd="1" destOrd="0" presId="urn:microsoft.com/office/officeart/2005/8/layout/vLis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A6C268E-172A-43E0-B03A-57AA96C5F9C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42898DC5-81FD-42FA-AF45-EA507D593595}">
      <dgm:prSet/>
      <dgm:spPr>
        <a:solidFill>
          <a:schemeClr val="accent1">
            <a:lumMod val="50000"/>
          </a:schemeClr>
        </a:solidFill>
      </dgm:spPr>
      <dgm:t>
        <a:bodyPr/>
        <a:lstStyle/>
        <a:p>
          <a:pPr rtl="0"/>
          <a:r>
            <a:rPr lang="es-CO" dirty="0" smtClean="0"/>
            <a:t>4. No se deje presionar. Usted pone las reglas.</a:t>
          </a:r>
          <a:endParaRPr lang="es-CO" dirty="0"/>
        </a:p>
      </dgm:t>
    </dgm:pt>
    <dgm:pt modelId="{3642131E-DD07-4AF7-BF31-E93F428AB8E8}" type="parTrans" cxnId="{9F1DC443-7209-4AAA-A1A6-0D1FAB51EF75}">
      <dgm:prSet/>
      <dgm:spPr/>
      <dgm:t>
        <a:bodyPr/>
        <a:lstStyle/>
        <a:p>
          <a:endParaRPr lang="es-CO"/>
        </a:p>
      </dgm:t>
    </dgm:pt>
    <dgm:pt modelId="{33C0EF37-96F8-40F8-82D5-78B92BC6463A}" type="sibTrans" cxnId="{9F1DC443-7209-4AAA-A1A6-0D1FAB51EF75}">
      <dgm:prSet/>
      <dgm:spPr/>
      <dgm:t>
        <a:bodyPr/>
        <a:lstStyle/>
        <a:p>
          <a:endParaRPr lang="es-CO"/>
        </a:p>
      </dgm:t>
    </dgm:pt>
    <dgm:pt modelId="{9B189B0F-F7C4-42BF-B5B8-483E9C907A4F}">
      <dgm:prSet/>
      <dgm:spPr>
        <a:solidFill>
          <a:schemeClr val="accent1">
            <a:lumMod val="50000"/>
          </a:schemeClr>
        </a:solidFill>
      </dgm:spPr>
      <dgm:t>
        <a:bodyPr/>
        <a:lstStyle/>
        <a:p>
          <a:pPr rtl="0"/>
          <a:r>
            <a:rPr lang="es-CO" dirty="0" smtClean="0"/>
            <a:t>5. Use correctamente su autoridad. No la desperdicie en asuntos triviales ni deje de emplearla en los importantes.</a:t>
          </a:r>
          <a:endParaRPr lang="es-CO" dirty="0"/>
        </a:p>
      </dgm:t>
    </dgm:pt>
    <dgm:pt modelId="{01D088DB-5FFA-43B3-89AB-FA0B9A7A004B}" type="parTrans" cxnId="{67994FC4-C53D-4310-A696-2A040F7BD2B6}">
      <dgm:prSet/>
      <dgm:spPr/>
      <dgm:t>
        <a:bodyPr/>
        <a:lstStyle/>
        <a:p>
          <a:endParaRPr lang="es-CO"/>
        </a:p>
      </dgm:t>
    </dgm:pt>
    <dgm:pt modelId="{BB23488D-D0A0-44B3-9752-439FC7EACC1F}" type="sibTrans" cxnId="{67994FC4-C53D-4310-A696-2A040F7BD2B6}">
      <dgm:prSet/>
      <dgm:spPr/>
      <dgm:t>
        <a:bodyPr/>
        <a:lstStyle/>
        <a:p>
          <a:endParaRPr lang="es-CO"/>
        </a:p>
      </dgm:t>
    </dgm:pt>
    <dgm:pt modelId="{7001D4FF-B7E6-4B98-8B30-EE9ED34D4607}">
      <dgm:prSet/>
      <dgm:spPr>
        <a:solidFill>
          <a:schemeClr val="accent1">
            <a:lumMod val="50000"/>
          </a:schemeClr>
        </a:solidFill>
      </dgm:spPr>
      <dgm:t>
        <a:bodyPr/>
        <a:lstStyle/>
        <a:p>
          <a:pPr rtl="0"/>
          <a:r>
            <a:rPr lang="es-CO" dirty="0" smtClean="0"/>
            <a:t>6. Explíqueles a sus hijos por qué es importante respetar ciertas normas.</a:t>
          </a:r>
          <a:endParaRPr lang="es-CO" dirty="0"/>
        </a:p>
      </dgm:t>
    </dgm:pt>
    <dgm:pt modelId="{C527806D-BC48-4E3F-AE4D-4E6E69759C68}" type="parTrans" cxnId="{EB5583BA-1E07-41A8-A1C7-DA5C6B391AD7}">
      <dgm:prSet/>
      <dgm:spPr/>
      <dgm:t>
        <a:bodyPr/>
        <a:lstStyle/>
        <a:p>
          <a:endParaRPr lang="es-CO"/>
        </a:p>
      </dgm:t>
    </dgm:pt>
    <dgm:pt modelId="{455379F6-609A-49E1-A91A-9C8308CF702D}" type="sibTrans" cxnId="{EB5583BA-1E07-41A8-A1C7-DA5C6B391AD7}">
      <dgm:prSet/>
      <dgm:spPr/>
      <dgm:t>
        <a:bodyPr/>
        <a:lstStyle/>
        <a:p>
          <a:endParaRPr lang="es-CO"/>
        </a:p>
      </dgm:t>
    </dgm:pt>
    <dgm:pt modelId="{25B0309A-E9D6-4609-AF8E-C173B19F009B}">
      <dgm:prSet/>
      <dgm:spPr>
        <a:solidFill>
          <a:schemeClr val="accent1">
            <a:lumMod val="50000"/>
          </a:schemeClr>
        </a:solidFill>
      </dgm:spPr>
      <dgm:t>
        <a:bodyPr/>
        <a:lstStyle/>
        <a:p>
          <a:pPr rtl="0"/>
          <a:r>
            <a:rPr lang="es-CO" dirty="0" smtClean="0"/>
            <a:t>7. Nunca amenace con un castigo que no esté dispuesto a cumplir.</a:t>
          </a:r>
          <a:endParaRPr lang="es-CO" dirty="0"/>
        </a:p>
      </dgm:t>
    </dgm:pt>
    <dgm:pt modelId="{C915E9BC-826F-4B84-94DD-37D5EE65315D}" type="parTrans" cxnId="{9AD7A1A7-DB1F-49A5-88FB-2A36A8D03FEA}">
      <dgm:prSet/>
      <dgm:spPr/>
      <dgm:t>
        <a:bodyPr/>
        <a:lstStyle/>
        <a:p>
          <a:endParaRPr lang="es-CO"/>
        </a:p>
      </dgm:t>
    </dgm:pt>
    <dgm:pt modelId="{F9DFABE3-2D8C-4FF9-8C4D-4414C462CABB}" type="sibTrans" cxnId="{9AD7A1A7-DB1F-49A5-88FB-2A36A8D03FEA}">
      <dgm:prSet/>
      <dgm:spPr/>
      <dgm:t>
        <a:bodyPr/>
        <a:lstStyle/>
        <a:p>
          <a:endParaRPr lang="es-CO"/>
        </a:p>
      </dgm:t>
    </dgm:pt>
    <dgm:pt modelId="{43E67CCD-FCF3-4883-B670-19CB6A9E27BA}">
      <dgm:prSet/>
      <dgm:spPr>
        <a:solidFill>
          <a:schemeClr val="accent1">
            <a:lumMod val="50000"/>
          </a:schemeClr>
        </a:solidFill>
      </dgm:spPr>
      <dgm:t>
        <a:bodyPr/>
        <a:lstStyle/>
        <a:p>
          <a:pPr rtl="0"/>
          <a:r>
            <a:rPr lang="es-CO" dirty="0" smtClean="0"/>
            <a:t>8. Busque actividades que lo acerquen a sus hijos.</a:t>
          </a:r>
          <a:endParaRPr lang="es-CO" dirty="0"/>
        </a:p>
      </dgm:t>
    </dgm:pt>
    <dgm:pt modelId="{ABA42830-A81A-4A83-882E-9DF65DD390A5}" type="parTrans" cxnId="{3962A28D-5775-43C2-AF53-75A0477B7607}">
      <dgm:prSet/>
      <dgm:spPr/>
      <dgm:t>
        <a:bodyPr/>
        <a:lstStyle/>
        <a:p>
          <a:endParaRPr lang="es-CO"/>
        </a:p>
      </dgm:t>
    </dgm:pt>
    <dgm:pt modelId="{7725A25A-518E-4965-ADED-57D094BDC898}" type="sibTrans" cxnId="{3962A28D-5775-43C2-AF53-75A0477B7607}">
      <dgm:prSet/>
      <dgm:spPr/>
      <dgm:t>
        <a:bodyPr/>
        <a:lstStyle/>
        <a:p>
          <a:endParaRPr lang="es-CO"/>
        </a:p>
      </dgm:t>
    </dgm:pt>
    <dgm:pt modelId="{2E0361D3-3E0D-4484-84C9-6DF1E75F82C9}" type="pres">
      <dgm:prSet presAssocID="{8A6C268E-172A-43E0-B03A-57AA96C5F9C1}" presName="linearFlow" presStyleCnt="0">
        <dgm:presLayoutVars>
          <dgm:dir/>
          <dgm:resizeHandles val="exact"/>
        </dgm:presLayoutVars>
      </dgm:prSet>
      <dgm:spPr/>
      <dgm:t>
        <a:bodyPr/>
        <a:lstStyle/>
        <a:p>
          <a:endParaRPr lang="es-CO"/>
        </a:p>
      </dgm:t>
    </dgm:pt>
    <dgm:pt modelId="{7900F7E0-4FF8-44C8-BA5A-8780999FB869}" type="pres">
      <dgm:prSet presAssocID="{42898DC5-81FD-42FA-AF45-EA507D593595}" presName="composite" presStyleCnt="0"/>
      <dgm:spPr/>
    </dgm:pt>
    <dgm:pt modelId="{681AC870-80F3-40D6-9A96-A418DFC7C96A}" type="pres">
      <dgm:prSet presAssocID="{42898DC5-81FD-42FA-AF45-EA507D593595}" presName="imgShp" presStyleLbl="fgImgPlace1" presStyleIdx="0" presStyleCnt="5" custLinFactNeighborX="-13259" custLinFactNeighborY="-7882"/>
      <dgm:spPr>
        <a:blipFill rotWithShape="1">
          <a:blip xmlns:r="http://schemas.openxmlformats.org/officeDocument/2006/relationships" r:embed="rId1"/>
          <a:stretch>
            <a:fillRect/>
          </a:stretch>
        </a:blipFill>
      </dgm:spPr>
      <dgm:t>
        <a:bodyPr/>
        <a:lstStyle/>
        <a:p>
          <a:endParaRPr lang="es-CO"/>
        </a:p>
      </dgm:t>
    </dgm:pt>
    <dgm:pt modelId="{AA71FEFB-6EB6-4AEB-8B32-80CC74620816}" type="pres">
      <dgm:prSet presAssocID="{42898DC5-81FD-42FA-AF45-EA507D593595}" presName="txShp" presStyleLbl="node1" presStyleIdx="0" presStyleCnt="5">
        <dgm:presLayoutVars>
          <dgm:bulletEnabled val="1"/>
        </dgm:presLayoutVars>
      </dgm:prSet>
      <dgm:spPr/>
      <dgm:t>
        <a:bodyPr/>
        <a:lstStyle/>
        <a:p>
          <a:endParaRPr lang="es-CO"/>
        </a:p>
      </dgm:t>
    </dgm:pt>
    <dgm:pt modelId="{D27A7153-A6E3-4C20-AEB6-6156959F41EA}" type="pres">
      <dgm:prSet presAssocID="{33C0EF37-96F8-40F8-82D5-78B92BC6463A}" presName="spacing" presStyleCnt="0"/>
      <dgm:spPr/>
    </dgm:pt>
    <dgm:pt modelId="{1BF20432-763A-4449-BA2B-275CE5B62426}" type="pres">
      <dgm:prSet presAssocID="{9B189B0F-F7C4-42BF-B5B8-483E9C907A4F}" presName="composite" presStyleCnt="0"/>
      <dgm:spPr/>
    </dgm:pt>
    <dgm:pt modelId="{705F9DE4-08E1-43E6-B53C-ED376E9BC245}" type="pres">
      <dgm:prSet presAssocID="{9B189B0F-F7C4-42BF-B5B8-483E9C907A4F}" presName="imgShp" presStyleLbl="fgImgPlace1" presStyleIdx="1" presStyleCnt="5"/>
      <dgm:spPr>
        <a:blipFill rotWithShape="1">
          <a:blip xmlns:r="http://schemas.openxmlformats.org/officeDocument/2006/relationships" r:embed="rId2"/>
          <a:stretch>
            <a:fillRect/>
          </a:stretch>
        </a:blipFill>
      </dgm:spPr>
      <dgm:t>
        <a:bodyPr/>
        <a:lstStyle/>
        <a:p>
          <a:endParaRPr lang="es-CO"/>
        </a:p>
      </dgm:t>
    </dgm:pt>
    <dgm:pt modelId="{0648C759-B32B-465A-A6A1-C7906AB7E40E}" type="pres">
      <dgm:prSet presAssocID="{9B189B0F-F7C4-42BF-B5B8-483E9C907A4F}" presName="txShp" presStyleLbl="node1" presStyleIdx="1" presStyleCnt="5">
        <dgm:presLayoutVars>
          <dgm:bulletEnabled val="1"/>
        </dgm:presLayoutVars>
      </dgm:prSet>
      <dgm:spPr/>
      <dgm:t>
        <a:bodyPr/>
        <a:lstStyle/>
        <a:p>
          <a:endParaRPr lang="es-CO"/>
        </a:p>
      </dgm:t>
    </dgm:pt>
    <dgm:pt modelId="{6FD6D4FF-AED3-42EC-8E5A-0DFDF5BA46B7}" type="pres">
      <dgm:prSet presAssocID="{BB23488D-D0A0-44B3-9752-439FC7EACC1F}" presName="spacing" presStyleCnt="0"/>
      <dgm:spPr/>
    </dgm:pt>
    <dgm:pt modelId="{FB22B9E6-67E6-4A21-A523-51445842CDA1}" type="pres">
      <dgm:prSet presAssocID="{7001D4FF-B7E6-4B98-8B30-EE9ED34D4607}" presName="composite" presStyleCnt="0"/>
      <dgm:spPr/>
    </dgm:pt>
    <dgm:pt modelId="{C3D2C18C-5679-4BCC-B54C-7CA453B70479}" type="pres">
      <dgm:prSet presAssocID="{7001D4FF-B7E6-4B98-8B30-EE9ED34D4607}" presName="imgShp" presStyleLbl="fgImgPlace1" presStyleIdx="2" presStyleCnt="5"/>
      <dgm:spPr>
        <a:blipFill rotWithShape="1">
          <a:blip xmlns:r="http://schemas.openxmlformats.org/officeDocument/2006/relationships" r:embed="rId3"/>
          <a:stretch>
            <a:fillRect/>
          </a:stretch>
        </a:blipFill>
      </dgm:spPr>
      <dgm:t>
        <a:bodyPr/>
        <a:lstStyle/>
        <a:p>
          <a:endParaRPr lang="es-CO"/>
        </a:p>
      </dgm:t>
    </dgm:pt>
    <dgm:pt modelId="{7F04AA2A-7351-4ECD-8045-FFFD17C85795}" type="pres">
      <dgm:prSet presAssocID="{7001D4FF-B7E6-4B98-8B30-EE9ED34D4607}" presName="txShp" presStyleLbl="node1" presStyleIdx="2" presStyleCnt="5">
        <dgm:presLayoutVars>
          <dgm:bulletEnabled val="1"/>
        </dgm:presLayoutVars>
      </dgm:prSet>
      <dgm:spPr/>
      <dgm:t>
        <a:bodyPr/>
        <a:lstStyle/>
        <a:p>
          <a:endParaRPr lang="es-CO"/>
        </a:p>
      </dgm:t>
    </dgm:pt>
    <dgm:pt modelId="{5A434A46-6E17-4882-8CF9-253C40AF7371}" type="pres">
      <dgm:prSet presAssocID="{455379F6-609A-49E1-A91A-9C8308CF702D}" presName="spacing" presStyleCnt="0"/>
      <dgm:spPr/>
    </dgm:pt>
    <dgm:pt modelId="{49DE0C40-22AC-4A46-AA90-80EF176DB891}" type="pres">
      <dgm:prSet presAssocID="{25B0309A-E9D6-4609-AF8E-C173B19F009B}" presName="composite" presStyleCnt="0"/>
      <dgm:spPr/>
    </dgm:pt>
    <dgm:pt modelId="{12AB050F-3A84-4021-93EB-91BB26D354E3}" type="pres">
      <dgm:prSet presAssocID="{25B0309A-E9D6-4609-AF8E-C173B19F009B}" presName="imgShp" presStyleLbl="fgImgPlace1" presStyleIdx="3" presStyleCnt="5"/>
      <dgm:spPr>
        <a:blipFill rotWithShape="1">
          <a:blip xmlns:r="http://schemas.openxmlformats.org/officeDocument/2006/relationships" r:embed="rId4"/>
          <a:stretch>
            <a:fillRect/>
          </a:stretch>
        </a:blipFill>
      </dgm:spPr>
      <dgm:t>
        <a:bodyPr/>
        <a:lstStyle/>
        <a:p>
          <a:endParaRPr lang="es-CO"/>
        </a:p>
      </dgm:t>
    </dgm:pt>
    <dgm:pt modelId="{EF3224BB-A18A-43C5-923B-AC4F4E9728AE}" type="pres">
      <dgm:prSet presAssocID="{25B0309A-E9D6-4609-AF8E-C173B19F009B}" presName="txShp" presStyleLbl="node1" presStyleIdx="3" presStyleCnt="5">
        <dgm:presLayoutVars>
          <dgm:bulletEnabled val="1"/>
        </dgm:presLayoutVars>
      </dgm:prSet>
      <dgm:spPr/>
      <dgm:t>
        <a:bodyPr/>
        <a:lstStyle/>
        <a:p>
          <a:endParaRPr lang="es-CO"/>
        </a:p>
      </dgm:t>
    </dgm:pt>
    <dgm:pt modelId="{4B0E5164-999D-458F-9230-784835CB709E}" type="pres">
      <dgm:prSet presAssocID="{F9DFABE3-2D8C-4FF9-8C4D-4414C462CABB}" presName="spacing" presStyleCnt="0"/>
      <dgm:spPr/>
    </dgm:pt>
    <dgm:pt modelId="{CFDF2C0D-DA8F-452F-9707-FBA5F5AE0EFF}" type="pres">
      <dgm:prSet presAssocID="{43E67CCD-FCF3-4883-B670-19CB6A9E27BA}" presName="composite" presStyleCnt="0"/>
      <dgm:spPr/>
    </dgm:pt>
    <dgm:pt modelId="{5E2B7B83-16E4-43DE-8AF8-D2158CF9914F}" type="pres">
      <dgm:prSet presAssocID="{43E67CCD-FCF3-4883-B670-19CB6A9E27BA}" presName="imgShp" presStyleLbl="fgImgPlace1" presStyleIdx="4" presStyleCnt="5"/>
      <dgm:spPr>
        <a:blipFill rotWithShape="1">
          <a:blip xmlns:r="http://schemas.openxmlformats.org/officeDocument/2006/relationships" r:embed="rId5"/>
          <a:stretch>
            <a:fillRect/>
          </a:stretch>
        </a:blipFill>
      </dgm:spPr>
      <dgm:t>
        <a:bodyPr/>
        <a:lstStyle/>
        <a:p>
          <a:endParaRPr lang="es-CO"/>
        </a:p>
      </dgm:t>
    </dgm:pt>
    <dgm:pt modelId="{9107E512-E674-42BE-BC57-CC7BA872A657}" type="pres">
      <dgm:prSet presAssocID="{43E67CCD-FCF3-4883-B670-19CB6A9E27BA}" presName="txShp" presStyleLbl="node1" presStyleIdx="4" presStyleCnt="5">
        <dgm:presLayoutVars>
          <dgm:bulletEnabled val="1"/>
        </dgm:presLayoutVars>
      </dgm:prSet>
      <dgm:spPr/>
      <dgm:t>
        <a:bodyPr/>
        <a:lstStyle/>
        <a:p>
          <a:endParaRPr lang="es-CO"/>
        </a:p>
      </dgm:t>
    </dgm:pt>
  </dgm:ptLst>
  <dgm:cxnLst>
    <dgm:cxn modelId="{3A5F5701-6878-4FB8-AB5B-E906F534FE4C}" type="presOf" srcId="{42898DC5-81FD-42FA-AF45-EA507D593595}" destId="{AA71FEFB-6EB6-4AEB-8B32-80CC74620816}" srcOrd="0" destOrd="0" presId="urn:microsoft.com/office/officeart/2005/8/layout/vList3"/>
    <dgm:cxn modelId="{134F0848-F0CD-44EF-9EB8-09ED86D16408}" type="presOf" srcId="{9B189B0F-F7C4-42BF-B5B8-483E9C907A4F}" destId="{0648C759-B32B-465A-A6A1-C7906AB7E40E}" srcOrd="0" destOrd="0" presId="urn:microsoft.com/office/officeart/2005/8/layout/vList3"/>
    <dgm:cxn modelId="{1E030D2F-2071-4266-A22F-D905B6F7F7F3}" type="presOf" srcId="{43E67CCD-FCF3-4883-B670-19CB6A9E27BA}" destId="{9107E512-E674-42BE-BC57-CC7BA872A657}" srcOrd="0" destOrd="0" presId="urn:microsoft.com/office/officeart/2005/8/layout/vList3"/>
    <dgm:cxn modelId="{3962A28D-5775-43C2-AF53-75A0477B7607}" srcId="{8A6C268E-172A-43E0-B03A-57AA96C5F9C1}" destId="{43E67CCD-FCF3-4883-B670-19CB6A9E27BA}" srcOrd="4" destOrd="0" parTransId="{ABA42830-A81A-4A83-882E-9DF65DD390A5}" sibTransId="{7725A25A-518E-4965-ADED-57D094BDC898}"/>
    <dgm:cxn modelId="{EB5583BA-1E07-41A8-A1C7-DA5C6B391AD7}" srcId="{8A6C268E-172A-43E0-B03A-57AA96C5F9C1}" destId="{7001D4FF-B7E6-4B98-8B30-EE9ED34D4607}" srcOrd="2" destOrd="0" parTransId="{C527806D-BC48-4E3F-AE4D-4E6E69759C68}" sibTransId="{455379F6-609A-49E1-A91A-9C8308CF702D}"/>
    <dgm:cxn modelId="{9F1DC443-7209-4AAA-A1A6-0D1FAB51EF75}" srcId="{8A6C268E-172A-43E0-B03A-57AA96C5F9C1}" destId="{42898DC5-81FD-42FA-AF45-EA507D593595}" srcOrd="0" destOrd="0" parTransId="{3642131E-DD07-4AF7-BF31-E93F428AB8E8}" sibTransId="{33C0EF37-96F8-40F8-82D5-78B92BC6463A}"/>
    <dgm:cxn modelId="{B0C93027-4746-45C5-8441-C50FEE192D33}" type="presOf" srcId="{8A6C268E-172A-43E0-B03A-57AA96C5F9C1}" destId="{2E0361D3-3E0D-4484-84C9-6DF1E75F82C9}" srcOrd="0" destOrd="0" presId="urn:microsoft.com/office/officeart/2005/8/layout/vList3"/>
    <dgm:cxn modelId="{9AD7A1A7-DB1F-49A5-88FB-2A36A8D03FEA}" srcId="{8A6C268E-172A-43E0-B03A-57AA96C5F9C1}" destId="{25B0309A-E9D6-4609-AF8E-C173B19F009B}" srcOrd="3" destOrd="0" parTransId="{C915E9BC-826F-4B84-94DD-37D5EE65315D}" sibTransId="{F9DFABE3-2D8C-4FF9-8C4D-4414C462CABB}"/>
    <dgm:cxn modelId="{67994FC4-C53D-4310-A696-2A040F7BD2B6}" srcId="{8A6C268E-172A-43E0-B03A-57AA96C5F9C1}" destId="{9B189B0F-F7C4-42BF-B5B8-483E9C907A4F}" srcOrd="1" destOrd="0" parTransId="{01D088DB-5FFA-43B3-89AB-FA0B9A7A004B}" sibTransId="{BB23488D-D0A0-44B3-9752-439FC7EACC1F}"/>
    <dgm:cxn modelId="{DC9A2B6E-C80B-41DD-A272-3BCC170B7926}" type="presOf" srcId="{25B0309A-E9D6-4609-AF8E-C173B19F009B}" destId="{EF3224BB-A18A-43C5-923B-AC4F4E9728AE}" srcOrd="0" destOrd="0" presId="urn:microsoft.com/office/officeart/2005/8/layout/vList3"/>
    <dgm:cxn modelId="{3E83C28F-B70E-45F5-B9F6-100A90AC8EA9}" type="presOf" srcId="{7001D4FF-B7E6-4B98-8B30-EE9ED34D4607}" destId="{7F04AA2A-7351-4ECD-8045-FFFD17C85795}" srcOrd="0" destOrd="0" presId="urn:microsoft.com/office/officeart/2005/8/layout/vList3"/>
    <dgm:cxn modelId="{F3AD9955-3C60-433D-85BB-4B680C2ABF64}" type="presParOf" srcId="{2E0361D3-3E0D-4484-84C9-6DF1E75F82C9}" destId="{7900F7E0-4FF8-44C8-BA5A-8780999FB869}" srcOrd="0" destOrd="0" presId="urn:microsoft.com/office/officeart/2005/8/layout/vList3"/>
    <dgm:cxn modelId="{47F2E288-5B8A-4A56-9E45-D3308F647CCE}" type="presParOf" srcId="{7900F7E0-4FF8-44C8-BA5A-8780999FB869}" destId="{681AC870-80F3-40D6-9A96-A418DFC7C96A}" srcOrd="0" destOrd="0" presId="urn:microsoft.com/office/officeart/2005/8/layout/vList3"/>
    <dgm:cxn modelId="{DF2B2EAF-ADFC-48BE-BDD6-694AF9983564}" type="presParOf" srcId="{7900F7E0-4FF8-44C8-BA5A-8780999FB869}" destId="{AA71FEFB-6EB6-4AEB-8B32-80CC74620816}" srcOrd="1" destOrd="0" presId="urn:microsoft.com/office/officeart/2005/8/layout/vList3"/>
    <dgm:cxn modelId="{5E49B46D-9A80-4C66-BACE-B276240D4FF4}" type="presParOf" srcId="{2E0361D3-3E0D-4484-84C9-6DF1E75F82C9}" destId="{D27A7153-A6E3-4C20-AEB6-6156959F41EA}" srcOrd="1" destOrd="0" presId="urn:microsoft.com/office/officeart/2005/8/layout/vList3"/>
    <dgm:cxn modelId="{7F08CD81-A448-4A27-8532-A0D59558E467}" type="presParOf" srcId="{2E0361D3-3E0D-4484-84C9-6DF1E75F82C9}" destId="{1BF20432-763A-4449-BA2B-275CE5B62426}" srcOrd="2" destOrd="0" presId="urn:microsoft.com/office/officeart/2005/8/layout/vList3"/>
    <dgm:cxn modelId="{8E43143F-1EE0-4AF6-9ED6-219F1D0BB0B9}" type="presParOf" srcId="{1BF20432-763A-4449-BA2B-275CE5B62426}" destId="{705F9DE4-08E1-43E6-B53C-ED376E9BC245}" srcOrd="0" destOrd="0" presId="urn:microsoft.com/office/officeart/2005/8/layout/vList3"/>
    <dgm:cxn modelId="{D803B7EE-414E-4607-9E51-7ACAC659F4C5}" type="presParOf" srcId="{1BF20432-763A-4449-BA2B-275CE5B62426}" destId="{0648C759-B32B-465A-A6A1-C7906AB7E40E}" srcOrd="1" destOrd="0" presId="urn:microsoft.com/office/officeart/2005/8/layout/vList3"/>
    <dgm:cxn modelId="{8D35B19D-45B4-4758-BD87-5CACEBC2C288}" type="presParOf" srcId="{2E0361D3-3E0D-4484-84C9-6DF1E75F82C9}" destId="{6FD6D4FF-AED3-42EC-8E5A-0DFDF5BA46B7}" srcOrd="3" destOrd="0" presId="urn:microsoft.com/office/officeart/2005/8/layout/vList3"/>
    <dgm:cxn modelId="{0B66836C-8645-4480-97B0-1E79A0148185}" type="presParOf" srcId="{2E0361D3-3E0D-4484-84C9-6DF1E75F82C9}" destId="{FB22B9E6-67E6-4A21-A523-51445842CDA1}" srcOrd="4" destOrd="0" presId="urn:microsoft.com/office/officeart/2005/8/layout/vList3"/>
    <dgm:cxn modelId="{43C6E8F4-F07B-4D17-BC55-58F11716B0CB}" type="presParOf" srcId="{FB22B9E6-67E6-4A21-A523-51445842CDA1}" destId="{C3D2C18C-5679-4BCC-B54C-7CA453B70479}" srcOrd="0" destOrd="0" presId="urn:microsoft.com/office/officeart/2005/8/layout/vList3"/>
    <dgm:cxn modelId="{7D0B8473-310B-4CC0-BCC5-DE754614B4F0}" type="presParOf" srcId="{FB22B9E6-67E6-4A21-A523-51445842CDA1}" destId="{7F04AA2A-7351-4ECD-8045-FFFD17C85795}" srcOrd="1" destOrd="0" presId="urn:microsoft.com/office/officeart/2005/8/layout/vList3"/>
    <dgm:cxn modelId="{81B6A703-69CD-4D0F-AA9F-1A6377DE7781}" type="presParOf" srcId="{2E0361D3-3E0D-4484-84C9-6DF1E75F82C9}" destId="{5A434A46-6E17-4882-8CF9-253C40AF7371}" srcOrd="5" destOrd="0" presId="urn:microsoft.com/office/officeart/2005/8/layout/vList3"/>
    <dgm:cxn modelId="{70E7D6CE-4C7A-46B7-9566-BFA20F775EE3}" type="presParOf" srcId="{2E0361D3-3E0D-4484-84C9-6DF1E75F82C9}" destId="{49DE0C40-22AC-4A46-AA90-80EF176DB891}" srcOrd="6" destOrd="0" presId="urn:microsoft.com/office/officeart/2005/8/layout/vList3"/>
    <dgm:cxn modelId="{D8BCBC24-72BC-4171-ADE0-C59D714DF681}" type="presParOf" srcId="{49DE0C40-22AC-4A46-AA90-80EF176DB891}" destId="{12AB050F-3A84-4021-93EB-91BB26D354E3}" srcOrd="0" destOrd="0" presId="urn:microsoft.com/office/officeart/2005/8/layout/vList3"/>
    <dgm:cxn modelId="{73DBC4DC-185A-47CD-825F-EBD764B89D4D}" type="presParOf" srcId="{49DE0C40-22AC-4A46-AA90-80EF176DB891}" destId="{EF3224BB-A18A-43C5-923B-AC4F4E9728AE}" srcOrd="1" destOrd="0" presId="urn:microsoft.com/office/officeart/2005/8/layout/vList3"/>
    <dgm:cxn modelId="{DF359B57-89BC-48C9-8441-992847659C2B}" type="presParOf" srcId="{2E0361D3-3E0D-4484-84C9-6DF1E75F82C9}" destId="{4B0E5164-999D-458F-9230-784835CB709E}" srcOrd="7" destOrd="0" presId="urn:microsoft.com/office/officeart/2005/8/layout/vList3"/>
    <dgm:cxn modelId="{66690C6F-9F11-49E3-8041-2C446850B8ED}" type="presParOf" srcId="{2E0361D3-3E0D-4484-84C9-6DF1E75F82C9}" destId="{CFDF2C0D-DA8F-452F-9707-FBA5F5AE0EFF}" srcOrd="8" destOrd="0" presId="urn:microsoft.com/office/officeart/2005/8/layout/vList3"/>
    <dgm:cxn modelId="{DCAE5B3F-8D8F-46F2-BF87-C7FA2469458E}" type="presParOf" srcId="{CFDF2C0D-DA8F-452F-9707-FBA5F5AE0EFF}" destId="{5E2B7B83-16E4-43DE-8AF8-D2158CF9914F}" srcOrd="0" destOrd="0" presId="urn:microsoft.com/office/officeart/2005/8/layout/vList3"/>
    <dgm:cxn modelId="{1AF98B0A-A119-4CE1-A5C0-CF312747CE2E}" type="presParOf" srcId="{CFDF2C0D-DA8F-452F-9707-FBA5F5AE0EFF}" destId="{9107E512-E674-42BE-BC57-CC7BA872A657}" srcOrd="1" destOrd="0" presId="urn:microsoft.com/office/officeart/2005/8/layout/vList3"/>
  </dgm:cxnLst>
  <dgm:bg>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85D390C-3139-4F93-94E2-DA3AEDD2A35E}"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BEA89932-5AAB-446C-97EB-D173D9A74DCB}">
      <dgm:prSet/>
      <dgm:spPr>
        <a:solidFill>
          <a:schemeClr val="accent1">
            <a:lumMod val="50000"/>
          </a:schemeClr>
        </a:solidFill>
      </dgm:spPr>
      <dgm:t>
        <a:bodyPr/>
        <a:lstStyle/>
        <a:p>
          <a:pPr rtl="0"/>
          <a:r>
            <a:rPr lang="es-CO" dirty="0" smtClean="0"/>
            <a:t>9. Haga sugerencias sobre el uso del tiempo libre, pero piense bien lo que va a proponer o se arriesgará a un «Ay papá, cómo se te ocurre!» o «gracias, mami, eso era en tus tiempos».</a:t>
          </a:r>
          <a:endParaRPr lang="es-CO" dirty="0"/>
        </a:p>
      </dgm:t>
    </dgm:pt>
    <dgm:pt modelId="{5C06D268-F4D9-4772-9438-A047678E3CB0}" type="parTrans" cxnId="{A45C38F6-A9C6-4E99-9021-0146C1AE65AA}">
      <dgm:prSet/>
      <dgm:spPr/>
      <dgm:t>
        <a:bodyPr/>
        <a:lstStyle/>
        <a:p>
          <a:endParaRPr lang="es-CO"/>
        </a:p>
      </dgm:t>
    </dgm:pt>
    <dgm:pt modelId="{54E4513B-71C2-4A9B-AD9D-86828854BC2A}" type="sibTrans" cxnId="{A45C38F6-A9C6-4E99-9021-0146C1AE65AA}">
      <dgm:prSet/>
      <dgm:spPr/>
      <dgm:t>
        <a:bodyPr/>
        <a:lstStyle/>
        <a:p>
          <a:endParaRPr lang="es-CO"/>
        </a:p>
      </dgm:t>
    </dgm:pt>
    <dgm:pt modelId="{CBEEB89C-C250-4F9B-81DD-ACFE069BE957}">
      <dgm:prSet/>
      <dgm:spPr>
        <a:solidFill>
          <a:schemeClr val="accent1">
            <a:lumMod val="50000"/>
          </a:schemeClr>
        </a:solidFill>
      </dgm:spPr>
      <dgm:t>
        <a:bodyPr/>
        <a:lstStyle/>
        <a:p>
          <a:pPr rtl="0"/>
          <a:r>
            <a:rPr lang="es-CO" dirty="0" smtClean="0"/>
            <a:t>10. Utilice los memoriales de agravios para analizar en familia y cómo resolverlos.</a:t>
          </a:r>
          <a:endParaRPr lang="es-CO" dirty="0"/>
        </a:p>
      </dgm:t>
    </dgm:pt>
    <dgm:pt modelId="{BD4E7A1F-7050-48AF-8FE3-0ACD09D37E90}" type="parTrans" cxnId="{7FAA27B9-9829-450C-9F45-B75F4A496A4C}">
      <dgm:prSet/>
      <dgm:spPr/>
      <dgm:t>
        <a:bodyPr/>
        <a:lstStyle/>
        <a:p>
          <a:endParaRPr lang="es-CO"/>
        </a:p>
      </dgm:t>
    </dgm:pt>
    <dgm:pt modelId="{A4B79832-AB23-4E3C-9AED-41D2B31A7C57}" type="sibTrans" cxnId="{7FAA27B9-9829-450C-9F45-B75F4A496A4C}">
      <dgm:prSet/>
      <dgm:spPr/>
      <dgm:t>
        <a:bodyPr/>
        <a:lstStyle/>
        <a:p>
          <a:endParaRPr lang="es-CO"/>
        </a:p>
      </dgm:t>
    </dgm:pt>
    <dgm:pt modelId="{4917BFB3-06D2-484E-A3CC-C5D23ED696BD}">
      <dgm:prSet/>
      <dgm:spPr>
        <a:solidFill>
          <a:schemeClr val="accent1">
            <a:lumMod val="50000"/>
          </a:schemeClr>
        </a:solidFill>
      </dgm:spPr>
      <dgm:t>
        <a:bodyPr/>
        <a:lstStyle/>
        <a:p>
          <a:pPr rtl="0"/>
          <a:r>
            <a:rPr lang="es-CO" dirty="0" smtClean="0"/>
            <a:t>11. Trate de terminar siempre las discusiones en un todo positivo.</a:t>
          </a:r>
          <a:endParaRPr lang="es-CO" dirty="0"/>
        </a:p>
      </dgm:t>
    </dgm:pt>
    <dgm:pt modelId="{669353C6-E2D3-4BA0-A94C-1F753E23FEA7}" type="parTrans" cxnId="{7107E9E8-AD62-490F-962E-5FA554C2DC6C}">
      <dgm:prSet/>
      <dgm:spPr/>
      <dgm:t>
        <a:bodyPr/>
        <a:lstStyle/>
        <a:p>
          <a:endParaRPr lang="es-CO"/>
        </a:p>
      </dgm:t>
    </dgm:pt>
    <dgm:pt modelId="{5DF35F2B-9EBB-46E2-AF6D-0DB70DA63BE2}" type="sibTrans" cxnId="{7107E9E8-AD62-490F-962E-5FA554C2DC6C}">
      <dgm:prSet/>
      <dgm:spPr/>
      <dgm:t>
        <a:bodyPr/>
        <a:lstStyle/>
        <a:p>
          <a:endParaRPr lang="es-CO"/>
        </a:p>
      </dgm:t>
    </dgm:pt>
    <dgm:pt modelId="{65A8DBE2-C804-41C5-B1CE-E27738B8D9DC}">
      <dgm:prSet/>
      <dgm:spPr>
        <a:solidFill>
          <a:schemeClr val="accent1">
            <a:lumMod val="50000"/>
          </a:schemeClr>
        </a:solidFill>
      </dgm:spPr>
      <dgm:t>
        <a:bodyPr/>
        <a:lstStyle/>
        <a:p>
          <a:pPr rtl="0"/>
          <a:r>
            <a:rPr lang="es-CO" dirty="0" smtClean="0"/>
            <a:t>12. Detenga y posponga las discusiones cuando se percate de que no se están escuchando. </a:t>
          </a:r>
          <a:endParaRPr lang="es-CO" dirty="0"/>
        </a:p>
      </dgm:t>
    </dgm:pt>
    <dgm:pt modelId="{8035E09D-FEF9-497F-BB4D-0C160F2D4EEC}" type="parTrans" cxnId="{53EAD4DC-06F7-4A76-B2AE-C00209A87018}">
      <dgm:prSet/>
      <dgm:spPr/>
      <dgm:t>
        <a:bodyPr/>
        <a:lstStyle/>
        <a:p>
          <a:endParaRPr lang="es-CO"/>
        </a:p>
      </dgm:t>
    </dgm:pt>
    <dgm:pt modelId="{B3003D4B-A52C-4FF5-84E2-612B30EA44F4}" type="sibTrans" cxnId="{53EAD4DC-06F7-4A76-B2AE-C00209A87018}">
      <dgm:prSet/>
      <dgm:spPr/>
      <dgm:t>
        <a:bodyPr/>
        <a:lstStyle/>
        <a:p>
          <a:endParaRPr lang="es-CO"/>
        </a:p>
      </dgm:t>
    </dgm:pt>
    <dgm:pt modelId="{5DBDA7CC-D2D1-4BBB-8804-BC5F12AF953A}" type="pres">
      <dgm:prSet presAssocID="{D85D390C-3139-4F93-94E2-DA3AEDD2A35E}" presName="linearFlow" presStyleCnt="0">
        <dgm:presLayoutVars>
          <dgm:dir/>
          <dgm:resizeHandles val="exact"/>
        </dgm:presLayoutVars>
      </dgm:prSet>
      <dgm:spPr/>
      <dgm:t>
        <a:bodyPr/>
        <a:lstStyle/>
        <a:p>
          <a:endParaRPr lang="es-CO"/>
        </a:p>
      </dgm:t>
    </dgm:pt>
    <dgm:pt modelId="{539A4D3E-4397-4C81-B6A0-E3A0E46E645C}" type="pres">
      <dgm:prSet presAssocID="{BEA89932-5AAB-446C-97EB-D173D9A74DCB}" presName="composite" presStyleCnt="0"/>
      <dgm:spPr/>
    </dgm:pt>
    <dgm:pt modelId="{A1FB7132-3081-4370-AA52-D446C7E72585}" type="pres">
      <dgm:prSet presAssocID="{BEA89932-5AAB-446C-97EB-D173D9A74DCB}" presName="imgShp" presStyleLbl="fgImgPlace1" presStyleIdx="0" presStyleCnt="4"/>
      <dgm:spPr>
        <a:blipFill rotWithShape="1">
          <a:blip xmlns:r="http://schemas.openxmlformats.org/officeDocument/2006/relationships" r:embed="rId1"/>
          <a:stretch>
            <a:fillRect/>
          </a:stretch>
        </a:blipFill>
      </dgm:spPr>
      <dgm:t>
        <a:bodyPr/>
        <a:lstStyle/>
        <a:p>
          <a:endParaRPr lang="es-CO"/>
        </a:p>
      </dgm:t>
    </dgm:pt>
    <dgm:pt modelId="{BBB5D0EB-3CF4-4426-9A3E-265D513D4EEA}" type="pres">
      <dgm:prSet presAssocID="{BEA89932-5AAB-446C-97EB-D173D9A74DCB}" presName="txShp" presStyleLbl="node1" presStyleIdx="0" presStyleCnt="4">
        <dgm:presLayoutVars>
          <dgm:bulletEnabled val="1"/>
        </dgm:presLayoutVars>
      </dgm:prSet>
      <dgm:spPr/>
      <dgm:t>
        <a:bodyPr/>
        <a:lstStyle/>
        <a:p>
          <a:endParaRPr lang="es-CO"/>
        </a:p>
      </dgm:t>
    </dgm:pt>
    <dgm:pt modelId="{0533F0CF-D381-4507-8BED-C7E4C2823A6A}" type="pres">
      <dgm:prSet presAssocID="{54E4513B-71C2-4A9B-AD9D-86828854BC2A}" presName="spacing" presStyleCnt="0"/>
      <dgm:spPr/>
    </dgm:pt>
    <dgm:pt modelId="{5ABE9E8E-C366-4227-A03A-55037562A125}" type="pres">
      <dgm:prSet presAssocID="{CBEEB89C-C250-4F9B-81DD-ACFE069BE957}" presName="composite" presStyleCnt="0"/>
      <dgm:spPr/>
    </dgm:pt>
    <dgm:pt modelId="{F2157F45-7615-49FA-9408-5BC3D36B3418}" type="pres">
      <dgm:prSet presAssocID="{CBEEB89C-C250-4F9B-81DD-ACFE069BE957}" presName="imgShp" presStyleLbl="fgImgPlace1" presStyleIdx="1" presStyleCnt="4"/>
      <dgm:spPr>
        <a:blipFill rotWithShape="1">
          <a:blip xmlns:r="http://schemas.openxmlformats.org/officeDocument/2006/relationships" r:embed="rId2"/>
          <a:stretch>
            <a:fillRect/>
          </a:stretch>
        </a:blipFill>
      </dgm:spPr>
      <dgm:t>
        <a:bodyPr/>
        <a:lstStyle/>
        <a:p>
          <a:endParaRPr lang="es-CO"/>
        </a:p>
      </dgm:t>
    </dgm:pt>
    <dgm:pt modelId="{6F4D0BB0-58D0-4F2F-A45F-768B6FDC19E5}" type="pres">
      <dgm:prSet presAssocID="{CBEEB89C-C250-4F9B-81DD-ACFE069BE957}" presName="txShp" presStyleLbl="node1" presStyleIdx="1" presStyleCnt="4">
        <dgm:presLayoutVars>
          <dgm:bulletEnabled val="1"/>
        </dgm:presLayoutVars>
      </dgm:prSet>
      <dgm:spPr/>
      <dgm:t>
        <a:bodyPr/>
        <a:lstStyle/>
        <a:p>
          <a:endParaRPr lang="es-CO"/>
        </a:p>
      </dgm:t>
    </dgm:pt>
    <dgm:pt modelId="{5377B073-D0A7-486A-9C1B-D3025EE0685F}" type="pres">
      <dgm:prSet presAssocID="{A4B79832-AB23-4E3C-9AED-41D2B31A7C57}" presName="spacing" presStyleCnt="0"/>
      <dgm:spPr/>
    </dgm:pt>
    <dgm:pt modelId="{30284379-5245-43FD-AC76-09B9DB263F0F}" type="pres">
      <dgm:prSet presAssocID="{4917BFB3-06D2-484E-A3CC-C5D23ED696BD}" presName="composite" presStyleCnt="0"/>
      <dgm:spPr/>
    </dgm:pt>
    <dgm:pt modelId="{60D743E0-6574-437D-8729-281913A230E8}" type="pres">
      <dgm:prSet presAssocID="{4917BFB3-06D2-484E-A3CC-C5D23ED696BD}" presName="imgShp" presStyleLbl="fgImgPlace1" presStyleIdx="2" presStyleCnt="4"/>
      <dgm:spPr>
        <a:blipFill rotWithShape="1">
          <a:blip xmlns:r="http://schemas.openxmlformats.org/officeDocument/2006/relationships" r:embed="rId3"/>
          <a:stretch>
            <a:fillRect/>
          </a:stretch>
        </a:blipFill>
      </dgm:spPr>
      <dgm:t>
        <a:bodyPr/>
        <a:lstStyle/>
        <a:p>
          <a:endParaRPr lang="es-CO"/>
        </a:p>
      </dgm:t>
    </dgm:pt>
    <dgm:pt modelId="{1EE4A613-30EA-4446-82B3-D4F4F8206436}" type="pres">
      <dgm:prSet presAssocID="{4917BFB3-06D2-484E-A3CC-C5D23ED696BD}" presName="txShp" presStyleLbl="node1" presStyleIdx="2" presStyleCnt="4">
        <dgm:presLayoutVars>
          <dgm:bulletEnabled val="1"/>
        </dgm:presLayoutVars>
      </dgm:prSet>
      <dgm:spPr/>
      <dgm:t>
        <a:bodyPr/>
        <a:lstStyle/>
        <a:p>
          <a:endParaRPr lang="es-CO"/>
        </a:p>
      </dgm:t>
    </dgm:pt>
    <dgm:pt modelId="{CF6155E4-7D3D-4211-858D-7C16C577C712}" type="pres">
      <dgm:prSet presAssocID="{5DF35F2B-9EBB-46E2-AF6D-0DB70DA63BE2}" presName="spacing" presStyleCnt="0"/>
      <dgm:spPr/>
    </dgm:pt>
    <dgm:pt modelId="{C5FEE7A0-8EF7-44DE-AA98-4A39C9E5444D}" type="pres">
      <dgm:prSet presAssocID="{65A8DBE2-C804-41C5-B1CE-E27738B8D9DC}" presName="composite" presStyleCnt="0"/>
      <dgm:spPr/>
    </dgm:pt>
    <dgm:pt modelId="{C03C49F0-D6D0-43AE-9A77-9283A7EA0200}" type="pres">
      <dgm:prSet presAssocID="{65A8DBE2-C804-41C5-B1CE-E27738B8D9DC}" presName="imgShp" presStyleLbl="fgImgPlace1" presStyleIdx="3" presStyleCnt="4"/>
      <dgm:spPr>
        <a:blipFill rotWithShape="1">
          <a:blip xmlns:r="http://schemas.openxmlformats.org/officeDocument/2006/relationships" r:embed="rId4"/>
          <a:stretch>
            <a:fillRect/>
          </a:stretch>
        </a:blipFill>
      </dgm:spPr>
      <dgm:t>
        <a:bodyPr/>
        <a:lstStyle/>
        <a:p>
          <a:endParaRPr lang="es-CO"/>
        </a:p>
      </dgm:t>
    </dgm:pt>
    <dgm:pt modelId="{1EC9AA12-A28E-4DF5-A805-49EC0CBEF548}" type="pres">
      <dgm:prSet presAssocID="{65A8DBE2-C804-41C5-B1CE-E27738B8D9DC}" presName="txShp" presStyleLbl="node1" presStyleIdx="3" presStyleCnt="4">
        <dgm:presLayoutVars>
          <dgm:bulletEnabled val="1"/>
        </dgm:presLayoutVars>
      </dgm:prSet>
      <dgm:spPr/>
      <dgm:t>
        <a:bodyPr/>
        <a:lstStyle/>
        <a:p>
          <a:endParaRPr lang="es-CO"/>
        </a:p>
      </dgm:t>
    </dgm:pt>
  </dgm:ptLst>
  <dgm:cxnLst>
    <dgm:cxn modelId="{6C9382D1-5B74-4D35-826D-0256F298A0B5}" type="presOf" srcId="{BEA89932-5AAB-446C-97EB-D173D9A74DCB}" destId="{BBB5D0EB-3CF4-4426-9A3E-265D513D4EEA}" srcOrd="0" destOrd="0" presId="urn:microsoft.com/office/officeart/2005/8/layout/vList3"/>
    <dgm:cxn modelId="{58125B16-43BF-452D-813C-DB4352C3B31B}" type="presOf" srcId="{CBEEB89C-C250-4F9B-81DD-ACFE069BE957}" destId="{6F4D0BB0-58D0-4F2F-A45F-768B6FDC19E5}" srcOrd="0" destOrd="0" presId="urn:microsoft.com/office/officeart/2005/8/layout/vList3"/>
    <dgm:cxn modelId="{53EAD4DC-06F7-4A76-B2AE-C00209A87018}" srcId="{D85D390C-3139-4F93-94E2-DA3AEDD2A35E}" destId="{65A8DBE2-C804-41C5-B1CE-E27738B8D9DC}" srcOrd="3" destOrd="0" parTransId="{8035E09D-FEF9-497F-BB4D-0C160F2D4EEC}" sibTransId="{B3003D4B-A52C-4FF5-84E2-612B30EA44F4}"/>
    <dgm:cxn modelId="{7107E9E8-AD62-490F-962E-5FA554C2DC6C}" srcId="{D85D390C-3139-4F93-94E2-DA3AEDD2A35E}" destId="{4917BFB3-06D2-484E-A3CC-C5D23ED696BD}" srcOrd="2" destOrd="0" parTransId="{669353C6-E2D3-4BA0-A94C-1F753E23FEA7}" sibTransId="{5DF35F2B-9EBB-46E2-AF6D-0DB70DA63BE2}"/>
    <dgm:cxn modelId="{3B5C4CAD-2628-44DA-886B-1B556900C5FF}" type="presOf" srcId="{65A8DBE2-C804-41C5-B1CE-E27738B8D9DC}" destId="{1EC9AA12-A28E-4DF5-A805-49EC0CBEF548}" srcOrd="0" destOrd="0" presId="urn:microsoft.com/office/officeart/2005/8/layout/vList3"/>
    <dgm:cxn modelId="{EB2D01E0-91BE-4F1B-B14A-547718B12795}" type="presOf" srcId="{4917BFB3-06D2-484E-A3CC-C5D23ED696BD}" destId="{1EE4A613-30EA-4446-82B3-D4F4F8206436}" srcOrd="0" destOrd="0" presId="urn:microsoft.com/office/officeart/2005/8/layout/vList3"/>
    <dgm:cxn modelId="{44411369-B624-4D0F-A85B-52F29791CEE8}" type="presOf" srcId="{D85D390C-3139-4F93-94E2-DA3AEDD2A35E}" destId="{5DBDA7CC-D2D1-4BBB-8804-BC5F12AF953A}" srcOrd="0" destOrd="0" presId="urn:microsoft.com/office/officeart/2005/8/layout/vList3"/>
    <dgm:cxn modelId="{7FAA27B9-9829-450C-9F45-B75F4A496A4C}" srcId="{D85D390C-3139-4F93-94E2-DA3AEDD2A35E}" destId="{CBEEB89C-C250-4F9B-81DD-ACFE069BE957}" srcOrd="1" destOrd="0" parTransId="{BD4E7A1F-7050-48AF-8FE3-0ACD09D37E90}" sibTransId="{A4B79832-AB23-4E3C-9AED-41D2B31A7C57}"/>
    <dgm:cxn modelId="{A45C38F6-A9C6-4E99-9021-0146C1AE65AA}" srcId="{D85D390C-3139-4F93-94E2-DA3AEDD2A35E}" destId="{BEA89932-5AAB-446C-97EB-D173D9A74DCB}" srcOrd="0" destOrd="0" parTransId="{5C06D268-F4D9-4772-9438-A047678E3CB0}" sibTransId="{54E4513B-71C2-4A9B-AD9D-86828854BC2A}"/>
    <dgm:cxn modelId="{0305D136-D21B-4618-BBB9-0C74E6856DCA}" type="presParOf" srcId="{5DBDA7CC-D2D1-4BBB-8804-BC5F12AF953A}" destId="{539A4D3E-4397-4C81-B6A0-E3A0E46E645C}" srcOrd="0" destOrd="0" presId="urn:microsoft.com/office/officeart/2005/8/layout/vList3"/>
    <dgm:cxn modelId="{07E56C81-CF36-43B0-94DB-7C5205F261AA}" type="presParOf" srcId="{539A4D3E-4397-4C81-B6A0-E3A0E46E645C}" destId="{A1FB7132-3081-4370-AA52-D446C7E72585}" srcOrd="0" destOrd="0" presId="urn:microsoft.com/office/officeart/2005/8/layout/vList3"/>
    <dgm:cxn modelId="{A8C48C74-B885-474C-8AB0-BB4905D485D0}" type="presParOf" srcId="{539A4D3E-4397-4C81-B6A0-E3A0E46E645C}" destId="{BBB5D0EB-3CF4-4426-9A3E-265D513D4EEA}" srcOrd="1" destOrd="0" presId="urn:microsoft.com/office/officeart/2005/8/layout/vList3"/>
    <dgm:cxn modelId="{6F5F11D5-B546-49B2-8375-F7A7179C213B}" type="presParOf" srcId="{5DBDA7CC-D2D1-4BBB-8804-BC5F12AF953A}" destId="{0533F0CF-D381-4507-8BED-C7E4C2823A6A}" srcOrd="1" destOrd="0" presId="urn:microsoft.com/office/officeart/2005/8/layout/vList3"/>
    <dgm:cxn modelId="{A584B817-1D9A-4929-9E94-A9BF2D6BDDE4}" type="presParOf" srcId="{5DBDA7CC-D2D1-4BBB-8804-BC5F12AF953A}" destId="{5ABE9E8E-C366-4227-A03A-55037562A125}" srcOrd="2" destOrd="0" presId="urn:microsoft.com/office/officeart/2005/8/layout/vList3"/>
    <dgm:cxn modelId="{954FEA84-15BF-44E7-AF4F-CDFF38090CEE}" type="presParOf" srcId="{5ABE9E8E-C366-4227-A03A-55037562A125}" destId="{F2157F45-7615-49FA-9408-5BC3D36B3418}" srcOrd="0" destOrd="0" presId="urn:microsoft.com/office/officeart/2005/8/layout/vList3"/>
    <dgm:cxn modelId="{12016EEA-9507-40B3-B5D9-2404A289CED8}" type="presParOf" srcId="{5ABE9E8E-C366-4227-A03A-55037562A125}" destId="{6F4D0BB0-58D0-4F2F-A45F-768B6FDC19E5}" srcOrd="1" destOrd="0" presId="urn:microsoft.com/office/officeart/2005/8/layout/vList3"/>
    <dgm:cxn modelId="{AB92DB54-E66B-470D-8CF0-E4A9BF31CF3C}" type="presParOf" srcId="{5DBDA7CC-D2D1-4BBB-8804-BC5F12AF953A}" destId="{5377B073-D0A7-486A-9C1B-D3025EE0685F}" srcOrd="3" destOrd="0" presId="urn:microsoft.com/office/officeart/2005/8/layout/vList3"/>
    <dgm:cxn modelId="{9B9A5F96-C06F-453C-9D72-E76F323BA025}" type="presParOf" srcId="{5DBDA7CC-D2D1-4BBB-8804-BC5F12AF953A}" destId="{30284379-5245-43FD-AC76-09B9DB263F0F}" srcOrd="4" destOrd="0" presId="urn:microsoft.com/office/officeart/2005/8/layout/vList3"/>
    <dgm:cxn modelId="{E0F2B76F-9734-465E-87F6-39A6FA81CF43}" type="presParOf" srcId="{30284379-5245-43FD-AC76-09B9DB263F0F}" destId="{60D743E0-6574-437D-8729-281913A230E8}" srcOrd="0" destOrd="0" presId="urn:microsoft.com/office/officeart/2005/8/layout/vList3"/>
    <dgm:cxn modelId="{2E7F7F4E-A304-4383-A3DF-599FCC98898D}" type="presParOf" srcId="{30284379-5245-43FD-AC76-09B9DB263F0F}" destId="{1EE4A613-30EA-4446-82B3-D4F4F8206436}" srcOrd="1" destOrd="0" presId="urn:microsoft.com/office/officeart/2005/8/layout/vList3"/>
    <dgm:cxn modelId="{FA450751-5DE5-4542-B7E7-079B2E24B4DF}" type="presParOf" srcId="{5DBDA7CC-D2D1-4BBB-8804-BC5F12AF953A}" destId="{CF6155E4-7D3D-4211-858D-7C16C577C712}" srcOrd="5" destOrd="0" presId="urn:microsoft.com/office/officeart/2005/8/layout/vList3"/>
    <dgm:cxn modelId="{3EBE64A1-145E-44DF-AECE-DEBDD0B7BBFF}" type="presParOf" srcId="{5DBDA7CC-D2D1-4BBB-8804-BC5F12AF953A}" destId="{C5FEE7A0-8EF7-44DE-AA98-4A39C9E5444D}" srcOrd="6" destOrd="0" presId="urn:microsoft.com/office/officeart/2005/8/layout/vList3"/>
    <dgm:cxn modelId="{29CD05F7-B14B-4E59-AB35-929DD98AAA2E}" type="presParOf" srcId="{C5FEE7A0-8EF7-44DE-AA98-4A39C9E5444D}" destId="{C03C49F0-D6D0-43AE-9A77-9283A7EA0200}" srcOrd="0" destOrd="0" presId="urn:microsoft.com/office/officeart/2005/8/layout/vList3"/>
    <dgm:cxn modelId="{990F5CC6-BB5F-407A-9654-C0C484F21662}" type="presParOf" srcId="{C5FEE7A0-8EF7-44DE-AA98-4A39C9E5444D}" destId="{1EC9AA12-A28E-4DF5-A805-49EC0CBEF548}" srcOrd="1" destOrd="0" presId="urn:microsoft.com/office/officeart/2005/8/layout/vList3"/>
  </dgm:cxnLst>
  <dgm:bg>
    <a:gradFill>
      <a:gsLst>
        <a:gs pos="0">
          <a:srgbClr val="03D4A8"/>
        </a:gs>
        <a:gs pos="25000">
          <a:srgbClr val="21D6E0"/>
        </a:gs>
        <a:gs pos="75000">
          <a:srgbClr val="0087E6"/>
        </a:gs>
        <a:gs pos="100000">
          <a:srgbClr val="005CB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1D6D6F-4D6A-483B-A4BC-647C9808C643}">
      <dsp:nvSpPr>
        <dsp:cNvPr id="0" name=""/>
        <dsp:cNvSpPr/>
      </dsp:nvSpPr>
      <dsp:spPr>
        <a:xfrm>
          <a:off x="0" y="86032"/>
          <a:ext cx="8229600" cy="23376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s-CO" sz="2700" b="1" kern="1200" dirty="0" smtClean="0"/>
            <a:t>Definición de asertividad: </a:t>
          </a:r>
          <a:r>
            <a:rPr lang="es-CO" sz="2700" kern="1200" dirty="0" smtClean="0"/>
            <a:t>Asertividad es respetarse a si mismo, respetar a los demás Ser directo, honesto y apropiado. Mantener el equilibrio emocional. Saber decir y saber escuchar. Ser muy positivo y usar correctamente el lenguaje no verbal.</a:t>
          </a:r>
          <a:endParaRPr lang="es-CO" sz="2700" kern="1200" dirty="0"/>
        </a:p>
      </dsp:txBody>
      <dsp:txXfrm>
        <a:off x="114115" y="200147"/>
        <a:ext cx="8001370" cy="2109430"/>
      </dsp:txXfrm>
    </dsp:sp>
    <dsp:sp modelId="{E913AAAC-685F-4443-9896-80281C1D2C34}">
      <dsp:nvSpPr>
        <dsp:cNvPr id="0" name=""/>
        <dsp:cNvSpPr/>
      </dsp:nvSpPr>
      <dsp:spPr>
        <a:xfrm>
          <a:off x="0" y="2501452"/>
          <a:ext cx="8229600" cy="23376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s-CO" sz="2700" kern="1200" dirty="0" smtClean="0"/>
            <a:t>Es la capacidad que posee una persona de desarrollar el éxito en la vida, a través de un proceso dinámico que posibilita el ajuste constante de conductas, pensamientos y expresiones sinceras desde lo más profundo de su ser.</a:t>
          </a:r>
          <a:endParaRPr lang="es-CO" sz="2700" kern="1200" dirty="0"/>
        </a:p>
      </dsp:txBody>
      <dsp:txXfrm>
        <a:off x="114115" y="2615567"/>
        <a:ext cx="8001370" cy="21094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684897-712F-47ED-85FF-2AE945DAACC1}">
      <dsp:nvSpPr>
        <dsp:cNvPr id="0" name=""/>
        <dsp:cNvSpPr/>
      </dsp:nvSpPr>
      <dsp:spPr>
        <a:xfrm>
          <a:off x="0" y="128149"/>
          <a:ext cx="8229600" cy="25108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s-CO" sz="2900" kern="1200" dirty="0" smtClean="0"/>
            <a:t>La asertividad es una cualidad que debemos tener todos los seres humanos, ya que ser asertivo es: Actuar y decir lo que pensamos, en el momento y lugar adecuados, con franqueza y sinceridad, esto nos evitaría muchos dolores de cabeza.</a:t>
          </a:r>
          <a:endParaRPr lang="es-CO" sz="2900" kern="1200" dirty="0"/>
        </a:p>
      </dsp:txBody>
      <dsp:txXfrm>
        <a:off x="122568" y="250717"/>
        <a:ext cx="7984464" cy="2265683"/>
      </dsp:txXfrm>
    </dsp:sp>
    <dsp:sp modelId="{7A2FB518-9C54-4D86-AD4A-C8EFA43D1DF8}">
      <dsp:nvSpPr>
        <dsp:cNvPr id="0" name=""/>
        <dsp:cNvSpPr/>
      </dsp:nvSpPr>
      <dsp:spPr>
        <a:xfrm>
          <a:off x="0" y="2722489"/>
          <a:ext cx="8229600" cy="251081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s-CO" sz="2900" kern="1200" dirty="0" smtClean="0"/>
            <a:t>Esforzarse por ser asertivo, garantiza la plena convivencia con los demás. Es mostrar quien eres y como eres, aceptando la individualidad de los semejantes.</a:t>
          </a:r>
          <a:endParaRPr lang="es-CO" sz="2900" kern="1200" dirty="0"/>
        </a:p>
      </dsp:txBody>
      <dsp:txXfrm>
        <a:off x="122568" y="2845057"/>
        <a:ext cx="7984464" cy="22656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CE1232-9045-45D4-A3E8-902DBD8A5570}">
      <dsp:nvSpPr>
        <dsp:cNvPr id="0" name=""/>
        <dsp:cNvSpPr/>
      </dsp:nvSpPr>
      <dsp:spPr>
        <a:xfrm>
          <a:off x="0" y="125433"/>
          <a:ext cx="8229600" cy="25131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kern="1200" dirty="0" smtClean="0"/>
            <a:t>La comunicación es un proceso en el que fundamentalmente hay un intercambio de información que puede ser de naturaleza variada: desde olores pasando por gestos, silencios, discursos, lágrimas o risas.</a:t>
          </a:r>
          <a:endParaRPr lang="es-CO" sz="2400" kern="1200" dirty="0"/>
        </a:p>
      </dsp:txBody>
      <dsp:txXfrm>
        <a:off x="122681" y="248114"/>
        <a:ext cx="7984238" cy="2267763"/>
      </dsp:txXfrm>
    </dsp:sp>
    <dsp:sp modelId="{0DCAAFC0-4ECB-43A8-8611-DB57C84E4ACC}">
      <dsp:nvSpPr>
        <dsp:cNvPr id="0" name=""/>
        <dsp:cNvSpPr/>
      </dsp:nvSpPr>
      <dsp:spPr>
        <a:xfrm>
          <a:off x="0" y="2638558"/>
          <a:ext cx="8229600" cy="956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6670" rIns="149352" bIns="26670" numCol="1" spcCol="1270" anchor="t" anchorCtr="0">
          <a:noAutofit/>
        </a:bodyPr>
        <a:lstStyle/>
        <a:p>
          <a:pPr marL="171450" lvl="1" indent="-171450" algn="l" defTabSz="711200" rtl="0">
            <a:lnSpc>
              <a:spcPct val="90000"/>
            </a:lnSpc>
            <a:spcBef>
              <a:spcPct val="0"/>
            </a:spcBef>
            <a:spcAft>
              <a:spcPct val="20000"/>
            </a:spcAft>
            <a:buChar char="••"/>
          </a:pPr>
          <a:r>
            <a:rPr lang="es-CO" sz="1600" kern="1200" dirty="0" smtClean="0"/>
            <a:t>Estos procesos no son exclusivos de los seres humanos. Prácticamente todos los seres vivos pueden intercambiar información e interpretarla con diferentes grados de precisión. Basta pensar en los que se producen entre las ballenas o delfines, entre hormigas o abejas, entre primates o entre perros, o entre gatos y entre humanos.</a:t>
          </a:r>
          <a:endParaRPr lang="es-CO" sz="1600" kern="1200" dirty="0"/>
        </a:p>
      </dsp:txBody>
      <dsp:txXfrm>
        <a:off x="0" y="2638558"/>
        <a:ext cx="8229600" cy="956340"/>
      </dsp:txXfrm>
    </dsp:sp>
    <dsp:sp modelId="{A6C5D954-CD54-4733-AFDA-EB2291637F17}">
      <dsp:nvSpPr>
        <dsp:cNvPr id="0" name=""/>
        <dsp:cNvSpPr/>
      </dsp:nvSpPr>
      <dsp:spPr>
        <a:xfrm>
          <a:off x="0" y="3594898"/>
          <a:ext cx="8229600" cy="247235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s-CO" sz="2100" kern="1200" dirty="0" smtClean="0"/>
            <a:t>La comunicación humana, sin embargo, cuenta con una característica única: el lenguaje. Este lenguaje permite hacer leyes, crear arte,  inventar maquinaria para el desarrollo industrial  y el económico para el desarrollo de las naciones, y tan negativas como la guerra. El lenguaje de comunicación humana cuando no funciona correctamente también es una fuente de dificultades y obstáculos que pueden generar grabes problemas con los demás y con uno mismo.</a:t>
          </a:r>
          <a:endParaRPr lang="es-CO" sz="2100" kern="1200" dirty="0"/>
        </a:p>
      </dsp:txBody>
      <dsp:txXfrm>
        <a:off x="120690" y="3715588"/>
        <a:ext cx="7988220" cy="22309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16A29C-FF2A-480B-B6DA-F5156BC68213}">
      <dsp:nvSpPr>
        <dsp:cNvPr id="0" name=""/>
        <dsp:cNvSpPr/>
      </dsp:nvSpPr>
      <dsp:spPr>
        <a:xfrm rot="10800000">
          <a:off x="710341" y="1756"/>
          <a:ext cx="7459048" cy="2519023"/>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0819"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En el pasado (y eso durante los últimos años de historia), la comunicación entre padre e hijos era fluida, clara, unidireccional (Que tenía una sola dirección), los padres daban ordenes y los hijos obedecían; no había discusiones, argumentos, debates ni mucho menos una oportunidad de rebeldía. Tampoco dialogo. El mundo funcionaba de otra manera y lo hacía razonablemente bien.</a:t>
          </a:r>
          <a:endParaRPr lang="es-CO" sz="2000" kern="1200" dirty="0"/>
        </a:p>
      </dsp:txBody>
      <dsp:txXfrm rot="10800000">
        <a:off x="1340097" y="1756"/>
        <a:ext cx="6829292" cy="2519023"/>
      </dsp:txXfrm>
    </dsp:sp>
    <dsp:sp modelId="{0937D435-00DE-45A8-B1E9-6E45B9A966C8}">
      <dsp:nvSpPr>
        <dsp:cNvPr id="0" name=""/>
        <dsp:cNvSpPr/>
      </dsp:nvSpPr>
      <dsp:spPr>
        <a:xfrm>
          <a:off x="0" y="72012"/>
          <a:ext cx="2519023" cy="2519023"/>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F2609A-36D7-4C3A-ACCC-DB353CD12429}">
      <dsp:nvSpPr>
        <dsp:cNvPr id="0" name=""/>
        <dsp:cNvSpPr/>
      </dsp:nvSpPr>
      <dsp:spPr>
        <a:xfrm rot="10800000">
          <a:off x="799595" y="3272727"/>
          <a:ext cx="7340042" cy="2519023"/>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0819"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t>A raíz de la Segunda Guerra Mundial 1939-1945, las relaciones en el interior de la familia se modificaron dramáticamente. En principio, se trataba de llevar una vida familiar más democrática, en la que se tomaban algunas decisiones colectivas y concertadas. Pero no ocurrió así. </a:t>
          </a:r>
          <a:endParaRPr lang="es-CO" sz="2000" b="1" kern="1200" dirty="0"/>
        </a:p>
      </dsp:txBody>
      <dsp:txXfrm rot="10800000">
        <a:off x="1429351" y="3272727"/>
        <a:ext cx="6710286" cy="2519023"/>
      </dsp:txXfrm>
    </dsp:sp>
    <dsp:sp modelId="{70C0A726-A060-4952-B547-BCB2AA017FD6}">
      <dsp:nvSpPr>
        <dsp:cNvPr id="0" name=""/>
        <dsp:cNvSpPr/>
      </dsp:nvSpPr>
      <dsp:spPr>
        <a:xfrm>
          <a:off x="0" y="3240357"/>
          <a:ext cx="2519023" cy="2519023"/>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5AA81A-6EAE-4953-A520-B63A9E17F24C}">
      <dsp:nvSpPr>
        <dsp:cNvPr id="0" name=""/>
        <dsp:cNvSpPr/>
      </dsp:nvSpPr>
      <dsp:spPr>
        <a:xfrm rot="10800000">
          <a:off x="604203" y="3904"/>
          <a:ext cx="7331525" cy="1739466"/>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7056" tIns="68580" rIns="128016" bIns="68580" numCol="1" spcCol="1270" anchor="ctr" anchorCtr="0">
          <a:noAutofit/>
        </a:bodyPr>
        <a:lstStyle/>
        <a:p>
          <a:pPr lvl="0" algn="ctr" defTabSz="800100" rtl="0">
            <a:lnSpc>
              <a:spcPct val="90000"/>
            </a:lnSpc>
            <a:spcBef>
              <a:spcPct val="0"/>
            </a:spcBef>
            <a:spcAft>
              <a:spcPct val="35000"/>
            </a:spcAft>
          </a:pPr>
          <a:r>
            <a:rPr lang="es-CO" sz="1800" kern="1200" dirty="0" smtClean="0"/>
            <a:t>En el lapso de una generación los padres terminaron sintiéndose arrinconados, carentes de autoridad, sin saber cómo poner límites y convencidos de que en cualquier conflicto casi siempre llevaban las de perder; llegan a concluir que las normas sólo despertaban risas en los hijos y que la casa como colectividad era una imagen fantasma.</a:t>
          </a:r>
          <a:endParaRPr lang="es-CO" sz="1800" kern="1200" dirty="0"/>
        </a:p>
      </dsp:txBody>
      <dsp:txXfrm rot="10800000">
        <a:off x="1039069" y="3904"/>
        <a:ext cx="6896659" cy="1739466"/>
      </dsp:txXfrm>
    </dsp:sp>
    <dsp:sp modelId="{77F89653-E0EE-4024-AC57-6CA8F8D340A8}">
      <dsp:nvSpPr>
        <dsp:cNvPr id="0" name=""/>
        <dsp:cNvSpPr/>
      </dsp:nvSpPr>
      <dsp:spPr>
        <a:xfrm>
          <a:off x="0" y="72005"/>
          <a:ext cx="1739466" cy="1739466"/>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6ACBFB-F958-4518-834D-3520058CC555}">
      <dsp:nvSpPr>
        <dsp:cNvPr id="0" name=""/>
        <dsp:cNvSpPr/>
      </dsp:nvSpPr>
      <dsp:spPr>
        <a:xfrm rot="10800000">
          <a:off x="551872" y="2262614"/>
          <a:ext cx="7403543" cy="1739466"/>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7056"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Cada cual se encerró en un espacio impenetrable, en el caso de los jóvenes rodeados de equipos, juguetes y dispositivos electrónicos (proporcionados por los padres), cuyo aporte ha sido cualquier cosa, menos mejorar la comunicación. Y los padres se encerraron en sus trabajos o hobbies.</a:t>
          </a:r>
          <a:endParaRPr lang="es-CO" sz="2000" kern="1200" dirty="0"/>
        </a:p>
      </dsp:txBody>
      <dsp:txXfrm rot="10800000">
        <a:off x="986738" y="2262614"/>
        <a:ext cx="6968677" cy="1739466"/>
      </dsp:txXfrm>
    </dsp:sp>
    <dsp:sp modelId="{9C76EB70-894F-4FE1-9774-29774CFCF588}">
      <dsp:nvSpPr>
        <dsp:cNvPr id="0" name=""/>
        <dsp:cNvSpPr/>
      </dsp:nvSpPr>
      <dsp:spPr>
        <a:xfrm>
          <a:off x="0" y="2232243"/>
          <a:ext cx="1739466" cy="1739466"/>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E2CB81-142C-4E96-871C-6AEF5F215BF6}">
      <dsp:nvSpPr>
        <dsp:cNvPr id="0" name=""/>
        <dsp:cNvSpPr/>
      </dsp:nvSpPr>
      <dsp:spPr>
        <a:xfrm rot="10800000">
          <a:off x="551872" y="4521324"/>
          <a:ext cx="7403543" cy="1739466"/>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7056"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Así surgió una generación que no dialoga con sus padres porque considera que ellos no tienen tiempo, hay otras prioridades, para que hablar si todo termina en malas interpretaciones, «no nos entendemos», y la moda es que un adolescente que se respete no habla con sus papás.</a:t>
          </a:r>
          <a:endParaRPr lang="es-CO" sz="2000" kern="1200" dirty="0"/>
        </a:p>
      </dsp:txBody>
      <dsp:txXfrm rot="10800000">
        <a:off x="986738" y="4521324"/>
        <a:ext cx="6968677" cy="1739466"/>
      </dsp:txXfrm>
    </dsp:sp>
    <dsp:sp modelId="{40395685-4F36-47A4-BB19-26F83B1DDB02}">
      <dsp:nvSpPr>
        <dsp:cNvPr id="0" name=""/>
        <dsp:cNvSpPr/>
      </dsp:nvSpPr>
      <dsp:spPr>
        <a:xfrm>
          <a:off x="0" y="4464496"/>
          <a:ext cx="1739466" cy="1739466"/>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041F42-0A76-4E70-AD10-F6913253920F}">
      <dsp:nvSpPr>
        <dsp:cNvPr id="0" name=""/>
        <dsp:cNvSpPr/>
      </dsp:nvSpPr>
      <dsp:spPr>
        <a:xfrm rot="10800000">
          <a:off x="772395" y="1167"/>
          <a:ext cx="6936791" cy="1968071"/>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76200" rIns="142240" bIns="76200" numCol="1" spcCol="1270" anchor="ctr" anchorCtr="0">
          <a:noAutofit/>
        </a:bodyPr>
        <a:lstStyle/>
        <a:p>
          <a:pPr lvl="0" algn="ctr" defTabSz="889000" rtl="0">
            <a:lnSpc>
              <a:spcPct val="90000"/>
            </a:lnSpc>
            <a:spcBef>
              <a:spcPct val="0"/>
            </a:spcBef>
            <a:spcAft>
              <a:spcPct val="35000"/>
            </a:spcAft>
          </a:pPr>
          <a:r>
            <a:rPr lang="es-CO" sz="2000" b="1" kern="1200" dirty="0" smtClean="0"/>
            <a:t>1.</a:t>
          </a:r>
          <a:r>
            <a:rPr lang="es-CO" sz="2000" b="1" u="sng" kern="1200" dirty="0" smtClean="0"/>
            <a:t> Diferencia de edad</a:t>
          </a:r>
          <a:r>
            <a:rPr lang="es-CO" sz="2000" b="1" kern="1200" dirty="0" smtClean="0"/>
            <a:t>:</a:t>
          </a:r>
          <a:r>
            <a:rPr lang="es-CO" sz="1900" kern="1200" dirty="0" smtClean="0"/>
            <a:t> el número que distancia a padres e hijos suele constituir una barrera infranqueable, especialmente porque los adolescentes consideran que cualquier persona con cinco años más que ellos es un anciano y surge un desprecio por «lo viejo», que puede resultar ofensivo para los padres.</a:t>
          </a:r>
          <a:endParaRPr lang="es-CO" sz="1900" kern="1200" dirty="0"/>
        </a:p>
      </dsp:txBody>
      <dsp:txXfrm rot="10800000">
        <a:off x="1264413" y="1167"/>
        <a:ext cx="6444773" cy="1968071"/>
      </dsp:txXfrm>
    </dsp:sp>
    <dsp:sp modelId="{C32198AE-E34F-4244-8B50-91BB029D231A}">
      <dsp:nvSpPr>
        <dsp:cNvPr id="0" name=""/>
        <dsp:cNvSpPr/>
      </dsp:nvSpPr>
      <dsp:spPr>
        <a:xfrm>
          <a:off x="0" y="28602"/>
          <a:ext cx="1968071" cy="1968071"/>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35DD72-B64D-4B66-92CA-97924624D9A8}">
      <dsp:nvSpPr>
        <dsp:cNvPr id="0" name=""/>
        <dsp:cNvSpPr/>
      </dsp:nvSpPr>
      <dsp:spPr>
        <a:xfrm rot="10800000">
          <a:off x="785858" y="2556723"/>
          <a:ext cx="6918840" cy="1968071"/>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7865" tIns="91440" rIns="170688" bIns="91440" numCol="1" spcCol="1270" anchor="ctr" anchorCtr="0">
          <a:noAutofit/>
        </a:bodyPr>
        <a:lstStyle/>
        <a:p>
          <a:pPr lvl="0" algn="ctr" defTabSz="1066800" rtl="0">
            <a:lnSpc>
              <a:spcPct val="90000"/>
            </a:lnSpc>
            <a:spcBef>
              <a:spcPct val="0"/>
            </a:spcBef>
            <a:spcAft>
              <a:spcPct val="35000"/>
            </a:spcAft>
          </a:pPr>
          <a:r>
            <a:rPr lang="es-CO" sz="2400" b="1" kern="1200" dirty="0" smtClean="0"/>
            <a:t>2.</a:t>
          </a:r>
          <a:r>
            <a:rPr lang="es-CO" sz="2400" b="1" u="sng" kern="1200" dirty="0" smtClean="0"/>
            <a:t>Intereses distintos</a:t>
          </a:r>
          <a:r>
            <a:rPr lang="es-CO" sz="2400" b="1" kern="1200" dirty="0" smtClean="0"/>
            <a:t>:</a:t>
          </a:r>
          <a:r>
            <a:rPr lang="es-CO" sz="2400" kern="1200" dirty="0" smtClean="0"/>
            <a:t> es normal que existan, el problema es que generalmente ni los padres ni los hijos hacen el mínimo esfuerzo por compartir y entender los gustos del otro </a:t>
          </a:r>
          <a:r>
            <a:rPr lang="es-CO" sz="2400" b="1" kern="1200" dirty="0" smtClean="0">
              <a:solidFill>
                <a:srgbClr val="FFFF00"/>
              </a:solidFill>
            </a:rPr>
            <a:t>(lea Mat.18:3).</a:t>
          </a:r>
          <a:endParaRPr lang="es-CO" sz="2400" b="1" kern="1200" dirty="0">
            <a:solidFill>
              <a:srgbClr val="FFFF00"/>
            </a:solidFill>
          </a:endParaRPr>
        </a:p>
      </dsp:txBody>
      <dsp:txXfrm rot="10800000">
        <a:off x="1277876" y="2556723"/>
        <a:ext cx="6426822" cy="1968071"/>
      </dsp:txXfrm>
    </dsp:sp>
    <dsp:sp modelId="{1E624EC9-EB72-4FCA-A2DD-6D3D63276A23}">
      <dsp:nvSpPr>
        <dsp:cNvPr id="0" name=""/>
        <dsp:cNvSpPr/>
      </dsp:nvSpPr>
      <dsp:spPr>
        <a:xfrm>
          <a:off x="0" y="2476878"/>
          <a:ext cx="1968071" cy="1968071"/>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D9047-4DF6-4827-8FF7-0AA33858778D}">
      <dsp:nvSpPr>
        <dsp:cNvPr id="0" name=""/>
        <dsp:cNvSpPr/>
      </dsp:nvSpPr>
      <dsp:spPr>
        <a:xfrm rot="10800000">
          <a:off x="503147" y="1042"/>
          <a:ext cx="7344834" cy="3125401"/>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925" tIns="91440" rIns="170688" bIns="91440" numCol="1" spcCol="1270" anchor="ctr" anchorCtr="0">
          <a:noAutofit/>
        </a:bodyPr>
        <a:lstStyle/>
        <a:p>
          <a:pPr lvl="0" algn="ctr" defTabSz="1066800" rtl="0">
            <a:lnSpc>
              <a:spcPct val="90000"/>
            </a:lnSpc>
            <a:spcBef>
              <a:spcPct val="0"/>
            </a:spcBef>
            <a:spcAft>
              <a:spcPct val="35000"/>
            </a:spcAft>
          </a:pPr>
          <a:r>
            <a:rPr lang="es-CO" sz="2400" b="1" kern="1200" dirty="0" smtClean="0"/>
            <a:t>3. </a:t>
          </a:r>
          <a:r>
            <a:rPr lang="es-CO" sz="2400" b="1" u="sng" kern="1200" dirty="0" smtClean="0"/>
            <a:t>Dificultad para aceptar nuevos estándares</a:t>
          </a:r>
          <a:r>
            <a:rPr lang="es-CO" sz="1700" kern="1200" dirty="0" smtClean="0"/>
            <a:t>: las modas vuelven una y otra vez a ponerse sobre la mesa como temas conflictivos y se refieren a la música, la ropa y los accesorios (como pirsin, aretes, peinados y tatuajes). Asimismo los cambios de comportamiento pueden ser objeto de grandes desencuentros, como ocurre con las relaciones entre adolescentes de sexo femenino, quienes no solo se declaran amor, sino que crean vínculos que califican de «noviazgo» con otras niñas de su edad, las visitas de los novios en el cuarto o la costumbre de que se arrunchen en un sofá a ver televisión. </a:t>
          </a:r>
          <a:endParaRPr lang="es-CO" sz="1700" kern="1200" dirty="0"/>
        </a:p>
      </dsp:txBody>
      <dsp:txXfrm rot="10800000">
        <a:off x="1284497" y="1042"/>
        <a:ext cx="6563484" cy="3125401"/>
      </dsp:txXfrm>
    </dsp:sp>
    <dsp:sp modelId="{963F39CF-9656-46A2-B034-FAB81B8653E7}">
      <dsp:nvSpPr>
        <dsp:cNvPr id="0" name=""/>
        <dsp:cNvSpPr/>
      </dsp:nvSpPr>
      <dsp:spPr>
        <a:xfrm>
          <a:off x="0" y="576067"/>
          <a:ext cx="2115211" cy="199768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50A62F-99EC-4DA9-9876-560BCFC72180}">
      <dsp:nvSpPr>
        <dsp:cNvPr id="0" name=""/>
        <dsp:cNvSpPr/>
      </dsp:nvSpPr>
      <dsp:spPr>
        <a:xfrm rot="10800000">
          <a:off x="653784" y="3722768"/>
          <a:ext cx="7056807" cy="1997687"/>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925" tIns="91440" rIns="170688" bIns="91440" numCol="1" spcCol="1270" anchor="ctr" anchorCtr="0">
          <a:noAutofit/>
        </a:bodyPr>
        <a:lstStyle/>
        <a:p>
          <a:pPr lvl="0" algn="ctr" defTabSz="1066800" rtl="0">
            <a:lnSpc>
              <a:spcPct val="90000"/>
            </a:lnSpc>
            <a:spcBef>
              <a:spcPct val="0"/>
            </a:spcBef>
            <a:spcAft>
              <a:spcPct val="35000"/>
            </a:spcAft>
          </a:pPr>
          <a:r>
            <a:rPr lang="es-CO" sz="2400" b="1" kern="1200" dirty="0" smtClean="0"/>
            <a:t>4. </a:t>
          </a:r>
          <a:r>
            <a:rPr lang="es-CO" sz="2400" b="1" u="sng" kern="1200" dirty="0" smtClean="0"/>
            <a:t>El incumplimiento de las normas o los acuerdos:</a:t>
          </a:r>
          <a:r>
            <a:rPr lang="es-CO" sz="2400" b="1" kern="1200" dirty="0" smtClean="0"/>
            <a:t> </a:t>
          </a:r>
          <a:r>
            <a:rPr lang="es-CO" sz="2000" kern="1200" dirty="0" smtClean="0"/>
            <a:t>para los adolescentes resulta fastidioso que les estén recordando que tienen que cumplir sus compromisos y esperan que no se los tomen muy en serio. Los padres, por su parte, muchas veces olvidan los suyos o no se sienten dispuestos a respetarlos.  </a:t>
          </a:r>
          <a:endParaRPr lang="es-CO" sz="2000" kern="1200" dirty="0"/>
        </a:p>
      </dsp:txBody>
      <dsp:txXfrm rot="10800000">
        <a:off x="1153206" y="3722768"/>
        <a:ext cx="6557385" cy="1997687"/>
      </dsp:txXfrm>
    </dsp:sp>
    <dsp:sp modelId="{988A165B-073E-47FB-A6A0-CDF0245FEE8C}">
      <dsp:nvSpPr>
        <dsp:cNvPr id="0" name=""/>
        <dsp:cNvSpPr/>
      </dsp:nvSpPr>
      <dsp:spPr>
        <a:xfrm>
          <a:off x="0" y="3671628"/>
          <a:ext cx="1853673" cy="199768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BAA092-D1C3-4890-B523-BE2C6BE61ACE}">
      <dsp:nvSpPr>
        <dsp:cNvPr id="0" name=""/>
        <dsp:cNvSpPr/>
      </dsp:nvSpPr>
      <dsp:spPr>
        <a:xfrm rot="10800000">
          <a:off x="1215551" y="1207"/>
          <a:ext cx="6467070" cy="2331532"/>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141" tIns="91440" rIns="170688" bIns="91440" numCol="1" spcCol="1270" anchor="ctr" anchorCtr="0">
          <a:noAutofit/>
        </a:bodyPr>
        <a:lstStyle/>
        <a:p>
          <a:pPr lvl="0" algn="ctr" defTabSz="1066800" rtl="0">
            <a:lnSpc>
              <a:spcPct val="90000"/>
            </a:lnSpc>
            <a:spcBef>
              <a:spcPct val="0"/>
            </a:spcBef>
            <a:spcAft>
              <a:spcPct val="35000"/>
            </a:spcAft>
          </a:pPr>
          <a:r>
            <a:rPr lang="es-CO" sz="2400" b="1" kern="1200" dirty="0" smtClean="0"/>
            <a:t>5. </a:t>
          </a:r>
          <a:r>
            <a:rPr lang="es-CO" sz="2400" b="1" u="sng" kern="1200" dirty="0" smtClean="0"/>
            <a:t>Los amigos y el uso del tiempo libre</a:t>
          </a:r>
          <a:r>
            <a:rPr lang="es-CO" sz="1600" kern="1200" dirty="0" smtClean="0"/>
            <a:t>: para un adecente sus amigos ocupan un lugar prioritario, lo que lleva a sus padres a pensar que dejaron de ser personas importantes. Además, las reuniones en la calle con los del «parche», los encuentros para tomar alcohol o las largas horas frente al computador son consideradas formas inadecuadas de emplear el tiempo libre.</a:t>
          </a:r>
          <a:endParaRPr lang="es-CO" sz="1600" kern="1200" dirty="0"/>
        </a:p>
      </dsp:txBody>
      <dsp:txXfrm rot="10800000">
        <a:off x="1798434" y="1207"/>
        <a:ext cx="5884187" cy="2331532"/>
      </dsp:txXfrm>
    </dsp:sp>
    <dsp:sp modelId="{24538861-DF66-4BA4-B6F4-724859A41064}">
      <dsp:nvSpPr>
        <dsp:cNvPr id="0" name=""/>
        <dsp:cNvSpPr/>
      </dsp:nvSpPr>
      <dsp:spPr>
        <a:xfrm>
          <a:off x="0" y="0"/>
          <a:ext cx="2331532" cy="2331532"/>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E59147-3924-444F-A455-93C94BBA51CB}">
      <dsp:nvSpPr>
        <dsp:cNvPr id="0" name=""/>
        <dsp:cNvSpPr/>
      </dsp:nvSpPr>
      <dsp:spPr>
        <a:xfrm rot="10800000">
          <a:off x="1058676" y="3028719"/>
          <a:ext cx="6676236" cy="2331532"/>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141" tIns="91440" rIns="170688" bIns="91440" numCol="1" spcCol="1270" anchor="ctr" anchorCtr="0">
          <a:noAutofit/>
        </a:bodyPr>
        <a:lstStyle/>
        <a:p>
          <a:pPr lvl="0" algn="ctr" defTabSz="1066800" rtl="0">
            <a:lnSpc>
              <a:spcPct val="90000"/>
            </a:lnSpc>
            <a:spcBef>
              <a:spcPct val="0"/>
            </a:spcBef>
            <a:spcAft>
              <a:spcPct val="35000"/>
            </a:spcAft>
          </a:pPr>
          <a:r>
            <a:rPr lang="es-CO" sz="2400" b="1" kern="1200" dirty="0" smtClean="0"/>
            <a:t>6. </a:t>
          </a:r>
          <a:r>
            <a:rPr lang="es-CO" sz="2400" b="1" u="sng" kern="1200" dirty="0" smtClean="0"/>
            <a:t>El uso de las nuevas tecnologías:</a:t>
          </a:r>
          <a:r>
            <a:rPr lang="es-CO" sz="1900" kern="1200" dirty="0" smtClean="0"/>
            <a:t> para muchos padres internet, los celulares, los videojuegos, el chat y todos los dispositivos de los que suelen rodearse los jóvenes se convierten en enemigos de cualquier esfuerzo de contacto. Y en realidad pueden llegar a serlo. No hay que olvidar, sin embargo, que esos instrumentos son proporcionados por los mismos papás. </a:t>
          </a:r>
          <a:endParaRPr lang="es-CO" sz="1900" kern="1200" dirty="0"/>
        </a:p>
      </dsp:txBody>
      <dsp:txXfrm rot="10800000">
        <a:off x="1641559" y="3028719"/>
        <a:ext cx="6093353" cy="2331532"/>
      </dsp:txXfrm>
    </dsp:sp>
    <dsp:sp modelId="{E82EC28E-06A7-40E9-BFFE-6FBDFEEAE087}">
      <dsp:nvSpPr>
        <dsp:cNvPr id="0" name=""/>
        <dsp:cNvSpPr/>
      </dsp:nvSpPr>
      <dsp:spPr>
        <a:xfrm>
          <a:off x="0" y="3024336"/>
          <a:ext cx="2331532" cy="2331532"/>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2CD59-C047-404D-963E-841BC2709EF9}">
      <dsp:nvSpPr>
        <dsp:cNvPr id="0" name=""/>
        <dsp:cNvSpPr/>
      </dsp:nvSpPr>
      <dsp:spPr>
        <a:xfrm rot="10800000">
          <a:off x="1162573" y="2615"/>
          <a:ext cx="6495528" cy="2204994"/>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2341" tIns="91440" rIns="170688" bIns="91440" numCol="1" spcCol="1270" anchor="ctr" anchorCtr="0">
          <a:noAutofit/>
        </a:bodyPr>
        <a:lstStyle/>
        <a:p>
          <a:pPr lvl="0" algn="ctr" defTabSz="1066800" rtl="0">
            <a:lnSpc>
              <a:spcPct val="90000"/>
            </a:lnSpc>
            <a:spcBef>
              <a:spcPct val="0"/>
            </a:spcBef>
            <a:spcAft>
              <a:spcPct val="35000"/>
            </a:spcAft>
          </a:pPr>
          <a:r>
            <a:rPr lang="es-CO" sz="2400" b="1" kern="1200" dirty="0" smtClean="0"/>
            <a:t>7. </a:t>
          </a:r>
          <a:r>
            <a:rPr lang="es-CO" sz="2400" b="1" u="sng" kern="1200" dirty="0" smtClean="0"/>
            <a:t>El leguaje de los jóvenes (groserías)</a:t>
          </a:r>
          <a:r>
            <a:rPr lang="es-CO" sz="2000" kern="1200" dirty="0" smtClean="0"/>
            <a:t>: para muchos padres estas expresiones son inaceptables y pueden llegar a inhibir, distorsionar o bloquear la comunicación con los hijos.</a:t>
          </a:r>
          <a:endParaRPr lang="es-CO" sz="2000" kern="1200" dirty="0"/>
        </a:p>
      </dsp:txBody>
      <dsp:txXfrm rot="10800000">
        <a:off x="1713821" y="2615"/>
        <a:ext cx="5944280" cy="2204994"/>
      </dsp:txXfrm>
    </dsp:sp>
    <dsp:sp modelId="{307D3006-C1FF-4B5D-B22A-CCCB77D4BEA4}">
      <dsp:nvSpPr>
        <dsp:cNvPr id="0" name=""/>
        <dsp:cNvSpPr/>
      </dsp:nvSpPr>
      <dsp:spPr>
        <a:xfrm>
          <a:off x="0" y="72006"/>
          <a:ext cx="2204994" cy="2204994"/>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1ED4BC-9A02-4F62-93BC-8FA80FD920E6}">
      <dsp:nvSpPr>
        <dsp:cNvPr id="0" name=""/>
        <dsp:cNvSpPr/>
      </dsp:nvSpPr>
      <dsp:spPr>
        <a:xfrm rot="10800000">
          <a:off x="1297611" y="2865817"/>
          <a:ext cx="6315477" cy="2204994"/>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2341" tIns="91440" rIns="170688" bIns="91440" numCol="1" spcCol="1270" anchor="ctr" anchorCtr="0">
          <a:noAutofit/>
        </a:bodyPr>
        <a:lstStyle/>
        <a:p>
          <a:pPr lvl="0" algn="ctr" defTabSz="1066800" rtl="0">
            <a:lnSpc>
              <a:spcPct val="90000"/>
            </a:lnSpc>
            <a:spcBef>
              <a:spcPct val="0"/>
            </a:spcBef>
            <a:spcAft>
              <a:spcPct val="35000"/>
            </a:spcAft>
          </a:pPr>
          <a:r>
            <a:rPr lang="es-CO" sz="2400" b="1" kern="1200" dirty="0" smtClean="0"/>
            <a:t>8. </a:t>
          </a:r>
          <a:r>
            <a:rPr lang="es-CO" sz="2400" b="1" u="sng" kern="1200" dirty="0" smtClean="0"/>
            <a:t>Errores de comunicación</a:t>
          </a:r>
          <a:r>
            <a:rPr lang="es-CO" sz="2000" kern="1200" dirty="0" smtClean="0"/>
            <a:t>: un error de comunicación es una interpretación inadecuada de un mensaje, ya sea porque se emite mal o hay una actitud de rechazo que no permite recibirlo. Los más comunes son no escuchar al otro, no decir lo que se está pensando y sólo hablar de cosas negativas.</a:t>
          </a:r>
          <a:endParaRPr lang="es-CO" sz="2000" kern="1200" dirty="0"/>
        </a:p>
      </dsp:txBody>
      <dsp:txXfrm rot="10800000">
        <a:off x="1848859" y="2865817"/>
        <a:ext cx="5764229" cy="2204994"/>
      </dsp:txXfrm>
    </dsp:sp>
    <dsp:sp modelId="{B0A9D13C-7F46-49AE-A02A-DB4DA06DC3BB}">
      <dsp:nvSpPr>
        <dsp:cNvPr id="0" name=""/>
        <dsp:cNvSpPr/>
      </dsp:nvSpPr>
      <dsp:spPr>
        <a:xfrm>
          <a:off x="0" y="2868432"/>
          <a:ext cx="2204994" cy="2204994"/>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6A4E5-6946-4389-A831-B8274E18B73F}">
      <dsp:nvSpPr>
        <dsp:cNvPr id="0" name=""/>
        <dsp:cNvSpPr/>
      </dsp:nvSpPr>
      <dsp:spPr>
        <a:xfrm rot="10800000">
          <a:off x="1692784" y="1710"/>
          <a:ext cx="5472684" cy="1257304"/>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1. Es importante tener cuidado en no reforzar la idea de que los hijos son unos incomprendidos y que están actuando bien.</a:t>
          </a:r>
          <a:endParaRPr lang="es-CO" sz="1900" kern="1200" dirty="0"/>
        </a:p>
      </dsp:txBody>
      <dsp:txXfrm rot="10800000">
        <a:off x="2007110" y="1710"/>
        <a:ext cx="5158358" cy="1257304"/>
      </dsp:txXfrm>
    </dsp:sp>
    <dsp:sp modelId="{0EB40DC9-B75D-4BA1-8F58-E778168276BA}">
      <dsp:nvSpPr>
        <dsp:cNvPr id="0" name=""/>
        <dsp:cNvSpPr/>
      </dsp:nvSpPr>
      <dsp:spPr>
        <a:xfrm>
          <a:off x="1064131" y="1710"/>
          <a:ext cx="1257304" cy="1257304"/>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8771EA-DEEA-429E-8FC9-46C6240A84E4}">
      <dsp:nvSpPr>
        <dsp:cNvPr id="0" name=""/>
        <dsp:cNvSpPr/>
      </dsp:nvSpPr>
      <dsp:spPr>
        <a:xfrm rot="10800000">
          <a:off x="1692784" y="1634329"/>
          <a:ext cx="5472684" cy="1257304"/>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2. Escuche a sus hijos. Eso no significa que aceptará lo que dicen o estará de acuerdo con ellos.</a:t>
          </a:r>
          <a:endParaRPr lang="es-CO" sz="1900" kern="1200" dirty="0"/>
        </a:p>
      </dsp:txBody>
      <dsp:txXfrm rot="10800000">
        <a:off x="2007110" y="1634329"/>
        <a:ext cx="5158358" cy="1257304"/>
      </dsp:txXfrm>
    </dsp:sp>
    <dsp:sp modelId="{81EB2917-B554-4F7F-A0FA-D8794DEA0735}">
      <dsp:nvSpPr>
        <dsp:cNvPr id="0" name=""/>
        <dsp:cNvSpPr/>
      </dsp:nvSpPr>
      <dsp:spPr>
        <a:xfrm>
          <a:off x="1064131" y="1634329"/>
          <a:ext cx="1257304" cy="1257304"/>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4CEF7B-5FE1-4B77-9FC6-3F3F5ADD3E53}">
      <dsp:nvSpPr>
        <dsp:cNvPr id="0" name=""/>
        <dsp:cNvSpPr/>
      </dsp:nvSpPr>
      <dsp:spPr>
        <a:xfrm rot="10800000">
          <a:off x="1692784" y="3266948"/>
          <a:ext cx="5472684" cy="1257304"/>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436"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3. Si el tema es muy difícil o espinoso, no trate de resolverlo de inmediato. Dese un tiempo para pensar y eso le dará el control de la situación. </a:t>
          </a:r>
          <a:endParaRPr lang="es-CO" sz="1900" kern="1200" dirty="0"/>
        </a:p>
      </dsp:txBody>
      <dsp:txXfrm rot="10800000">
        <a:off x="2007110" y="3266948"/>
        <a:ext cx="5158358" cy="1257304"/>
      </dsp:txXfrm>
    </dsp:sp>
    <dsp:sp modelId="{C049D285-548A-4689-9F3B-5137E94D4420}">
      <dsp:nvSpPr>
        <dsp:cNvPr id="0" name=""/>
        <dsp:cNvSpPr/>
      </dsp:nvSpPr>
      <dsp:spPr>
        <a:xfrm>
          <a:off x="1064131" y="3266948"/>
          <a:ext cx="1257304" cy="1257304"/>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1FEFB-6EB6-4AEB-8B32-80CC74620816}">
      <dsp:nvSpPr>
        <dsp:cNvPr id="0" name=""/>
        <dsp:cNvSpPr/>
      </dsp:nvSpPr>
      <dsp:spPr>
        <a:xfrm rot="10800000">
          <a:off x="1613697" y="2159"/>
          <a:ext cx="5472684" cy="940959"/>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4937"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4. No se deje presionar. Usted pone las reglas.</a:t>
          </a:r>
          <a:endParaRPr lang="es-CO" sz="1900" kern="1200" dirty="0"/>
        </a:p>
      </dsp:txBody>
      <dsp:txXfrm rot="10800000">
        <a:off x="1848937" y="2159"/>
        <a:ext cx="5237444" cy="940959"/>
      </dsp:txXfrm>
    </dsp:sp>
    <dsp:sp modelId="{681AC870-80F3-40D6-9A96-A418DFC7C96A}">
      <dsp:nvSpPr>
        <dsp:cNvPr id="0" name=""/>
        <dsp:cNvSpPr/>
      </dsp:nvSpPr>
      <dsp:spPr>
        <a:xfrm>
          <a:off x="1018456" y="0"/>
          <a:ext cx="940959" cy="940959"/>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48C759-B32B-465A-A6A1-C7906AB7E40E}">
      <dsp:nvSpPr>
        <dsp:cNvPr id="0" name=""/>
        <dsp:cNvSpPr/>
      </dsp:nvSpPr>
      <dsp:spPr>
        <a:xfrm rot="10800000">
          <a:off x="1613697" y="1224001"/>
          <a:ext cx="5472684" cy="940959"/>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4937"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5. Use correctamente su autoridad. No la desperdicie en asuntos triviales ni deje de emplearla en los importantes.</a:t>
          </a:r>
          <a:endParaRPr lang="es-CO" sz="1900" kern="1200" dirty="0"/>
        </a:p>
      </dsp:txBody>
      <dsp:txXfrm rot="10800000">
        <a:off x="1848937" y="1224001"/>
        <a:ext cx="5237444" cy="940959"/>
      </dsp:txXfrm>
    </dsp:sp>
    <dsp:sp modelId="{705F9DE4-08E1-43E6-B53C-ED376E9BC245}">
      <dsp:nvSpPr>
        <dsp:cNvPr id="0" name=""/>
        <dsp:cNvSpPr/>
      </dsp:nvSpPr>
      <dsp:spPr>
        <a:xfrm>
          <a:off x="1143218" y="1224001"/>
          <a:ext cx="940959" cy="940959"/>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4AA2A-7351-4ECD-8045-FFFD17C85795}">
      <dsp:nvSpPr>
        <dsp:cNvPr id="0" name=""/>
        <dsp:cNvSpPr/>
      </dsp:nvSpPr>
      <dsp:spPr>
        <a:xfrm rot="10800000">
          <a:off x="1613697" y="2445844"/>
          <a:ext cx="5472684" cy="940959"/>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4937"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6. Explíqueles a sus hijos por qué es importante respetar ciertas normas.</a:t>
          </a:r>
          <a:endParaRPr lang="es-CO" sz="1900" kern="1200" dirty="0"/>
        </a:p>
      </dsp:txBody>
      <dsp:txXfrm rot="10800000">
        <a:off x="1848937" y="2445844"/>
        <a:ext cx="5237444" cy="940959"/>
      </dsp:txXfrm>
    </dsp:sp>
    <dsp:sp modelId="{C3D2C18C-5679-4BCC-B54C-7CA453B70479}">
      <dsp:nvSpPr>
        <dsp:cNvPr id="0" name=""/>
        <dsp:cNvSpPr/>
      </dsp:nvSpPr>
      <dsp:spPr>
        <a:xfrm>
          <a:off x="1143218" y="2445844"/>
          <a:ext cx="940959" cy="940959"/>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3224BB-A18A-43C5-923B-AC4F4E9728AE}">
      <dsp:nvSpPr>
        <dsp:cNvPr id="0" name=""/>
        <dsp:cNvSpPr/>
      </dsp:nvSpPr>
      <dsp:spPr>
        <a:xfrm rot="10800000">
          <a:off x="1613697" y="3667686"/>
          <a:ext cx="5472684" cy="940959"/>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4937"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7. Nunca amenace con un castigo que no esté dispuesto a cumplir.</a:t>
          </a:r>
          <a:endParaRPr lang="es-CO" sz="1900" kern="1200" dirty="0"/>
        </a:p>
      </dsp:txBody>
      <dsp:txXfrm rot="10800000">
        <a:off x="1848937" y="3667686"/>
        <a:ext cx="5237444" cy="940959"/>
      </dsp:txXfrm>
    </dsp:sp>
    <dsp:sp modelId="{12AB050F-3A84-4021-93EB-91BB26D354E3}">
      <dsp:nvSpPr>
        <dsp:cNvPr id="0" name=""/>
        <dsp:cNvSpPr/>
      </dsp:nvSpPr>
      <dsp:spPr>
        <a:xfrm>
          <a:off x="1143218" y="3667686"/>
          <a:ext cx="940959" cy="940959"/>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07E512-E674-42BE-BC57-CC7BA872A657}">
      <dsp:nvSpPr>
        <dsp:cNvPr id="0" name=""/>
        <dsp:cNvSpPr/>
      </dsp:nvSpPr>
      <dsp:spPr>
        <a:xfrm rot="10800000">
          <a:off x="1613697" y="4889529"/>
          <a:ext cx="5472684" cy="940959"/>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4937"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8. Busque actividades que lo acerquen a sus hijos.</a:t>
          </a:r>
          <a:endParaRPr lang="es-CO" sz="1900" kern="1200" dirty="0"/>
        </a:p>
      </dsp:txBody>
      <dsp:txXfrm rot="10800000">
        <a:off x="1848937" y="4889529"/>
        <a:ext cx="5237444" cy="940959"/>
      </dsp:txXfrm>
    </dsp:sp>
    <dsp:sp modelId="{5E2B7B83-16E4-43DE-8AF8-D2158CF9914F}">
      <dsp:nvSpPr>
        <dsp:cNvPr id="0" name=""/>
        <dsp:cNvSpPr/>
      </dsp:nvSpPr>
      <dsp:spPr>
        <a:xfrm>
          <a:off x="1143218" y="4889529"/>
          <a:ext cx="940959" cy="940959"/>
        </a:xfrm>
        <a:prstGeom prst="ellipse">
          <a:avLst/>
        </a:prstGeom>
        <a:blipFill rotWithShape="1">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5D0EB-3CF4-4426-9A3E-265D513D4EEA}">
      <dsp:nvSpPr>
        <dsp:cNvPr id="0" name=""/>
        <dsp:cNvSpPr/>
      </dsp:nvSpPr>
      <dsp:spPr>
        <a:xfrm rot="10800000">
          <a:off x="1655764" y="1608"/>
          <a:ext cx="5472684" cy="1109227"/>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9139" tIns="64770" rIns="120904" bIns="64770" numCol="1" spcCol="1270" anchor="ctr" anchorCtr="0">
          <a:noAutofit/>
        </a:bodyPr>
        <a:lstStyle/>
        <a:p>
          <a:pPr lvl="0" algn="ctr" defTabSz="755650" rtl="0">
            <a:lnSpc>
              <a:spcPct val="90000"/>
            </a:lnSpc>
            <a:spcBef>
              <a:spcPct val="0"/>
            </a:spcBef>
            <a:spcAft>
              <a:spcPct val="35000"/>
            </a:spcAft>
          </a:pPr>
          <a:r>
            <a:rPr lang="es-CO" sz="1700" kern="1200" dirty="0" smtClean="0"/>
            <a:t>9. Haga sugerencias sobre el uso del tiempo libre, pero piense bien lo que va a proponer o se arriesgará a un «Ay papá, cómo se te ocurre!» o «gracias, mami, eso era en tus tiempos».</a:t>
          </a:r>
          <a:endParaRPr lang="es-CO" sz="1700" kern="1200" dirty="0"/>
        </a:p>
      </dsp:txBody>
      <dsp:txXfrm rot="10800000">
        <a:off x="1933071" y="1608"/>
        <a:ext cx="5195377" cy="1109227"/>
      </dsp:txXfrm>
    </dsp:sp>
    <dsp:sp modelId="{A1FB7132-3081-4370-AA52-D446C7E72585}">
      <dsp:nvSpPr>
        <dsp:cNvPr id="0" name=""/>
        <dsp:cNvSpPr/>
      </dsp:nvSpPr>
      <dsp:spPr>
        <a:xfrm>
          <a:off x="1101151" y="1608"/>
          <a:ext cx="1109227" cy="110922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4D0BB0-58D0-4F2F-A45F-768B6FDC19E5}">
      <dsp:nvSpPr>
        <dsp:cNvPr id="0" name=""/>
        <dsp:cNvSpPr/>
      </dsp:nvSpPr>
      <dsp:spPr>
        <a:xfrm rot="10800000">
          <a:off x="1655764" y="1441949"/>
          <a:ext cx="5472684" cy="1109227"/>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9139" tIns="64770" rIns="120904" bIns="64770" numCol="1" spcCol="1270" anchor="ctr" anchorCtr="0">
          <a:noAutofit/>
        </a:bodyPr>
        <a:lstStyle/>
        <a:p>
          <a:pPr lvl="0" algn="ctr" defTabSz="755650" rtl="0">
            <a:lnSpc>
              <a:spcPct val="90000"/>
            </a:lnSpc>
            <a:spcBef>
              <a:spcPct val="0"/>
            </a:spcBef>
            <a:spcAft>
              <a:spcPct val="35000"/>
            </a:spcAft>
          </a:pPr>
          <a:r>
            <a:rPr lang="es-CO" sz="1700" kern="1200" dirty="0" smtClean="0"/>
            <a:t>10. Utilice los memoriales de agravios para analizar en familia y cómo resolverlos.</a:t>
          </a:r>
          <a:endParaRPr lang="es-CO" sz="1700" kern="1200" dirty="0"/>
        </a:p>
      </dsp:txBody>
      <dsp:txXfrm rot="10800000">
        <a:off x="1933071" y="1441949"/>
        <a:ext cx="5195377" cy="1109227"/>
      </dsp:txXfrm>
    </dsp:sp>
    <dsp:sp modelId="{F2157F45-7615-49FA-9408-5BC3D36B3418}">
      <dsp:nvSpPr>
        <dsp:cNvPr id="0" name=""/>
        <dsp:cNvSpPr/>
      </dsp:nvSpPr>
      <dsp:spPr>
        <a:xfrm>
          <a:off x="1101151" y="1441949"/>
          <a:ext cx="1109227" cy="110922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E4A613-30EA-4446-82B3-D4F4F8206436}">
      <dsp:nvSpPr>
        <dsp:cNvPr id="0" name=""/>
        <dsp:cNvSpPr/>
      </dsp:nvSpPr>
      <dsp:spPr>
        <a:xfrm rot="10800000">
          <a:off x="1655764" y="2882289"/>
          <a:ext cx="5472684" cy="1109227"/>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9139" tIns="64770" rIns="120904" bIns="64770" numCol="1" spcCol="1270" anchor="ctr" anchorCtr="0">
          <a:noAutofit/>
        </a:bodyPr>
        <a:lstStyle/>
        <a:p>
          <a:pPr lvl="0" algn="ctr" defTabSz="755650" rtl="0">
            <a:lnSpc>
              <a:spcPct val="90000"/>
            </a:lnSpc>
            <a:spcBef>
              <a:spcPct val="0"/>
            </a:spcBef>
            <a:spcAft>
              <a:spcPct val="35000"/>
            </a:spcAft>
          </a:pPr>
          <a:r>
            <a:rPr lang="es-CO" sz="1700" kern="1200" dirty="0" smtClean="0"/>
            <a:t>11. Trate de terminar siempre las discusiones en un todo positivo.</a:t>
          </a:r>
          <a:endParaRPr lang="es-CO" sz="1700" kern="1200" dirty="0"/>
        </a:p>
      </dsp:txBody>
      <dsp:txXfrm rot="10800000">
        <a:off x="1933071" y="2882289"/>
        <a:ext cx="5195377" cy="1109227"/>
      </dsp:txXfrm>
    </dsp:sp>
    <dsp:sp modelId="{60D743E0-6574-437D-8729-281913A230E8}">
      <dsp:nvSpPr>
        <dsp:cNvPr id="0" name=""/>
        <dsp:cNvSpPr/>
      </dsp:nvSpPr>
      <dsp:spPr>
        <a:xfrm>
          <a:off x="1101151" y="2882289"/>
          <a:ext cx="1109227" cy="1109227"/>
        </a:xfrm>
        <a:prstGeom prst="ellipse">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C9AA12-A28E-4DF5-A805-49EC0CBEF548}">
      <dsp:nvSpPr>
        <dsp:cNvPr id="0" name=""/>
        <dsp:cNvSpPr/>
      </dsp:nvSpPr>
      <dsp:spPr>
        <a:xfrm rot="10800000">
          <a:off x="1655764" y="4322630"/>
          <a:ext cx="5472684" cy="1109227"/>
        </a:xfrm>
        <a:prstGeom prst="homePlate">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9139" tIns="64770" rIns="120904" bIns="64770" numCol="1" spcCol="1270" anchor="ctr" anchorCtr="0">
          <a:noAutofit/>
        </a:bodyPr>
        <a:lstStyle/>
        <a:p>
          <a:pPr lvl="0" algn="ctr" defTabSz="755650" rtl="0">
            <a:lnSpc>
              <a:spcPct val="90000"/>
            </a:lnSpc>
            <a:spcBef>
              <a:spcPct val="0"/>
            </a:spcBef>
            <a:spcAft>
              <a:spcPct val="35000"/>
            </a:spcAft>
          </a:pPr>
          <a:r>
            <a:rPr lang="es-CO" sz="1700" kern="1200" dirty="0" smtClean="0"/>
            <a:t>12. Detenga y posponga las discusiones cuando se percate de que no se están escuchando. </a:t>
          </a:r>
          <a:endParaRPr lang="es-CO" sz="1700" kern="1200" dirty="0"/>
        </a:p>
      </dsp:txBody>
      <dsp:txXfrm rot="10800000">
        <a:off x="1933071" y="4322630"/>
        <a:ext cx="5195377" cy="1109227"/>
      </dsp:txXfrm>
    </dsp:sp>
    <dsp:sp modelId="{C03C49F0-D6D0-43AE-9A77-9283A7EA0200}">
      <dsp:nvSpPr>
        <dsp:cNvPr id="0" name=""/>
        <dsp:cNvSpPr/>
      </dsp:nvSpPr>
      <dsp:spPr>
        <a:xfrm>
          <a:off x="1101151" y="4322630"/>
          <a:ext cx="1109227" cy="1109227"/>
        </a:xfrm>
        <a:prstGeom prst="ellipse">
          <a:avLst/>
        </a:prstGeom>
        <a:blipFill rotWithShape="1">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3455600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348524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538822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226646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2466826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3721855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161786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240769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3793813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119014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5FAB136-3EDD-4AAE-A88C-E2A30928AF7C}"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DC1F8428-1B0F-43B8-8F9C-43DEF034C4DF}" type="slidenum">
              <a:rPr lang="es-CO" smtClean="0"/>
              <a:t>‹Nº›</a:t>
            </a:fld>
            <a:endParaRPr lang="es-CO"/>
          </a:p>
        </p:txBody>
      </p:sp>
    </p:spTree>
    <p:extLst>
      <p:ext uri="{BB962C8B-B14F-4D97-AF65-F5344CB8AC3E}">
        <p14:creationId xmlns:p14="http://schemas.microsoft.com/office/powerpoint/2010/main" val="2762686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FAB136-3EDD-4AAE-A88C-E2A30928AF7C}"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F8428-1B0F-43B8-8F9C-43DEF034C4DF}" type="slidenum">
              <a:rPr lang="es-CO" smtClean="0"/>
              <a:t>‹Nº›</a:t>
            </a:fld>
            <a:endParaRPr lang="es-CO"/>
          </a:p>
        </p:txBody>
      </p:sp>
    </p:spTree>
    <p:extLst>
      <p:ext uri="{BB962C8B-B14F-4D97-AF65-F5344CB8AC3E}">
        <p14:creationId xmlns:p14="http://schemas.microsoft.com/office/powerpoint/2010/main" val="3319471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67544" y="1988840"/>
            <a:ext cx="8496944" cy="1143000"/>
          </a:xfrm>
        </p:spPr>
        <p:txBody>
          <a:bodyPr>
            <a:normAutofit fontScale="90000"/>
          </a:bodyPr>
          <a:lstStyle/>
          <a:p>
            <a:r>
              <a:rPr lang="es-CO" dirty="0" smtClean="0">
                <a:latin typeface="Algerian" pitchFamily="82" charset="0"/>
              </a:rPr>
              <a:t>Y los bendijo Dios</a:t>
            </a:r>
            <a:r>
              <a:rPr lang="es-CO" sz="8000" dirty="0" smtClean="0">
                <a:latin typeface="Algerian" pitchFamily="82" charset="0"/>
              </a:rPr>
              <a:t>: </a:t>
            </a:r>
            <a:r>
              <a:rPr lang="es-CO" sz="4000" dirty="0">
                <a:latin typeface="Algerian" pitchFamily="82" charset="0"/>
              </a:rPr>
              <a:t>Clase </a:t>
            </a:r>
            <a:r>
              <a:rPr lang="es-CO" sz="4000" dirty="0" smtClean="0">
                <a:latin typeface="Algerian" pitchFamily="82" charset="0"/>
              </a:rPr>
              <a:t>3</a:t>
            </a:r>
            <a:endParaRPr lang="es-CO" sz="4900" dirty="0"/>
          </a:p>
        </p:txBody>
      </p:sp>
      <p:sp>
        <p:nvSpPr>
          <p:cNvPr id="2" name="1 Rectángulo"/>
          <p:cNvSpPr/>
          <p:nvPr/>
        </p:nvSpPr>
        <p:spPr>
          <a:xfrm>
            <a:off x="1043608" y="3590032"/>
            <a:ext cx="6840760" cy="584775"/>
          </a:xfrm>
          <a:prstGeom prst="rect">
            <a:avLst/>
          </a:prstGeom>
        </p:spPr>
        <p:txBody>
          <a:bodyPr wrap="square">
            <a:spAutoFit/>
          </a:bodyPr>
          <a:lstStyle/>
          <a:p>
            <a:pPr algn="ctr"/>
            <a:r>
              <a:rPr lang="es-CO" sz="3200" b="1" i="1" dirty="0"/>
              <a:t>Una carrera para ejercer todos los días</a:t>
            </a:r>
          </a:p>
        </p:txBody>
      </p:sp>
      <p:sp>
        <p:nvSpPr>
          <p:cNvPr id="3" name="2 Rectángulo"/>
          <p:cNvSpPr/>
          <p:nvPr/>
        </p:nvSpPr>
        <p:spPr>
          <a:xfrm>
            <a:off x="971600" y="4509120"/>
            <a:ext cx="6840760" cy="830997"/>
          </a:xfrm>
          <a:prstGeom prst="rect">
            <a:avLst/>
          </a:prstGeom>
        </p:spPr>
        <p:txBody>
          <a:bodyPr wrap="square">
            <a:spAutoFit/>
          </a:bodyPr>
          <a:lstStyle/>
          <a:p>
            <a:pPr algn="ctr"/>
            <a:r>
              <a:rPr lang="es-CO" sz="4800" dirty="0"/>
              <a:t>Tema: </a:t>
            </a:r>
            <a:r>
              <a:rPr lang="es-CO" sz="4800" b="1" u="sng" dirty="0" smtClean="0">
                <a:solidFill>
                  <a:srgbClr val="00B0F0"/>
                </a:solidFill>
              </a:rPr>
              <a:t>Adiós </a:t>
            </a:r>
            <a:r>
              <a:rPr lang="es-CO" sz="4800" b="1" u="sng" dirty="0">
                <a:solidFill>
                  <a:srgbClr val="00B0F0"/>
                </a:solidFill>
              </a:rPr>
              <a:t>al blablablá</a:t>
            </a:r>
          </a:p>
        </p:txBody>
      </p:sp>
    </p:spTree>
    <p:extLst>
      <p:ext uri="{BB962C8B-B14F-4D97-AF65-F5344CB8AC3E}">
        <p14:creationId xmlns:p14="http://schemas.microsoft.com/office/powerpoint/2010/main" val="40276992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smtClean="0">
                <a:latin typeface="Bauhaus 93" pitchFamily="82" charset="0"/>
              </a:rPr>
              <a:t>Comunicación asertiva entre padres e hijos</a:t>
            </a:r>
            <a:endParaRPr lang="es-CO" i="1" dirty="0">
              <a:latin typeface="Bauhaus 93" pitchFamily="82" charset="0"/>
            </a:endParaRPr>
          </a:p>
        </p:txBody>
      </p:sp>
      <p:graphicFrame>
        <p:nvGraphicFramePr>
          <p:cNvPr id="9" name="8 Marcador de contenido"/>
          <p:cNvGraphicFramePr>
            <a:graphicFrameLocks noGrp="1"/>
          </p:cNvGraphicFramePr>
          <p:nvPr>
            <p:ph idx="1"/>
            <p:extLst>
              <p:ext uri="{D42A27DB-BD31-4B8C-83A1-F6EECF244321}">
                <p14:modId xmlns:p14="http://schemas.microsoft.com/office/powerpoint/2010/main" val="528330531"/>
              </p:ext>
            </p:extLst>
          </p:nvPr>
        </p:nvGraphicFramePr>
        <p:xfrm>
          <a:off x="457200" y="16002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20658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967668637"/>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37989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QTEhUUExQVFhUWGCIbGBgYFhYfGRwdIB0gGx8bHBwcHCggHh0lIBwcITEhJS0uLi4uHR8zODMsNygtLisBCgoKDg0OGxAQGywkICYsMC80Ly8sLDQsLCwuNCwsNC0sLC0sLCwsLCwwLCw0LDQsLCwsLCwsLCwsLCwsLCwsLP/AABEIAPkAygMBEQACEQEDEQH/xAAcAAACAwEBAQEAAAAAAAAAAAAABgQFBwMCAQj/xABMEAACAQMCBAMEBQgGCAQHAAABAgMABBESIQUGMUETUWEHInGBFDJCkaEjUnKCkrGywRUzNGLC8BYlQ1Oio9HhFyR0s0RVc4OU0tP/xAAbAQEAAgMBAQAAAAAAAAAAAAAABAUBAgMGB//EADwRAAEDAgQCCAQEBQUAAwAAAAEAAgMEERIhMUEFURNhcYGRobHBIjLR8AYUUuEVMzRC8SMkYnKCFrLS/9oADAMBAAIRAxEAPwDcaIiiIoiKIiiIoiKIiiJc4/zzYWeRPcxhh1RTrf5qmSPnREvQe05rj+w2F1MOzurJGfgwVh8jiub3loyF1KpqdkzrOka3tv7C3mqBvaZeyOERYI9RAHusSCTjclsfhUE1zibNC9Wz8LQsYXyyE2F8gB63V7JwTmBzk8Stoh+akCtj5tHk1YB2Wa8Y/CXHDpt2Lz/ovx3/AOcJ/wDjR/8A60xLVA4NzEm68RtZfSSFVH3pHTEi5XPHuP2oLT2tjOg6mObwz8cyOB9woXgZlbxxPkOFgJPUEcN9sMTIWuLWWEgZ2ZHHr0w34VwNXHewzVwzgFZ0ZkeMIAJz1yzyAv7Jx4DzhZXmPo9zG7H7GcP+w2G/CpKpFeURFERREURFERREURFERREURFERREURQuJ8Xgt11TSpGO2o7n4DqflWj5Gs+Y2UinpJ6g2iaXdn12St/wCIKzSiGyhaaQ9C7CNMDqd98Dr0FRvzYc7DGLlXX/x90EXTVbwxo5C5+nql3jPP0gk8COU3Vydvo9gg0qc/bncOdu+kbb5xXYNkPzOt2fUqvfPRx5QxYut5P/1bYeJKOF8k8Uum8S+vHto2/wDh4pGkbB7FnZlB+GofCsGJp5+JWrOJTMN2hg/8M/8AzfzSrx3hy8O4gwiCN4RBQuiNsQDg5HXfGRj5VWvc6GQhpXuKSGDidE180Yub6C1iDa4K36JsgHGMjp5elWi+cuFiQvzvzJamG7nTpplbHwzlfwxVLK3C8jrX1eglE1LG/W7R6Zr9A8MuRLDHIOjorfeAauWm7QV8sqIjFK6M7EjwKk1lckURY17XI1W7QKCD4QLHJOcs3mfSqyssHi3JfQPwu5zqVxd+qw8Aq3hPAPH4dcTKPykMgPqUC+8PkDq+VaMjxRFw1Cl1Vf0HEI4nH4Xtt33y+nemXgnKPDeLWokkgWO4T3ZJIfyb6vzyFGklvrZKnfNWNPNjZfdeJ4zw/wDJ1Ja35TmOzl3ell1PBuNcN3tLgcQtx/sbg4mA8lcnfb1x/dqQHKpV3yt7SLW6fwJQ1rdA4aCcaWz5KTgH4HB9K2ROlERREURFERREURFERREURFERREr80Jw20ja4u44APN0VndvzVB3Ztv8AIrmYYzmQFNbxGrY3C2RwHIEgLD5ykjk6ZYYZSSF+rIInPbtuh9QfUVUu/wBGbsPkvoEVuI8NAOZc23/ofuLrfuWeXbWyiCWkSopAJYbs/qzHdvn8sVbXuvmhBBsV65k5gis4jJId/sID7zHyHp5ntXKSVsYuVNoOHy1suCMZbnYBZTwS4tpbk3nELhdRbWIlSQ7jpqwpAUYGFyScDPrXsLC/HIe5e3rI6qKn/K0MZsBbESB22uRmefh1azwvmG2uDiGZHb83OG/ZODViyVj9CvDVHDqmnF5WEDnt4jJZH7VrUR8QZv8AeIr/AIaP8FV1U20navc/hycOoQD/AGkj391pPs3vPF4fCc7qCh/VYgfhip1ObxheQ47GGV0ltDY+I+qZq7KpRRFhvtXuGbiLgAHQiL+Gr+dVtVhMma+gfh4StohhbqSfb2TL7LOJwwWUn0iSNNUxwpIyRoUbL1PeutM9jWG53VZx+mqp6puBpNm7aDM7ql4DfDhvEiMuLaY4GtWX8mT7j4YA+6cjJ6gN51zY8RSW2KsKqkdxGgxE3kbyIIxDUZZZjzstnqxXglQ818oWnEE0XMQJAwsi4Eifot/I5HmKyDZEkrxDiHAyBcl77h2cCYAmeEdte+6jpvt0wV+qdwbrC0ng/FobqJZreRZI36Mv7iOoI7g7isoptERREURFERREURFERREv86c2w8Og8WX3nbaKJfryN5D06ZPb4kAkSny1ydPeTjiHGMNJ1gtf9nCvUalPVumx+Jydl0JRQPbTY6JIbgDZwY2+K7r94J/Zqvq47kOXsvwzXYI3wnY3Hfr99aa/ZvxY3NhHggPF+TYnfGn6v/CR/wB6kQG7AqTjETY6xzrZOz8dfNWw5Zti/iSx+NIery++fkD7qj0UAVt0TL3IuetcP4nUhmCN2BvJuXnqe8lSLrgdtIpR4Iip7aFH3EDI+IrJjYRYgLlHW1MbsTZHA9pWBc08Ja0vZYo3YCNgUbUdQBAddx3AIGfSq6TDG8gL3tAZK2lbI/cZ36sjl3Jp9pts8ttw+5k+u0OmQ4xuVVh+9jiu1Q44WuVZwSJgqJ4QcmnLxI+ivfYpcj6PPEDnRIH/AG1x/gNdKRxLSCoP4mgayZj2m9xbwP7rR6lLzKouFcXDXt3bE7x6HHwZADj4ED9qubXfGQp08IFNFKN7g+Jt99Sxr2g3LNxG5wvR8Z/RUL/Kq+cAyEkr3XBnSNoY2tbt6klaJ7I+Gx/RPGaNPFMjAPgFgBgYB7d+lSqVjcFwvNfiKqnNR0TnWFhkDkuntZ4F49sJ1zrg3OO6H633bN8jWapl24raLT8PVnRVHQudZr/Xbx08F79mfNCT26wySL40WEGphqdfskeZ7H4A96zTy4m2OoWvHeH9BOXx5tdn2Hf6/wCFO4K/EWuLpZwqw4PgthNjn3SMbkY3Orviss6XEcWmy5VY4cIIjDcvyxa5jfXK99LLjwXgt8bS5hupwXlyI2yW0gjBycDY+XajGSYCHHNbVlZQmpjkgi+Fuo0v3Z/uk7/RfiHB1F5aMs4H9qtVB0Mo+0m2SwHfGR5MMiusDSxuEm6icUq46qcyRtwi3j1my0rlXmSC/t1uLdsqdmU/WRu6MOxH47EZBBruq5XFERREURFERREURVfM3HorG2kuJjhEHQdWPZV8yTt/2oiR+ReXpryf+luIr+UYf+VgP1YY+obB+0eo/a6n3dXFFpVaLKV/aTwsT8PmGMtGPFX9Tc/8OofOuUzcTDZWfCJxDVtLtDke/wDeyQPYxxcJcvb9BMuV3+0m/T1Ut9wqPTEh1jur38QwsfC2RgzafI/vZbPU1ePUTivEo7eJpZW0oo38z5ADuT5Vhzg0XK7U9PJPII4xclZTwDlmbil497cqY7dn1BT1cDZUH90AAFu/b0hsj6V2M6L09VXDh9OKWN13AW105nt6vHrvvbRJF9EijY4cygoNuiqQ3ywwHxIrpVGzQoX4djc+oc4mwtme33SJ7PuY/oUkpSJ5/EQDQmc6gcg7Kdsau1R4ZHNJyV9xWggqGNHSYbHUjby6t08nmPjFx/UWPhKe8mxHr+UKj/hrvjmdoLKkFJwmH+ZIXHq08r+q7cq8r30d6by6lhJZSJACSzDGB0UKMEKe/SsxQvD8bisV/FKWWlFLBGQAbjq877nxWUcwXLS3U7qcq0rlTtuCxx+FQn4MRK9bRtqG07GWtZoHktY9lPEsWyW7xTBgWOvw28Nskn6wGAcbb4qZTPGHDYryXHqV/TGYvab2yxDEO7fuT5LGGUqwBBGCD0IOxFSl54Eg3Cq+Cct2toMQQqp7t1c/Fjv8q1axrdFJqKyaoN5HX6tvBW1bKKiiIoiy3mzhUnCLk8UsUJt3OL23XpjP9ao7YJz6E/mlsbtKwtI4RxOO5hjnhYPHIupT6evkR0I7EGtkUyiIoiKIiiIoiyiJf6d4mWO/DbBsKM+7PN5nsVH8OPzzWCUWq1zWUUReXUEEHcEYPwogJBuF+bEuRZ3uuIhxBN7rBshlVvMdiNvnVZm19wdCvohDaimwubYubvsSOXUVtqc1tcDFhbyTZ/2sgMcA/WYamx5KKn9Jf5QvFmhEX9Q8N6hm7yyHeV9t+VDJIJr6X6RIN1jA0wJ+in2vi2c1jogTd+fotjxExNMdMMAOp/uPafomcDFdVWquv+BW88gkmhSRlGBrGoAZzsp26nritSxpzIXeOpljbhY4gdSmW9uiDCKqjyVQB+FbDJcnPc43cbqHxy9mijZ4YRKVUkgyaOgzt7pyfStXEgXAXamiZLIGPdhubaXVNwWaTiNqJJJFSOXIMcSkMACQVZ2Y5zjfCjIrm09Ky+xU6pjHDqnA0Xc22Z053At7nNV8ES2vEYbWGKF1dCznwkEkY33LqBt06jv6iuYsyUMaB4aKc5z6rh76mZ7gQbD4jhdplY+3sVwvrqRONwQ+LL4TLq8MyPpzpftncal6VhxcJwLmy3hZE/g8kmFuMG17C9rj2K0Gpa8wlPmTnI21wttHAZZWAK++AN84HQnO3T4VHknwOwgXKu6Dg35mA1D5A1oPK6v+CcRFxBFMuMSKDt2PcfI5Hyrsx2Jocqyrp3U87onbG30PeFNrZR0UReZIwwKsAQRggjIIOxBHlRFl3AGPBeJ/QWJ+gXrFrVidope8eT2JwPmh7sa6A3WFqtZRFERREURI3tb488Fotvb/ANqvX8GIA7jVgOw8sAgZ7FgaIr/lHl9LG0ito+iL7zfnOd2b5nPwGB2rmSsq4rCLy7gAkkADqSdqLIBJsEr8ekF8vgwXDeE39YYELlh+YJf6tB57kn0Gc8nEPyB8ProrSCF9IeklZY7Yja3Xh+Y+GSp7LhXDbCWGOW2kV5TpjknCSAtkD7LMqnJHYVoAxhAI8VJllq6qNz2SAgahtwbd4F/FTea+aZ7W6toAsWidlGvDEqNQVtsgZAOazJI5rgMs1zoaGnngfIcRc0HLK2l+RKda7qlVTzFzFDZIHnLAMcDSpOT1xnp95rR8jWC5UyioJatxbHbLmbLzy1zAl4jsismhtJVsahsGBI8iDt1pHJjF7LNdRGleGlwdcXuNOzuVxW6hL4y5GD0NEBtmEg+zMkLd2fiMGgmO4xqCnK7ZBHVCc+tRabIFvIr0XHSHuiqcjiaPHX3XfmngqWdtNc20s0UowxYzO3iEkDDByQSc1mVgY0uabFacNq31U7IJmB7dLWAt2EWsly6vJTfcKnnULLKqqw6dZGUHHbIYH51xN8bHHVWkbI20dVBERhBJGfUDbrtZane3axhS32nVB8WOB+NTibLyEUTpCQ3YE+Gay0SPPx9mjUP4TEAM5VRoTQdwrY97fp1qDcuqMtvZexLGwcEAfcYhtn8xvpcbdaa+UZGt7m5snwBnx4cdND/WUZ7K237Vd4jheWHtCpuJME9NFVs/6O7RoT1keyvRzBbEZE8RGhpMhhjQp0s3wBBHyNdsbeaqzSTg2LDrbvOdlYRSBlDKQVYZBHQg7gitlwIINivVFhLPtE5ZHELKSEbSr78LdCJF3G/YHdSfI1kFF59mnMpvrGOR/wCuj/JTg7ESLsSR21DDfMjtXRYTVREURFEWZcK/1hzBPMd4eGp4Mfl4rZDHyyDrHyWtXItLrRZRRFD4lwuGddM0auO2pQcZ2yM9D61q5jXahd4KmWA3icW9hskz2V3ZjiuLRyWe1lIwAc4JPTP95WPluK4wGwLTsrXjUYe9k7Tk8ef+LLpzDYXc06XMlqkkVt70UPjgPnY62whVjsMKD275OT2vLsRGQ2Slmpo4TC11nPyLrZW5DMW7SPBK3PvMSXtrb3UOUaKUowO5ViocYI2I93Oa4zOEjQ4BW3CqZ9HNJA9ws5oOWdxp7rYIZgyBx0ZQ3yIzU6+68e5pDi1Zf7a70FLRVwQ2p8n4KAfxNQ6o3AC9R+G4y10riBcWGferQ3DWd3bzmNooLhFt5dQX66r+TfCkkbDG+Nga3vgcHWsDkoxb+ap3whwc5hLxa+h1F7d6ebi8jTOt0XSuo6mAwvTUcnpnbNSCQNVRMhkfbA0m5tkN+Xavkd9GxdUdXaMAsqkFhqGVyB5jpTEEML2gFwsDoTplr4JP4LwW8S/uLsJHFHOMeG75YdMMQgIJ2Jxq+0d6jsY/pC+1rq8qqqkdRx05cXFu4Fhvlc2PfbbRMT8DWRle5bxihyikYiU/nBN8n1YsR2xXbBc3dmqr83gaWQjCDqdXEcifoB1qLxvlKK6mWaWSbUgAQI4ULg5yMDOc75z2FavhD3YiSpNJxaWlhMUbW2Otxe/Uc7WXo8qQZDnxZHQhkMs8zDUNwT73n6U6FuuveVj+Kz2LRhaDkcLGjI6jRU/LHJEttdNdNcq7Pq1r4RA946jg69t+9axw4XYrrvW8X/MQCDCQBa2fLIbJon4RC86XDJmWNdKvkggHtscHv18z512wi91VtnkbGYgfhOykC1QDARMYIxpGMHcjp0J6is2C543a3K7AYotUURFEWacLH9H8wSw9IOJR+Kg7CZclh8T75/WWugWFptZRFEUPjF+LeCadukUbOf1VLfyoiS/YlYFOGLM+TJdSPM5PU5bSD8wob9atHLKfq1RFERRFm00v0Pj+ScR3ce+TgAkY+/Wg/aNR/lm7V6BoNTwu2pYfvyPkm6/4q0qFLMCR2GBL/sUztqL/AGyPzUyc4zjrXUuvk39lVxwBhDp8gNv7j1W27TbqulTjXIjJw9LO1XxHMokkkYqoyAQTgn1AAGdvx4vhODC1WlNxVjqs1Exwi1gAL/fWVdcOsOJCCOEvaxhIwmrEkjnChc/ZUH763DZLWuAo0s1AZXSYXuJN9Q0Z9gJShzVyheTSW8MUfix20Kx+I+lAxBOcAsTjTpGd9wa4yQucQOQVpRcUp4WySOsHPcTbUj7N1o/F+EreWxhmBTWBnSwJUg591sY7dcVJcwPbYrz1PUvpZukiOY810XgsOBrRZD4fhFpAGZkznSxI3Gd6zhC0NTLsbC97DIX5hS4rZFJZUVS2NRCgE4GBkjrgbDyray5F7iLErrRaooiKIiiIoiKIiiIoiKIiiLOPbVGYobS/Ue/Z3KMcddDEBh8CQo+dbNWFo8bhgCDkEZB9DW6L1REle2W8MXB7ojqwVP2nVT+BNETByxZeBZ20P+7hRfmEAJ+ZrmVlWdYRFERRFT/6L2plM0kQllP25ffxjppDe6uP7oFa4G3uVK/OzBnRtdZvIZeO571cAVsoqKIiiIoiKIiiIoiKIiiIoiKIiiIoiKIiiIoiKIlj2nWYl4VeqRnELOPin5Qfw1kaopHs8u/F4ZZOTk+AgJ8yqhT88g10WEw0RZv7fN+GBc413Ea/xH+VEWjVyWUURFERREURFERREURFERREURFERREURFERREURFERREURFERRFX8xRarS4U9GhcfehFZCJY9iT54Na57eIP+c9dFhPNEWce3wH+i9Q+xPG37x/OiLRQc7iuSyiiIoiKIiiIoiKIiiIoiKIiiIoiKIiiIoiKIiiIoiKIiiIoiKIq7mWbRZ3Ln7MEh+5CayES17FIivBrXPfxD98r4/DFdFhPFESb7YbLxeEXYHVVD/sOrn8AaIrrlK+8extZe8kCMfQlBkfI5Fcysq2rCIoiKIiiIoiKIiiIoiKIiiIoiKIiiIoiKIiiIoiKIiiIoiKIlX2p3oi4TeMftRFB8XIj/xVkaop3IVmYeG2cZGGWBNQ8mKgkfeTXRYV9RFG4lZrNDJC/wBWRGRvgwKn99ESL7Ebxjw9raTaWzmeFwTk/WLD5ZYqP0a0ci0GtVlFERREURFERREURFERREURFERREURFERREURFERREURVPFeNeHIIYYzPcFdWgMFVF3AeVznQpIIGAWODhTg4zZFTQczzMwVH4fK/8AukuXDHzCOyYc+Wy58xWgljJsCFLk4fVRsxvjcBzsfsJX9pnGFv0s+Hxh1kuLsLPEwxJGqYLBwCR9pWBGQwGQSN66gKGtYVcDA2ArZF9oiKIsxi/1dzC6/Vg4nHqXy8dOo+J3PqZBWj9FkLSs1xxLKM0xIjNMSIzTEiM0xIl3iXPVhA5SS5XUDghQz4PqUBAx5VgyBSW0czhiDcvBfOK89WNukTvcKyzf1fhgvqwcE+7nodvjtWcS0bA83y05q8sb1Jo1liYOjjKsOhH+e3amJc3NLTYrvmmJaozTEiM0xIjNMSIzTEiM0xIjNMSLheXgjGW75wO5IBbA9cA7VkG6KjHPNiFzJcwxsB7ys4ByNmUeZBHQb9D0IJ3LStQ4KD/4pcKzj6Wvx0yY/hpgcsYx9gpj4Txu3uUV4JkkVuhVgenXI6gjI2PmK1NxqtxmqjgVqZra6bUBLcyzqX8tLvAg/VRFGPMHzrLhdtupdKeQRyteRcAg252KT7Tk0pC9qUilupGBLgErbp5s+xy2Dhe/WoDYLNLLXPovZS8ZD5m1Ic5sQFrbvdyA5DcppueBxLxKwmYa5kglj1nGo6QmHb1wzj9erJmQsvFyvD3lwFrkm3LqThW65ooiKIk72p8uNeWRMORc27CaAj62pd9I9SOnqFoil8jczJxCzjuFxqI0yqPsyD6w/cw9CKhvGE2W4zV/mtbrNkZpdLKl49zbaWbKtxMEZhkKFZjjzIUHA+NYxLtHTySDE0ZJS9pXPEYsU+iTq30hiuuNt1RRqf1Vjsu+CMms5rrTRASXeMgsq4Nw03IbB0qpUMR0Gr9+FDNj0xtnbmfhKtJZxguDmnblHl2O3t3nQkTFzg6snR2RsbEnGphjBOx2rDpTjAUONof8Dt9+R5/Vany5aiKBVXoSWH6xyTv+cct+tXS6gS3xWO2XgrPNZuudkZpdLIzS6WRml0sjNLpZGaXSyM0ullV8y26SW0okyVClsbblfeU5xkEEAgjBB3BpjtmukMYfI1p3ISjwm0tUicG3iRRjWdAYvnbU/u5J885+NRC9zjqVOkjDTkBY8lRca4XYLDrNvBEgBLERIGXyBOnOfh3NdI5ZS8Bpv6LDoI2xkyCyqvZBFaR3F1eyuII08OOF5H8JSX1MRgsA2VVDg5GDmrCVxNgFVNbZO8V3LBbXd7HcKI0uJWFrpQodMmlk1Y1iSUguuDgNKNmHXXK1r5rZdZOarGK68eKeBvGGmUpOGfKj3AsKZZ3P1cAZqC10uO4ablWJma+l6OR/yn4RbnrnsN1f8Et5ZZzdzoY8IY4I2xrVCQzu+OjOVT3c+6EXO5IFjG0gfFqq0pgrosIoiKIiiLJ+KoeCcT+kKD/R9++JQOkUxydQHkdzt2LD7K1ylZiCy02Wm5qBddkZpdFgXHOHniHG2hLECSZkLdSqRqc6c7Z0ocZ2ya6MdYEqyk/04G9nqmL2mezy1hsPEs4tEkJBOCzM6t7rZJJyRnV8iO9ZZJc5qHFjcSByJ8ApPJUFtJb/AJNAi3CKWC7AMBg4Hbv8cetRZHOD89lLLbxghTfoSQqFnnRNRDdVUgjqBknUNz0A2A865nVSYulkzjZe3IJ64KzG3hLbMYlz8dIqUMyqupAEzw3TEfVTCaHJcF8zWLrNkZpdLIzS6WRml0sjNLpZGaXSygcfGbeX0Qk9dwNyNqBy7U7SZWgZZhKYs1VyniE6sAnLZyxLbjV5FR8x61zxb4V3FyMzooXHuERvH4Oo+8uliST88Z+t1J+VYbLhcHALoIjJGQ43urPgnLWYxLFJ4Th30HQrqYyoiIKtj83IPUeoJB7xSlozXGvAMgA1AF/XyuraHl2xtUSVoogbeNfy7qusLGukOzY+sFH1uo7UxuOShWslXku2bi1+3FZlxbQEx2SHuQcGUjz/AJ/oVOjZhFlzJutUrosIoiKIiiIoizf20bjhqH6jX8er8R+4mtX/ACnsWRqnDiPE4oApmkWMO4RSxwCzdFHqcGqkXOi76KVmtbrKx/kkq3GrmYkBIvHYsTsMyBAc+oz+NdrG1hqVZVP8lgHIffknLiXFTLJG24t1ON9iSRgSEdlBwAD5knoKlmjIhP6tfDZaxQmNhO59Pv6KvSyaOUJHHnG4VMAALgYA2AAGPvAqrFyu7C0suTYKLx0WxlEslzJBnCyxM0qrIVOwKhgCfsnIYY8iM13ie9vw7I2Its4tuRmCCLd+vaNPo58M5qtZ5DFDMjSLnKYYHbqdwM/KtnOLdBkqp0D2i7grUtXIuutbIzWLojNLojNLojNLojNLojNLovMiBgVPQjB+B2NLrLSWkEJatpF0YdgGTKMcgMdBK/EZ6/OtTkVYTRnHcDI5+OaW7y5B1FQcZ3OScfM99jWBmc1LhYAQ0rRoEVECrsijA9ABXS6pXuc5xc7UrNOJ3L8eufodsSvDoXBuZx/tWByI4z3Hken2uyg2EEOH4naqO511q9laJFGkcahERQqqOgA2AFSVou9ERREURFERREle17gb3XDmMIJmt3WeMDrlM5wO50lsDucUIuiQPaNxWLiPDLK6BbwVuFFyE+tHkaW28wemeupexqBTt6OUtK6vN23UpuYuIcKj+iTJ9KEi4sbpScMD0D9ckDfGc7dSNx0kpMbhhXWns52F3+V35V5bW2TVIdUr4LE9MjJHzG+/qasWRtjFm+P3srprd0xOoIIO4PUGtlleLS8aFmVSSZFCqzblDqAHXqvv537gdc7V9bAzD0gFs8+v91zfCHFt9Mzbuv7KNxzh0DsqOGfQOhIxk5JJJGok533FVYcV1p6mVoJFs+rblbSw2yUHl3giPdMESLSiDX/d1EY0jBy2FIGW2znJ6VlztyuldNhpmg7m+mtvDny6utaVmueJUCM0xIjNMSIzTEiM0xIjNMSKNxC9EMbSMCQozgdSegAz3JwPnXSGMyyBjdStJHhjS47JeMlw/vPO0ZPRItGlfTLISx8ydj2Ar0TKKnYLYb9Zvn4HL7zVK+slcbg2UW5tWd0E0hkBJAZkjDBse7lkVduo374qDxCnjYwOjbbnmfe6ueEVcjhIxzrmwIHVfP27rrrccMSOOQ9j9UeuAAPv2+dVLWlzgAraOQl7SdtT1DMnwXDifC3uITDNdTmNhhlXwVyPIssYbHpnfvXpmUsDLHAL9rvqvISVkrnEg5E8h9FzsbIWMAW3mkiVOi6lKk9d1ZSDk9SBn1qQGNcbYQuRqJBndOvK3EnuLaOWQKGbUDpzg6WK5GdwDjON8eZqHPGI3loVlC8vYHFW1cl1RREURFEUHjPFY7aJpZSdI6AfWYnoqjuT/nArSR7WNLnaLpFE6Vwa1Lh9oCdrW5++2/8A7VXni9Lz8irIcGn5jz+izDmjheuSWXh8bwLcqRcQSmMwuDvqUK50sDuMdDuCOh5v4rSk73HUtxwaYZYgmPlKSUWdvZy5b6PlixIIOS3hqvfSoJ6+S9qtaKoZPGZG87fVbxUJp33cblWfEmwowcHUMVLCnwC7j2Lp4uwY4HzGPkfxrC1w5kBe72wYSwatizggd/d3OfkAfkKi1bx0JC5Mla5jyNgfPL3UC7RneVgxwjbgbHGcDfr51ShdYwxjWAjM/f0Tva2yRjSihR+J9STuT6mo5eSqZ73SG7jddtVYxLSyNVMSWRqpiSyNVMSWRqpiSy5XV0sal22UY6AnqQBsN+pFbsa55wt1WDkqrj90klq5RlYak6HO/iL18jU7h7XNq2Bwtr6FRqu3QuUG8uQmnPRmAr0zW3XnybLtIgYEEZB7Vo5ocLFdI5HRuD2GxG65rbAEElmx01OzY+GT19a4R0sUbsTRmpc3EqiVhY4gA62AF+2w/Ze7mYIpds6VGTgE1IGZsoKqOLTeKirGC7EgkKMlRjO+OnbrWRKyMnEVuKaWUfCFP5Ev7mOVbSRQUCkkALmPctkkMc5Jxg4O4NVck731DtMJ05268reav2QRspm64hryJ6loFbriiiIoiKIoHHeGLcwSQt9obH81hurD1Bwa0kYHtLTuusMpieHjZZLBIdKlhhkJRx5EHSR8iK8RPCY5HRle0gcHsyXstgkeTZ+R6/vrla4v95Lta4urXgKYjJPdj9y+7/I17vh7AyljA3F/HP3VXUOvISvHFpMsB5D99TmrtTNs268cPdnUIqrhjjUd/wAKrp67C4taMxzWk72MdiJvb71V7bcQM8yhlwbdCr+RcnGRvnGAfvqNUyh8bbdqgPhEMRw/3G47NVXWhCW88rkKrybsxAAUMFJJOwA945qIc7ALvK4dIxv6W38ifom+3uUkUNGyup6MpBB+Y2qCbjIqnC6ZpdZUe8v44gDI6oCcAsyqM+WWIGaxcrYNJRaXqS5MbKwBwSrKRnyyCaYkcwt1XcOM4zv5UusWyuvQ3rYXcbBanJQ+NsqwsGdVJKhckD3tQx+OKlwDo3YjqNlrbGQFWX1zFIMzQbhsFlOHH2lOe4OCRvjaryN4dZzSuD4yPhcqy+sPFaNopw3htq0SgK59NX1SfLp8a6vml6MhhAdsSFENFEXAm9uSslum1aW9x/zXwpPwzs3xUmqwfxU6Oi8HLo9lIzMtf4tXmW8bOlMu46hSML+k2cL89/IGjhxIfNIwdjSfVZijpn6Md3n6Ksa9ilfw5ZDMfePhx58IFRqIZurnoNtt+lZNW6KN13lxsdgNNsh9Vat4K/D0pZhGWpN8za9j726lPtJnyAAqKoJCLgfeBuB0z/Oq6GarkcJJRhby3Puuz4qdrSxmbufL2vyVvyPw7QksrElpXPvEYJVSQM+WTk/dVtTAkGQ6n0+/VQKsgERjQepTNUlREURFERREURZbzlZiG8l7JcIJVyRjUPdcD7lb4vXm+MwWkbIN16bhE947Hb7++xLVzxOIAFpF3XB3HUfD5VWsgkNwGlXIljGVxr96Jp4G+YEI75P3sTXu4m4Y2t5AegVO83cSOarLuN5m0R41yMFXUdtzgZ9K7ZhpI5KVK4RQknYJt5gtfo9ykoGEk6gdAwGCB8V3H6JqjrI7HGqelk6aAs3b6fsfUL7cBIkllH2hqJ88LgVDzOSy0ukLI+WQ7yqyUw+Dbwz4aJ/60aWORpJIwoLbtttXWFzRJcmwXaRrnulc0bEDvy9EvXvKPCgS9pJxC1bzhW4Uf81QfxFTH1dNo4g+arBQT7DzH1UURcRjZVt+JXDg/VFxbRfLUzSM2PXAqK6Sidt4XXQ0c7QSSPvuTEvCpJQp4k9vcqh2UIEUHuc6tz67VFfYH/SyzF89Rn9fJZjJAtuucSpbzYsUiSA4MoIYEnOcDvkjYk+nlUR7ybiQk55dmWX37qQ0XGevvzVvccbhMTmOI+JpxHpIYaj0+0vQnONqwIqfkQeslasbKXAF2SQOI8c4hHIJGupGRy35PQsYUZBChkJJIB6ny75qzjkgYBgzNszb2PNTaPg76kvBIBGYFza3bZReUeCwJdGS+1zONJjk1zvoJJOSVB1ED3sHsCakx1MZBach4LlV8MMIa+PXPK/K3NaA0wfSVOpWTB64DLlsZxjO52rrR3wnJV1ULFRsqexH4ipiiq44ehkCRP7yEMMHcYxlWGe4ORkdMUWpVJx3hjmQRh9FuoHu9icHORjDZyM5z06VCfE+R2uSu6KvgpYbhl5M8+Qytnrz0trquVnaxxDEa792PU/9vTp6V3jgYzQKHV8Qnqj/AKjsuW3h9VLspMS5IJ/JhRgbFnfSB6b6R86h1DXOlIbyXeOzaVpOV3HPsWjWkOhFUfZUD7hip7RYAKpe7E4u5rrWy0RREURFERRFW8b4LBcr+WiSQqDo1KDpJG5GfgPurVzQdV1ilfGfhNlmPs6ZVmt2x9lwfiE1/wCGqLhxP5tzTy91f8RZ/t8uYVvBKPCDMwGoaiSRjLe8d/ia9SRnZZaMNhyVNFcKJEKOkmh1bEbgk4YHAx0J6VvY7hS5yJIXDTLdOHNfMlvIjwR5mk80xojYdCz9Nj1UZPUYqMaUyNs7ILz9GySN4kOQ9QqC5uy9usTArk4LMQq48gxIB322qsgo5OmAcMgrMYY3GRrgcsud+zayg8OUQ3fhks35MnDSFt8rnDEnGx7fdXTjETBA17WgfFbIW2KxE9z2HPyTmOM6FwqKSfqrpx8y2Tt64+VUgnAHw+iimkc53xHvv7KBxC7aT6yRDOw0qc/Nidx8hXKSUv2spMUDYxqT6eCqRZeECcJIAdlcONycdVYD8K16V339hbmFj+Y++tdr21DFmESKSPeCu+k/Ijv5itcRy08/qtWwgf3HwC4zWTOyyRrEh2xHEmkN5ZyxyR1ru0SzZNF+xZAhh+YntJXjmLgyTxgAGOUNqLEqVOxBXAbIOcdj0royPALEG/aPqpVFXuppcfzNItbMHbO9l84VwlIVJ6y7aZAV0KgAGk75OcE5wOvpWkxGG2fiPYlKiqdUSYrWby3vcm+n10VjaXXuyjbKOkuAQf7jfLZfvq34ZJihw8j+6oq6PDLfmF9l4aSzCMh8E7DZtvQ9eo6ZqxUS6m8HyskOQQTrQgjB294fxUWCuHMS/lAfMfzNatWyqq3RSLH+tX9OD/3kNQm/1DuxWMw/2MfafdaVUtVCKIiiIoiKIiiIoixzlKXwp4i3SOWXO/ZYZP8ApVBR5cQI6j6r01YMVJ4ey8WVjqiLSAPKYwctvoJZchB0Xqem575r2JdY2GiiPebgDRRv6FVyCc4BIwO46b46g+VZx2W3SkaKwvLmO1QAKC3RUGMA9APIn8PPvjUAvK5tBkK5jh5kQyysszkfV6hBuMAH4fWO/wABTFY2GSY8JwjJRbThwuJbNZHZfFjVC4AJz4XfPXLKBXCsgbNE5h538106YxBzmjT6ppb2bSA5S7A3zvCf5SCqA8KZs4rmOLc2ef7Lk3IF4Pq3SdMZ/Kr/AIjWv8K5O8luOKx7s9FE4pypewQyzNOjLEjSEeJLkhRqwMrjO21c38LIF8Xkt4+IxvcGhuthsqvl21uruaWKKXHgYyXkkGrVkDoD5Gsu4VnYO8v3T+IMwYnM1Nsuq31V6/Il8Rj6RGBnp4kxHwxpFZHCiNXeS1HFYh/Z6L4/IFyEObpAFBPurI3rgDWKHhgaC4u8kbxRrnABmvX+yiW/Bolt1lmk0hzhRo1E42JOTt07VXNpWdCJpXkX0AVkZndMYY2YiBckm3spFvw4QvqV8hwUYGORD7w904YY+sF71Z8Oh6F5GK4PMEHLtVZxB4kYCG2sdnNI8j7KWxyPin+AH96GrhVCltOfFUkk4lUjJ6BxnA9NqLC98yRHUuBvkjb5GtW6lZGiq0g3wcs35q/zP/T8Kiy1jWnCzMrUu5L3OvgkySFU/q2VdQySkivgDqdlrSEPDzJJlkp7pQ+lZEPmBPunEcy2v++X/i/6Vn+I036/Vc/4bVfoKtEcEAg5BGQR3FTGuDhcaKEQQbFeqysIoiKIiiL4zAAknAG5J6URYjHGS0xQFlM0+CgLbMsqKRjqMsN/WqCKRsfEcbsgvVOzpmt3s32Vvw+4XCtjUjKMjzGx/lXrnBVjgV0urtUUsq6TjHX5bep7n44oASsBpORSkrNNJlRqb7AzgfpEnYZ6Dvjp1rM88dOy7zb1PYpYblZWnCnLw6lPvlMkehwDj5HHzNbvFnWK4vydY6LmsjJbxSr9aCRiB3ykpkA+Y0j51m13Ec/os2BcW8x6hbbBMHVXU5VgCD5gjIqsItkqQixsV0rCwqfnH+wXf/p5P4DWknyHsXem/nM7R6pK9lMZF3fZ7hP4np/f3fVbSfyR/wBj6BabW6jINEWZSNpFxbN1gkLxE9hnOPgd/vqhbHeB8Vs2G4++sL1QdeSOcaPbZ3p5L7xa/aR3cswDQhkQE6Wxnc9iyuO9Smzl0nSknDhBA9e1RvyrWwdEAMWIgkgXHLsBCsl4pZyAZ1o2MEKjYGxyPdBHc1LbWwO0ePFVLqWdurSvjRK5HhSI5Gj3c4f3RpJ0nepIIIuFxNxkVP5idF3dyq57fWbb6oHeolSwOGbrDdGsL7NCUbzjr40waIl9WAkPxJ2Hy++on5iNgtBhPaVc03Cd5rjqAv55qPYXUqanC6tssVlySB5kZJrk6SaxcRcDk7LwVh+WphZgyOgu3PxKu/passbSIQpikd1buAPd0Z31Zxgjzo4tcGlwyLXEjXLax5rgGOaXtY7MOaARz3vbK1k6cswslrEH66c/fuB9xqfQNc2nYHcvXNUnEHtfUvLdLqzqYoaKIiiIoijcSgLwyIOrIyj4kEVg6LZhs4FYfbcYlgBRnwY2KMGIK6lyMA+WR2ryskLhIWr1owSZjey9JxNgSUC4JyVJOnUdyVIyVGcnG/pirmk4x0bAycE23GtusbrjJSg5grrdxvJHqkddH5kerftuzAbegHzraf8AEEYOCBpvzO3d99iw2lLc1Fa50jSMKD0A6k/vJqndPNM++ZK3ETRmVM5cY+Dhdn8IYPoNO1e8l+bvUCX5u9deFNq+kRP11B/2gEP4qtYdsQsPysQtH9n1wWs1Q9YGaLO+CFPu488IVB9QR2qFOLPvzzVbVttITzzTJXFRlT84/wBgu/8A08n8BrST5D2LvTfzmdo9UoezH+13n6KfxSU/v7h7raT+SP8AsfQLR63UZFEWfc1Q6L8HtNH+I/7Cqy2CsI/UL/fgvQUrukoetrvX/Kq+Gxa4/DPWCVkz/ckBwP2l/GuMLcBDeTiO537+ql1D7Oxj+5od/wCmnPyPkonC+FXLh5IoxIoOllVwJAw6kK2AR88+lVreGvmacJzaSF0mq4oJLOyDhfqXr6VvocEMP9nKhDfIMM49RUQtqqU7hbYYJxsVB4jxVg5UDcYUZLOcEZwgYnG/YDsKmCpnqGgE3XFtHFCSQq5+EXyIssiyRo7BBrbDEkEj3CcgYHcCpM1KGRmR7RYLSKdrn4GOzU20d1hdjgOwVcr3yxH7q5U+UUuHQ2AU0Xe+MP2ufBMFxb+LImNgTFBj4e8cemAKl1Avdg/4sHfqocT+jZiP/N/sFp4GNquxkvLL7REURFERREURY/yoitfxtge/dSk985SU7/fVDAS7iB7CvSVQw0XcPZMnPnK1sltLcRRiOVcEeH7qklgDlPqnqd8Z9asaunjdGXEZquoqubpBGXXB5pMsYWdIkfIVpYkIHUhpVU79jg9q83TtjfVtbrc+yvpXOELncgVrNjwS2tEZoYUUhSS3Vzgd3bLH769a2NjB8IsvKvnklPxm6yHlY/1frER/wGriXdW02/avU8TtdN4ewMf5RvzVBCkgdz+UGPI79q5TSiKEvIvZbRtDgAe719lovA71bSHw1jdoh7yMCmwb3m1lmBzqLNnB6+dUsNWZDZ+pKizU4mcHBwB0IN9uVhbS3euP+nIEgXw9Sk7BMl/1R9qrLoclt/DAW5HPr0/ZXXNrZ4fdHfe3kO4wfqHqO1RZfkPYoFOLTtHWPVKHsv8A7Vd/oJ/FJT+/uHusyfyh/wBj6BaRW6jIoiTPaLHj6PL+bJpPwP8Ak1WVvwTRP67ffmrvhBxNlj5i/gqa2Gg3R/OiEg/SjIx/L761lFpXgbtDu9pUoHFHF1OLe5wVryJPpuJ4+zhZB+4/jmt4Dhqnt2cAfvxUbiLcVNG/dpLV59pcQZrUHpqk/hFc+MkiC45rnwcXkcDyVF7PbcLxNu/5Bup9Y+1R+DvLiez3UnircMXePQpr9o4/8vF6XCf4h/Op/E/6V6r+Ff1A7CkmytDI8EQ+3Lk/BBv/ADqso2XjjH6nX7gr+V/Rtkf+llu8/YV7y84ku4gv1A8sn3e6p+4AVJiOORnW5zvDIKHVjo6d99cLG+5WiVcrzaKIiiIoiKIvjHFEWQcg73NqfOVz/wAh68/RG9e7sPqvTV+VIR2J89op/wBXz/qf+4lXFV/Jd2KloP6hv3ss2a58KKKTGfDkifHnplVsfhXlqAF1a0DW/svVuj6VnR/qy8clYcQ9pdw8cqiGIAowz7+QCD3zjNe4kgsxx5AlQ5+DUdK1rpZSCSAL2+J2wA1zVLy62kwZ6e6D8CAD+BqdJuoMuYKmESJcoI1Vnl1R6WOBpdSGz5Bcas9sVxkaHxEFbwllwXkgDPLW408dFK4lzOFt0jTBZhg79cmqCmp3dLidkG5k9inx8PPSudJkAuXBecRa6gkcJI2eU6yzHuM52Ub4A2796uqdv5hnSSGw1t1bX67a+CpPxHIIWxsgJdI85N2A5nrOXnyUy659nuraeMQqfEQoulZOjAgksTpGAe5qvqXHGGRZgg3PLkO0nwU7+H0tNgc+X4hmeVxyGtr+SgcC43LZyTSRxaw6gH3WbBUsei7/AGutSGBmIl99Mrd6pwx8ro42kBuL4iTo3LMczqr2z9pjtG7OkQZc+7h87Dvk+dQaipc2oZDFYg2ueWfsFKrKGNlVHBC4kOtcna59hmmHlnmpri0kuJPCVl1FVUncKuckE565qwewB1gs1tDFDVNgjcSDbPtKUOOcyy3lsgZUXLE4XPUEjbJ/zmvPcUkkMxit8LbG9uY3816Cl4bHRzOLSTlurEsj/RwWWPUr6surHcA4IXcbjoRUoSskfG4EZgjyBVZgfG2UWJsRbI7EjJRuW73w57Zhg6h4TH5hQT884qOJbPhc3X5SN7afupFTBjjmYf8AsPC6vPaPnVadManz550bfLr+FdONf03eFXcGt0judkp8Fv2gvtagHMbDcbfYPUH0qooql1PGXtAJ/wAqRxt2GC45j0Kk8a5rmuVMUiIvhyBjp1Zwu46k9a9HX9G/hpladbef0UOnidFxCER5xyRlwJ1BGo5ZXHivfCzh86STHbu7YIGCQc75z9qq1o6N7R+iMnvVxN8UZH6pAO4H9lZckR6bmMKraRDhj1AJJPYbZ261tSPvLGBnZufVfPPko/E/5Ly4548uu1gtEq7XmkURFERREURcbx9MbnyUn8KwdFlouQsd5Mu0he0dzsC31QSSfBYYwPX5V5uikayre55sADr2r1dZC+aEsZqTurTnzmwyxGDZBIy4Xq5AdTlj26dB95qU+rkqmuMTf9NupO55D701touVLwxsI6Qm5Hh3fv5Ja4vMogRCSS2k9OwYEnyFQuDU75a4PaMgc+pdK/iDaKAy3GIfKDudhkq151KMoUgEY7Y323r3HEKiOGncNCRYcyvn9FLWcR4pHPUPxWN+ob2A0H3dX/BuCxvsxfCpqwJGHTOwIx5CvOQ8YqZGkkjW2g6l7+eNrA0jc2XG8ItLUuf7TejC5JJSDuxJycyevbPrVzjcGfEb2F+9SG9H02Fgu2PM/wDJ/wBG7daqILKKM6pLjUQekYzv8cMfwFRpn9OOjJ12GZ/x3KLPxGolacLLDUk8h4ZLp/SVtDskBY+bY+/LFj+Arr0TzkR4n2z9FDp4pa8dM14tpcDltoLjPmRe/Wvd5zFNkKojXK5PuliM9sscfgK0pmunvY2FyB123SppIKSmfUSXdh7rnT1UZeYZo/q6MHcqVyCfPsakOpnjUqPwiOHiDHOAIANrnW/LcZZdt9lYXfGUKqbiBG1eW5HwDDb5Gq+GXppHMDb4d10poHSSvZTvIw+HLb6KYGCwFV8aKKRDsyakAYbnO+Oufriu2Ig7jtz+/FYJk6bE4BzgRoc7j18EuX2Y41RZFkXJIKnz7Eb4+RNKc/7pz7jNu3V/legoqt8jy6xaeRT37P7YSWzM651NgZ36DtVdxJkbpj8I8FF4rUO6VuA2ySvx52juB726MSvXbcEGt+ERhszrDItCsqG0hz0LfotO54US2cdyrqPDXxVUjOsFN1G+QcHY711r6YTRFhNrZ+C8nRPNPUlhG+HszWdXF0I7pWYNggr6bgdPurzdNCZYHAbC/gVZcXhMtO622fh+y5X8wNxEVz77LnbuD/0qzjlP8Mlidt6H97rjwdzJqcMf80brjscCCPH2TdyzZBtbOuRkgHHbPT1qLFC3ALjbNSq6dzCGtKs+UOakWQ2cwEbq5WNugffYH+969/j19LTwtELSwZWUfiXDHuYKqL4gRcjcdnV6dieq2XnkURFERRFxvLtIkLyOqKOrMQBWQCdF0jifK7CwEnkEg8x87tLFItonuFWBlcHfYjCJ1J9T91RKushpzgebuOw26ydlfwcHbCMdQc/0j3P08Vnk3FdKRCPJkUnII6e6V3yOu9VFDwt9RK7GPgPnndTpZooY+kldhaN/vU9irRkuGY6mLDJPxFelrqdkVC9rRYAaDtXn4fxAayuZTwi0efa6wJ7hfv8ARXHFoyxiG31Pl1qg4HUx0wmkf1WG5PJY/E0Jliia3n7LpHYEpgKSvc/DfP4VFqa188uN5z5chy+9VTUx/LEdHkQrvlCPMjKWYgqVOT0BB2HYVvELNuBbNelhqZZafpH/AKsu6yruL8vmSZ/FnAce6MISuANt87eZ9c16eAl0QNtVZwTsjZaNuRzz61U8bgMLCMjCoMjyOe4/z1JrjwukfE6Sab5ifu33sqTi0z58NFCfjlOfU0a+PoDzVPAmtwD3O/w7/hUmqlMcTn7++3mvTRQspYBHGMmiw++tdg+p2fzO3+furtQw9FGG8h57ryf4uqOjgjphubnsH1J8lyI1SAeuKxUS4WufyHorvhcH5Hhrb6hpce05/spfFMvIqD0A+J/yKq+Eswwl53Pp9la8EZ0dM6V25J7h9laFzHhLOUDoE0j8FqUzNyqaG76ph67+6VOFcnXM0O3hoGOoMzb4x5AE/fUKapYKgSN2BCvq2qEbvgPxWt2Kvt+OcR4ZcpBN70Qx7mxVkJ3ZGxkHr179RWpjjnBc3X3VBJLIXYnnvKl828XjmcNErKAepAH4fGpVDTTQXLhYFXXCuKQueaeF+I2ubacsrjPZMHDrky8MbqzCJ0xuTsCAB36Y2raoGTgOSr6tuCvudyD4/ulfmS5VmUo4bfI079hVDwKIiQhw2KvmND321uFKkRjGswU+6Q/3dfwzWgjDKh1O465e49l5ekvR15hdzt7jxyX3jfPkkNuq2vultizKCEGOoyME/HbrVjHRPa68mnqpNbKwPLQbuvmNxvmOu69cJ5W4hcx/SZnTU4BCucOwxsTpGF27fuqRHWshOFoyUvh/EZac4Xm7eXLsT7ypzY8LC1vjhuiSkg/AOf3N9/nUprmTNxxrPEOFsmaamkzG7foPbwWg1qvNIoiquO3txGuLa3MzkdS6Kg+OWBPwH31s0A6lTKSGB7rzyYR2Ek+Vh95JGm5Zvrl/EvAXP2Y9aaF+QbH+dyar6+oq7GOkZb/lcX7s8u0+S9GziNDTtwU5t12Nz5fe1l7vOAXgGmOE/pao8D4DV1/CqvhvBS+TpKw2HLUnttfLzKhVXF4oo8cbTI7Yad5Jtl2XJ6tVTNyNdd7c57nXHk+pOqvcslpmNwtPkV8+4g/itdL0kw7ACMI7Bf8AfmVHfkC7OMRMN+7Rn/FXGqkp5IXNNyLaDU9i1oWV9NM2VrBcdm+XNWlnyVcqcyIzkDA95cYHoD0rw8lNUZhkdh2j6r0dVV1FRbHtyU+fly4ZSvhMM7Ddf+vSuUdBU4xdnp9VEZG4uF8lw41yndW6xi0BkYg+IygDfzOTn0HoK9S2mhLQ12g0XqeG1NPZzJiA0WsDf28+tQrflm/KapEOrc40gn+Lqa5PrJo5RFFFdmQuT59gUuWqowThcLdV/JQOK8tX0pGq3ZtIwMAD5dat3PjbkCo3BammeXVVVZjj8Ibe5Db6nrJ8gOaj2vJd0quTbPqxpUbd+p69gPxqFUESSRtHy3ue7Qd5I8FdyV9C4tGMW13XuLk25VP7M+rHl3++rNs0TY9c18/4k01/HGk5QggX2wtzPib27V94NydcrKC9s4ABO69T0/nVNxV7nUxbELk2GS9hxuvpnUbmQOBcSBly19rd6ncv8rTtfxPLbukYk1klcABcsAfmAKkxBsUDYwcwLLpLVUsPDuije0uDbddzkfdP/P1m8lhNHEhZm04VBvs6k7D0Fax2xZqg4S6NtU0yGwzzvbYhZhw/gfEUD6VnQqPdHhtv6bYqJUQMD2BuYcbE8utX0gprgNnBH/LCbe6hHly9eQNLBcN/9p9s/KrGmiiiIsVF4vDSycPma2Vrn4TbMajOwHXbtKlzctz6CBbTZ/8ApPn91WMr4i3IjxXhfwpLNTcUjfKCGm4JIIAuN9tbJ49ldvLHHNFNDJGNYddaMucjBxkdtI++qyexNwV7f8QvikkZJG8OyINiDpnt2lUvtL5dkN0JYIXcSINXhxsfeG2+kbZGn8a2he0CxU7gNdE2nMcjwCDuQMj296g8v8OuAjI8EwwcjMTjY9R0/wA5rz/HKdxlbNELne2eY0P3yVR+JBG6ZlRA4EnI2IOY0OX3kql+WpcujW82ATg+G+4+7Br09HMyaEY8rjQ+eqpfxVeUwV9Mfic2zgNQRuQM+Y7gusfDL5QVTxwp6jw5P5da4O4VTF1w7zCgx/iXiAaA+LERvhz9FXScHusnVFMx8/Df8Nq2iijhGFp819O4ZV0roBI2T5s/iIBHVbK1k+ci8x3EOmC5imMXRJDG+U9G23X17fDppKxpzaVVcX4fTy3mgc3FuLjPrHX69uulVHXlEURFERREURFERREURFERREURFERREURFERREURFERREURFERREURFERREURFEX//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TEhUUExQVFhUWGCIbGBgYFhYfGRwdIB0gGx8bHBwcHCggHh0lIBwcITEhJS0uLi4uHR8zODMsNygtLisBCgoKDg0OGxAQGywkICYsMC80Ly8sLDQsLCwuNCwsNC0sLC0sLCwsLCwwLCw0LDQsLCwsLCwsLCwsLCwsLCwsLP/AABEIAPkAygMBEQACEQEDEQH/xAAcAAACAwEBAQEAAAAAAAAAAAAABgQFBwMCAQj/xABMEAACAQMCBAMEBQgGCAQHAAABAgMABBESIQUGMUETUWEHInGBFDJCkaEjUnKCkrGywRUzNGLC8BYlQ1Oio9HhFyR0s0RVc4OU0tP/xAAbAQEAAgMBAQAAAAAAAAAAAAAABAUBAgMGB//EADwRAAEDAgQCCAQEBQUAAwAAAAEAAgMEERIhMUEFURNhcYGRobHBIjLR8AYUUuEVMzRC8SMkYnKCFrLS/9oADAMBAAIRAxEAPwDcaIiiIoiKIiiIoiKIiiJc4/zzYWeRPcxhh1RTrf5qmSPnREvQe05rj+w2F1MOzurJGfgwVh8jiub3loyF1KpqdkzrOka3tv7C3mqBvaZeyOERYI9RAHusSCTjclsfhUE1zibNC9Wz8LQsYXyyE2F8gB63V7JwTmBzk8Stoh+akCtj5tHk1YB2Wa8Y/CXHDpt2Lz/ovx3/AOcJ/wDjR/8A60xLVA4NzEm68RtZfSSFVH3pHTEi5XPHuP2oLT2tjOg6mObwz8cyOB9woXgZlbxxPkOFgJPUEcN9sMTIWuLWWEgZ2ZHHr0w34VwNXHewzVwzgFZ0ZkeMIAJz1yzyAv7Jx4DzhZXmPo9zG7H7GcP+w2G/CpKpFeURFERREURFERREURFERREURFERREURQuJ8Xgt11TSpGO2o7n4DqflWj5Gs+Y2UinpJ6g2iaXdn12St/wCIKzSiGyhaaQ9C7CNMDqd98Dr0FRvzYc7DGLlXX/x90EXTVbwxo5C5+nql3jPP0gk8COU3Vydvo9gg0qc/bncOdu+kbb5xXYNkPzOt2fUqvfPRx5QxYut5P/1bYeJKOF8k8Uum8S+vHto2/wDh4pGkbB7FnZlB+GofCsGJp5+JWrOJTMN2hg/8M/8AzfzSrx3hy8O4gwiCN4RBQuiNsQDg5HXfGRj5VWvc6GQhpXuKSGDidE180Yub6C1iDa4K36JsgHGMjp5elWi+cuFiQvzvzJamG7nTpplbHwzlfwxVLK3C8jrX1eglE1LG/W7R6Zr9A8MuRLDHIOjorfeAauWm7QV8sqIjFK6M7EjwKk1lckURY17XI1W7QKCD4QLHJOcs3mfSqyssHi3JfQPwu5zqVxd+qw8Aq3hPAPH4dcTKPykMgPqUC+8PkDq+VaMjxRFw1Cl1Vf0HEI4nH4Xtt33y+nemXgnKPDeLWokkgWO4T3ZJIfyb6vzyFGklvrZKnfNWNPNjZfdeJ4zw/wDJ1Ja35TmOzl3ell1PBuNcN3tLgcQtx/sbg4mA8lcnfb1x/dqQHKpV3yt7SLW6fwJQ1rdA4aCcaWz5KTgH4HB9K2ROlERREURFERREURFERREURFERREr80Jw20ja4u44APN0VndvzVB3Ztv8AIrmYYzmQFNbxGrY3C2RwHIEgLD5ykjk6ZYYZSSF+rIInPbtuh9QfUVUu/wBGbsPkvoEVuI8NAOZc23/ofuLrfuWeXbWyiCWkSopAJYbs/qzHdvn8sVbXuvmhBBsV65k5gis4jJId/sID7zHyHp5ntXKSVsYuVNoOHy1suCMZbnYBZTwS4tpbk3nELhdRbWIlSQ7jpqwpAUYGFyScDPrXsLC/HIe5e3rI6qKn/K0MZsBbESB22uRmefh1azwvmG2uDiGZHb83OG/ZODViyVj9CvDVHDqmnF5WEDnt4jJZH7VrUR8QZv8AeIr/AIaP8FV1U20navc/hycOoQD/AGkj391pPs3vPF4fCc7qCh/VYgfhip1ObxheQ47GGV0ltDY+I+qZq7KpRRFhvtXuGbiLgAHQiL+Gr+dVtVhMma+gfh4StohhbqSfb2TL7LOJwwWUn0iSNNUxwpIyRoUbL1PeutM9jWG53VZx+mqp6puBpNm7aDM7ql4DfDhvEiMuLaY4GtWX8mT7j4YA+6cjJ6gN51zY8RSW2KsKqkdxGgxE3kbyIIxDUZZZjzstnqxXglQ818oWnEE0XMQJAwsi4Eifot/I5HmKyDZEkrxDiHAyBcl77h2cCYAmeEdte+6jpvt0wV+qdwbrC0ng/FobqJZreRZI36Mv7iOoI7g7isoptERREURFERREURFERREv86c2w8Og8WX3nbaKJfryN5D06ZPb4kAkSny1ydPeTjiHGMNJ1gtf9nCvUalPVumx+Jydl0JRQPbTY6JIbgDZwY2+K7r94J/Zqvq47kOXsvwzXYI3wnY3Hfr99aa/ZvxY3NhHggPF+TYnfGn6v/CR/wB6kQG7AqTjETY6xzrZOz8dfNWw5Zti/iSx+NIery++fkD7qj0UAVt0TL3IuetcP4nUhmCN2BvJuXnqe8lSLrgdtIpR4Iip7aFH3EDI+IrJjYRYgLlHW1MbsTZHA9pWBc08Ja0vZYo3YCNgUbUdQBAddx3AIGfSq6TDG8gL3tAZK2lbI/cZ36sjl3Jp9pts8ttw+5k+u0OmQ4xuVVh+9jiu1Q44WuVZwSJgqJ4QcmnLxI+ivfYpcj6PPEDnRIH/AG1x/gNdKRxLSCoP4mgayZj2m9xbwP7rR6lLzKouFcXDXt3bE7x6HHwZADj4ED9qubXfGQp08IFNFKN7g+Jt99Sxr2g3LNxG5wvR8Z/RUL/Kq+cAyEkr3XBnSNoY2tbt6klaJ7I+Gx/RPGaNPFMjAPgFgBgYB7d+lSqVjcFwvNfiKqnNR0TnWFhkDkuntZ4F49sJ1zrg3OO6H633bN8jWapl24raLT8PVnRVHQudZr/Xbx08F79mfNCT26wySL40WEGphqdfskeZ7H4A96zTy4m2OoWvHeH9BOXx5tdn2Hf6/wCFO4K/EWuLpZwqw4PgthNjn3SMbkY3Orviss6XEcWmy5VY4cIIjDcvyxa5jfXK99LLjwXgt8bS5hupwXlyI2yW0gjBycDY+XajGSYCHHNbVlZQmpjkgi+Fuo0v3Z/uk7/RfiHB1F5aMs4H9qtVB0Mo+0m2SwHfGR5MMiusDSxuEm6icUq46qcyRtwi3j1my0rlXmSC/t1uLdsqdmU/WRu6MOxH47EZBBruq5XFERREURFERREURVfM3HorG2kuJjhEHQdWPZV8yTt/2oiR+ReXpryf+luIr+UYf+VgP1YY+obB+0eo/a6n3dXFFpVaLKV/aTwsT8PmGMtGPFX9Tc/8OofOuUzcTDZWfCJxDVtLtDke/wDeyQPYxxcJcvb9BMuV3+0m/T1Ut9wqPTEh1jur38QwsfC2RgzafI/vZbPU1ePUTivEo7eJpZW0oo38z5ADuT5Vhzg0XK7U9PJPII4xclZTwDlmbil497cqY7dn1BT1cDZUH90AAFu/b0hsj6V2M6L09VXDh9OKWN13AW105nt6vHrvvbRJF9EijY4cygoNuiqQ3ywwHxIrpVGzQoX4djc+oc4mwtme33SJ7PuY/oUkpSJ5/EQDQmc6gcg7Kdsau1R4ZHNJyV9xWggqGNHSYbHUjby6t08nmPjFx/UWPhKe8mxHr+UKj/hrvjmdoLKkFJwmH+ZIXHq08r+q7cq8r30d6by6lhJZSJACSzDGB0UKMEKe/SsxQvD8bisV/FKWWlFLBGQAbjq877nxWUcwXLS3U7qcq0rlTtuCxx+FQn4MRK9bRtqG07GWtZoHktY9lPEsWyW7xTBgWOvw28Nskn6wGAcbb4qZTPGHDYryXHqV/TGYvab2yxDEO7fuT5LGGUqwBBGCD0IOxFSl54Eg3Cq+Cct2toMQQqp7t1c/Fjv8q1axrdFJqKyaoN5HX6tvBW1bKKiiIoiy3mzhUnCLk8UsUJt3OL23XpjP9ao7YJz6E/mlsbtKwtI4RxOO5hjnhYPHIupT6evkR0I7EGtkUyiIoiKIiiIoiyiJf6d4mWO/DbBsKM+7PN5nsVH8OPzzWCUWq1zWUUReXUEEHcEYPwogJBuF+bEuRZ3uuIhxBN7rBshlVvMdiNvnVZm19wdCvohDaimwubYubvsSOXUVtqc1tcDFhbyTZ/2sgMcA/WYamx5KKn9Jf5QvFmhEX9Q8N6hm7yyHeV9t+VDJIJr6X6RIN1jA0wJ+in2vi2c1jogTd+fotjxExNMdMMAOp/uPafomcDFdVWquv+BW88gkmhSRlGBrGoAZzsp26nritSxpzIXeOpljbhY4gdSmW9uiDCKqjyVQB+FbDJcnPc43cbqHxy9mijZ4YRKVUkgyaOgzt7pyfStXEgXAXamiZLIGPdhubaXVNwWaTiNqJJJFSOXIMcSkMACQVZ2Y5zjfCjIrm09Ky+xU6pjHDqnA0Xc22Z053At7nNV8ES2vEYbWGKF1dCznwkEkY33LqBt06jv6iuYsyUMaB4aKc5z6rh76mZ7gQbD4jhdplY+3sVwvrqRONwQ+LL4TLq8MyPpzpftncal6VhxcJwLmy3hZE/g8kmFuMG17C9rj2K0Gpa8wlPmTnI21wttHAZZWAK++AN84HQnO3T4VHknwOwgXKu6Dg35mA1D5A1oPK6v+CcRFxBFMuMSKDt2PcfI5Hyrsx2Jocqyrp3U87onbG30PeFNrZR0UReZIwwKsAQRggjIIOxBHlRFl3AGPBeJ/QWJ+gXrFrVidope8eT2JwPmh7sa6A3WFqtZRFERREURI3tb488Fotvb/ANqvX8GIA7jVgOw8sAgZ7FgaIr/lHl9LG0ito+iL7zfnOd2b5nPwGB2rmSsq4rCLy7gAkkADqSdqLIBJsEr8ekF8vgwXDeE39YYELlh+YJf6tB57kn0Gc8nEPyB8ProrSCF9IeklZY7Yja3Xh+Y+GSp7LhXDbCWGOW2kV5TpjknCSAtkD7LMqnJHYVoAxhAI8VJllq6qNz2SAgahtwbd4F/FTea+aZ7W6toAsWidlGvDEqNQVtsgZAOazJI5rgMs1zoaGnngfIcRc0HLK2l+RKda7qlVTzFzFDZIHnLAMcDSpOT1xnp95rR8jWC5UyioJatxbHbLmbLzy1zAl4jsismhtJVsahsGBI8iDt1pHJjF7LNdRGleGlwdcXuNOzuVxW6hL4y5GD0NEBtmEg+zMkLd2fiMGgmO4xqCnK7ZBHVCc+tRabIFvIr0XHSHuiqcjiaPHX3XfmngqWdtNc20s0UowxYzO3iEkDDByQSc1mVgY0uabFacNq31U7IJmB7dLWAt2EWsly6vJTfcKnnULLKqqw6dZGUHHbIYH51xN8bHHVWkbI20dVBERhBJGfUDbrtZane3axhS32nVB8WOB+NTibLyEUTpCQ3YE+Gay0SPPx9mjUP4TEAM5VRoTQdwrY97fp1qDcuqMtvZexLGwcEAfcYhtn8xvpcbdaa+UZGt7m5snwBnx4cdND/WUZ7K237Vd4jheWHtCpuJME9NFVs/6O7RoT1keyvRzBbEZE8RGhpMhhjQp0s3wBBHyNdsbeaqzSTg2LDrbvOdlYRSBlDKQVYZBHQg7gitlwIINivVFhLPtE5ZHELKSEbSr78LdCJF3G/YHdSfI1kFF59mnMpvrGOR/wCuj/JTg7ESLsSR21DDfMjtXRYTVREURFEWZcK/1hzBPMd4eGp4Mfl4rZDHyyDrHyWtXItLrRZRRFD4lwuGddM0auO2pQcZ2yM9D61q5jXahd4KmWA3icW9hskz2V3ZjiuLRyWe1lIwAc4JPTP95WPluK4wGwLTsrXjUYe9k7Tk8ef+LLpzDYXc06XMlqkkVt70UPjgPnY62whVjsMKD275OT2vLsRGQ2Slmpo4TC11nPyLrZW5DMW7SPBK3PvMSXtrb3UOUaKUowO5ViocYI2I93Oa4zOEjQ4BW3CqZ9HNJA9ws5oOWdxp7rYIZgyBx0ZQ3yIzU6+68e5pDi1Zf7a70FLRVwQ2p8n4KAfxNQ6o3AC9R+G4y10riBcWGferQ3DWd3bzmNooLhFt5dQX66r+TfCkkbDG+Nga3vgcHWsDkoxb+ap3whwc5hLxa+h1F7d6ebi8jTOt0XSuo6mAwvTUcnpnbNSCQNVRMhkfbA0m5tkN+Xavkd9GxdUdXaMAsqkFhqGVyB5jpTEEML2gFwsDoTplr4JP4LwW8S/uLsJHFHOMeG75YdMMQgIJ2Jxq+0d6jsY/pC+1rq8qqqkdRx05cXFu4Fhvlc2PfbbRMT8DWRle5bxihyikYiU/nBN8n1YsR2xXbBc3dmqr83gaWQjCDqdXEcifoB1qLxvlKK6mWaWSbUgAQI4ULg5yMDOc75z2FavhD3YiSpNJxaWlhMUbW2Otxe/Uc7WXo8qQZDnxZHQhkMs8zDUNwT73n6U6FuuveVj+Kz2LRhaDkcLGjI6jRU/LHJEttdNdNcq7Pq1r4RA946jg69t+9axw4XYrrvW8X/MQCDCQBa2fLIbJon4RC86XDJmWNdKvkggHtscHv18z512wi91VtnkbGYgfhOykC1QDARMYIxpGMHcjp0J6is2C543a3K7AYotUURFEWacLH9H8wSw9IOJR+Kg7CZclh8T75/WWugWFptZRFEUPjF+LeCadukUbOf1VLfyoiS/YlYFOGLM+TJdSPM5PU5bSD8wob9atHLKfq1RFERRFm00v0Pj+ScR3ce+TgAkY+/Wg/aNR/lm7V6BoNTwu2pYfvyPkm6/4q0qFLMCR2GBL/sUztqL/AGyPzUyc4zjrXUuvk39lVxwBhDp8gNv7j1W27TbqulTjXIjJw9LO1XxHMokkkYqoyAQTgn1AAGdvx4vhODC1WlNxVjqs1Exwi1gAL/fWVdcOsOJCCOEvaxhIwmrEkjnChc/ZUH763DZLWuAo0s1AZXSYXuJN9Q0Z9gJShzVyheTSW8MUfix20Kx+I+lAxBOcAsTjTpGd9wa4yQucQOQVpRcUp4WySOsHPcTbUj7N1o/F+EreWxhmBTWBnSwJUg591sY7dcVJcwPbYrz1PUvpZukiOY810XgsOBrRZD4fhFpAGZkznSxI3Gd6zhC0NTLsbC97DIX5hS4rZFJZUVS2NRCgE4GBkjrgbDyray5F7iLErrRaooiKIiiIoiKIiiIoiKIiiLOPbVGYobS/Ue/Z3KMcddDEBh8CQo+dbNWFo8bhgCDkEZB9DW6L1REle2W8MXB7ojqwVP2nVT+BNETByxZeBZ20P+7hRfmEAJ+ZrmVlWdYRFERRFT/6L2plM0kQllP25ffxjppDe6uP7oFa4G3uVK/OzBnRtdZvIZeO571cAVsoqKIiiIoiKIiiIoiKIiiIoiKIiiIoiKIiiIoiKIlj2nWYl4VeqRnELOPin5Qfw1kaopHs8u/F4ZZOTk+AgJ8yqhT88g10WEw0RZv7fN+GBc413Ea/xH+VEWjVyWUURFERREURFERREURFERREURFERREURFERREURFERREURFERRFX8xRarS4U9GhcfehFZCJY9iT54Na57eIP+c9dFhPNEWce3wH+i9Q+xPG37x/OiLRQc7iuSyiiIoiKIiiIoiKIiiIoiKIiiIoiKIiiIoiKIiiIoiKIiiIoiKIq7mWbRZ3Ln7MEh+5CayES17FIivBrXPfxD98r4/DFdFhPFESb7YbLxeEXYHVVD/sOrn8AaIrrlK+8extZe8kCMfQlBkfI5Fcysq2rCIoiKIiiIoiKIiiIoiKIiiIoiKIiiIoiKIiiIoiKIiiIoiKIlX2p3oi4TeMftRFB8XIj/xVkaop3IVmYeG2cZGGWBNQ8mKgkfeTXRYV9RFG4lZrNDJC/wBWRGRvgwKn99ESL7Ebxjw9raTaWzmeFwTk/WLD5ZYqP0a0ci0GtVlFERREURFERREURFERREURFERREURFERREURFERREURVPFeNeHIIYYzPcFdWgMFVF3AeVznQpIIGAWODhTg4zZFTQczzMwVH4fK/8AukuXDHzCOyYc+Wy58xWgljJsCFLk4fVRsxvjcBzsfsJX9pnGFv0s+Hxh1kuLsLPEwxJGqYLBwCR9pWBGQwGQSN66gKGtYVcDA2ArZF9oiKIsxi/1dzC6/Vg4nHqXy8dOo+J3PqZBWj9FkLSs1xxLKM0xIjNMSIzTEiM0xIl3iXPVhA5SS5XUDghQz4PqUBAx5VgyBSW0czhiDcvBfOK89WNukTvcKyzf1fhgvqwcE+7nodvjtWcS0bA83y05q8sb1Jo1liYOjjKsOhH+e3amJc3NLTYrvmmJaozTEiM0xIjNMSIzTEiM0xIjNMSLheXgjGW75wO5IBbA9cA7VkG6KjHPNiFzJcwxsB7ys4ByNmUeZBHQb9D0IJ3LStQ4KD/4pcKzj6Wvx0yY/hpgcsYx9gpj4Txu3uUV4JkkVuhVgenXI6gjI2PmK1NxqtxmqjgVqZra6bUBLcyzqX8tLvAg/VRFGPMHzrLhdtupdKeQRyteRcAg252KT7Tk0pC9qUilupGBLgErbp5s+xy2Dhe/WoDYLNLLXPovZS8ZD5m1Ic5sQFrbvdyA5DcppueBxLxKwmYa5kglj1nGo6QmHb1wzj9erJmQsvFyvD3lwFrkm3LqThW65ooiKIk72p8uNeWRMORc27CaAj62pd9I9SOnqFoil8jczJxCzjuFxqI0yqPsyD6w/cw9CKhvGE2W4zV/mtbrNkZpdLKl49zbaWbKtxMEZhkKFZjjzIUHA+NYxLtHTySDE0ZJS9pXPEYsU+iTq30hiuuNt1RRqf1Vjsu+CMms5rrTRASXeMgsq4Nw03IbB0qpUMR0Gr9+FDNj0xtnbmfhKtJZxguDmnblHl2O3t3nQkTFzg6snR2RsbEnGphjBOx2rDpTjAUONof8Dt9+R5/Vany5aiKBVXoSWH6xyTv+cct+tXS6gS3xWO2XgrPNZuudkZpdLIzS6WRml0sjNLpZGaXSyM0ullV8y26SW0okyVClsbblfeU5xkEEAgjBB3BpjtmukMYfI1p3ISjwm0tUicG3iRRjWdAYvnbU/u5J885+NRC9zjqVOkjDTkBY8lRca4XYLDrNvBEgBLERIGXyBOnOfh3NdI5ZS8Bpv6LDoI2xkyCyqvZBFaR3F1eyuII08OOF5H8JSX1MRgsA2VVDg5GDmrCVxNgFVNbZO8V3LBbXd7HcKI0uJWFrpQodMmlk1Y1iSUguuDgNKNmHXXK1r5rZdZOarGK68eKeBvGGmUpOGfKj3AsKZZ3P1cAZqC10uO4ablWJma+l6OR/yn4RbnrnsN1f8Et5ZZzdzoY8IY4I2xrVCQzu+OjOVT3c+6EXO5IFjG0gfFqq0pgrosIoiKIiiLJ+KoeCcT+kKD/R9++JQOkUxydQHkdzt2LD7K1ylZiCy02Wm5qBddkZpdFgXHOHniHG2hLECSZkLdSqRqc6c7Z0ocZ2ya6MdYEqyk/04G9nqmL2mezy1hsPEs4tEkJBOCzM6t7rZJJyRnV8iO9ZZJc5qHFjcSByJ8ApPJUFtJb/AJNAi3CKWC7AMBg4Hbv8cetRZHOD89lLLbxghTfoSQqFnnRNRDdVUgjqBknUNz0A2A865nVSYulkzjZe3IJ64KzG3hLbMYlz8dIqUMyqupAEzw3TEfVTCaHJcF8zWLrNkZpdLIzS6WRml0sjNLpZGaXSygcfGbeX0Qk9dwNyNqBy7U7SZWgZZhKYs1VyniE6sAnLZyxLbjV5FR8x61zxb4V3FyMzooXHuERvH4Oo+8uliST88Z+t1J+VYbLhcHALoIjJGQ43urPgnLWYxLFJ4Th30HQrqYyoiIKtj83IPUeoJB7xSlozXGvAMgA1AF/XyuraHl2xtUSVoogbeNfy7qusLGukOzY+sFH1uo7UxuOShWslXku2bi1+3FZlxbQEx2SHuQcGUjz/AJ/oVOjZhFlzJutUrosIoiKIiiIoizf20bjhqH6jX8er8R+4mtX/ACnsWRqnDiPE4oApmkWMO4RSxwCzdFHqcGqkXOi76KVmtbrKx/kkq3GrmYkBIvHYsTsMyBAc+oz+NdrG1hqVZVP8lgHIffknLiXFTLJG24t1ON9iSRgSEdlBwAD5knoKlmjIhP6tfDZaxQmNhO59Pv6KvSyaOUJHHnG4VMAALgYA2AAGPvAqrFyu7C0suTYKLx0WxlEslzJBnCyxM0qrIVOwKhgCfsnIYY8iM13ie9vw7I2Its4tuRmCCLd+vaNPo58M5qtZ5DFDMjSLnKYYHbqdwM/KtnOLdBkqp0D2i7grUtXIuutbIzWLojNLojNLojNLojNLojNLovMiBgVPQjB+B2NLrLSWkEJatpF0YdgGTKMcgMdBK/EZ6/OtTkVYTRnHcDI5+OaW7y5B1FQcZ3OScfM99jWBmc1LhYAQ0rRoEVECrsijA9ABXS6pXuc5xc7UrNOJ3L8eufodsSvDoXBuZx/tWByI4z3Hken2uyg2EEOH4naqO511q9laJFGkcahERQqqOgA2AFSVou9ERREURFERREle17gb3XDmMIJmt3WeMDrlM5wO50lsDucUIuiQPaNxWLiPDLK6BbwVuFFyE+tHkaW28wemeupexqBTt6OUtK6vN23UpuYuIcKj+iTJ9KEi4sbpScMD0D9ckDfGc7dSNx0kpMbhhXWns52F3+V35V5bW2TVIdUr4LE9MjJHzG+/qasWRtjFm+P3srprd0xOoIIO4PUGtlleLS8aFmVSSZFCqzblDqAHXqvv537gdc7V9bAzD0gFs8+v91zfCHFt9Mzbuv7KNxzh0DsqOGfQOhIxk5JJJGok533FVYcV1p6mVoJFs+rblbSw2yUHl3giPdMESLSiDX/d1EY0jBy2FIGW2znJ6VlztyuldNhpmg7m+mtvDny6utaVmueJUCM0xIjNMSIzTEiM0xIjNMSKNxC9EMbSMCQozgdSegAz3JwPnXSGMyyBjdStJHhjS47JeMlw/vPO0ZPRItGlfTLISx8ydj2Ar0TKKnYLYb9Zvn4HL7zVK+slcbg2UW5tWd0E0hkBJAZkjDBse7lkVduo374qDxCnjYwOjbbnmfe6ueEVcjhIxzrmwIHVfP27rrrccMSOOQ9j9UeuAAPv2+dVLWlzgAraOQl7SdtT1DMnwXDifC3uITDNdTmNhhlXwVyPIssYbHpnfvXpmUsDLHAL9rvqvISVkrnEg5E8h9FzsbIWMAW3mkiVOi6lKk9d1ZSDk9SBn1qQGNcbYQuRqJBndOvK3EnuLaOWQKGbUDpzg6WK5GdwDjON8eZqHPGI3loVlC8vYHFW1cl1RREURFEUHjPFY7aJpZSdI6AfWYnoqjuT/nArSR7WNLnaLpFE6Vwa1Lh9oCdrW5++2/8A7VXni9Lz8irIcGn5jz+izDmjheuSWXh8bwLcqRcQSmMwuDvqUK50sDuMdDuCOh5v4rSk73HUtxwaYZYgmPlKSUWdvZy5b6PlixIIOS3hqvfSoJ6+S9qtaKoZPGZG87fVbxUJp33cblWfEmwowcHUMVLCnwC7j2Lp4uwY4HzGPkfxrC1w5kBe72wYSwatizggd/d3OfkAfkKi1bx0JC5Mla5jyNgfPL3UC7RneVgxwjbgbHGcDfr51ShdYwxjWAjM/f0Tva2yRjSihR+J9STuT6mo5eSqZ73SG7jddtVYxLSyNVMSWRqpiSyNVMSWRqpiSy5XV0sal22UY6AnqQBsN+pFbsa55wt1WDkqrj90klq5RlYak6HO/iL18jU7h7XNq2Bwtr6FRqu3QuUG8uQmnPRmAr0zW3XnybLtIgYEEZB7Vo5ocLFdI5HRuD2GxG65rbAEElmx01OzY+GT19a4R0sUbsTRmpc3EqiVhY4gA62AF+2w/Ze7mYIpds6VGTgE1IGZsoKqOLTeKirGC7EgkKMlRjO+OnbrWRKyMnEVuKaWUfCFP5Ev7mOVbSRQUCkkALmPctkkMc5Jxg4O4NVck731DtMJ05268reav2QRspm64hryJ6loFbriiiIoiKIoHHeGLcwSQt9obH81hurD1Bwa0kYHtLTuusMpieHjZZLBIdKlhhkJRx5EHSR8iK8RPCY5HRle0gcHsyXstgkeTZ+R6/vrla4v95Lta4urXgKYjJPdj9y+7/I17vh7AyljA3F/HP3VXUOvISvHFpMsB5D99TmrtTNs268cPdnUIqrhjjUd/wAKrp67C4taMxzWk72MdiJvb71V7bcQM8yhlwbdCr+RcnGRvnGAfvqNUyh8bbdqgPhEMRw/3G47NVXWhCW88rkKrybsxAAUMFJJOwA945qIc7ALvK4dIxv6W38ifom+3uUkUNGyup6MpBB+Y2qCbjIqnC6ZpdZUe8v44gDI6oCcAsyqM+WWIGaxcrYNJRaXqS5MbKwBwSrKRnyyCaYkcwt1XcOM4zv5UusWyuvQ3rYXcbBanJQ+NsqwsGdVJKhckD3tQx+OKlwDo3YjqNlrbGQFWX1zFIMzQbhsFlOHH2lOe4OCRvjaryN4dZzSuD4yPhcqy+sPFaNopw3htq0SgK59NX1SfLp8a6vml6MhhAdsSFENFEXAm9uSslum1aW9x/zXwpPwzs3xUmqwfxU6Oi8HLo9lIzMtf4tXmW8bOlMu46hSML+k2cL89/IGjhxIfNIwdjSfVZijpn6Md3n6Ksa9ilfw5ZDMfePhx58IFRqIZurnoNtt+lZNW6KN13lxsdgNNsh9Vat4K/D0pZhGWpN8za9j726lPtJnyAAqKoJCLgfeBuB0z/Oq6GarkcJJRhby3Puuz4qdrSxmbufL2vyVvyPw7QksrElpXPvEYJVSQM+WTk/dVtTAkGQ6n0+/VQKsgERjQepTNUlREURFERREURZbzlZiG8l7JcIJVyRjUPdcD7lb4vXm+MwWkbIN16bhE947Hb7++xLVzxOIAFpF3XB3HUfD5VWsgkNwGlXIljGVxr96Jp4G+YEI75P3sTXu4m4Y2t5AegVO83cSOarLuN5m0R41yMFXUdtzgZ9K7ZhpI5KVK4RQknYJt5gtfo9ykoGEk6gdAwGCB8V3H6JqjrI7HGqelk6aAs3b6fsfUL7cBIkllH2hqJ88LgVDzOSy0ukLI+WQ7yqyUw+Dbwz4aJ/60aWORpJIwoLbtttXWFzRJcmwXaRrnulc0bEDvy9EvXvKPCgS9pJxC1bzhW4Uf81QfxFTH1dNo4g+arBQT7DzH1UURcRjZVt+JXDg/VFxbRfLUzSM2PXAqK6Sidt4XXQ0c7QSSPvuTEvCpJQp4k9vcqh2UIEUHuc6tz67VFfYH/SyzF89Rn9fJZjJAtuucSpbzYsUiSA4MoIYEnOcDvkjYk+nlUR7ybiQk55dmWX37qQ0XGevvzVvccbhMTmOI+JpxHpIYaj0+0vQnONqwIqfkQeslasbKXAF2SQOI8c4hHIJGupGRy35PQsYUZBChkJJIB6ny75qzjkgYBgzNszb2PNTaPg76kvBIBGYFza3bZReUeCwJdGS+1zONJjk1zvoJJOSVB1ED3sHsCakx1MZBach4LlV8MMIa+PXPK/K3NaA0wfSVOpWTB64DLlsZxjO52rrR3wnJV1ULFRsqexH4ipiiq44ehkCRP7yEMMHcYxlWGe4ORkdMUWpVJx3hjmQRh9FuoHu9icHORjDZyM5z06VCfE+R2uSu6KvgpYbhl5M8+Qytnrz0trquVnaxxDEa792PU/9vTp6V3jgYzQKHV8Qnqj/AKjsuW3h9VLspMS5IJ/JhRgbFnfSB6b6R86h1DXOlIbyXeOzaVpOV3HPsWjWkOhFUfZUD7hip7RYAKpe7E4u5rrWy0RREURFERRFW8b4LBcr+WiSQqDo1KDpJG5GfgPurVzQdV1ilfGfhNlmPs6ZVmt2x9lwfiE1/wCGqLhxP5tzTy91f8RZ/t8uYVvBKPCDMwGoaiSRjLe8d/ia9SRnZZaMNhyVNFcKJEKOkmh1bEbgk4YHAx0J6VvY7hS5yJIXDTLdOHNfMlvIjwR5mk80xojYdCz9Nj1UZPUYqMaUyNs7ILz9GySN4kOQ9QqC5uy9usTArk4LMQq48gxIB322qsgo5OmAcMgrMYY3GRrgcsud+zayg8OUQ3fhks35MnDSFt8rnDEnGx7fdXTjETBA17WgfFbIW2KxE9z2HPyTmOM6FwqKSfqrpx8y2Tt64+VUgnAHw+iimkc53xHvv7KBxC7aT6yRDOw0qc/Nidx8hXKSUv2spMUDYxqT6eCqRZeECcJIAdlcONycdVYD8K16V339hbmFj+Y++tdr21DFmESKSPeCu+k/Ijv5itcRy08/qtWwgf3HwC4zWTOyyRrEh2xHEmkN5ZyxyR1ru0SzZNF+xZAhh+YntJXjmLgyTxgAGOUNqLEqVOxBXAbIOcdj0royPALEG/aPqpVFXuppcfzNItbMHbO9l84VwlIVJ6y7aZAV0KgAGk75OcE5wOvpWkxGG2fiPYlKiqdUSYrWby3vcm+n10VjaXXuyjbKOkuAQf7jfLZfvq34ZJihw8j+6oq6PDLfmF9l4aSzCMh8E7DZtvQ9eo6ZqxUS6m8HyskOQQTrQgjB294fxUWCuHMS/lAfMfzNatWyqq3RSLH+tX9OD/3kNQm/1DuxWMw/2MfafdaVUtVCKIiiIoiKIiiIoixzlKXwp4i3SOWXO/ZYZP8ApVBR5cQI6j6r01YMVJ4ey8WVjqiLSAPKYwctvoJZchB0Xqem575r2JdY2GiiPebgDRRv6FVyCc4BIwO46b46g+VZx2W3SkaKwvLmO1QAKC3RUGMA9APIn8PPvjUAvK5tBkK5jh5kQyysszkfV6hBuMAH4fWO/wABTFY2GSY8JwjJRbThwuJbNZHZfFjVC4AJz4XfPXLKBXCsgbNE5h538106YxBzmjT6ppb2bSA5S7A3zvCf5SCqA8KZs4rmOLc2ef7Lk3IF4Pq3SdMZ/Kr/AIjWv8K5O8luOKx7s9FE4pypewQyzNOjLEjSEeJLkhRqwMrjO21c38LIF8Xkt4+IxvcGhuthsqvl21uruaWKKXHgYyXkkGrVkDoD5Gsu4VnYO8v3T+IMwYnM1Nsuq31V6/Il8Rj6RGBnp4kxHwxpFZHCiNXeS1HFYh/Z6L4/IFyEObpAFBPurI3rgDWKHhgaC4u8kbxRrnABmvX+yiW/Bolt1lmk0hzhRo1E42JOTt07VXNpWdCJpXkX0AVkZndMYY2YiBckm3spFvw4QvqV8hwUYGORD7w904YY+sF71Z8Oh6F5GK4PMEHLtVZxB4kYCG2sdnNI8j7KWxyPin+AH96GrhVCltOfFUkk4lUjJ6BxnA9NqLC98yRHUuBvkjb5GtW6lZGiq0g3wcs35q/zP/T8Kiy1jWnCzMrUu5L3OvgkySFU/q2VdQySkivgDqdlrSEPDzJJlkp7pQ+lZEPmBPunEcy2v++X/i/6Vn+I036/Vc/4bVfoKtEcEAg5BGQR3FTGuDhcaKEQQbFeqysIoiKIiiL4zAAknAG5J6URYjHGS0xQFlM0+CgLbMsqKRjqMsN/WqCKRsfEcbsgvVOzpmt3s32Vvw+4XCtjUjKMjzGx/lXrnBVjgV0urtUUsq6TjHX5bep7n44oASsBpORSkrNNJlRqb7AzgfpEnYZ6Dvjp1rM88dOy7zb1PYpYblZWnCnLw6lPvlMkehwDj5HHzNbvFnWK4vydY6LmsjJbxSr9aCRiB3ykpkA+Y0j51m13Ec/os2BcW8x6hbbBMHVXU5VgCD5gjIqsItkqQixsV0rCwqfnH+wXf/p5P4DWknyHsXem/nM7R6pK9lMZF3fZ7hP4np/f3fVbSfyR/wBj6BabW6jINEWZSNpFxbN1gkLxE9hnOPgd/vqhbHeB8Vs2G4++sL1QdeSOcaPbZ3p5L7xa/aR3cswDQhkQE6Wxnc9iyuO9Smzl0nSknDhBA9e1RvyrWwdEAMWIgkgXHLsBCsl4pZyAZ1o2MEKjYGxyPdBHc1LbWwO0ePFVLqWdurSvjRK5HhSI5Gj3c4f3RpJ0nepIIIuFxNxkVP5idF3dyq57fWbb6oHeolSwOGbrDdGsL7NCUbzjr40waIl9WAkPxJ2Hy++on5iNgtBhPaVc03Cd5rjqAv55qPYXUqanC6tssVlySB5kZJrk6SaxcRcDk7LwVh+WphZgyOgu3PxKu/passbSIQpikd1buAPd0Z31Zxgjzo4tcGlwyLXEjXLax5rgGOaXtY7MOaARz3vbK1k6cswslrEH66c/fuB9xqfQNc2nYHcvXNUnEHtfUvLdLqzqYoaKIiiIoijcSgLwyIOrIyj4kEVg6LZhs4FYfbcYlgBRnwY2KMGIK6lyMA+WR2ryskLhIWr1owSZjey9JxNgSUC4JyVJOnUdyVIyVGcnG/pirmk4x0bAycE23GtusbrjJSg5grrdxvJHqkddH5kerftuzAbegHzraf8AEEYOCBpvzO3d99iw2lLc1Fa50jSMKD0A6k/vJqndPNM++ZK3ETRmVM5cY+Dhdn8IYPoNO1e8l+bvUCX5u9deFNq+kRP11B/2gEP4qtYdsQsPysQtH9n1wWs1Q9YGaLO+CFPu488IVB9QR2qFOLPvzzVbVttITzzTJXFRlT84/wBgu/8A08n8BrST5D2LvTfzmdo9UoezH+13n6KfxSU/v7h7raT+SP8AsfQLR63UZFEWfc1Q6L8HtNH+I/7Cqy2CsI/UL/fgvQUrukoetrvX/Kq+Gxa4/DPWCVkz/ckBwP2l/GuMLcBDeTiO537+ql1D7Oxj+5od/wCmnPyPkonC+FXLh5IoxIoOllVwJAw6kK2AR88+lVreGvmacJzaSF0mq4oJLOyDhfqXr6VvocEMP9nKhDfIMM49RUQtqqU7hbYYJxsVB4jxVg5UDcYUZLOcEZwgYnG/YDsKmCpnqGgE3XFtHFCSQq5+EXyIssiyRo7BBrbDEkEj3CcgYHcCpM1KGRmR7RYLSKdrn4GOzU20d1hdjgOwVcr3yxH7q5U+UUuHQ2AU0Xe+MP2ufBMFxb+LImNgTFBj4e8cemAKl1Avdg/4sHfqocT+jZiP/N/sFp4GNquxkvLL7REURFERREURY/yoitfxtge/dSk985SU7/fVDAS7iB7CvSVQw0XcPZMnPnK1sltLcRRiOVcEeH7qklgDlPqnqd8Z9asaunjdGXEZquoqubpBGXXB5pMsYWdIkfIVpYkIHUhpVU79jg9q83TtjfVtbrc+yvpXOELncgVrNjwS2tEZoYUUhSS3Vzgd3bLH769a2NjB8IsvKvnklPxm6yHlY/1frER/wGriXdW02/avU8TtdN4ewMf5RvzVBCkgdz+UGPI79q5TSiKEvIvZbRtDgAe719lovA71bSHw1jdoh7yMCmwb3m1lmBzqLNnB6+dUsNWZDZ+pKizU4mcHBwB0IN9uVhbS3euP+nIEgXw9Sk7BMl/1R9qrLoclt/DAW5HPr0/ZXXNrZ4fdHfe3kO4wfqHqO1RZfkPYoFOLTtHWPVKHsv8A7Vd/oJ/FJT+/uHusyfyh/wBj6BaRW6jIoiTPaLHj6PL+bJpPwP8Ak1WVvwTRP67ffmrvhBxNlj5i/gqa2Gg3R/OiEg/SjIx/L761lFpXgbtDu9pUoHFHF1OLe5wVryJPpuJ4+zhZB+4/jmt4Dhqnt2cAfvxUbiLcVNG/dpLV59pcQZrUHpqk/hFc+MkiC45rnwcXkcDyVF7PbcLxNu/5Bup9Y+1R+DvLiez3UnircMXePQpr9o4/8vF6XCf4h/Op/E/6V6r+Ff1A7CkmytDI8EQ+3Lk/BBv/ADqso2XjjH6nX7gr+V/Rtkf+llu8/YV7y84ku4gv1A8sn3e6p+4AVJiOORnW5zvDIKHVjo6d99cLG+5WiVcrzaKIiiIoiKIvjHFEWQcg73NqfOVz/wAh68/RG9e7sPqvTV+VIR2J89op/wBXz/qf+4lXFV/Jd2KloP6hv3ss2a58KKKTGfDkifHnplVsfhXlqAF1a0DW/svVuj6VnR/qy8clYcQ9pdw8cqiGIAowz7+QCD3zjNe4kgsxx5AlQ5+DUdK1rpZSCSAL2+J2wA1zVLy62kwZ6e6D8CAD+BqdJuoMuYKmESJcoI1Vnl1R6WOBpdSGz5Bcas9sVxkaHxEFbwllwXkgDPLW408dFK4lzOFt0jTBZhg79cmqCmp3dLidkG5k9inx8PPSudJkAuXBecRa6gkcJI2eU6yzHuM52Ub4A2796uqdv5hnSSGw1t1bX67a+CpPxHIIWxsgJdI85N2A5nrOXnyUy659nuraeMQqfEQoulZOjAgksTpGAe5qvqXHGGRZgg3PLkO0nwU7+H0tNgc+X4hmeVxyGtr+SgcC43LZyTSRxaw6gH3WbBUsei7/AGutSGBmIl99Mrd6pwx8ro42kBuL4iTo3LMczqr2z9pjtG7OkQZc+7h87Dvk+dQaipc2oZDFYg2ueWfsFKrKGNlVHBC4kOtcna59hmmHlnmpri0kuJPCVl1FVUncKuckE565qwewB1gs1tDFDVNgjcSDbPtKUOOcyy3lsgZUXLE4XPUEjbJ/zmvPcUkkMxit8LbG9uY3816Cl4bHRzOLSTlurEsj/RwWWPUr6surHcA4IXcbjoRUoSskfG4EZgjyBVZgfG2UWJsRbI7EjJRuW73w57Zhg6h4TH5hQT884qOJbPhc3X5SN7afupFTBjjmYf8AsPC6vPaPnVadManz550bfLr+FdONf03eFXcGt0judkp8Fv2gvtagHMbDcbfYPUH0qooql1PGXtAJ/wAqRxt2GC45j0Kk8a5rmuVMUiIvhyBjp1Zwu46k9a9HX9G/hpladbef0UOnidFxCER5xyRlwJ1BGo5ZXHivfCzh86STHbu7YIGCQc75z9qq1o6N7R+iMnvVxN8UZH6pAO4H9lZckR6bmMKraRDhj1AJJPYbZ261tSPvLGBnZufVfPPko/E/5Ly4548uu1gtEq7XmkURFERREURcbx9MbnyUn8KwdFlouQsd5Mu0he0dzsC31QSSfBYYwPX5V5uikayre55sADr2r1dZC+aEsZqTurTnzmwyxGDZBIy4Xq5AdTlj26dB95qU+rkqmuMTf9NupO55D701touVLwxsI6Qm5Hh3fv5Ja4vMogRCSS2k9OwYEnyFQuDU75a4PaMgc+pdK/iDaKAy3GIfKDudhkq151KMoUgEY7Y323r3HEKiOGncNCRYcyvn9FLWcR4pHPUPxWN+ob2A0H3dX/BuCxvsxfCpqwJGHTOwIx5CvOQ8YqZGkkjW2g6l7+eNrA0jc2XG8ItLUuf7TejC5JJSDuxJycyevbPrVzjcGfEb2F+9SG9H02Fgu2PM/wDJ/wBG7daqILKKM6pLjUQekYzv8cMfwFRpn9OOjJ12GZ/x3KLPxGolacLLDUk8h4ZLp/SVtDskBY+bY+/LFj+Arr0TzkR4n2z9FDp4pa8dM14tpcDltoLjPmRe/Wvd5zFNkKojXK5PuliM9sscfgK0pmunvY2FyB123SppIKSmfUSXdh7rnT1UZeYZo/q6MHcqVyCfPsakOpnjUqPwiOHiDHOAIANrnW/LcZZdt9lYXfGUKqbiBG1eW5HwDDb5Gq+GXppHMDb4d10poHSSvZTvIw+HLb6KYGCwFV8aKKRDsyakAYbnO+Oufriu2Ig7jtz+/FYJk6bE4BzgRoc7j18EuX2Y41RZFkXJIKnz7Eb4+RNKc/7pz7jNu3V/legoqt8jy6xaeRT37P7YSWzM651NgZ36DtVdxJkbpj8I8FF4rUO6VuA2ySvx52juB726MSvXbcEGt+ERhszrDItCsqG0hz0LfotO54US2cdyrqPDXxVUjOsFN1G+QcHY711r6YTRFhNrZ+C8nRPNPUlhG+HszWdXF0I7pWYNggr6bgdPurzdNCZYHAbC/gVZcXhMtO622fh+y5X8wNxEVz77LnbuD/0qzjlP8Mlidt6H97rjwdzJqcMf80brjscCCPH2TdyzZBtbOuRkgHHbPT1qLFC3ALjbNSq6dzCGtKs+UOakWQ2cwEbq5WNugffYH+969/j19LTwtELSwZWUfiXDHuYKqL4gRcjcdnV6dieq2XnkURFERRFxvLtIkLyOqKOrMQBWQCdF0jifK7CwEnkEg8x87tLFItonuFWBlcHfYjCJ1J9T91RKushpzgebuOw26ydlfwcHbCMdQc/0j3P08Vnk3FdKRCPJkUnII6e6V3yOu9VFDwt9RK7GPgPnndTpZooY+kldhaN/vU9irRkuGY6mLDJPxFelrqdkVC9rRYAaDtXn4fxAayuZTwi0efa6wJ7hfv8ARXHFoyxiG31Pl1qg4HUx0wmkf1WG5PJY/E0Jliia3n7LpHYEpgKSvc/DfP4VFqa188uN5z5chy+9VTUx/LEdHkQrvlCPMjKWYgqVOT0BB2HYVvELNuBbNelhqZZafpH/AKsu6yruL8vmSZ/FnAce6MISuANt87eZ9c16eAl0QNtVZwTsjZaNuRzz61U8bgMLCMjCoMjyOe4/z1JrjwukfE6Sab5ifu33sqTi0z58NFCfjlOfU0a+PoDzVPAmtwD3O/w7/hUmqlMcTn7++3mvTRQspYBHGMmiw++tdg+p2fzO3+furtQw9FGG8h57ryf4uqOjgjphubnsH1J8lyI1SAeuKxUS4WufyHorvhcH5Hhrb6hpce05/spfFMvIqD0A+J/yKq+Eswwl53Pp9la8EZ0dM6V25J7h9laFzHhLOUDoE0j8FqUzNyqaG76ph67+6VOFcnXM0O3hoGOoMzb4x5AE/fUKapYKgSN2BCvq2qEbvgPxWt2Kvt+OcR4ZcpBN70Qx7mxVkJ3ZGxkHr179RWpjjnBc3X3VBJLIXYnnvKl828XjmcNErKAepAH4fGpVDTTQXLhYFXXCuKQueaeF+I2ubacsrjPZMHDrky8MbqzCJ0xuTsCAB36Y2raoGTgOSr6tuCvudyD4/ulfmS5VmUo4bfI079hVDwKIiQhw2KvmND321uFKkRjGswU+6Q/3dfwzWgjDKh1O465e49l5ekvR15hdzt7jxyX3jfPkkNuq2vultizKCEGOoyME/HbrVjHRPa68mnqpNbKwPLQbuvmNxvmOu69cJ5W4hcx/SZnTU4BCucOwxsTpGF27fuqRHWshOFoyUvh/EZac4Xm7eXLsT7ypzY8LC1vjhuiSkg/AOf3N9/nUprmTNxxrPEOFsmaamkzG7foPbwWg1qvNIoiquO3txGuLa3MzkdS6Kg+OWBPwH31s0A6lTKSGB7rzyYR2Ek+Vh95JGm5Zvrl/EvAXP2Y9aaF+QbH+dyar6+oq7GOkZb/lcX7s8u0+S9GziNDTtwU5t12Nz5fe1l7vOAXgGmOE/pao8D4DV1/CqvhvBS+TpKw2HLUnttfLzKhVXF4oo8cbTI7Yad5Jtl2XJ6tVTNyNdd7c57nXHk+pOqvcslpmNwtPkV8+4g/itdL0kw7ACMI7Bf8AfmVHfkC7OMRMN+7Rn/FXGqkp5IXNNyLaDU9i1oWV9NM2VrBcdm+XNWlnyVcqcyIzkDA95cYHoD0rw8lNUZhkdh2j6r0dVV1FRbHtyU+fly4ZSvhMM7Ddf+vSuUdBU4xdnp9VEZG4uF8lw41yndW6xi0BkYg+IygDfzOTn0HoK9S2mhLQ12g0XqeG1NPZzJiA0WsDf28+tQrflm/KapEOrc40gn+Lqa5PrJo5RFFFdmQuT59gUuWqowThcLdV/JQOK8tX0pGq3ZtIwMAD5dat3PjbkCo3BammeXVVVZjj8Ibe5Db6nrJ8gOaj2vJd0quTbPqxpUbd+p69gPxqFUESSRtHy3ue7Qd5I8FdyV9C4tGMW13XuLk25VP7M+rHl3++rNs0TY9c18/4k01/HGk5QggX2wtzPib27V94NydcrKC9s4ABO69T0/nVNxV7nUxbELk2GS9hxuvpnUbmQOBcSBly19rd6ncv8rTtfxPLbukYk1klcABcsAfmAKkxBsUDYwcwLLpLVUsPDuije0uDbddzkfdP/P1m8lhNHEhZm04VBvs6k7D0Fax2xZqg4S6NtU0yGwzzvbYhZhw/gfEUD6VnQqPdHhtv6bYqJUQMD2BuYcbE8utX0gprgNnBH/LCbe6hHly9eQNLBcN/9p9s/KrGmiiiIsVF4vDSycPma2Vrn4TbMajOwHXbtKlzctz6CBbTZ/8ApPn91WMr4i3IjxXhfwpLNTcUjfKCGm4JIIAuN9tbJ49ldvLHHNFNDJGNYddaMucjBxkdtI++qyexNwV7f8QvikkZJG8OyINiDpnt2lUvtL5dkN0JYIXcSINXhxsfeG2+kbZGn8a2he0CxU7gNdE2nMcjwCDuQMj296g8v8OuAjI8EwwcjMTjY9R0/wA5rz/HKdxlbNELne2eY0P3yVR+JBG6ZlRA4EnI2IOY0OX3kql+WpcujW82ATg+G+4+7Br09HMyaEY8rjQ+eqpfxVeUwV9Mfic2zgNQRuQM+Y7gusfDL5QVTxwp6jw5P5da4O4VTF1w7zCgx/iXiAaA+LERvhz9FXScHusnVFMx8/Df8Nq2iijhGFp819O4ZV0roBI2T5s/iIBHVbK1k+ci8x3EOmC5imMXRJDG+U9G23X17fDppKxpzaVVcX4fTy3mgc3FuLjPrHX69uulVHXlEURFERREURFERREURFERREURFERREURFERREURFERREURFERREURFERREURFEX//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2054" name="Picture 6" descr="http://t0.gstatic.com/images?q=tbn:ANd9GcSuFzRdNns50XbgjBjC6j3eb1n0r6e3bV0SqP_rzg6-1uxKc6G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833245"/>
            <a:ext cx="4320480" cy="368398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t1.gstatic.com/images?q=tbn:ANd9GcT_nkRYHuoIQ_DMXH_J7qFY5pWEK2UPrYLly8LAy4TRfs5JaqI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6" y="161015"/>
            <a:ext cx="6088162" cy="273630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t1.gstatic.com/images?q=tbn:ANd9GcTnPl5wTclQJIX6wvtB12uYf4ohbuCWA-v0VXzmOicA-_GgPJp1l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38" y="3083626"/>
            <a:ext cx="3975993" cy="3793644"/>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4644008" y="5517232"/>
            <a:ext cx="4499992" cy="1477328"/>
          </a:xfrm>
          <a:prstGeom prst="rect">
            <a:avLst/>
          </a:prstGeom>
        </p:spPr>
        <p:txBody>
          <a:bodyPr wrap="square">
            <a:spAutoFit/>
          </a:bodyPr>
          <a:lstStyle/>
          <a:p>
            <a:r>
              <a:rPr lang="es-CO" b="1" dirty="0" smtClean="0"/>
              <a:t>Fisiología</a:t>
            </a:r>
            <a:r>
              <a:rPr lang="es-CO" dirty="0" smtClean="0"/>
              <a:t>. Parte </a:t>
            </a:r>
            <a:r>
              <a:rPr lang="es-CO" dirty="0"/>
              <a:t>de la biología que estudia los procesos, actividades y fenómenos de las células y tejidos de los organismos vivos y que explica los factores físicos y químicos causantes de las funciones vitales.</a:t>
            </a:r>
          </a:p>
        </p:txBody>
      </p:sp>
      <p:sp>
        <p:nvSpPr>
          <p:cNvPr id="3" name="2 Rectángulo"/>
          <p:cNvSpPr/>
          <p:nvPr/>
        </p:nvSpPr>
        <p:spPr>
          <a:xfrm>
            <a:off x="6372200" y="167436"/>
            <a:ext cx="2718048" cy="1477328"/>
          </a:xfrm>
          <a:prstGeom prst="rect">
            <a:avLst/>
          </a:prstGeom>
        </p:spPr>
        <p:txBody>
          <a:bodyPr wrap="square">
            <a:spAutoFit/>
          </a:bodyPr>
          <a:lstStyle/>
          <a:p>
            <a:pPr algn="ctr"/>
            <a:r>
              <a:rPr lang="es-CO" dirty="0" smtClean="0"/>
              <a:t> </a:t>
            </a:r>
            <a:r>
              <a:rPr lang="es-CO" dirty="0"/>
              <a:t>Muchas veces </a:t>
            </a:r>
            <a:r>
              <a:rPr lang="es-CO" dirty="0" smtClean="0"/>
              <a:t>nosotros </a:t>
            </a:r>
            <a:r>
              <a:rPr lang="es-CO" dirty="0"/>
              <a:t>mismos les damos mal ejemplo a nuestros hijos, y </a:t>
            </a:r>
            <a:r>
              <a:rPr lang="es-CO" dirty="0" smtClean="0"/>
              <a:t>después </a:t>
            </a:r>
            <a:r>
              <a:rPr lang="es-CO" dirty="0"/>
              <a:t>decimos: ¿porqué mi hijo salió así? </a:t>
            </a:r>
          </a:p>
        </p:txBody>
      </p:sp>
    </p:spTree>
    <p:extLst>
      <p:ext uri="{BB962C8B-B14F-4D97-AF65-F5344CB8AC3E}">
        <p14:creationId xmlns:p14="http://schemas.microsoft.com/office/powerpoint/2010/main" val="922324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058"/>
                                        </p:tgtEl>
                                        <p:attrNameLst>
                                          <p:attrName>style.visibility</p:attrName>
                                        </p:attrNameLst>
                                      </p:cBhvr>
                                      <p:to>
                                        <p:strVal val="visible"/>
                                      </p:to>
                                    </p:set>
                                    <p:anim calcmode="lin" valueType="num">
                                      <p:cBhvr>
                                        <p:cTn id="7" dur="1000" fill="hold"/>
                                        <p:tgtEl>
                                          <p:spTgt spid="2058"/>
                                        </p:tgtEl>
                                        <p:attrNameLst>
                                          <p:attrName>ppt_w</p:attrName>
                                        </p:attrNameLst>
                                      </p:cBhvr>
                                      <p:tavLst>
                                        <p:tav tm="0">
                                          <p:val>
                                            <p:fltVal val="0"/>
                                          </p:val>
                                        </p:tav>
                                        <p:tav tm="100000">
                                          <p:val>
                                            <p:strVal val="#ppt_w"/>
                                          </p:val>
                                        </p:tav>
                                      </p:tavLst>
                                    </p:anim>
                                    <p:anim calcmode="lin" valueType="num">
                                      <p:cBhvr>
                                        <p:cTn id="8" dur="1000" fill="hold"/>
                                        <p:tgtEl>
                                          <p:spTgt spid="2058"/>
                                        </p:tgtEl>
                                        <p:attrNameLst>
                                          <p:attrName>ppt_h</p:attrName>
                                        </p:attrNameLst>
                                      </p:cBhvr>
                                      <p:tavLst>
                                        <p:tav tm="0">
                                          <p:val>
                                            <p:fltVal val="0"/>
                                          </p:val>
                                        </p:tav>
                                        <p:tav tm="100000">
                                          <p:val>
                                            <p:strVal val="#ppt_h"/>
                                          </p:val>
                                        </p:tav>
                                      </p:tavLst>
                                    </p:anim>
                                    <p:anim calcmode="lin" valueType="num">
                                      <p:cBhvr>
                                        <p:cTn id="9" dur="1000" fill="hold"/>
                                        <p:tgtEl>
                                          <p:spTgt spid="2058"/>
                                        </p:tgtEl>
                                        <p:attrNameLst>
                                          <p:attrName>style.rotation</p:attrName>
                                        </p:attrNameLst>
                                      </p:cBhvr>
                                      <p:tavLst>
                                        <p:tav tm="0">
                                          <p:val>
                                            <p:fltVal val="90"/>
                                          </p:val>
                                        </p:tav>
                                        <p:tav tm="100000">
                                          <p:val>
                                            <p:fltVal val="0"/>
                                          </p:val>
                                        </p:tav>
                                      </p:tavLst>
                                    </p:anim>
                                    <p:animEffect transition="in" filter="fade">
                                      <p:cBhvr>
                                        <p:cTn id="10" dur="1000"/>
                                        <p:tgtEl>
                                          <p:spTgt spid="205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056"/>
                                        </p:tgtEl>
                                        <p:attrNameLst>
                                          <p:attrName>style.visibility</p:attrName>
                                        </p:attrNameLst>
                                      </p:cBhvr>
                                      <p:to>
                                        <p:strVal val="visible"/>
                                      </p:to>
                                    </p:set>
                                    <p:anim calcmode="lin" valueType="num">
                                      <p:cBhvr>
                                        <p:cTn id="15" dur="1000" fill="hold"/>
                                        <p:tgtEl>
                                          <p:spTgt spid="2056"/>
                                        </p:tgtEl>
                                        <p:attrNameLst>
                                          <p:attrName>ppt_w</p:attrName>
                                        </p:attrNameLst>
                                      </p:cBhvr>
                                      <p:tavLst>
                                        <p:tav tm="0">
                                          <p:val>
                                            <p:fltVal val="0"/>
                                          </p:val>
                                        </p:tav>
                                        <p:tav tm="100000">
                                          <p:val>
                                            <p:strVal val="#ppt_w"/>
                                          </p:val>
                                        </p:tav>
                                      </p:tavLst>
                                    </p:anim>
                                    <p:anim calcmode="lin" valueType="num">
                                      <p:cBhvr>
                                        <p:cTn id="16" dur="1000" fill="hold"/>
                                        <p:tgtEl>
                                          <p:spTgt spid="2056"/>
                                        </p:tgtEl>
                                        <p:attrNameLst>
                                          <p:attrName>ppt_h</p:attrName>
                                        </p:attrNameLst>
                                      </p:cBhvr>
                                      <p:tavLst>
                                        <p:tav tm="0">
                                          <p:val>
                                            <p:fltVal val="0"/>
                                          </p:val>
                                        </p:tav>
                                        <p:tav tm="100000">
                                          <p:val>
                                            <p:strVal val="#ppt_h"/>
                                          </p:val>
                                        </p:tav>
                                      </p:tavLst>
                                    </p:anim>
                                    <p:anim calcmode="lin" valueType="num">
                                      <p:cBhvr>
                                        <p:cTn id="17" dur="1000" fill="hold"/>
                                        <p:tgtEl>
                                          <p:spTgt spid="2056"/>
                                        </p:tgtEl>
                                        <p:attrNameLst>
                                          <p:attrName>style.rotation</p:attrName>
                                        </p:attrNameLst>
                                      </p:cBhvr>
                                      <p:tavLst>
                                        <p:tav tm="0">
                                          <p:val>
                                            <p:fltVal val="90"/>
                                          </p:val>
                                        </p:tav>
                                        <p:tav tm="100000">
                                          <p:val>
                                            <p:fltVal val="0"/>
                                          </p:val>
                                        </p:tav>
                                      </p:tavLst>
                                    </p:anim>
                                    <p:animEffect transition="in" filter="fade">
                                      <p:cBhvr>
                                        <p:cTn id="18" dur="1000"/>
                                        <p:tgtEl>
                                          <p:spTgt spid="205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2054"/>
                                        </p:tgtEl>
                                        <p:attrNameLst>
                                          <p:attrName>style.visibility</p:attrName>
                                        </p:attrNameLst>
                                      </p:cBhvr>
                                      <p:to>
                                        <p:strVal val="visible"/>
                                      </p:to>
                                    </p:set>
                                    <p:anim calcmode="lin" valueType="num">
                                      <p:cBhvr>
                                        <p:cTn id="23" dur="1000" fill="hold"/>
                                        <p:tgtEl>
                                          <p:spTgt spid="2054"/>
                                        </p:tgtEl>
                                        <p:attrNameLst>
                                          <p:attrName>ppt_w</p:attrName>
                                        </p:attrNameLst>
                                      </p:cBhvr>
                                      <p:tavLst>
                                        <p:tav tm="0">
                                          <p:val>
                                            <p:fltVal val="0"/>
                                          </p:val>
                                        </p:tav>
                                        <p:tav tm="100000">
                                          <p:val>
                                            <p:strVal val="#ppt_w"/>
                                          </p:val>
                                        </p:tav>
                                      </p:tavLst>
                                    </p:anim>
                                    <p:anim calcmode="lin" valueType="num">
                                      <p:cBhvr>
                                        <p:cTn id="24" dur="1000" fill="hold"/>
                                        <p:tgtEl>
                                          <p:spTgt spid="2054"/>
                                        </p:tgtEl>
                                        <p:attrNameLst>
                                          <p:attrName>ppt_h</p:attrName>
                                        </p:attrNameLst>
                                      </p:cBhvr>
                                      <p:tavLst>
                                        <p:tav tm="0">
                                          <p:val>
                                            <p:fltVal val="0"/>
                                          </p:val>
                                        </p:tav>
                                        <p:tav tm="100000">
                                          <p:val>
                                            <p:strVal val="#ppt_h"/>
                                          </p:val>
                                        </p:tav>
                                      </p:tavLst>
                                    </p:anim>
                                    <p:anim calcmode="lin" valueType="num">
                                      <p:cBhvr>
                                        <p:cTn id="25" dur="1000" fill="hold"/>
                                        <p:tgtEl>
                                          <p:spTgt spid="2054"/>
                                        </p:tgtEl>
                                        <p:attrNameLst>
                                          <p:attrName>style.rotation</p:attrName>
                                        </p:attrNameLst>
                                      </p:cBhvr>
                                      <p:tavLst>
                                        <p:tav tm="0">
                                          <p:val>
                                            <p:fltVal val="90"/>
                                          </p:val>
                                        </p:tav>
                                        <p:tav tm="100000">
                                          <p:val>
                                            <p:fltVal val="0"/>
                                          </p:val>
                                        </p:tav>
                                      </p:tavLst>
                                    </p:anim>
                                    <p:animEffect transition="in" filter="fade">
                                      <p:cBhvr>
                                        <p:cTn id="26" dur="1000"/>
                                        <p:tgtEl>
                                          <p:spTgt spid="2054"/>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80">
                                          <p:stCondLst>
                                            <p:cond delay="0"/>
                                          </p:stCondLst>
                                        </p:cTn>
                                        <p:tgtEl>
                                          <p:spTgt spid="3"/>
                                        </p:tgtEl>
                                      </p:cBhvr>
                                    </p:animEffect>
                                    <p:anim calcmode="lin" valueType="num">
                                      <p:cBhvr>
                                        <p:cTn id="3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gtEl>
                                      </p:cBhvr>
                                      <p:to x="100000" y="60000"/>
                                    </p:animScale>
                                    <p:animScale>
                                      <p:cBhvr>
                                        <p:cTn id="38" dur="166" decel="50000">
                                          <p:stCondLst>
                                            <p:cond delay="676"/>
                                          </p:stCondLst>
                                        </p:cTn>
                                        <p:tgtEl>
                                          <p:spTgt spid="3"/>
                                        </p:tgtEl>
                                      </p:cBhvr>
                                      <p:to x="100000" y="100000"/>
                                    </p:animScale>
                                    <p:animScale>
                                      <p:cBhvr>
                                        <p:cTn id="39" dur="26">
                                          <p:stCondLst>
                                            <p:cond delay="1312"/>
                                          </p:stCondLst>
                                        </p:cTn>
                                        <p:tgtEl>
                                          <p:spTgt spid="3"/>
                                        </p:tgtEl>
                                      </p:cBhvr>
                                      <p:to x="100000" y="80000"/>
                                    </p:animScale>
                                    <p:animScale>
                                      <p:cBhvr>
                                        <p:cTn id="40" dur="166" decel="50000">
                                          <p:stCondLst>
                                            <p:cond delay="1338"/>
                                          </p:stCondLst>
                                        </p:cTn>
                                        <p:tgtEl>
                                          <p:spTgt spid="3"/>
                                        </p:tgtEl>
                                      </p:cBhvr>
                                      <p:to x="100000" y="100000"/>
                                    </p:animScale>
                                    <p:animScale>
                                      <p:cBhvr>
                                        <p:cTn id="41" dur="26">
                                          <p:stCondLst>
                                            <p:cond delay="1642"/>
                                          </p:stCondLst>
                                        </p:cTn>
                                        <p:tgtEl>
                                          <p:spTgt spid="3"/>
                                        </p:tgtEl>
                                      </p:cBhvr>
                                      <p:to x="100000" y="90000"/>
                                    </p:animScale>
                                    <p:animScale>
                                      <p:cBhvr>
                                        <p:cTn id="42" dur="166" decel="50000">
                                          <p:stCondLst>
                                            <p:cond delay="1668"/>
                                          </p:stCondLst>
                                        </p:cTn>
                                        <p:tgtEl>
                                          <p:spTgt spid="3"/>
                                        </p:tgtEl>
                                      </p:cBhvr>
                                      <p:to x="100000" y="100000"/>
                                    </p:animScale>
                                    <p:animScale>
                                      <p:cBhvr>
                                        <p:cTn id="43" dur="26">
                                          <p:stCondLst>
                                            <p:cond delay="1808"/>
                                          </p:stCondLst>
                                        </p:cTn>
                                        <p:tgtEl>
                                          <p:spTgt spid="3"/>
                                        </p:tgtEl>
                                      </p:cBhvr>
                                      <p:to x="100000" y="95000"/>
                                    </p:animScale>
                                    <p:animScale>
                                      <p:cBhvr>
                                        <p:cTn id="44" dur="166" decel="50000">
                                          <p:stCondLst>
                                            <p:cond delay="1834"/>
                                          </p:stCondLst>
                                        </p:cTn>
                                        <p:tgtEl>
                                          <p:spTgt spid="3"/>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2054"/>
                                        </p:tgtEl>
                                        <p:attrNameLst>
                                          <p:attrName>style.visibility</p:attrName>
                                        </p:attrNameLst>
                                      </p:cBhvr>
                                      <p:to>
                                        <p:strVal val="visible"/>
                                      </p:to>
                                    </p:set>
                                    <p:anim calcmode="lin" valueType="num">
                                      <p:cBhvr>
                                        <p:cTn id="49" dur="1000" fill="hold"/>
                                        <p:tgtEl>
                                          <p:spTgt spid="2054"/>
                                        </p:tgtEl>
                                        <p:attrNameLst>
                                          <p:attrName>ppt_w</p:attrName>
                                        </p:attrNameLst>
                                      </p:cBhvr>
                                      <p:tavLst>
                                        <p:tav tm="0">
                                          <p:val>
                                            <p:fltVal val="0"/>
                                          </p:val>
                                        </p:tav>
                                        <p:tav tm="100000">
                                          <p:val>
                                            <p:strVal val="#ppt_w"/>
                                          </p:val>
                                        </p:tav>
                                      </p:tavLst>
                                    </p:anim>
                                    <p:anim calcmode="lin" valueType="num">
                                      <p:cBhvr>
                                        <p:cTn id="50" dur="1000" fill="hold"/>
                                        <p:tgtEl>
                                          <p:spTgt spid="2054"/>
                                        </p:tgtEl>
                                        <p:attrNameLst>
                                          <p:attrName>ppt_h</p:attrName>
                                        </p:attrNameLst>
                                      </p:cBhvr>
                                      <p:tavLst>
                                        <p:tav tm="0">
                                          <p:val>
                                            <p:fltVal val="0"/>
                                          </p:val>
                                        </p:tav>
                                        <p:tav tm="100000">
                                          <p:val>
                                            <p:strVal val="#ppt_h"/>
                                          </p:val>
                                        </p:tav>
                                      </p:tavLst>
                                    </p:anim>
                                    <p:anim calcmode="lin" valueType="num">
                                      <p:cBhvr>
                                        <p:cTn id="51" dur="1000" fill="hold"/>
                                        <p:tgtEl>
                                          <p:spTgt spid="2054"/>
                                        </p:tgtEl>
                                        <p:attrNameLst>
                                          <p:attrName>style.rotation</p:attrName>
                                        </p:attrNameLst>
                                      </p:cBhvr>
                                      <p:tavLst>
                                        <p:tav tm="0">
                                          <p:val>
                                            <p:fltVal val="90"/>
                                          </p:val>
                                        </p:tav>
                                        <p:tav tm="100000">
                                          <p:val>
                                            <p:fltVal val="0"/>
                                          </p:val>
                                        </p:tav>
                                      </p:tavLst>
                                    </p:anim>
                                    <p:animEffect transition="in" filter="fade">
                                      <p:cBhvr>
                                        <p:cTn id="52" dur="1000"/>
                                        <p:tgtEl>
                                          <p:spTgt spid="2054"/>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1000" fill="hold"/>
                                        <p:tgtEl>
                                          <p:spTgt spid="2"/>
                                        </p:tgtEl>
                                        <p:attrNameLst>
                                          <p:attrName>ppt_w</p:attrName>
                                        </p:attrNameLst>
                                      </p:cBhvr>
                                      <p:tavLst>
                                        <p:tav tm="0">
                                          <p:val>
                                            <p:fltVal val="0"/>
                                          </p:val>
                                        </p:tav>
                                        <p:tav tm="100000">
                                          <p:val>
                                            <p:strVal val="#ppt_w"/>
                                          </p:val>
                                        </p:tav>
                                      </p:tavLst>
                                    </p:anim>
                                    <p:anim calcmode="lin" valueType="num">
                                      <p:cBhvr>
                                        <p:cTn id="58" dur="1000" fill="hold"/>
                                        <p:tgtEl>
                                          <p:spTgt spid="2"/>
                                        </p:tgtEl>
                                        <p:attrNameLst>
                                          <p:attrName>ppt_h</p:attrName>
                                        </p:attrNameLst>
                                      </p:cBhvr>
                                      <p:tavLst>
                                        <p:tav tm="0">
                                          <p:val>
                                            <p:fltVal val="0"/>
                                          </p:val>
                                        </p:tav>
                                        <p:tav tm="100000">
                                          <p:val>
                                            <p:strVal val="#ppt_h"/>
                                          </p:val>
                                        </p:tav>
                                      </p:tavLst>
                                    </p:anim>
                                    <p:anim calcmode="lin" valueType="num">
                                      <p:cBhvr>
                                        <p:cTn id="59" dur="1000" fill="hold"/>
                                        <p:tgtEl>
                                          <p:spTgt spid="2"/>
                                        </p:tgtEl>
                                        <p:attrNameLst>
                                          <p:attrName>style.rotation</p:attrName>
                                        </p:attrNameLst>
                                      </p:cBhvr>
                                      <p:tavLst>
                                        <p:tav tm="0">
                                          <p:val>
                                            <p:fltVal val="90"/>
                                          </p:val>
                                        </p:tav>
                                        <p:tav tm="100000">
                                          <p:val>
                                            <p:fltVal val="0"/>
                                          </p:val>
                                        </p:tav>
                                      </p:tavLst>
                                    </p:anim>
                                    <p:animEffect transition="in" filter="fade">
                                      <p:cBhvr>
                                        <p:cTn id="6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01008"/>
            <a:ext cx="8229600" cy="2625155"/>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85000" lnSpcReduction="10000"/>
          </a:bodyPr>
          <a:lstStyle/>
          <a:p>
            <a:pPr marL="0" indent="0">
              <a:buNone/>
            </a:pPr>
            <a:r>
              <a:rPr lang="es-CO" dirty="0" smtClean="0"/>
              <a:t>Los padres no deben delegar esta responsabilidad sobre los maestros o sobre la iglesia, porque Dios comisionó directamente a los papás esta obra como sus representantes para la educación de los hijos, la cual es la más importante de su vida. Al educar a sus hijos, ellos mismos se están educando para el cielo</a:t>
            </a:r>
            <a:endParaRPr lang="es-CO" dirty="0"/>
          </a:p>
        </p:txBody>
      </p:sp>
      <p:pic>
        <p:nvPicPr>
          <p:cNvPr id="2050" name="Picture 2" descr="http://t1.gstatic.com/images?q=tbn:ANd9GcT2DpDSfteysD-CYaBdkOfEL7wxjpuOVxRkOpLpRTB-oletMXpXy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452038"/>
            <a:ext cx="2863205" cy="268893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23528" y="404664"/>
            <a:ext cx="4572000" cy="2677656"/>
          </a:xfrm>
          <a:prstGeom prst="rect">
            <a:avLst/>
          </a:prstGeom>
          <a:gradFill>
            <a:gsLst>
              <a:gs pos="0">
                <a:srgbClr val="FFEFD1"/>
              </a:gs>
              <a:gs pos="64999">
                <a:srgbClr val="F0EBD5"/>
              </a:gs>
              <a:gs pos="100000">
                <a:srgbClr val="D1C39F"/>
              </a:gs>
            </a:gsLst>
            <a:lin ang="5400000" scaled="0"/>
          </a:gradFill>
        </p:spPr>
        <p:txBody>
          <a:bodyPr>
            <a:spAutoFit/>
          </a:bodyPr>
          <a:lstStyle/>
          <a:p>
            <a:r>
              <a:rPr lang="es-CO" sz="2800" dirty="0"/>
              <a:t>Pongo nuevamente aquí sobre la mesa, lo que dice Dios a los padres en su Palabra: </a:t>
            </a:r>
            <a:r>
              <a:rPr lang="es-CO" sz="2800" b="1" baseline="30000" dirty="0"/>
              <a:t>«</a:t>
            </a:r>
            <a:r>
              <a:rPr lang="es-CO" sz="2800" b="1" i="1" dirty="0">
                <a:latin typeface="Agency FB" pitchFamily="34" charset="0"/>
              </a:rPr>
              <a:t>Instruye al niño en su camino; y aun cuando sea viejo, no se apartará de él</a:t>
            </a:r>
            <a:r>
              <a:rPr lang="es-CO" sz="2800" dirty="0"/>
              <a:t>» </a:t>
            </a:r>
            <a:r>
              <a:rPr lang="es-CO" sz="2800" b="1" dirty="0">
                <a:solidFill>
                  <a:srgbClr val="FF0000"/>
                </a:solidFill>
              </a:rPr>
              <a:t>(Prov.22:6). </a:t>
            </a:r>
          </a:p>
        </p:txBody>
      </p:sp>
    </p:spTree>
    <p:extLst>
      <p:ext uri="{BB962C8B-B14F-4D97-AF65-F5344CB8AC3E}">
        <p14:creationId xmlns:p14="http://schemas.microsoft.com/office/powerpoint/2010/main" val="28895798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703538698"/>
              </p:ext>
            </p:extLst>
          </p:nvPr>
        </p:nvGraphicFramePr>
        <p:xfrm>
          <a:off x="457200" y="332656"/>
          <a:ext cx="822960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086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332656"/>
            <a:ext cx="3960440" cy="3816423"/>
          </a:xfrm>
        </p:spPr>
        <p:txBody>
          <a:bodyPr>
            <a:normAutofit/>
          </a:bodyPr>
          <a:lstStyle/>
          <a:p>
            <a:pPr marL="0" indent="0" algn="ctr">
              <a:buNone/>
            </a:pPr>
            <a:r>
              <a:rPr lang="es-CO" sz="4400" b="1" i="1" dirty="0" smtClean="0">
                <a:solidFill>
                  <a:srgbClr val="0070C0"/>
                </a:solidFill>
              </a:rPr>
              <a:t>Adiós al blablablá</a:t>
            </a:r>
          </a:p>
          <a:p>
            <a:pPr marL="0" indent="0" algn="ctr">
              <a:buNone/>
            </a:pPr>
            <a:endParaRPr lang="es-CO" dirty="0" smtClean="0"/>
          </a:p>
          <a:p>
            <a:pPr marL="0" indent="0" algn="ctr">
              <a:buNone/>
            </a:pPr>
            <a:r>
              <a:rPr lang="es-CO" dirty="0" smtClean="0"/>
              <a:t>La comunicación de antes y la actual </a:t>
            </a:r>
            <a:endParaRPr lang="es-CO" dirty="0"/>
          </a:p>
        </p:txBody>
      </p:sp>
      <p:sp>
        <p:nvSpPr>
          <p:cNvPr id="4" name="3 Elipse"/>
          <p:cNvSpPr/>
          <p:nvPr/>
        </p:nvSpPr>
        <p:spPr>
          <a:xfrm>
            <a:off x="4572000" y="116632"/>
            <a:ext cx="4248472" cy="38884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a:t>En Colombia y en otros países de </a:t>
            </a:r>
            <a:r>
              <a:rPr lang="es-CO" b="1" dirty="0" smtClean="0"/>
              <a:t>América </a:t>
            </a:r>
            <a:r>
              <a:rPr lang="es-CO" b="1" dirty="0"/>
              <a:t>Latina hay un estereotipo </a:t>
            </a:r>
            <a:r>
              <a:rPr lang="es-CO" b="1" i="1" dirty="0"/>
              <a:t> </a:t>
            </a:r>
            <a:r>
              <a:rPr lang="es-CO" b="1" i="1" dirty="0" smtClean="0"/>
              <a:t>(</a:t>
            </a:r>
            <a:r>
              <a:rPr lang="es-CO" b="1" dirty="0" smtClean="0"/>
              <a:t>Imagen </a:t>
            </a:r>
            <a:r>
              <a:rPr lang="es-CO" b="1" dirty="0"/>
              <a:t>o idea </a:t>
            </a:r>
            <a:r>
              <a:rPr lang="es-CO" b="1" dirty="0" smtClean="0"/>
              <a:t>aceptada por la sociedad) sin </a:t>
            </a:r>
            <a:r>
              <a:rPr lang="es-CO" b="1" dirty="0"/>
              <a:t>fundamento, pero popularizado por el cine estadounidense: los adolescentes tienen que ser rebeldes, contestones y difíciles. </a:t>
            </a:r>
            <a:r>
              <a:rPr lang="es-CO" b="1" dirty="0" smtClean="0"/>
              <a:t>En </a:t>
            </a:r>
            <a:r>
              <a:rPr lang="es-CO" b="1" dirty="0"/>
              <a:t>otras culturas eso no pasa. </a:t>
            </a:r>
          </a:p>
        </p:txBody>
      </p:sp>
      <p:pic>
        <p:nvPicPr>
          <p:cNvPr id="1026" name="Picture 2" descr="http://t3.gstatic.com/images?q=tbn:ANd9GcRKEOjixSR62FlUv1t6knxePCkS1_mv_1eTgV5-NI5N1h69Et1Ux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005064"/>
            <a:ext cx="6552728"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2733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807782400"/>
              </p:ext>
            </p:extLst>
          </p:nvPr>
        </p:nvGraphicFramePr>
        <p:xfrm>
          <a:off x="467544" y="476672"/>
          <a:ext cx="8517632"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61343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Marcador de contenido"/>
          <p:cNvGraphicFramePr>
            <a:graphicFrameLocks noGrp="1"/>
          </p:cNvGraphicFramePr>
          <p:nvPr>
            <p:ph idx="1"/>
            <p:extLst>
              <p:ext uri="{D42A27DB-BD31-4B8C-83A1-F6EECF244321}">
                <p14:modId xmlns:p14="http://schemas.microsoft.com/office/powerpoint/2010/main" val="3890490029"/>
              </p:ext>
            </p:extLst>
          </p:nvPr>
        </p:nvGraphicFramePr>
        <p:xfrm>
          <a:off x="457200" y="332656"/>
          <a:ext cx="8507288"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4351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smtClean="0">
                <a:latin typeface="Bauhaus 93" pitchFamily="82" charset="0"/>
              </a:rPr>
              <a:t>Razones de la mala comunicación entre padres e hijos</a:t>
            </a:r>
            <a:endParaRPr lang="es-CO" i="1" dirty="0">
              <a:latin typeface="Bauhaus 93"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49557034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965794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695845844"/>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329696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667047730"/>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4368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95763083"/>
              </p:ext>
            </p:extLst>
          </p:nvPr>
        </p:nvGraphicFramePr>
        <p:xfrm>
          <a:off x="457200" y="1052736"/>
          <a:ext cx="8229600" cy="5073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66940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0375" y="260837"/>
            <a:ext cx="8229600" cy="647883"/>
          </a:xfrm>
        </p:spPr>
        <p:txBody>
          <a:bodyPr>
            <a:normAutofit fontScale="90000"/>
          </a:bodyPr>
          <a:lstStyle/>
          <a:p>
            <a:r>
              <a:rPr lang="es-CO" i="1" dirty="0" smtClean="0">
                <a:latin typeface="Bauhaus 93" pitchFamily="82" charset="0"/>
              </a:rPr>
              <a:t>Memoriales de agravios</a:t>
            </a:r>
            <a:endParaRPr lang="es-CO" i="1" dirty="0">
              <a:latin typeface="Bauhaus 93" pitchFamily="82" charset="0"/>
            </a:endParaRPr>
          </a:p>
        </p:txBody>
      </p:sp>
      <p:sp>
        <p:nvSpPr>
          <p:cNvPr id="3" name="2 Marcador de contenido"/>
          <p:cNvSpPr>
            <a:spLocks noGrp="1"/>
          </p:cNvSpPr>
          <p:nvPr>
            <p:ph idx="1"/>
          </p:nvPr>
        </p:nvSpPr>
        <p:spPr>
          <a:xfrm>
            <a:off x="457200" y="1600200"/>
            <a:ext cx="3754760" cy="4997152"/>
          </a:xfrm>
        </p:spPr>
        <p:txBody>
          <a:bodyPr>
            <a:noAutofit/>
          </a:bodyPr>
          <a:lstStyle/>
          <a:p>
            <a:pPr marL="0" indent="0" algn="ctr">
              <a:buNone/>
            </a:pPr>
            <a:r>
              <a:rPr lang="es-CO" sz="2400" dirty="0" smtClean="0"/>
              <a:t>Padres e hijos tienden a creer tener siempre la razón o se ven como víctimas de otro. </a:t>
            </a:r>
          </a:p>
          <a:p>
            <a:pPr marL="0" indent="0" algn="ctr">
              <a:buNone/>
            </a:pPr>
            <a:r>
              <a:rPr lang="es-CO" sz="2400" dirty="0" smtClean="0"/>
              <a:t>Usualmente tienen una lista de quejas y reclamos que forman un verdaderos memorial de agravios. </a:t>
            </a:r>
          </a:p>
          <a:p>
            <a:pPr marL="0" indent="0" algn="ctr">
              <a:buNone/>
            </a:pPr>
            <a:r>
              <a:rPr lang="es-CO" sz="2400" dirty="0" smtClean="0"/>
              <a:t>Muchas de estas quejas son ciertas. Escucharlas puede resultar útil para tratar de entender qué es lo que está haciendo equivocadamente. </a:t>
            </a:r>
            <a:endParaRPr lang="es-CO" sz="2400" dirty="0"/>
          </a:p>
        </p:txBody>
      </p:sp>
      <p:sp>
        <p:nvSpPr>
          <p:cNvPr id="4" name="AutoShape 2" descr="data:image/jpeg;base64,/9j/4AAQSkZJRgABAQAAAQABAAD/2wCEAAkGBxQSEhUUEhQUFRQWFRUUFBQUFBQVFBQVFRQXFxQUFBQYHCggGBolHBQUITEhJSkrLi4uGB8zODMsNygtLisBCgoKDg0OGxAQGCwkHyQsLCwsLCwsLCwsLCwsLCwsLCwsLCwsLCwsLCwsLCwsLCwsLCwsLCwsLCwsLCwsLCwsLP/AABEIALcBEwMBIgACEQEDEQH/xAAcAAAABwEBAAAAAAAAAAAAAAAAAQIDBAUGBwj/xABBEAABAwIDBQUFBgQFBAMAAAABAAIRAwQSITEFBkFRYRMicYGRBzKhscEUI0Jy0fAVUmKCJEOSwuEzU6KyFnOT/8QAGQEAAwEBAQAAAAAAAAAAAAAAAQIDBAAF/8QAKhEAAgICAQQCAQMFAQAAAAAAAAECEQMhEgQxQVETIjJhcZGBobHw8SP/2gAMAwEAAhEDEQA/AGWhg/DCSaYJ7phJrVBxnxRUyBwKqQDwOS2PPEJTao5JJrxoFwDUbg1ibmI/AfmF02Fy72cXQ+1FrhqwwfAhdSkJZMpDsJhABHiCEhKPQ3dXDabHPeYa0EkngAuT7w+0KvUeRbg06YJAIze/r0W39oDC+27Nv43taY5a/RYmts1tOABoFPJPhGyuDF8k+JV2e2bj3sdQO1nE6Vrd0t8arnincZg+6+IPmqHsA7IhWNqGMbhjMGQeqjHqDVPomvJ0irmMv38Fktns/wASfzFX2x6+KiJ8vBUloP8AFGOa2Xo85qmaoU0eBAIzPNdYaCLEkoOB5ogwrrOoSXJuSnsCIMQs6hsIYU5hSS3NdZ1DTwq+9Cm3d1TptLqj2MaNS9waPUlVtPaNCtPY1adT8j2u+RQAR6bdFOaFFhTKWiAUABByUiIRCInJIeltCDgiAJmiJyUwIyEDhloTzAlNppRZATIAlBGgmFOQmqOJTvbU44phwExARBoGi4QcL2jmkPqpNSCm3QEDjUez18XYy1a76LrC5H7PnD7Y0f0u+i65KVlYdgJKVKTKAxS71V2sptJInECBxI4x6rJX9UVHS3IDitZvdaOqUZYO8wz5aOWJmcQHOM1lzz8M3dLBfkhg3DJgOaSOEiU3VvabSGlwxE6cfRV9PZEV8bnHwMZ+Q0QfsVguMZObjigzrxgrJSN/2o6du0Zt+oJH6KDbNi681abtUoth1JP0+ircYF0PFelD8UeJl/N/uavCjwog9KxJhRJagGIy5AOXHAwJOBLxLmntK39qUHG1tRFWPvKpj7tpGUcic8/1C6wlxvlv5QsABHa1CT92HQQAYMmDGq5VvJ7V7msC2mTRaf8AtZPjiMZz8xCyFwQ4mSXHVzi6STxOeZTd9RZPdGUCc9DxGqF2GgN2q5xONxqTqKrsRPmZlTrOqWnHQc+mRnhDjLSOIE5jwVHVo8svFOWlzhInIjQ6JWMv1Oz7kb5mt91dFoqZYHjIVOhHB3wK6JRbkvM9Z5EHTgeh4EdCur+zTe/tALaue+B92+feAHuk/Iroy9glCto6HCGFF9obzRG7aqk7DaxGWJj7cEh18FwCSxic7NVzb5B+0BpI9UA2iya1FUiFX/xADiEdC/DzARRzZJQRoJxDj0jXVLDxGijsaY1CSWmPeC4QfJPRNVa2HgCkAZe8E2aU6uCFhot90dp9nd0yRkSWnzC7H9vbzXFN2abReUQSCMX+0x8Vs772iWlCu+jVpuGAwXBsjSeHihVjJ0bY7QbzSTtFvNMbPuaddjalNowOALZEZHon7p1Nh0b4IDWF/EmLE7duh9peGtDYa3TjM5q/deY3kQAAMoWY3wPZvp1SO677tx5HVpPxCjmVwNHTSrIipFwcZJmZIBjIRw6KPdVXPjjBmRkB4JztwCeRUS8vW02E6nQeJyAWKvB6zaq7OqbNuuzt2AcGA+OUlQK9F5qioCOBhQ7AkWtMHXAAU5QqkgdMh5LenSPEltsvf4jUH4UP4q/+X4qHRr8CjfzCNikp21X/AMvxSf4rU5D1Vbb3rXkgHMahPygpX2GlFxdMdvNuvpsc94Aa1pc4zoAJK897zbdfd16lV2WN0gdAIBPkAPVdI9qe1OztxSaYNU978jcyPMx8Vyazpl7oAzJgD5fDNc2NFEjZliXvAGfP9FrbjdUYJaAHR5T1Cst1t3gwB7sz+81pKjVjnN3aN0MSqmchutmvYYLYPBpzafyn9lU95R5tI6H6Fdnu7BtRpDgCORErN7U3TBB7N39rxiHkdfijHN7Flg9HPdm3ojs36aSeXVXNjVNJzSCQQRDh8Fm9q2bqFYtdqD5R0Uy3rubkTLYkdOY8OKvJXtGdemd42Dd9vTDsefEfUdFci0/qK5Pudts0qjQT3Cc+k8eoXW6NSQFSE7RHJCmI+yDmUPsrevqn5RSnJjItm8kfYt5JcopXBC7McgnrQd5NSnbT3kUAno0EE4DidKq0fhkp/EP5ExhROqFBijtUDlBUOo2OCWHEoqgPIoHDmzb8Uq1OoR7rgVQbz3or3NaoBGN2Q/tA+i2e7+yqdbvVSRDhLR/Lx9c1sP8A4nsl81W0nBzHD8dSC7Ud3EQUvyRuivwzpSrRobG+DbakxrQ09m0ZcIA0VfdOM6p9zsWmnBRbh3fI5gH0QbOQ0ahaQ6JnunPlokXTu1Dm1WNNL8TdSRzKdwy0jzR0T+hQOOfbxWDqFQ4RNF0Gm4ZhvNpKLZliK1QOefu6cOd1d+Fvit1VtWmWPE03g+XRVuxNidjSwuOL7wunmAe5PlCj8X2s2Lqv/Nxfcnik6cycLRk3h5qZQZAb6o62sIYs/BVMdi5gykXBc+eydmBom69UASeBBKj1Bg++pnxHBJNlsUfP8eiB2rqdUP4uIDx10laQlZC4uC95Jyk4gtY05DwUsLuy/VL8Tl3tarTWpsn/AC8R8nEZeqyu6hBrZ6wSB6T81ufapsgODLgHvAdiWxqHEkEHnquZWl32Lw4zlM4YDoIgweapLaoljdUzu1syGCOSr9s7SbRHulzjoNB4uccgFnt2b+s4F2JwENLGOJqB7TxL9BlB0Wh2vYipB6SRwz4LPKNGyMuXYpaO3HVWksY6oG+8WYWsHLvPILtOAVnaEuEkYeiTs/YzaYgCByBy81OruAEBLNR8FMSl5OXb/wBqHVmka8fBZ29dhDeZI+i1G/GT58ljr6pJH9OXwV8O4oyZ1U2Xmxa555tmD4Ls+6l/2lIRoIjpI93yMhcK2NUgn8pXR/ZvtSHOpn8WbfL/AITJ1MlJXE6aChKZZUSsSuZhRKKUkuRYkThcp6095RsSfsnd8LkcWaCCCoKcKY8peEpp5PNKpGDOqWxRRMIjcHmnHXZ4NHoojQSSXg9FxxabEvCys04snd0jhnp8VrrGDgYXRie5x8OI9BCxmxrftKrGsBxSCDyjMkrYVqcOni2QPFY+o1JSPQ6N3FxLyyqlznHRoyH0+CZvasVGHmS0+YUO12gW04jPPxKjuq4mAgyQ9p+OnxTQnapC5sdNt/0LxpQKblKBVjMKcMTYSqTSGgckTEVQrjg6WZJ9EtxSGJNR6AUNVNDOef1VXtazwgFjjB4cBClbRqRQqHk0n0EoU64rUmkAw5odJEcOSnOHJFcWRwlfgomVIIJ4Eeeei2JqmAXCFmmW4bUDnxhbnGpJ4HyUy82njDsObZkHQxGahjfBO3s0ZryNUtIpvaXXH2QmdHtI8ZP/ACuM1HEkl3VdL3o2mypSdTeDPDxGi505g06xPgrQb8kaXg6N7K9rMqUTbujtKRJbzdTJkR4Ex6LaX/djJzicgBA+JXAba5qWtVlWkYe3PoRxa4cQdF2jZO8jbq3bVogF4Ia9jj/03HXEeXI8UmWPlGnBO/r5LOg7IyIzyzz81HrhMF1We9UZzIazToCTn6KQ7MLNL0a74sxO+dhjYTxGYXP6LM3Yhrqum7zVJGEea53ctLHOhWwS1Rk6hW7GaA7N7T+HnzV7sO8NKo06Q6PqCqJ9QFsjxjqrC3qYmg8Zg+PBUlsgjtNhf42g9M0/WvsIWP3WvsVMCcwre5rS4NHE/BS5y9hcEXtK5JaCcpRG4UYv4Jtzk3J+xeKHK9+QrLYlYl7ZOqzju88DzKutg1Q6sI4SPRHHN80rBOKSNYgggvQMhwd9weQRi4PJMYSlBpKVqwDzLohGbiUzgjVGx2fBA43u5VixlF1w4jOR+UN1HiUT6uOXczKrbFjuyDcRwzijhJ4nmpVFxHh8V5/UZuTpHqdNhcFyfkWHES7SNJzSNiUC4GodHPxRwOHKQOpU21snXALKck6OyMNnmVe7as+xNJjRDRSDQPymD8wrYo1EzZ5NzIoKcBTbE4FYgwyUKbJOaMBLcYCJwCdSo1Sc1JeICZqjJBhRC2kIt6n5HfJZvcXeSnWpdm92F7RkHTmP6efgtdct7h8FnvtFJujWDwAU5z4jwjyJl8A4SOKrhULQQlVtqsDCZHdBMc4Gipqbaly8NpBz3HMukhg6iMgOSxSVys9FSXEi7a+8pEuGFw5rnlw7u8s/iAF0XamxL1pdTDcQEyZB0Azk+KyV/sSqzEHMOpa6MxibOh9VqjP2Z3iaWiiuCXZzw/YUrYm1qtpUFSkc4GJp917Tq1w+vBNC3dMYSQeQzUhuyKz3QKb5GWYiJVLVE+LOvbv7ft7unjpiH/jY73mu6cx1Ck3LyRDQs7uJsY27TjEOMLaCgDwWWULejWp0tmRv7aGknUrAbfAa4j+n5rqe1acuwjhqstt/Y7XjMA8ufqhDTBPaOeubAhS7Z8ZdQVNrbLJaXcQSC3kRqCqlwLXgHmtN2Z3Fo2OxLktqADj81s6FCpixgAiMs1zmxrQQZ0gz1W82NtM4eJ+ig1sZ9iwJqg5tQfXdBlpQdtWNcvFO0NsN4wV1C8gt3GNfR7QkyC5rumElTdhvY24pATifjInkNSqUUHjHUpVQ1jnyaRAgyM4KuN2K4qV2hzQH0w4eR5KkFHmtGecns3KCCC3kTg7KyU64AGeqiNdK1Gyt0HVWB734ZzAjglAZh5B0BSQ3itdd7luA+7eD0IVJcbNqUjFRpHWJHquOLrZVYmk3wj0U6dAqTZV0GNIcDGo6LoW4uz6VVvbOElriGtdoI4xxK8+XTyc36PTj1EfjXs0W7Gzvs9AT7zzjd4kCB5ABVe91Wa1Ec2v9SR+i1PbBZbed2KvSHJpP0WtKlSMUnbtlc1qWGp1zEULhQAImiSlEZIUsgSiATUMlN1BmltSWjNAYKu3unwWEfbN/ZW/qDJc8qszMzqePVTyY3LsPCaj3CrUWYSIGYIXQNztkmha0+0A7UsBd04hvkFkd1rGnVumsqGA1vaxwcWuAa0nlOfkunVTzSQhxbs0Rdog31ISHcxhd/tP0VBfbNa8vbAnvR+ao6J9AVoKrtAecHyzB+HxTVrb5F3Fxn4QPhJ80klbpGyD4xtmct92aLTiDBlAbly4q2fshjiHAAOiNNRwB/VWDqaGBOlRJuynudmuGjfTNFQovAjCfRXUlJLihQDPv2Q92sNnUnM+gTL9nNZ/U7meHhyWheFFq0pQ4jxo59tXdt5ealItBObmO909ehVDc7q1KjhLGsjU4sRPgI+a639m/56ngEbdmtI+q5a7DOKa2cKurc0KnZvBAMAdRpIV9uvcPYcLuBjPl+4XRdu7pMuaZZoYydEkHUFczubetZ1+zrjNsAPE4Xt0BB4GOHRCVkJRXg0+3nB7WzlnwVMyjyeU1vJeu7Jrma5+cLK2m8z8QBbPhmfRNuStGd/XTNnWq1MOHEIGYPFafcC8e6qA7MuBJfxMLnZ29ikdm8ZZkhan2W7aZVum0xMhjj6Qlwc5SuUaJSaaOxIIIL0SJxrYNkx9VrIB4nyXRw2BA0CRR2TSpuljQD0T+BckKxVNqOpQa7UAjqjalgI0dZU3W7VGqcvuzzGnotFulsg0GOYSCJkEcVGlSLa4LdCkcbGTNEKI5LL7yU4rtd+HCB8TP0V1QvA7xVbvA4HC3jw8UvEdshPbKThQtnZZpypouoUjxiMcEK54Dglg4QT6JloSsKA7RCmET040IBCK4ntneCpSrVaeFstqObPgcl21eetqDtbusHTidXe1sCe8aha0QmR1WdT9lmOrRqXFQCXvwM/IzU/6iR/at39qw5HMfLwVTu/YC2t6VFv4GBpPM6uPmSSnbmrCySluzdCLVIml2KcJmRAPiYVgWgZDQZKn2S5tO3qXDuT39AGSBHofVVGy9p1XhmGoXY8xiHA554h1Rh7fkrkl49GrckQozXvHvOY+SMMNLREZyZMnXNJtbp5ntKYYBoRUDwRJz0EZCfNUcWTU0yUQiLVX2W37eq5zadQOLThOTono6IPkrJpB0SqmNY25qQaafISHGFzCiMRnH7zzPwgf3J8co8lFp51I4kA/6iSfg1vopr3tZ7xA6cT5apI72WyapBtbz9BosL7VqEUMfUNPhiB+YHqtodoM5OP8Aafqsp7UMNaxJa6HMqUzBBBILsPHhJHouk00Q2c2FZpoDH1+qp7O3pds0tdBmQCIU7BNJs5FpwuHDx9FAtaBFdsaB+o0IP0Rwsz5Ub7eG3a2i0tABLczCqfZFYuZtEE6dnU+JarreGkajKbBq5sDzTXsz3Zr2u0Carg5nZuAMkySW8FeD+xCXY7CgiRrQSKalWlykwoV1bfibkR8U5ZXWIdRqEbEJJYjATjUZauCNwjalQja1ccKYolTvPLjwyH1Vg1qh4YHiZKVhQzTEEhPBsDPRJDc5Kar1ZyS9gjdV8lGAia1B54JQiW5lPFJpthGSuOA3Vco3T2H2u1Lio4dyhWqOE6Go5xwemZ9F1YKu2bs5tE1S3WpVfUceZdkPgAFLJKol8MbkTS6AqjadzAPmrGs/JZLei8DKbiTAg58uqxy9I9HHV2zR7cqNbs+jSc4tZVaxr3ATAwYj6mB5qlpX7HPLKYLsLQQGtMkcwNdeaG07mq+0o9ixzzSIZUY094tFMgEc+8GmOMqn2RfPNeXUywhpGFzcEQZHvamMXFGanbkvC16IulJJ+WaS724/7PPaN7XASWtHeD4zBHSfgoNlfVnWVZ9V7nE42jEeYDQB68eRT1tb3dUgupBrMiS/AwHPFJbqZ0Wktdk2skvDSTlAaQ3x8fNPFz/GT3d91/AnxtrlHa/ZmR3U2W9tPsw19N5c2o50OgMloyd1a0+pS94qj615b27XOiA54aS0Okl0HPPJoHmtn/Cmtb91WOUwKnfEHUS0gx4kqrsNnCjXq1q2HG8S2oDDGUmBogF2h0n9ynw8ZtuVcr/Xb/5qwym3FKu1f2Lq2LQ1rQZLcna6jKOoSnomVARIIIOhBkEdFDv6vdOavJcNFMX22QqV9N3WaPw06WfLEXTH+keilPVNsN+J1Wp1DAeYaJ+birV7lJP6jZdyoKVQ78MDqTcR7ocC4ZyRIA06mVf025qp27RcXAggFx7MPIypNIlzvEkACcswglZOTozG6ux6dxc1ABiotbOc5kkYQf8Ay9Ft6m7lINLWU2ju6gCZT2wqNK3p4GCOLnHMucdXOPEq2p1mnQha8WNKJjyTbZiHbGrGqzGBhby6aLS7Itg2pMZwc1boNYJ0VVjSdk3JjyCSgqCEQAKDdWZBxM14jmpTXnl8U60lcAj2tzORyPJTA5RqtqHGdD0T9OkiChSUDCU1iVhHFCw0GHZKtF9TNR1IPbjZEtkYhIkGFPhq4f7T3Fu0XlhLThYQQSCDHMIqPIWUuOzsdUpkNXDLffW+piBXcQP5wHfEiUt3tEvx/mM//MJXjYVNM7iUTWLitH2lXzjE0pj/ALefzUe637v3AfflvRrGj6IcGNZ3QqLc39KmJfUY0dXALz7fbcua3/Ur1XdMZA9BAUEgnUz45o/GxeaO7N3ztn1m0aLu1qPMdwd0ACS4u0yAKu8ULlfsn2dNapWIyY0Maf6n6x5N+K6c8rH1GpUb+lVxv2MXtUAEkwAJWG2zbm7Ed0MP878E55c5Cvd4ro4YdIbBk8PVQ9n7PZUq03CCSwA8gWyZ88/RRxq036NM9VH2VdDbVyx2EMcQOLW4jAESC0Q7IcgfFbXZ9xWqsGJrHtPBwkehUv7NhGiZILc2+nPyTbRSMk1RPqXdSBjphw6GD0hIpXdKe8Hs6OGXqE1Rv+DsvkpjmgjOEKTdlVPiq/x/tCTes0pkO6NImOLoJzA6KNdVpEOJIcdCZDo0EHrCaq2VMODxDXCYPKRByTVS5wxjc10GWyBIPMclGeKUu7LKcF2V/uPW9wykyGCBJdhGQBPIcB0VZdXjqzsI01PIBR7sudLgZB16J20phrCXZA683cgAnir+pKVR2ho3bWMFOi2o8yTIBAMmT3sgpljVrHJzWtb4y5Q6d1Wn7uiMHAueAf8ASJQbtGox01KTv7e96jVPIl3NJRSnNTdpUDgCARPA8M1KLE+JdzF1D2kRW0gNAB4IiFIc1NOKqZwm1nDQlTbC6c50Hkq5ylbJ9/yTQbsEkqLlBBEtBIjdoEO1UcIwuOH+1Q7QpoJSBwvEjBSUYXHClxX2p04vndWMPwj6LtQK4/7XWxeMPOkPgSqY+5LKtHP3FMlPVEy4KjEiRqzi0yNeim1KT2hpf+Nge3qDooppl5DW6kgDqSYC33tD2QKNG1MQQwUj5Nn9VG6mkXauBhwltSWhONVSDOxezOzwWTXcaj3vPkcI+DVp3qh9n9cOsKPTG30e4K9qNleVl3NnsYtQX7EaqwGePiqS42RgeKlB5pPHLNh5gsPDwhXlRijvpqW12L6emM7P24ZFOuA12jXD3HdM/dPQ+qt3UwVQXNkHCCnrCq+l3XS5nA6ub+oTRk3qRzj6LF1CUxUoHg4jzU5r5E/JEQi4AWRoi0oaO80k+M/NV17tVv4qFTxwT8QreESRqRVZfZnres12bQ5oP4XcYPLkpbq0e63E7mTDR++isqjWkZgeYVfd2Ad7j3M5xBB6QdPJFS49wuXIZYy4GeOjB0aA7/2MI6dxVafvKUgnVuY+iW6zygVH9MwfmFKtGECC8u8YHhoFzmKW1kJIgRln4qdCZs6cN8c/0T8LRjVI87LK5CC1NuohPok5MhPt1Ps6TRmNYzSUsBPHQGSsSJRo6lBPyQvEYRhBBMIKCUEEFwRUowgggcKC5D7Xz/iqf/1D/wBiggqY+5PL2OfvCZeUaCoTRYbn23aX9u3gagJ/tBd9F1L2t2WOzDx/l1Gu8jLT80EFnl+aNC/E460pYRILQZmavdbe59ow0yzGyS5vewuaTqNMwdV0zYN/9roiqxsAkjCTnIMIILLmxxrka8Oea+vgfrBzdR8im3ORILDJUz0oO1YQciDkEEIjB06hbppxH6Kax8iQggqCyCxJD0EEBUM1JTFSUEFORWIgAqbY0pcAggkivsGbqLL+EIQQW88wCJBBccBKaggiANBBBE4//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SEhUUEhQUFRQWFRUUFBQUFBQVFBQVFRQXFxQUFBQYHCggGBolHBQUITEhJSkrLi4uGB8zODMsNygtLisBCgoKDg0OGxAQGCwkHyQsLCwsLCwsLCwsLCwsLCwsLCwsLCwsLCwsLCwsLCwsLCwsLCwsLCwsLCwsLCwsLCwsLP/AABEIALcBEwMBIgACEQEDEQH/xAAcAAAABwEBAAAAAAAAAAAAAAAAAQIDBAUGBwj/xABBEAABAwIDBQUFBgQFBAMAAAABAAIRAwQSITEFBkFRYRMicYGRBzKhscEUI0Jy0fAVUmKCJEOSwuEzU6KyFnOT/8QAGQEAAwEBAQAAAAAAAAAAAAAAAQIDBAAF/8QAKhEAAgICAQQCAQMFAQAAAAAAAAECEQMhEgQxQVETIjJhcZGBobHw8SP/2gAMAwEAAhEDEQA/AGWhg/DCSaYJ7phJrVBxnxRUyBwKqQDwOS2PPEJTao5JJrxoFwDUbg1ibmI/AfmF02Fy72cXQ+1FrhqwwfAhdSkJZMpDsJhABHiCEhKPQ3dXDabHPeYa0EkngAuT7w+0KvUeRbg06YJAIze/r0W39oDC+27Nv43taY5a/RYmts1tOABoFPJPhGyuDF8k+JV2e2bj3sdQO1nE6Vrd0t8arnincZg+6+IPmqHsA7IhWNqGMbhjMGQeqjHqDVPomvJ0irmMv38Fktns/wASfzFX2x6+KiJ8vBUloP8AFGOa2Xo85qmaoU0eBAIzPNdYaCLEkoOB5ogwrrOoSXJuSnsCIMQs6hsIYU5hSS3NdZ1DTwq+9Cm3d1TptLqj2MaNS9waPUlVtPaNCtPY1adT8j2u+RQAR6bdFOaFFhTKWiAUABByUiIRCInJIeltCDgiAJmiJyUwIyEDhloTzAlNppRZATIAlBGgmFOQmqOJTvbU44phwExARBoGi4QcL2jmkPqpNSCm3QEDjUez18XYy1a76LrC5H7PnD7Y0f0u+i65KVlYdgJKVKTKAxS71V2sptJInECBxI4x6rJX9UVHS3IDitZvdaOqUZYO8wz5aOWJmcQHOM1lzz8M3dLBfkhg3DJgOaSOEiU3VvabSGlwxE6cfRV9PZEV8bnHwMZ+Q0QfsVguMZObjigzrxgrJSN/2o6du0Zt+oJH6KDbNi681abtUoth1JP0+ircYF0PFelD8UeJl/N/uavCjwog9KxJhRJagGIy5AOXHAwJOBLxLmntK39qUHG1tRFWPvKpj7tpGUcic8/1C6wlxvlv5QsABHa1CT92HQQAYMmDGq5VvJ7V7msC2mTRaf8AtZPjiMZz8xCyFwQ4mSXHVzi6STxOeZTd9RZPdGUCc9DxGqF2GgN2q5xONxqTqKrsRPmZlTrOqWnHQc+mRnhDjLSOIE5jwVHVo8svFOWlzhInIjQ6JWMv1Oz7kb5mt91dFoqZYHjIVOhHB3wK6JRbkvM9Z5EHTgeh4EdCur+zTe/tALaue+B92+feAHuk/Iroy9glCto6HCGFF9obzRG7aqk7DaxGWJj7cEh18FwCSxic7NVzb5B+0BpI9UA2iya1FUiFX/xADiEdC/DzARRzZJQRoJxDj0jXVLDxGijsaY1CSWmPeC4QfJPRNVa2HgCkAZe8E2aU6uCFhot90dp9nd0yRkSWnzC7H9vbzXFN2abReUQSCMX+0x8Vs772iWlCu+jVpuGAwXBsjSeHihVjJ0bY7QbzSTtFvNMbPuaddjalNowOALZEZHon7p1Nh0b4IDWF/EmLE7duh9peGtDYa3TjM5q/deY3kQAAMoWY3wPZvp1SO677tx5HVpPxCjmVwNHTSrIipFwcZJmZIBjIRw6KPdVXPjjBmRkB4JztwCeRUS8vW02E6nQeJyAWKvB6zaq7OqbNuuzt2AcGA+OUlQK9F5qioCOBhQ7AkWtMHXAAU5QqkgdMh5LenSPEltsvf4jUH4UP4q/+X4qHRr8CjfzCNikp21X/AMvxSf4rU5D1Vbb3rXkgHMahPygpX2GlFxdMdvNuvpsc94Aa1pc4zoAJK897zbdfd16lV2WN0gdAIBPkAPVdI9qe1OztxSaYNU978jcyPMx8Vyazpl7oAzJgD5fDNc2NFEjZliXvAGfP9FrbjdUYJaAHR5T1Cst1t3gwB7sz+81pKjVjnN3aN0MSqmchutmvYYLYPBpzafyn9lU95R5tI6H6Fdnu7BtRpDgCORErN7U3TBB7N39rxiHkdfijHN7Flg9HPdm3ojs36aSeXVXNjVNJzSCQQRDh8Fm9q2bqFYtdqD5R0Uy3rubkTLYkdOY8OKvJXtGdemd42Dd9vTDsefEfUdFci0/qK5Pudts0qjQT3Cc+k8eoXW6NSQFSE7RHJCmI+yDmUPsrevqn5RSnJjItm8kfYt5JcopXBC7McgnrQd5NSnbT3kUAno0EE4DidKq0fhkp/EP5ExhROqFBijtUDlBUOo2OCWHEoqgPIoHDmzb8Uq1OoR7rgVQbz3or3NaoBGN2Q/tA+i2e7+yqdbvVSRDhLR/Lx9c1sP8A4nsl81W0nBzHD8dSC7Ud3EQUvyRuivwzpSrRobG+DbakxrQ09m0ZcIA0VfdOM6p9zsWmnBRbh3fI5gH0QbOQ0ahaQ6JnunPlokXTu1Dm1WNNL8TdSRzKdwy0jzR0T+hQOOfbxWDqFQ4RNF0Gm4ZhvNpKLZliK1QOefu6cOd1d+Fvit1VtWmWPE03g+XRVuxNidjSwuOL7wunmAe5PlCj8X2s2Lqv/Nxfcnik6cycLRk3h5qZQZAb6o62sIYs/BVMdi5gykXBc+eydmBom69UASeBBKj1Bg++pnxHBJNlsUfP8eiB2rqdUP4uIDx10laQlZC4uC95Jyk4gtY05DwUsLuy/VL8Tl3tarTWpsn/AC8R8nEZeqyu6hBrZ6wSB6T81ufapsgODLgHvAdiWxqHEkEHnquZWl32Lw4zlM4YDoIgweapLaoljdUzu1syGCOSr9s7SbRHulzjoNB4uccgFnt2b+s4F2JwENLGOJqB7TxL9BlB0Wh2vYipB6SRwz4LPKNGyMuXYpaO3HVWksY6oG+8WYWsHLvPILtOAVnaEuEkYeiTs/YzaYgCByBy81OruAEBLNR8FMSl5OXb/wBqHVmka8fBZ29dhDeZI+i1G/GT58ljr6pJH9OXwV8O4oyZ1U2Xmxa555tmD4Ls+6l/2lIRoIjpI93yMhcK2NUgn8pXR/ZvtSHOpn8WbfL/AITJ1MlJXE6aChKZZUSsSuZhRKKUkuRYkThcp6095RsSfsnd8LkcWaCCCoKcKY8peEpp5PNKpGDOqWxRRMIjcHmnHXZ4NHoojQSSXg9FxxabEvCys04snd0jhnp8VrrGDgYXRie5x8OI9BCxmxrftKrGsBxSCDyjMkrYVqcOni2QPFY+o1JSPQ6N3FxLyyqlznHRoyH0+CZvasVGHmS0+YUO12gW04jPPxKjuq4mAgyQ9p+OnxTQnapC5sdNt/0LxpQKblKBVjMKcMTYSqTSGgckTEVQrjg6WZJ9EtxSGJNR6AUNVNDOef1VXtazwgFjjB4cBClbRqRQqHk0n0EoU64rUmkAw5odJEcOSnOHJFcWRwlfgomVIIJ4Eeeei2JqmAXCFmmW4bUDnxhbnGpJ4HyUy82njDsObZkHQxGahjfBO3s0ZryNUtIpvaXXH2QmdHtI8ZP/ACuM1HEkl3VdL3o2mypSdTeDPDxGi505g06xPgrQb8kaXg6N7K9rMqUTbujtKRJbzdTJkR4Ex6LaX/djJzicgBA+JXAba5qWtVlWkYe3PoRxa4cQdF2jZO8jbq3bVogF4Ia9jj/03HXEeXI8UmWPlGnBO/r5LOg7IyIzyzz81HrhMF1We9UZzIazToCTn6KQ7MLNL0a74sxO+dhjYTxGYXP6LM3Yhrqum7zVJGEea53ctLHOhWwS1Rk6hW7GaA7N7T+HnzV7sO8NKo06Q6PqCqJ9QFsjxjqrC3qYmg8Zg+PBUlsgjtNhf42g9M0/WvsIWP3WvsVMCcwre5rS4NHE/BS5y9hcEXtK5JaCcpRG4UYv4Jtzk3J+xeKHK9+QrLYlYl7ZOqzju88DzKutg1Q6sI4SPRHHN80rBOKSNYgggvQMhwd9weQRi4PJMYSlBpKVqwDzLohGbiUzgjVGx2fBA43u5VixlF1w4jOR+UN1HiUT6uOXczKrbFjuyDcRwzijhJ4nmpVFxHh8V5/UZuTpHqdNhcFyfkWHES7SNJzSNiUC4GodHPxRwOHKQOpU21snXALKck6OyMNnmVe7as+xNJjRDRSDQPymD8wrYo1EzZ5NzIoKcBTbE4FYgwyUKbJOaMBLcYCJwCdSo1Sc1JeICZqjJBhRC2kIt6n5HfJZvcXeSnWpdm92F7RkHTmP6efgtdct7h8FnvtFJujWDwAU5z4jwjyJl8A4SOKrhULQQlVtqsDCZHdBMc4Gipqbaly8NpBz3HMukhg6iMgOSxSVys9FSXEi7a+8pEuGFw5rnlw7u8s/iAF0XamxL1pdTDcQEyZB0Azk+KyV/sSqzEHMOpa6MxibOh9VqjP2Z3iaWiiuCXZzw/YUrYm1qtpUFSkc4GJp917Tq1w+vBNC3dMYSQeQzUhuyKz3QKb5GWYiJVLVE+LOvbv7ft7unjpiH/jY73mu6cx1Ck3LyRDQs7uJsY27TjEOMLaCgDwWWULejWp0tmRv7aGknUrAbfAa4j+n5rqe1acuwjhqstt/Y7XjMA8ufqhDTBPaOeubAhS7Z8ZdQVNrbLJaXcQSC3kRqCqlwLXgHmtN2Z3Fo2OxLktqADj81s6FCpixgAiMs1zmxrQQZ0gz1W82NtM4eJ+ig1sZ9iwJqg5tQfXdBlpQdtWNcvFO0NsN4wV1C8gt3GNfR7QkyC5rumElTdhvY24pATifjInkNSqUUHjHUpVQ1jnyaRAgyM4KuN2K4qV2hzQH0w4eR5KkFHmtGecns3KCCC3kTg7KyU64AGeqiNdK1Gyt0HVWB734ZzAjglAZh5B0BSQ3itdd7luA+7eD0IVJcbNqUjFRpHWJHquOLrZVYmk3wj0U6dAqTZV0GNIcDGo6LoW4uz6VVvbOElriGtdoI4xxK8+XTyc36PTj1EfjXs0W7Gzvs9AT7zzjd4kCB5ABVe91Wa1Ec2v9SR+i1PbBZbed2KvSHJpP0WtKlSMUnbtlc1qWGp1zEULhQAImiSlEZIUsgSiATUMlN1BmltSWjNAYKu3unwWEfbN/ZW/qDJc8qszMzqePVTyY3LsPCaj3CrUWYSIGYIXQNztkmha0+0A7UsBd04hvkFkd1rGnVumsqGA1vaxwcWuAa0nlOfkunVTzSQhxbs0Rdog31ISHcxhd/tP0VBfbNa8vbAnvR+ao6J9AVoKrtAecHyzB+HxTVrb5F3Fxn4QPhJ80klbpGyD4xtmct92aLTiDBlAbly4q2fshjiHAAOiNNRwB/VWDqaGBOlRJuynudmuGjfTNFQovAjCfRXUlJLihQDPv2Q92sNnUnM+gTL9nNZ/U7meHhyWheFFq0pQ4jxo59tXdt5ealItBObmO909ehVDc7q1KjhLGsjU4sRPgI+a639m/56ngEbdmtI+q5a7DOKa2cKurc0KnZvBAMAdRpIV9uvcPYcLuBjPl+4XRdu7pMuaZZoYydEkHUFczubetZ1+zrjNsAPE4Xt0BB4GOHRCVkJRXg0+3nB7WzlnwVMyjyeU1vJeu7Jrma5+cLK2m8z8QBbPhmfRNuStGd/XTNnWq1MOHEIGYPFafcC8e6qA7MuBJfxMLnZ29ikdm8ZZkhan2W7aZVum0xMhjj6Qlwc5SuUaJSaaOxIIIL0SJxrYNkx9VrIB4nyXRw2BA0CRR2TSpuljQD0T+BckKxVNqOpQa7UAjqjalgI0dZU3W7VGqcvuzzGnotFulsg0GOYSCJkEcVGlSLa4LdCkcbGTNEKI5LL7yU4rtd+HCB8TP0V1QvA7xVbvA4HC3jw8UvEdshPbKThQtnZZpypouoUjxiMcEK54Dglg4QT6JloSsKA7RCmET040IBCK4ntneCpSrVaeFstqObPgcl21eetqDtbusHTidXe1sCe8aha0QmR1WdT9lmOrRqXFQCXvwM/IzU/6iR/at39qw5HMfLwVTu/YC2t6VFv4GBpPM6uPmSSnbmrCySluzdCLVIml2KcJmRAPiYVgWgZDQZKn2S5tO3qXDuT39AGSBHofVVGy9p1XhmGoXY8xiHA554h1Rh7fkrkl49GrckQozXvHvOY+SMMNLREZyZMnXNJtbp5ntKYYBoRUDwRJz0EZCfNUcWTU0yUQiLVX2W37eq5zadQOLThOTono6IPkrJpB0SqmNY25qQaafISHGFzCiMRnH7zzPwgf3J8co8lFp51I4kA/6iSfg1vopr3tZ7xA6cT5apI72WyapBtbz9BosL7VqEUMfUNPhiB+YHqtodoM5OP8Aafqsp7UMNaxJa6HMqUzBBBILsPHhJHouk00Q2c2FZpoDH1+qp7O3pds0tdBmQCIU7BNJs5FpwuHDx9FAtaBFdsaB+o0IP0Rwsz5Ub7eG3a2i0tABLczCqfZFYuZtEE6dnU+JarreGkajKbBq5sDzTXsz3Zr2u0Carg5nZuAMkySW8FeD+xCXY7CgiRrQSKalWlykwoV1bfibkR8U5ZXWIdRqEbEJJYjATjUZauCNwjalQja1ccKYolTvPLjwyH1Vg1qh4YHiZKVhQzTEEhPBsDPRJDc5Kar1ZyS9gjdV8lGAia1B54JQiW5lPFJpthGSuOA3Vco3T2H2u1Lio4dyhWqOE6Go5xwemZ9F1YKu2bs5tE1S3WpVfUceZdkPgAFLJKol8MbkTS6AqjadzAPmrGs/JZLei8DKbiTAg58uqxy9I9HHV2zR7cqNbs+jSc4tZVaxr3ATAwYj6mB5qlpX7HPLKYLsLQQGtMkcwNdeaG07mq+0o9ixzzSIZUY094tFMgEc+8GmOMqn2RfPNeXUywhpGFzcEQZHvamMXFGanbkvC16IulJJ+WaS724/7PPaN7XASWtHeD4zBHSfgoNlfVnWVZ9V7nE42jEeYDQB68eRT1tb3dUgupBrMiS/AwHPFJbqZ0Wktdk2skvDSTlAaQ3x8fNPFz/GT3d91/AnxtrlHa/ZmR3U2W9tPsw19N5c2o50OgMloyd1a0+pS94qj615b27XOiA54aS0Okl0HPPJoHmtn/Cmtb91WOUwKnfEHUS0gx4kqrsNnCjXq1q2HG8S2oDDGUmBogF2h0n9ynw8ZtuVcr/Xb/5qwym3FKu1f2Lq2LQ1rQZLcna6jKOoSnomVARIIIOhBkEdFDv6vdOavJcNFMX22QqV9N3WaPw06WfLEXTH+keilPVNsN+J1Wp1DAeYaJ+birV7lJP6jZdyoKVQ78MDqTcR7ocC4ZyRIA06mVf025qp27RcXAggFx7MPIypNIlzvEkACcswglZOTozG6ux6dxc1ABiotbOc5kkYQf8Ay9Ft6m7lINLWU2ju6gCZT2wqNK3p4GCOLnHMucdXOPEq2p1mnQha8WNKJjyTbZiHbGrGqzGBhby6aLS7Itg2pMZwc1boNYJ0VVjSdk3JjyCSgqCEQAKDdWZBxM14jmpTXnl8U60lcAj2tzORyPJTA5RqtqHGdD0T9OkiChSUDCU1iVhHFCw0GHZKtF9TNR1IPbjZEtkYhIkGFPhq4f7T3Fu0XlhLThYQQSCDHMIqPIWUuOzsdUpkNXDLffW+piBXcQP5wHfEiUt3tEvx/mM//MJXjYVNM7iUTWLitH2lXzjE0pj/ALefzUe637v3AfflvRrGj6IcGNZ3QqLc39KmJfUY0dXALz7fbcua3/Ur1XdMZA9BAUEgnUz45o/GxeaO7N3ztn1m0aLu1qPMdwd0ACS4u0yAKu8ULlfsn2dNapWIyY0Maf6n6x5N+K6c8rH1GpUb+lVxv2MXtUAEkwAJWG2zbm7Ed0MP878E55c5Cvd4ro4YdIbBk8PVQ9n7PZUq03CCSwA8gWyZ88/RRxq036NM9VH2VdDbVyx2EMcQOLW4jAESC0Q7IcgfFbXZ9xWqsGJrHtPBwkehUv7NhGiZILc2+nPyTbRSMk1RPqXdSBjphw6GD0hIpXdKe8Hs6OGXqE1Rv+DsvkpjmgjOEKTdlVPiq/x/tCTes0pkO6NImOLoJzA6KNdVpEOJIcdCZDo0EHrCaq2VMODxDXCYPKRByTVS5wxjc10GWyBIPMclGeKUu7LKcF2V/uPW9wykyGCBJdhGQBPIcB0VZdXjqzsI01PIBR7sudLgZB16J20phrCXZA683cgAnir+pKVR2ho3bWMFOi2o8yTIBAMmT3sgpljVrHJzWtb4y5Q6d1Wn7uiMHAueAf8ASJQbtGox01KTv7e96jVPIl3NJRSnNTdpUDgCARPA8M1KLE+JdzF1D2kRW0gNAB4IiFIc1NOKqZwm1nDQlTbC6c50Hkq5ylbJ9/yTQbsEkqLlBBEtBIjdoEO1UcIwuOH+1Q7QpoJSBwvEjBSUYXHClxX2p04vndWMPwj6LtQK4/7XWxeMPOkPgSqY+5LKtHP3FMlPVEy4KjEiRqzi0yNeim1KT2hpf+Nge3qDooppl5DW6kgDqSYC33tD2QKNG1MQQwUj5Nn9VG6mkXauBhwltSWhONVSDOxezOzwWTXcaj3vPkcI+DVp3qh9n9cOsKPTG30e4K9qNleVl3NnsYtQX7EaqwGePiqS42RgeKlB5pPHLNh5gsPDwhXlRijvpqW12L6emM7P24ZFOuA12jXD3HdM/dPQ+qt3UwVQXNkHCCnrCq+l3XS5nA6ub+oTRk3qRzj6LF1CUxUoHg4jzU5r5E/JEQi4AWRoi0oaO80k+M/NV17tVv4qFTxwT8QreESRqRVZfZnres12bQ5oP4XcYPLkpbq0e63E7mTDR++isqjWkZgeYVfd2Ad7j3M5xBB6QdPJFS49wuXIZYy4GeOjB0aA7/2MI6dxVafvKUgnVuY+iW6zygVH9MwfmFKtGECC8u8YHhoFzmKW1kJIgRln4qdCZs6cN8c/0T8LRjVI87LK5CC1NuohPok5MhPt1Ps6TRmNYzSUsBPHQGSsSJRo6lBPyQvEYRhBBMIKCUEEFwRUowgggcKC5D7Xz/iqf/1D/wBiggqY+5PL2OfvCZeUaCoTRYbn23aX9u3gagJ/tBd9F1L2t2WOzDx/l1Gu8jLT80EFnl+aNC/E460pYRILQZmavdbe59ow0yzGyS5vewuaTqNMwdV0zYN/9roiqxsAkjCTnIMIILLmxxrka8Oea+vgfrBzdR8im3ORILDJUz0oO1YQciDkEEIjB06hbppxH6Kax8iQggqCyCxJD0EEBUM1JTFSUEFORWIgAqbY0pcAggkivsGbqLL+EIQQW88wCJBBccBKaggiANBBBE4//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SEhUUEhQUFRQWFRUUFBQUFBQVFBQVFRQXFxQUFBQYHCggGBolHBQUITEhJSkrLi4uGB8zODMsNygtLisBCgoKDg0OGxAQGCwkHyQsLCwsLCwsLCwsLCwsLCwsLCwsLCwsLCwsLCwsLCwsLCwsLCwsLCwsLCwsLCwsLCwsLP/AABEIALcBEwMBIgACEQEDEQH/xAAcAAAABwEBAAAAAAAAAAAAAAAAAQIDBAUGBwj/xABBEAABAwIDBQUFBgQFBAMAAAABAAIRAwQSITEFBkFRYRMicYGRBzKhscEUI0Jy0fAVUmKCJEOSwuEzU6KyFnOT/8QAGQEAAwEBAQAAAAAAAAAAAAAAAQIDBAAF/8QAKhEAAgICAQQCAQMFAQAAAAAAAAECEQMhEgQxQVETIjJhcZGBobHw8SP/2gAMAwEAAhEDEQA/AGWhg/DCSaYJ7phJrVBxnxRUyBwKqQDwOS2PPEJTao5JJrxoFwDUbg1ibmI/AfmF02Fy72cXQ+1FrhqwwfAhdSkJZMpDsJhABHiCEhKPQ3dXDabHPeYa0EkngAuT7w+0KvUeRbg06YJAIze/r0W39oDC+27Nv43taY5a/RYmts1tOABoFPJPhGyuDF8k+JV2e2bj3sdQO1nE6Vrd0t8arnincZg+6+IPmqHsA7IhWNqGMbhjMGQeqjHqDVPomvJ0irmMv38Fktns/wASfzFX2x6+KiJ8vBUloP8AFGOa2Xo85qmaoU0eBAIzPNdYaCLEkoOB5ogwrrOoSXJuSnsCIMQs6hsIYU5hSS3NdZ1DTwq+9Cm3d1TptLqj2MaNS9waPUlVtPaNCtPY1adT8j2u+RQAR6bdFOaFFhTKWiAUABByUiIRCInJIeltCDgiAJmiJyUwIyEDhloTzAlNppRZATIAlBGgmFOQmqOJTvbU44phwExARBoGi4QcL2jmkPqpNSCm3QEDjUez18XYy1a76LrC5H7PnD7Y0f0u+i65KVlYdgJKVKTKAxS71V2sptJInECBxI4x6rJX9UVHS3IDitZvdaOqUZYO8wz5aOWJmcQHOM1lzz8M3dLBfkhg3DJgOaSOEiU3VvabSGlwxE6cfRV9PZEV8bnHwMZ+Q0QfsVguMZObjigzrxgrJSN/2o6du0Zt+oJH6KDbNi681abtUoth1JP0+ircYF0PFelD8UeJl/N/uavCjwog9KxJhRJagGIy5AOXHAwJOBLxLmntK39qUHG1tRFWPvKpj7tpGUcic8/1C6wlxvlv5QsABHa1CT92HQQAYMmDGq5VvJ7V7msC2mTRaf8AtZPjiMZz8xCyFwQ4mSXHVzi6STxOeZTd9RZPdGUCc9DxGqF2GgN2q5xONxqTqKrsRPmZlTrOqWnHQc+mRnhDjLSOIE5jwVHVo8svFOWlzhInIjQ6JWMv1Oz7kb5mt91dFoqZYHjIVOhHB3wK6JRbkvM9Z5EHTgeh4EdCur+zTe/tALaue+B92+feAHuk/Iroy9glCto6HCGFF9obzRG7aqk7DaxGWJj7cEh18FwCSxic7NVzb5B+0BpI9UA2iya1FUiFX/xADiEdC/DzARRzZJQRoJxDj0jXVLDxGijsaY1CSWmPeC4QfJPRNVa2HgCkAZe8E2aU6uCFhot90dp9nd0yRkSWnzC7H9vbzXFN2abReUQSCMX+0x8Vs772iWlCu+jVpuGAwXBsjSeHihVjJ0bY7QbzSTtFvNMbPuaddjalNowOALZEZHon7p1Nh0b4IDWF/EmLE7duh9peGtDYa3TjM5q/deY3kQAAMoWY3wPZvp1SO677tx5HVpPxCjmVwNHTSrIipFwcZJmZIBjIRw6KPdVXPjjBmRkB4JztwCeRUS8vW02E6nQeJyAWKvB6zaq7OqbNuuzt2AcGA+OUlQK9F5qioCOBhQ7AkWtMHXAAU5QqkgdMh5LenSPEltsvf4jUH4UP4q/+X4qHRr8CjfzCNikp21X/AMvxSf4rU5D1Vbb3rXkgHMahPygpX2GlFxdMdvNuvpsc94Aa1pc4zoAJK897zbdfd16lV2WN0gdAIBPkAPVdI9qe1OztxSaYNU978jcyPMx8Vyazpl7oAzJgD5fDNc2NFEjZliXvAGfP9FrbjdUYJaAHR5T1Cst1t3gwB7sz+81pKjVjnN3aN0MSqmchutmvYYLYPBpzafyn9lU95R5tI6H6Fdnu7BtRpDgCORErN7U3TBB7N39rxiHkdfijHN7Flg9HPdm3ojs36aSeXVXNjVNJzSCQQRDh8Fm9q2bqFYtdqD5R0Uy3rubkTLYkdOY8OKvJXtGdemd42Dd9vTDsefEfUdFci0/qK5Pudts0qjQT3Cc+k8eoXW6NSQFSE7RHJCmI+yDmUPsrevqn5RSnJjItm8kfYt5JcopXBC7McgnrQd5NSnbT3kUAno0EE4DidKq0fhkp/EP5ExhROqFBijtUDlBUOo2OCWHEoqgPIoHDmzb8Uq1OoR7rgVQbz3or3NaoBGN2Q/tA+i2e7+yqdbvVSRDhLR/Lx9c1sP8A4nsl81W0nBzHD8dSC7Ud3EQUvyRuivwzpSrRobG+DbakxrQ09m0ZcIA0VfdOM6p9zsWmnBRbh3fI5gH0QbOQ0ahaQ6JnunPlokXTu1Dm1WNNL8TdSRzKdwy0jzR0T+hQOOfbxWDqFQ4RNF0Gm4ZhvNpKLZliK1QOefu6cOd1d+Fvit1VtWmWPE03g+XRVuxNidjSwuOL7wunmAe5PlCj8X2s2Lqv/Nxfcnik6cycLRk3h5qZQZAb6o62sIYs/BVMdi5gykXBc+eydmBom69UASeBBKj1Bg++pnxHBJNlsUfP8eiB2rqdUP4uIDx10laQlZC4uC95Jyk4gtY05DwUsLuy/VL8Tl3tarTWpsn/AC8R8nEZeqyu6hBrZ6wSB6T81ufapsgODLgHvAdiWxqHEkEHnquZWl32Lw4zlM4YDoIgweapLaoljdUzu1syGCOSr9s7SbRHulzjoNB4uccgFnt2b+s4F2JwENLGOJqB7TxL9BlB0Wh2vYipB6SRwz4LPKNGyMuXYpaO3HVWksY6oG+8WYWsHLvPILtOAVnaEuEkYeiTs/YzaYgCByBy81OruAEBLNR8FMSl5OXb/wBqHVmka8fBZ29dhDeZI+i1G/GT58ljr6pJH9OXwV8O4oyZ1U2Xmxa555tmD4Ls+6l/2lIRoIjpI93yMhcK2NUgn8pXR/ZvtSHOpn8WbfL/AITJ1MlJXE6aChKZZUSsSuZhRKKUkuRYkThcp6095RsSfsnd8LkcWaCCCoKcKY8peEpp5PNKpGDOqWxRRMIjcHmnHXZ4NHoojQSSXg9FxxabEvCys04snd0jhnp8VrrGDgYXRie5x8OI9BCxmxrftKrGsBxSCDyjMkrYVqcOni2QPFY+o1JSPQ6N3FxLyyqlznHRoyH0+CZvasVGHmS0+YUO12gW04jPPxKjuq4mAgyQ9p+OnxTQnapC5sdNt/0LxpQKblKBVjMKcMTYSqTSGgckTEVQrjg6WZJ9EtxSGJNR6AUNVNDOef1VXtazwgFjjB4cBClbRqRQqHk0n0EoU64rUmkAw5odJEcOSnOHJFcWRwlfgomVIIJ4Eeeei2JqmAXCFmmW4bUDnxhbnGpJ4HyUy82njDsObZkHQxGahjfBO3s0ZryNUtIpvaXXH2QmdHtI8ZP/ACuM1HEkl3VdL3o2mypSdTeDPDxGi505g06xPgrQb8kaXg6N7K9rMqUTbujtKRJbzdTJkR4Ex6LaX/djJzicgBA+JXAba5qWtVlWkYe3PoRxa4cQdF2jZO8jbq3bVogF4Ia9jj/03HXEeXI8UmWPlGnBO/r5LOg7IyIzyzz81HrhMF1We9UZzIazToCTn6KQ7MLNL0a74sxO+dhjYTxGYXP6LM3Yhrqum7zVJGEea53ctLHOhWwS1Rk6hW7GaA7N7T+HnzV7sO8NKo06Q6PqCqJ9QFsjxjqrC3qYmg8Zg+PBUlsgjtNhf42g9M0/WvsIWP3WvsVMCcwre5rS4NHE/BS5y9hcEXtK5JaCcpRG4UYv4Jtzk3J+xeKHK9+QrLYlYl7ZOqzju88DzKutg1Q6sI4SPRHHN80rBOKSNYgggvQMhwd9weQRi4PJMYSlBpKVqwDzLohGbiUzgjVGx2fBA43u5VixlF1w4jOR+UN1HiUT6uOXczKrbFjuyDcRwzijhJ4nmpVFxHh8V5/UZuTpHqdNhcFyfkWHES7SNJzSNiUC4GodHPxRwOHKQOpU21snXALKck6OyMNnmVe7as+xNJjRDRSDQPymD8wrYo1EzZ5NzIoKcBTbE4FYgwyUKbJOaMBLcYCJwCdSo1Sc1JeICZqjJBhRC2kIt6n5HfJZvcXeSnWpdm92F7RkHTmP6efgtdct7h8FnvtFJujWDwAU5z4jwjyJl8A4SOKrhULQQlVtqsDCZHdBMc4Gipqbaly8NpBz3HMukhg6iMgOSxSVys9FSXEi7a+8pEuGFw5rnlw7u8s/iAF0XamxL1pdTDcQEyZB0Azk+KyV/sSqzEHMOpa6MxibOh9VqjP2Z3iaWiiuCXZzw/YUrYm1qtpUFSkc4GJp917Tq1w+vBNC3dMYSQeQzUhuyKz3QKb5GWYiJVLVE+LOvbv7ft7unjpiH/jY73mu6cx1Ck3LyRDQs7uJsY27TjEOMLaCgDwWWULejWp0tmRv7aGknUrAbfAa4j+n5rqe1acuwjhqstt/Y7XjMA8ufqhDTBPaOeubAhS7Z8ZdQVNrbLJaXcQSC3kRqCqlwLXgHmtN2Z3Fo2OxLktqADj81s6FCpixgAiMs1zmxrQQZ0gz1W82NtM4eJ+ig1sZ9iwJqg5tQfXdBlpQdtWNcvFO0NsN4wV1C8gt3GNfR7QkyC5rumElTdhvY24pATifjInkNSqUUHjHUpVQ1jnyaRAgyM4KuN2K4qV2hzQH0w4eR5KkFHmtGecns3KCCC3kTg7KyU64AGeqiNdK1Gyt0HVWB734ZzAjglAZh5B0BSQ3itdd7luA+7eD0IVJcbNqUjFRpHWJHquOLrZVYmk3wj0U6dAqTZV0GNIcDGo6LoW4uz6VVvbOElriGtdoI4xxK8+XTyc36PTj1EfjXs0W7Gzvs9AT7zzjd4kCB5ABVe91Wa1Ec2v9SR+i1PbBZbed2KvSHJpP0WtKlSMUnbtlc1qWGp1zEULhQAImiSlEZIUsgSiATUMlN1BmltSWjNAYKu3unwWEfbN/ZW/qDJc8qszMzqePVTyY3LsPCaj3CrUWYSIGYIXQNztkmha0+0A7UsBd04hvkFkd1rGnVumsqGA1vaxwcWuAa0nlOfkunVTzSQhxbs0Rdog31ISHcxhd/tP0VBfbNa8vbAnvR+ao6J9AVoKrtAecHyzB+HxTVrb5F3Fxn4QPhJ80klbpGyD4xtmct92aLTiDBlAbly4q2fshjiHAAOiNNRwB/VWDqaGBOlRJuynudmuGjfTNFQovAjCfRXUlJLihQDPv2Q92sNnUnM+gTL9nNZ/U7meHhyWheFFq0pQ4jxo59tXdt5ealItBObmO909ehVDc7q1KjhLGsjU4sRPgI+a639m/56ngEbdmtI+q5a7DOKa2cKurc0KnZvBAMAdRpIV9uvcPYcLuBjPl+4XRdu7pMuaZZoYydEkHUFczubetZ1+zrjNsAPE4Xt0BB4GOHRCVkJRXg0+3nB7WzlnwVMyjyeU1vJeu7Jrma5+cLK2m8z8QBbPhmfRNuStGd/XTNnWq1MOHEIGYPFafcC8e6qA7MuBJfxMLnZ29ikdm8ZZkhan2W7aZVum0xMhjj6Qlwc5SuUaJSaaOxIIIL0SJxrYNkx9VrIB4nyXRw2BA0CRR2TSpuljQD0T+BckKxVNqOpQa7UAjqjalgI0dZU3W7VGqcvuzzGnotFulsg0GOYSCJkEcVGlSLa4LdCkcbGTNEKI5LL7yU4rtd+HCB8TP0V1QvA7xVbvA4HC3jw8UvEdshPbKThQtnZZpypouoUjxiMcEK54Dglg4QT6JloSsKA7RCmET040IBCK4ntneCpSrVaeFstqObPgcl21eetqDtbusHTidXe1sCe8aha0QmR1WdT9lmOrRqXFQCXvwM/IzU/6iR/at39qw5HMfLwVTu/YC2t6VFv4GBpPM6uPmSSnbmrCySluzdCLVIml2KcJmRAPiYVgWgZDQZKn2S5tO3qXDuT39AGSBHofVVGy9p1XhmGoXY8xiHA554h1Rh7fkrkl49GrckQozXvHvOY+SMMNLREZyZMnXNJtbp5ntKYYBoRUDwRJz0EZCfNUcWTU0yUQiLVX2W37eq5zadQOLThOTono6IPkrJpB0SqmNY25qQaafISHGFzCiMRnH7zzPwgf3J8co8lFp51I4kA/6iSfg1vopr3tZ7xA6cT5apI72WyapBtbz9BosL7VqEUMfUNPhiB+YHqtodoM5OP8Aafqsp7UMNaxJa6HMqUzBBBILsPHhJHouk00Q2c2FZpoDH1+qp7O3pds0tdBmQCIU7BNJs5FpwuHDx9FAtaBFdsaB+o0IP0Rwsz5Ub7eG3a2i0tABLczCqfZFYuZtEE6dnU+JarreGkajKbBq5sDzTXsz3Zr2u0Carg5nZuAMkySW8FeD+xCXY7CgiRrQSKalWlykwoV1bfibkR8U5ZXWIdRqEbEJJYjATjUZauCNwjalQja1ccKYolTvPLjwyH1Vg1qh4YHiZKVhQzTEEhPBsDPRJDc5Kar1ZyS9gjdV8lGAia1B54JQiW5lPFJpthGSuOA3Vco3T2H2u1Lio4dyhWqOE6Go5xwemZ9F1YKu2bs5tE1S3WpVfUceZdkPgAFLJKol8MbkTS6AqjadzAPmrGs/JZLei8DKbiTAg58uqxy9I9HHV2zR7cqNbs+jSc4tZVaxr3ATAwYj6mB5qlpX7HPLKYLsLQQGtMkcwNdeaG07mq+0o9ixzzSIZUY094tFMgEc+8GmOMqn2RfPNeXUywhpGFzcEQZHvamMXFGanbkvC16IulJJ+WaS724/7PPaN7XASWtHeD4zBHSfgoNlfVnWVZ9V7nE42jEeYDQB68eRT1tb3dUgupBrMiS/AwHPFJbqZ0Wktdk2skvDSTlAaQ3x8fNPFz/GT3d91/AnxtrlHa/ZmR3U2W9tPsw19N5c2o50OgMloyd1a0+pS94qj615b27XOiA54aS0Okl0HPPJoHmtn/Cmtb91WOUwKnfEHUS0gx4kqrsNnCjXq1q2HG8S2oDDGUmBogF2h0n9ynw8ZtuVcr/Xb/5qwym3FKu1f2Lq2LQ1rQZLcna6jKOoSnomVARIIIOhBkEdFDv6vdOavJcNFMX22QqV9N3WaPw06WfLEXTH+keilPVNsN+J1Wp1DAeYaJ+birV7lJP6jZdyoKVQ78MDqTcR7ocC4ZyRIA06mVf025qp27RcXAggFx7MPIypNIlzvEkACcswglZOTozG6ux6dxc1ABiotbOc5kkYQf8Ay9Ft6m7lINLWU2ju6gCZT2wqNK3p4GCOLnHMucdXOPEq2p1mnQha8WNKJjyTbZiHbGrGqzGBhby6aLS7Itg2pMZwc1boNYJ0VVjSdk3JjyCSgqCEQAKDdWZBxM14jmpTXnl8U60lcAj2tzORyPJTA5RqtqHGdD0T9OkiChSUDCU1iVhHFCw0GHZKtF9TNR1IPbjZEtkYhIkGFPhq4f7T3Fu0XlhLThYQQSCDHMIqPIWUuOzsdUpkNXDLffW+piBXcQP5wHfEiUt3tEvx/mM//MJXjYVNM7iUTWLitH2lXzjE0pj/ALefzUe637v3AfflvRrGj6IcGNZ3QqLc39KmJfUY0dXALz7fbcua3/Ur1XdMZA9BAUEgnUz45o/GxeaO7N3ztn1m0aLu1qPMdwd0ACS4u0yAKu8ULlfsn2dNapWIyY0Maf6n6x5N+K6c8rH1GpUb+lVxv2MXtUAEkwAJWG2zbm7Ed0MP878E55c5Cvd4ro4YdIbBk8PVQ9n7PZUq03CCSwA8gWyZ88/RRxq036NM9VH2VdDbVyx2EMcQOLW4jAESC0Q7IcgfFbXZ9xWqsGJrHtPBwkehUv7NhGiZILc2+nPyTbRSMk1RPqXdSBjphw6GD0hIpXdKe8Hs6OGXqE1Rv+DsvkpjmgjOEKTdlVPiq/x/tCTes0pkO6NImOLoJzA6KNdVpEOJIcdCZDo0EHrCaq2VMODxDXCYPKRByTVS5wxjc10GWyBIPMclGeKUu7LKcF2V/uPW9wykyGCBJdhGQBPIcB0VZdXjqzsI01PIBR7sudLgZB16J20phrCXZA683cgAnir+pKVR2ho3bWMFOi2o8yTIBAMmT3sgpljVrHJzWtb4y5Q6d1Wn7uiMHAueAf8ASJQbtGox01KTv7e96jVPIl3NJRSnNTdpUDgCARPA8M1KLE+JdzF1D2kRW0gNAB4IiFIc1NOKqZwm1nDQlTbC6c50Hkq5ylbJ9/yTQbsEkqLlBBEtBIjdoEO1UcIwuOH+1Q7QpoJSBwvEjBSUYXHClxX2p04vndWMPwj6LtQK4/7XWxeMPOkPgSqY+5LKtHP3FMlPVEy4KjEiRqzi0yNeim1KT2hpf+Nge3qDooppl5DW6kgDqSYC33tD2QKNG1MQQwUj5Nn9VG6mkXauBhwltSWhONVSDOxezOzwWTXcaj3vPkcI+DVp3qh9n9cOsKPTG30e4K9qNleVl3NnsYtQX7EaqwGePiqS42RgeKlB5pPHLNh5gsPDwhXlRijvpqW12L6emM7P24ZFOuA12jXD3HdM/dPQ+qt3UwVQXNkHCCnrCq+l3XS5nA6ub+oTRk3qRzj6LF1CUxUoHg4jzU5r5E/JEQi4AWRoi0oaO80k+M/NV17tVv4qFTxwT8QreESRqRVZfZnres12bQ5oP4XcYPLkpbq0e63E7mTDR++isqjWkZgeYVfd2Ad7j3M5xBB6QdPJFS49wuXIZYy4GeOjB0aA7/2MI6dxVafvKUgnVuY+iW6zygVH9MwfmFKtGECC8u8YHhoFzmKW1kJIgRln4qdCZs6cN8c/0T8LRjVI87LK5CC1NuohPok5MhPt1Ps6TRmNYzSUsBPHQGSsSJRo6lBPyQvEYRhBBMIKCUEEFwRUowgggcKC5D7Xz/iqf/1D/wBiggqY+5PL2OfvCZeUaCoTRYbn23aX9u3gagJ/tBd9F1L2t2WOzDx/l1Gu8jLT80EFnl+aNC/E460pYRILQZmavdbe59ow0yzGyS5vewuaTqNMwdV0zYN/9roiqxsAkjCTnIMIILLmxxrka8Oea+vgfrBzdR8im3ORILDJUz0oO1YQciDkEEIjB06hbppxH6Kax8iQggqCyCxJD0EEBUM1JTFSUEFORWIgAqbY0pcAggkivsGbqLL+EIQQW88wCJBBccBKaggiANBBBE4//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2" name="Picture 8" descr="http://t0.gstatic.com/images?q=tbn:ANd9GcTeRTOlBP655RHasB3HhpVKv-c-x4TvWhCOHefAP-tQ0TxTS10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2060848"/>
            <a:ext cx="2019300" cy="396044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p1.pkcdn.com/mujer-y-un-telefono-celular-adulto-joven-fotografiar_2808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7" y="2060848"/>
            <a:ext cx="1800201" cy="3960440"/>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4283968" y="1414517"/>
            <a:ext cx="4860032" cy="369332"/>
          </a:xfrm>
          <a:prstGeom prst="rect">
            <a:avLst/>
          </a:prstGeom>
        </p:spPr>
        <p:txBody>
          <a:bodyPr wrap="square">
            <a:spAutoFit/>
          </a:bodyPr>
          <a:lstStyle/>
          <a:p>
            <a:pPr algn="ctr"/>
            <a:r>
              <a:rPr lang="es-CO" b="1" i="1" dirty="0">
                <a:solidFill>
                  <a:srgbClr val="FF0000"/>
                </a:solidFill>
              </a:rPr>
              <a:t>Padre e hija tiene su lista de quejas en el celular</a:t>
            </a:r>
          </a:p>
        </p:txBody>
      </p:sp>
    </p:spTree>
    <p:extLst>
      <p:ext uri="{BB962C8B-B14F-4D97-AF65-F5344CB8AC3E}">
        <p14:creationId xmlns:p14="http://schemas.microsoft.com/office/powerpoint/2010/main" val="2915802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32"/>
                                        </p:tgtEl>
                                        <p:attrNameLst>
                                          <p:attrName>style.visibility</p:attrName>
                                        </p:attrNameLst>
                                      </p:cBhvr>
                                      <p:to>
                                        <p:strVal val="visible"/>
                                      </p:to>
                                    </p:set>
                                    <p:animEffect transition="in" filter="barn(inVertical)">
                                      <p:cBhvr>
                                        <p:cTn id="27" dur="500"/>
                                        <p:tgtEl>
                                          <p:spTgt spid="1032"/>
                                        </p:tgtEl>
                                      </p:cBhvr>
                                    </p:animEffect>
                                  </p:childTnLst>
                                </p:cTn>
                              </p:par>
                              <p:par>
                                <p:cTn id="28" presetID="16" presetClass="entr" presetSubtype="21" fill="hold" nodeType="withEffect">
                                  <p:stCondLst>
                                    <p:cond delay="0"/>
                                  </p:stCondLst>
                                  <p:childTnLst>
                                    <p:set>
                                      <p:cBhvr>
                                        <p:cTn id="29" dur="1" fill="hold">
                                          <p:stCondLst>
                                            <p:cond delay="0"/>
                                          </p:stCondLst>
                                        </p:cTn>
                                        <p:tgtEl>
                                          <p:spTgt spid="1036"/>
                                        </p:tgtEl>
                                        <p:attrNameLst>
                                          <p:attrName>style.visibility</p:attrName>
                                        </p:attrNameLst>
                                      </p:cBhvr>
                                      <p:to>
                                        <p:strVal val="visible"/>
                                      </p:to>
                                    </p:set>
                                    <p:animEffect transition="in" filter="barn(inVertical)">
                                      <p:cBhvr>
                                        <p:cTn id="30" dur="500"/>
                                        <p:tgtEl>
                                          <p:spTgt spid="1036"/>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sz="half" idx="1"/>
          </p:nvPr>
        </p:nvSpPr>
        <p:spPr>
          <a:xfrm>
            <a:off x="251520" y="548680"/>
            <a:ext cx="3600400" cy="6048672"/>
          </a:xfrm>
        </p:spPr>
        <p:txBody>
          <a:bodyPr>
            <a:normAutofit fontScale="70000" lnSpcReduction="20000"/>
          </a:bodyPr>
          <a:lstStyle/>
          <a:p>
            <a:pPr marL="0" indent="0" algn="r">
              <a:buNone/>
            </a:pPr>
            <a:r>
              <a:rPr lang="es-CO" sz="3100" b="1" dirty="0"/>
              <a:t>Los padres dicen:</a:t>
            </a:r>
            <a:r>
              <a:rPr lang="es-CO" dirty="0"/>
              <a:t> </a:t>
            </a:r>
          </a:p>
          <a:p>
            <a:pPr marL="0" indent="0" algn="r">
              <a:buNone/>
            </a:pPr>
            <a:r>
              <a:rPr lang="es-CO" dirty="0" smtClean="0"/>
              <a:t>Siempre </a:t>
            </a:r>
            <a:r>
              <a:rPr lang="es-CO" dirty="0"/>
              <a:t>está encerrado, hablando por teléfono o con el computador.</a:t>
            </a:r>
          </a:p>
          <a:p>
            <a:endParaRPr lang="es-CO" dirty="0" smtClean="0"/>
          </a:p>
          <a:p>
            <a:pPr marL="0" indent="0" algn="r">
              <a:buNone/>
            </a:pPr>
            <a:r>
              <a:rPr lang="es-CO" dirty="0" smtClean="0"/>
              <a:t>Nunca </a:t>
            </a:r>
            <a:r>
              <a:rPr lang="es-CO" dirty="0"/>
              <a:t>tiene tiempo para hablar con migo. Cuando trato de explicar algo se pone furioso/a y se va. Jamás me dice como está, como se siente ni como le fue en el colegio. No me </a:t>
            </a:r>
            <a:r>
              <a:rPr lang="es-CO" dirty="0" smtClean="0"/>
              <a:t>cuenta </a:t>
            </a:r>
            <a:r>
              <a:rPr lang="es-CO" dirty="0"/>
              <a:t>nada.</a:t>
            </a:r>
          </a:p>
          <a:p>
            <a:pPr algn="ctr"/>
            <a:endParaRPr lang="es-CO" dirty="0" smtClean="0"/>
          </a:p>
          <a:p>
            <a:pPr marL="0" indent="0" algn="r">
              <a:buNone/>
            </a:pPr>
            <a:r>
              <a:rPr lang="es-CO" dirty="0" smtClean="0"/>
              <a:t>Cada </a:t>
            </a:r>
            <a:r>
              <a:rPr lang="es-CO" dirty="0"/>
              <a:t>vez que le digo algo me voltea los ojos. Son irrespetuosos y groseros, para ellos no vale sino lo que ellos piensa. Y ni hablar de esa música y esos </a:t>
            </a:r>
            <a:r>
              <a:rPr lang="es-CO" dirty="0" smtClean="0"/>
              <a:t>bailes </a:t>
            </a:r>
            <a:r>
              <a:rPr lang="es-CO" dirty="0"/>
              <a:t>tan </a:t>
            </a:r>
            <a:r>
              <a:rPr lang="es-CO" dirty="0" smtClean="0"/>
              <a:t>vulgares. </a:t>
            </a:r>
            <a:r>
              <a:rPr lang="es-CO" dirty="0"/>
              <a:t>Vale más la opinión de los amigos que lo que uno diga.</a:t>
            </a:r>
          </a:p>
          <a:p>
            <a:endParaRPr lang="es-CO" dirty="0"/>
          </a:p>
        </p:txBody>
      </p:sp>
      <p:sp>
        <p:nvSpPr>
          <p:cNvPr id="6" name="5 Marcador de contenido"/>
          <p:cNvSpPr>
            <a:spLocks noGrp="1"/>
          </p:cNvSpPr>
          <p:nvPr>
            <p:ph sz="half" idx="2"/>
          </p:nvPr>
        </p:nvSpPr>
        <p:spPr>
          <a:xfrm>
            <a:off x="5220072" y="476672"/>
            <a:ext cx="3466728" cy="6120680"/>
          </a:xfrm>
        </p:spPr>
        <p:txBody>
          <a:bodyPr>
            <a:normAutofit fontScale="70000" lnSpcReduction="20000"/>
          </a:bodyPr>
          <a:lstStyle/>
          <a:p>
            <a:pPr marL="0" indent="0">
              <a:buNone/>
            </a:pPr>
            <a:r>
              <a:rPr lang="es-CO" sz="3100" b="1" dirty="0"/>
              <a:t>Los jóvenes dicen:</a:t>
            </a:r>
            <a:r>
              <a:rPr lang="es-CO" dirty="0"/>
              <a:t> </a:t>
            </a:r>
            <a:endParaRPr lang="es-CO" dirty="0" smtClean="0"/>
          </a:p>
          <a:p>
            <a:pPr marL="0" indent="0">
              <a:buNone/>
            </a:pPr>
            <a:r>
              <a:rPr lang="es-CO" dirty="0" smtClean="0"/>
              <a:t>Siempre </a:t>
            </a:r>
            <a:r>
              <a:rPr lang="es-CO" dirty="0"/>
              <a:t>me están haciendo preguntas estúpidas a mi y a mis </a:t>
            </a:r>
            <a:r>
              <a:rPr lang="es-CO" dirty="0" smtClean="0"/>
              <a:t>amigos.</a:t>
            </a:r>
          </a:p>
          <a:p>
            <a:endParaRPr lang="es-CO" dirty="0"/>
          </a:p>
          <a:p>
            <a:pPr marL="0" indent="0">
              <a:buNone/>
            </a:pPr>
            <a:r>
              <a:rPr lang="es-CO" dirty="0" smtClean="0"/>
              <a:t>Nunca </a:t>
            </a:r>
            <a:r>
              <a:rPr lang="es-CO" dirty="0"/>
              <a:t>me entienden, son de otra época. Solo me hablan cuando hago algo malo o para decirme que tengo que hacer.</a:t>
            </a:r>
          </a:p>
          <a:p>
            <a:endParaRPr lang="es-CO" dirty="0" smtClean="0"/>
          </a:p>
          <a:p>
            <a:pPr marL="0" indent="0">
              <a:buNone/>
            </a:pPr>
            <a:r>
              <a:rPr lang="es-CO" dirty="0" smtClean="0"/>
              <a:t>Cada </a:t>
            </a:r>
            <a:r>
              <a:rPr lang="es-CO" dirty="0"/>
              <a:t>vez que le pregunto algo a mi papá, me da una conferencia. Arman un problema por cualquier cosa. Habla, habla y habla, y no me deja decir nada</a:t>
            </a:r>
            <a:r>
              <a:rPr lang="es-CO" dirty="0" smtClean="0"/>
              <a:t>.</a:t>
            </a:r>
          </a:p>
          <a:p>
            <a:endParaRPr lang="es-CO" dirty="0"/>
          </a:p>
          <a:p>
            <a:pPr marL="0" indent="0">
              <a:buNone/>
            </a:pPr>
            <a:r>
              <a:rPr lang="es-CO" dirty="0" smtClean="0"/>
              <a:t>Son </a:t>
            </a:r>
            <a:r>
              <a:rPr lang="es-CO" dirty="0"/>
              <a:t>muy metidos. Siempre quieren saber qué voy a hacer, con quién y en donde.</a:t>
            </a:r>
          </a:p>
        </p:txBody>
      </p:sp>
      <p:sp>
        <p:nvSpPr>
          <p:cNvPr id="7" name="6 Abrir llave"/>
          <p:cNvSpPr/>
          <p:nvPr/>
        </p:nvSpPr>
        <p:spPr>
          <a:xfrm>
            <a:off x="4752020" y="404664"/>
            <a:ext cx="360040" cy="561662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8" name="7 Cerrar llave"/>
          <p:cNvSpPr/>
          <p:nvPr/>
        </p:nvSpPr>
        <p:spPr>
          <a:xfrm>
            <a:off x="3948798" y="404664"/>
            <a:ext cx="360040" cy="561662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67264707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p:cTn id="1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p:cTn id="19"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5">
                                            <p:txEl>
                                              <p:pRg st="3" end="3"/>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p:cTn id="25" dur="1000" fill="hold"/>
                                        <p:tgtEl>
                                          <p:spTgt spid="5">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5">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5">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5">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 calcmode="lin" valueType="num">
                                      <p:cBhvr>
                                        <p:cTn id="33"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4"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35"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36" dur="1000"/>
                                        <p:tgtEl>
                                          <p:spTgt spid="6">
                                            <p:txEl>
                                              <p:pRg st="0" end="0"/>
                                            </p:txEl>
                                          </p:spTgt>
                                        </p:tgtEl>
                                      </p:cBhvr>
                                    </p:animEffect>
                                  </p:childTnLst>
                                </p:cTn>
                              </p:par>
                              <p:par>
                                <p:cTn id="37" presetID="31" presetClass="entr" presetSubtype="0" fill="hold" nodeType="with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anim calcmode="lin" valueType="num">
                                      <p:cBhvr>
                                        <p:cTn id="39" dur="1000" fill="hold"/>
                                        <p:tgtEl>
                                          <p:spTgt spid="6">
                                            <p:txEl>
                                              <p:pRg st="1" end="1"/>
                                            </p:txEl>
                                          </p:spTgt>
                                        </p:tgtEl>
                                        <p:attrNameLst>
                                          <p:attrName>ppt_w</p:attrName>
                                        </p:attrNameLst>
                                      </p:cBhvr>
                                      <p:tavLst>
                                        <p:tav tm="0">
                                          <p:val>
                                            <p:fltVal val="0"/>
                                          </p:val>
                                        </p:tav>
                                        <p:tav tm="100000">
                                          <p:val>
                                            <p:strVal val="#ppt_w"/>
                                          </p:val>
                                        </p:tav>
                                      </p:tavLst>
                                    </p:anim>
                                    <p:anim calcmode="lin" valueType="num">
                                      <p:cBhvr>
                                        <p:cTn id="40" dur="1000" fill="hold"/>
                                        <p:tgtEl>
                                          <p:spTgt spid="6">
                                            <p:txEl>
                                              <p:pRg st="1" end="1"/>
                                            </p:txEl>
                                          </p:spTgt>
                                        </p:tgtEl>
                                        <p:attrNameLst>
                                          <p:attrName>ppt_h</p:attrName>
                                        </p:attrNameLst>
                                      </p:cBhvr>
                                      <p:tavLst>
                                        <p:tav tm="0">
                                          <p:val>
                                            <p:fltVal val="0"/>
                                          </p:val>
                                        </p:tav>
                                        <p:tav tm="100000">
                                          <p:val>
                                            <p:strVal val="#ppt_h"/>
                                          </p:val>
                                        </p:tav>
                                      </p:tavLst>
                                    </p:anim>
                                    <p:anim calcmode="lin" valueType="num">
                                      <p:cBhvr>
                                        <p:cTn id="41" dur="1000" fill="hold"/>
                                        <p:tgtEl>
                                          <p:spTgt spid="6">
                                            <p:txEl>
                                              <p:pRg st="1" end="1"/>
                                            </p:txEl>
                                          </p:spTgt>
                                        </p:tgtEl>
                                        <p:attrNameLst>
                                          <p:attrName>style.rotation</p:attrName>
                                        </p:attrNameLst>
                                      </p:cBhvr>
                                      <p:tavLst>
                                        <p:tav tm="0">
                                          <p:val>
                                            <p:fltVal val="90"/>
                                          </p:val>
                                        </p:tav>
                                        <p:tav tm="100000">
                                          <p:val>
                                            <p:fltVal val="0"/>
                                          </p:val>
                                        </p:tav>
                                      </p:tavLst>
                                    </p:anim>
                                    <p:animEffect transition="in" filter="fade">
                                      <p:cBhvr>
                                        <p:cTn id="42" dur="1000"/>
                                        <p:tgtEl>
                                          <p:spTgt spid="6">
                                            <p:txEl>
                                              <p:pRg st="1" end="1"/>
                                            </p:txEl>
                                          </p:spTgt>
                                        </p:tgtEl>
                                      </p:cBhvr>
                                    </p:animEffect>
                                  </p:childTnLst>
                                </p:cTn>
                              </p:par>
                              <p:par>
                                <p:cTn id="43" presetID="31" presetClass="entr" presetSubtype="0" fill="hold" nodeType="with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anim calcmode="lin" valueType="num">
                                      <p:cBhvr>
                                        <p:cTn id="45"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46"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47" dur="1000" fill="hold"/>
                                        <p:tgtEl>
                                          <p:spTgt spid="6">
                                            <p:txEl>
                                              <p:pRg st="3" end="3"/>
                                            </p:txEl>
                                          </p:spTgt>
                                        </p:tgtEl>
                                        <p:attrNameLst>
                                          <p:attrName>style.rotation</p:attrName>
                                        </p:attrNameLst>
                                      </p:cBhvr>
                                      <p:tavLst>
                                        <p:tav tm="0">
                                          <p:val>
                                            <p:fltVal val="90"/>
                                          </p:val>
                                        </p:tav>
                                        <p:tav tm="100000">
                                          <p:val>
                                            <p:fltVal val="0"/>
                                          </p:val>
                                        </p:tav>
                                      </p:tavLst>
                                    </p:anim>
                                    <p:animEffect transition="in" filter="fade">
                                      <p:cBhvr>
                                        <p:cTn id="48" dur="1000"/>
                                        <p:tgtEl>
                                          <p:spTgt spid="6">
                                            <p:txEl>
                                              <p:pRg st="3" end="3"/>
                                            </p:txEl>
                                          </p:spTgt>
                                        </p:tgtEl>
                                      </p:cBhvr>
                                    </p:animEffect>
                                  </p:childTnLst>
                                </p:cTn>
                              </p:par>
                              <p:par>
                                <p:cTn id="49" presetID="31" presetClass="entr" presetSubtype="0" fill="hold" nodeType="with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anim calcmode="lin" valueType="num">
                                      <p:cBhvr>
                                        <p:cTn id="51"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52"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53"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54" dur="1000"/>
                                        <p:tgtEl>
                                          <p:spTgt spid="6">
                                            <p:txEl>
                                              <p:pRg st="5" end="5"/>
                                            </p:txEl>
                                          </p:spTgt>
                                        </p:tgtEl>
                                      </p:cBhvr>
                                    </p:animEffect>
                                  </p:childTnLst>
                                </p:cTn>
                              </p:par>
                              <p:par>
                                <p:cTn id="55" presetID="31" presetClass="entr" presetSubtype="0" fill="hold" nodeType="withEffect">
                                  <p:stCondLst>
                                    <p:cond delay="0"/>
                                  </p:stCondLst>
                                  <p:childTnLst>
                                    <p:set>
                                      <p:cBhvr>
                                        <p:cTn id="56" dur="1" fill="hold">
                                          <p:stCondLst>
                                            <p:cond delay="0"/>
                                          </p:stCondLst>
                                        </p:cTn>
                                        <p:tgtEl>
                                          <p:spTgt spid="6">
                                            <p:txEl>
                                              <p:pRg st="7" end="7"/>
                                            </p:txEl>
                                          </p:spTgt>
                                        </p:tgtEl>
                                        <p:attrNameLst>
                                          <p:attrName>style.visibility</p:attrName>
                                        </p:attrNameLst>
                                      </p:cBhvr>
                                      <p:to>
                                        <p:strVal val="visible"/>
                                      </p:to>
                                    </p:set>
                                    <p:anim calcmode="lin" valueType="num">
                                      <p:cBhvr>
                                        <p:cTn id="57" dur="1000" fill="hold"/>
                                        <p:tgtEl>
                                          <p:spTgt spid="6">
                                            <p:txEl>
                                              <p:pRg st="7" end="7"/>
                                            </p:txEl>
                                          </p:spTgt>
                                        </p:tgtEl>
                                        <p:attrNameLst>
                                          <p:attrName>ppt_w</p:attrName>
                                        </p:attrNameLst>
                                      </p:cBhvr>
                                      <p:tavLst>
                                        <p:tav tm="0">
                                          <p:val>
                                            <p:fltVal val="0"/>
                                          </p:val>
                                        </p:tav>
                                        <p:tav tm="100000">
                                          <p:val>
                                            <p:strVal val="#ppt_w"/>
                                          </p:val>
                                        </p:tav>
                                      </p:tavLst>
                                    </p:anim>
                                    <p:anim calcmode="lin" valueType="num">
                                      <p:cBhvr>
                                        <p:cTn id="58" dur="1000" fill="hold"/>
                                        <p:tgtEl>
                                          <p:spTgt spid="6">
                                            <p:txEl>
                                              <p:pRg st="7" end="7"/>
                                            </p:txEl>
                                          </p:spTgt>
                                        </p:tgtEl>
                                        <p:attrNameLst>
                                          <p:attrName>ppt_h</p:attrName>
                                        </p:attrNameLst>
                                      </p:cBhvr>
                                      <p:tavLst>
                                        <p:tav tm="0">
                                          <p:val>
                                            <p:fltVal val="0"/>
                                          </p:val>
                                        </p:tav>
                                        <p:tav tm="100000">
                                          <p:val>
                                            <p:strVal val="#ppt_h"/>
                                          </p:val>
                                        </p:tav>
                                      </p:tavLst>
                                    </p:anim>
                                    <p:anim calcmode="lin" valueType="num">
                                      <p:cBhvr>
                                        <p:cTn id="59" dur="1000" fill="hold"/>
                                        <p:tgtEl>
                                          <p:spTgt spid="6">
                                            <p:txEl>
                                              <p:pRg st="7" end="7"/>
                                            </p:txEl>
                                          </p:spTgt>
                                        </p:tgtEl>
                                        <p:attrNameLst>
                                          <p:attrName>style.rotation</p:attrName>
                                        </p:attrNameLst>
                                      </p:cBhvr>
                                      <p:tavLst>
                                        <p:tav tm="0">
                                          <p:val>
                                            <p:fltVal val="90"/>
                                          </p:val>
                                        </p:tav>
                                        <p:tav tm="100000">
                                          <p:val>
                                            <p:fltVal val="0"/>
                                          </p:val>
                                        </p:tav>
                                      </p:tavLst>
                                    </p:anim>
                                    <p:animEffect transition="in" filter="fade">
                                      <p:cBhvr>
                                        <p:cTn id="60" dur="10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a:bodyPr>
          <a:lstStyle/>
          <a:p>
            <a:r>
              <a:rPr lang="es-CO" sz="5400" i="1" dirty="0" smtClean="0">
                <a:latin typeface="Bauhaus 93" pitchFamily="82" charset="0"/>
              </a:rPr>
              <a:t>La cantaleta</a:t>
            </a:r>
            <a:endParaRPr lang="es-CO" sz="5400" i="1" dirty="0">
              <a:latin typeface="Bauhaus 93" pitchFamily="82" charset="0"/>
            </a:endParaRPr>
          </a:p>
        </p:txBody>
      </p:sp>
      <p:sp>
        <p:nvSpPr>
          <p:cNvPr id="6" name="5 Marcador de contenido"/>
          <p:cNvSpPr>
            <a:spLocks noGrp="1"/>
          </p:cNvSpPr>
          <p:nvPr>
            <p:ph idx="1"/>
          </p:nvPr>
        </p:nvSpPr>
        <p:spPr>
          <a:xfrm>
            <a:off x="0" y="4221088"/>
            <a:ext cx="9144000" cy="2736304"/>
          </a:xfrm>
        </p:spPr>
        <p:txBody>
          <a:bodyPr>
            <a:normAutofit fontScale="92500" lnSpcReduction="20000"/>
          </a:bodyPr>
          <a:lstStyle/>
          <a:p>
            <a:pPr marL="0" indent="0">
              <a:buNone/>
            </a:pPr>
            <a:r>
              <a:rPr lang="es-CO" dirty="0" smtClean="0"/>
              <a:t>A veces, es cierto que se trata de discursos repetitivos, largos y aburridos con muy poco contenido. La repuesta típica son los comportamientos (verbales y no verbales) de indiferencia, reto, rechazo y tedio, que con frecuencia enervan </a:t>
            </a:r>
            <a:r>
              <a:rPr lang="es-CO" dirty="0"/>
              <a:t>(</a:t>
            </a:r>
            <a:r>
              <a:rPr lang="es-CO" dirty="0" smtClean="0"/>
              <a:t>Poner nervioso) a los padres y generan situaciones de conflicto que tienden a repetirse una y otra vez con los mismos resultados </a:t>
            </a:r>
            <a:r>
              <a:rPr lang="es-CO" dirty="0" smtClean="0">
                <a:solidFill>
                  <a:srgbClr val="FF0000"/>
                </a:solidFill>
              </a:rPr>
              <a:t>(lea Efe.6:1-4).</a:t>
            </a:r>
            <a:endParaRPr lang="es-CO" dirty="0">
              <a:solidFill>
                <a:srgbClr val="FF0000"/>
              </a:solidFill>
            </a:endParaRPr>
          </a:p>
        </p:txBody>
      </p:sp>
      <p:pic>
        <p:nvPicPr>
          <p:cNvPr id="1026" name="Picture 2" descr="http://t1.gstatic.com/images?q=tbn:ANd9GcTcGU2tljsdTJm9Mob6WJCQEMK7xj1IUasg4Kqxfd_CoguvbXF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652962"/>
            <a:ext cx="2232248" cy="2356170"/>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23528" y="1700808"/>
            <a:ext cx="5688632" cy="2308324"/>
          </a:xfrm>
          <a:prstGeom prst="rect">
            <a:avLst/>
          </a:prstGeom>
        </p:spPr>
        <p:txBody>
          <a:bodyPr wrap="square">
            <a:spAutoFit/>
          </a:bodyPr>
          <a:lstStyle/>
          <a:p>
            <a:r>
              <a:rPr lang="es-CO" sz="2400" b="1" dirty="0" smtClean="0"/>
              <a:t>Los </a:t>
            </a:r>
            <a:r>
              <a:rPr lang="es-CO" sz="2400" b="1" dirty="0"/>
              <a:t>jóvenes suelen calificar de cantaleta toda observación que hagan sus padres o cualquier otro adulto, y eso los lleva a presentar sordera selectiva. No escuchan nada de lo que se les </a:t>
            </a:r>
            <a:r>
              <a:rPr lang="es-CO" sz="2400" b="1" dirty="0" smtClean="0"/>
              <a:t>diga en </a:t>
            </a:r>
            <a:r>
              <a:rPr lang="es-CO" sz="2400" b="1" dirty="0"/>
              <a:t>esas circunstancias. </a:t>
            </a:r>
          </a:p>
        </p:txBody>
      </p:sp>
    </p:spTree>
    <p:extLst>
      <p:ext uri="{BB962C8B-B14F-4D97-AF65-F5344CB8AC3E}">
        <p14:creationId xmlns:p14="http://schemas.microsoft.com/office/powerpoint/2010/main" val="26799769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ppt_w</p:attrName>
                                        </p:attrNameLst>
                                      </p:cBhvr>
                                      <p:tavLst>
                                        <p:tav tm="0" fmla="#ppt_w*sin(2.5*pi*$)">
                                          <p:val>
                                            <p:fltVal val="0"/>
                                          </p:val>
                                        </p:tav>
                                        <p:tav tm="100000">
                                          <p:val>
                                            <p:fltVal val="1"/>
                                          </p:val>
                                        </p:tav>
                                      </p:tavLst>
                                    </p:anim>
                                    <p:anim calcmode="lin" valueType="num">
                                      <p:cBhvr>
                                        <p:cTn id="9" dur="2000" fill="hold"/>
                                        <p:tgtEl>
                                          <p:spTgt spid="102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ppt_w</p:attrName>
                                        </p:attrNameLst>
                                      </p:cBhvr>
                                      <p:tavLst>
                                        <p:tav tm="0" fmla="#ppt_w*sin(2.5*pi*$)">
                                          <p:val>
                                            <p:fltVal val="0"/>
                                          </p:val>
                                        </p:tav>
                                        <p:tav tm="100000">
                                          <p:val>
                                            <p:fltVal val="1"/>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p:cTn id="19"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latin typeface="Bauhaus 93" pitchFamily="82" charset="0"/>
              </a:rPr>
              <a:t>Consejos para los papás</a:t>
            </a:r>
            <a:endParaRPr lang="es-CO" dirty="0">
              <a:latin typeface="Bauhaus 93" pitchFamily="82"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92200018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8518790"/>
      </p:ext>
    </p:extLst>
  </p:cSld>
  <p:clrMapOvr>
    <a:masterClrMapping/>
  </p:clrMapOvr>
  <p:transition spd="slow">
    <p:wheel spokes="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708924531"/>
              </p:ext>
            </p:extLst>
          </p:nvPr>
        </p:nvGraphicFramePr>
        <p:xfrm>
          <a:off x="457200" y="548680"/>
          <a:ext cx="8229600"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0677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435703231"/>
              </p:ext>
            </p:extLst>
          </p:nvPr>
        </p:nvGraphicFramePr>
        <p:xfrm>
          <a:off x="457200" y="692696"/>
          <a:ext cx="8229600" cy="5433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83819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dirty="0" smtClean="0"/>
              <a:t>Para terminar: </a:t>
            </a:r>
            <a:r>
              <a:rPr lang="es-CO" sz="3600" dirty="0" smtClean="0">
                <a:latin typeface="Bauhaus 93" pitchFamily="82" charset="0"/>
              </a:rPr>
              <a:t>Cómo saber si tiene una buena comunicación con sus hijos</a:t>
            </a:r>
            <a:endParaRPr lang="es-CO" sz="3600" dirty="0">
              <a:latin typeface="Bauhaus 93" pitchFamily="82" charset="0"/>
            </a:endParaRPr>
          </a:p>
        </p:txBody>
      </p:sp>
      <p:sp>
        <p:nvSpPr>
          <p:cNvPr id="3" name="2 Marcador de contenido"/>
          <p:cNvSpPr>
            <a:spLocks noGrp="1"/>
          </p:cNvSpPr>
          <p:nvPr>
            <p:ph idx="1"/>
          </p:nvPr>
        </p:nvSpPr>
        <p:spPr>
          <a:xfrm>
            <a:off x="179512" y="1600200"/>
            <a:ext cx="8784976" cy="4925144"/>
          </a:xfrm>
          <a:blipFill>
            <a:blip r:embed="rId2"/>
            <a:tile tx="0" ty="0" sx="100000" sy="100000" flip="none" algn="tl"/>
          </a:blipFill>
        </p:spPr>
        <p:txBody>
          <a:bodyPr>
            <a:normAutofit fontScale="92500" lnSpcReduction="10000"/>
          </a:bodyPr>
          <a:lstStyle/>
          <a:p>
            <a:pPr marL="0" indent="0" algn="ctr">
              <a:buNone/>
            </a:pPr>
            <a:r>
              <a:rPr lang="es-CO" sz="3600" b="1" i="1" dirty="0" smtClean="0"/>
              <a:t>Analice 18 Situaciones</a:t>
            </a:r>
          </a:p>
          <a:p>
            <a:pPr marL="514350" indent="-514350">
              <a:buAutoNum type="arabicPeriod"/>
            </a:pPr>
            <a:r>
              <a:rPr lang="es-CO" sz="2800" i="1" dirty="0" smtClean="0"/>
              <a:t>¿Es común que mis hijos y yo no encontremos de que hablar?</a:t>
            </a:r>
          </a:p>
          <a:p>
            <a:pPr marL="514350" indent="-514350">
              <a:buAutoNum type="arabicPeriod"/>
            </a:pPr>
            <a:r>
              <a:rPr lang="es-CO" sz="2800" i="1" dirty="0" smtClean="0"/>
              <a:t>Mis hijos piensan que yo descalifico sus gustos modernos.</a:t>
            </a:r>
          </a:p>
          <a:p>
            <a:pPr marL="514350" indent="-514350">
              <a:buAutoNum type="arabicPeriod"/>
            </a:pPr>
            <a:r>
              <a:rPr lang="es-CO" sz="2800" i="1" dirty="0" smtClean="0"/>
              <a:t>Trato de escuchar siempre a mis hijos antes de sancionarlos.</a:t>
            </a:r>
          </a:p>
          <a:p>
            <a:pPr marL="514350" indent="-514350">
              <a:buAutoNum type="arabicPeriod"/>
            </a:pPr>
            <a:r>
              <a:rPr lang="es-CO" sz="2800" i="1" dirty="0" smtClean="0"/>
              <a:t>Cuando tenemos lo normal es que yo pierda.</a:t>
            </a:r>
          </a:p>
          <a:p>
            <a:pPr marL="514350" indent="-514350">
              <a:buAutoNum type="arabicPeriod"/>
            </a:pPr>
            <a:r>
              <a:rPr lang="es-CO" sz="2800" i="1" dirty="0" smtClean="0"/>
              <a:t>Los hijos deben escuchar a sus padres sin discutir.</a:t>
            </a:r>
          </a:p>
          <a:p>
            <a:pPr marL="514350" indent="-514350">
              <a:buAutoNum type="arabicPeriod"/>
            </a:pPr>
            <a:r>
              <a:rPr lang="es-CO" sz="2800" i="1" dirty="0" smtClean="0"/>
              <a:t>Mis hijos saben que cuando yo digo «</a:t>
            </a:r>
            <a:r>
              <a:rPr lang="es-CO" sz="2800" i="1" dirty="0"/>
              <a:t>n</a:t>
            </a:r>
            <a:r>
              <a:rPr lang="es-CO" sz="2800" i="1" dirty="0" smtClean="0"/>
              <a:t>o» es «no».</a:t>
            </a:r>
          </a:p>
          <a:p>
            <a:pPr marL="514350" indent="-514350">
              <a:buAutoNum type="arabicPeriod"/>
            </a:pPr>
            <a:r>
              <a:rPr lang="es-CO" sz="2800" i="1" dirty="0" smtClean="0"/>
              <a:t>La situación en casa es tan tensa que prefiero llegar tarde.</a:t>
            </a:r>
          </a:p>
          <a:p>
            <a:pPr marL="514350" indent="-514350">
              <a:buAutoNum type="arabicPeriod"/>
            </a:pPr>
            <a:r>
              <a:rPr lang="es-CO" sz="2800" i="1" dirty="0" smtClean="0"/>
              <a:t>A medida que crecen me entiendo mejor con mis hijos.</a:t>
            </a:r>
          </a:p>
          <a:p>
            <a:pPr marL="514350" indent="-514350">
              <a:buAutoNum type="arabicPeriod"/>
            </a:pPr>
            <a:r>
              <a:rPr lang="es-CO" sz="2800" i="1" dirty="0" smtClean="0"/>
              <a:t>La verdad es que no tenemos tiempo para encontrarnos.</a:t>
            </a:r>
            <a:endParaRPr lang="es-CO" sz="2800" i="1" dirty="0"/>
          </a:p>
        </p:txBody>
      </p:sp>
    </p:spTree>
    <p:extLst>
      <p:ext uri="{BB962C8B-B14F-4D97-AF65-F5344CB8AC3E}">
        <p14:creationId xmlns:p14="http://schemas.microsoft.com/office/powerpoint/2010/main" val="140447152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8" end="8"/>
                                            </p:txEl>
                                          </p:spTgt>
                                        </p:tgtEl>
                                        <p:attrNameLst>
                                          <p:attrName>style.visibility</p:attrName>
                                        </p:attrNameLst>
                                      </p:cBhvr>
                                      <p:to>
                                        <p:strVal val="visible"/>
                                      </p:to>
                                    </p:set>
                                    <p:anim calcmode="lin" valueType="num">
                                      <p:cBhvr>
                                        <p:cTn id="79"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9" end="9"/>
                                            </p:txEl>
                                          </p:spTgt>
                                        </p:tgtEl>
                                        <p:attrNameLst>
                                          <p:attrName>style.visibility</p:attrName>
                                        </p:attrNameLst>
                                      </p:cBhvr>
                                      <p:to>
                                        <p:strVal val="visible"/>
                                      </p:to>
                                    </p:set>
                                    <p:anim calcmode="lin" valueType="num">
                                      <p:cBhvr>
                                        <p:cTn id="87"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260648"/>
            <a:ext cx="8784976" cy="6408712"/>
          </a:xfrm>
          <a:blipFill>
            <a:blip r:embed="rId2"/>
            <a:tile tx="0" ty="0" sx="100000" sy="100000" flip="none" algn="tl"/>
          </a:blipFill>
        </p:spPr>
        <p:txBody>
          <a:bodyPr>
            <a:normAutofit fontScale="70000" lnSpcReduction="20000"/>
          </a:bodyPr>
          <a:lstStyle/>
          <a:p>
            <a:pPr marL="0" indent="0">
              <a:buNone/>
            </a:pPr>
            <a:r>
              <a:rPr lang="es-CO" dirty="0" smtClean="0"/>
              <a:t>10. Entre nosotros las expresiones de afecto son muy fáciles.</a:t>
            </a:r>
          </a:p>
          <a:p>
            <a:pPr marL="0" indent="0">
              <a:buNone/>
            </a:pPr>
            <a:r>
              <a:rPr lang="es-CO" dirty="0" smtClean="0"/>
              <a:t>11. Mis hijos están prevenidos contra mí y yo contra ellos.</a:t>
            </a:r>
          </a:p>
          <a:p>
            <a:pPr marL="0" indent="0">
              <a:buNone/>
            </a:pPr>
            <a:r>
              <a:rPr lang="es-CO" dirty="0" smtClean="0"/>
              <a:t>12. La forma preferencial de dialogo es llevarnos la contraria.</a:t>
            </a:r>
          </a:p>
          <a:p>
            <a:pPr marL="0" indent="0">
              <a:buNone/>
            </a:pPr>
            <a:r>
              <a:rPr lang="es-CO" dirty="0" smtClean="0"/>
              <a:t>13. Creo que mis hijos se ríen de mi a mis espaldas.</a:t>
            </a:r>
          </a:p>
          <a:p>
            <a:pPr marL="0" indent="0">
              <a:buNone/>
            </a:pPr>
            <a:r>
              <a:rPr lang="es-CO" dirty="0" smtClean="0"/>
              <a:t>14. En general, tenemos una disposición positiva para dialogar.</a:t>
            </a:r>
          </a:p>
          <a:p>
            <a:pPr marL="0" indent="0">
              <a:buNone/>
            </a:pPr>
            <a:r>
              <a:rPr lang="es-CO" dirty="0" smtClean="0"/>
              <a:t>15. Mis hijos y ó siempre terminamos discutiendo a gritos.</a:t>
            </a:r>
          </a:p>
          <a:p>
            <a:pPr marL="0" indent="0">
              <a:buNone/>
            </a:pPr>
            <a:r>
              <a:rPr lang="es-CO" dirty="0" smtClean="0"/>
              <a:t>16. Cada vez tenemos más espacios para compartir en familia.</a:t>
            </a:r>
          </a:p>
          <a:p>
            <a:pPr marL="0" indent="0">
              <a:buNone/>
            </a:pPr>
            <a:r>
              <a:rPr lang="es-CO" dirty="0" smtClean="0"/>
              <a:t>17. En realidad no entiendo ni me gusta el mundo de mis hijos.</a:t>
            </a:r>
          </a:p>
          <a:p>
            <a:pPr marL="0" indent="0">
              <a:buNone/>
            </a:pPr>
            <a:r>
              <a:rPr lang="es-CO" dirty="0" smtClean="0"/>
              <a:t>18. No veo en mis hijos ningún interés por mis asuntos.</a:t>
            </a:r>
          </a:p>
          <a:p>
            <a:pPr marL="0" indent="0">
              <a:buNone/>
            </a:pPr>
            <a:r>
              <a:rPr lang="es-CO" dirty="0"/>
              <a:t> </a:t>
            </a:r>
            <a:endParaRPr lang="es-CO" dirty="0" smtClean="0"/>
          </a:p>
          <a:p>
            <a:pPr marL="0" indent="0" algn="ctr">
              <a:buNone/>
            </a:pPr>
            <a:r>
              <a:rPr lang="es-CO" dirty="0" smtClean="0"/>
              <a:t>Nota: No nos olvidemos que uno de los pilares para tener una buena relación con nuestros hijos,  es el ejemplo, cosa que cuando ellos sean adultos y miren hacia atrás, vean en sus padres un modelo a seguir. Repase nuevamente </a:t>
            </a:r>
            <a:r>
              <a:rPr lang="es-CO" b="1" dirty="0" smtClean="0">
                <a:solidFill>
                  <a:srgbClr val="FF0000"/>
                </a:solidFill>
              </a:rPr>
              <a:t>(Deut.6:1-9)</a:t>
            </a:r>
            <a:r>
              <a:rPr lang="es-CO" dirty="0" smtClean="0"/>
              <a:t>. Que Dios les bendiga es mi deseo. Amen.</a:t>
            </a:r>
          </a:p>
          <a:p>
            <a:pPr marL="0" indent="0">
              <a:buNone/>
            </a:pPr>
            <a:endParaRPr lang="es-CO" dirty="0"/>
          </a:p>
          <a:p>
            <a:pPr marL="0" indent="0" algn="ctr">
              <a:buNone/>
            </a:pPr>
            <a:r>
              <a:rPr lang="es-CO" dirty="0" smtClean="0"/>
              <a:t>No deje de leer el próximo tema: «</a:t>
            </a:r>
            <a:r>
              <a:rPr lang="es-CO" b="1" dirty="0" smtClean="0"/>
              <a:t>A </a:t>
            </a:r>
            <a:r>
              <a:rPr lang="es-CO" b="1" dirty="0"/>
              <a:t>un clic del </a:t>
            </a:r>
            <a:r>
              <a:rPr lang="es-CO" b="1" dirty="0" smtClean="0"/>
              <a:t>peligro» </a:t>
            </a:r>
            <a:r>
              <a:rPr lang="es-CO" dirty="0"/>
              <a:t>el internet </a:t>
            </a:r>
            <a:r>
              <a:rPr lang="es-CO" dirty="0" smtClean="0"/>
              <a:t>y otras herramientas digitales.</a:t>
            </a:r>
            <a:endParaRPr lang="es-CO" dirty="0"/>
          </a:p>
        </p:txBody>
      </p:sp>
    </p:spTree>
    <p:extLst>
      <p:ext uri="{BB962C8B-B14F-4D97-AF65-F5344CB8AC3E}">
        <p14:creationId xmlns:p14="http://schemas.microsoft.com/office/powerpoint/2010/main" val="27656703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6" end="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8" end="8"/>
                                            </p:txEl>
                                          </p:spTgt>
                                        </p:tgtEl>
                                        <p:attrNameLst>
                                          <p:attrName>style.visibility</p:attrName>
                                        </p:attrNameLst>
                                      </p:cBhvr>
                                      <p:to>
                                        <p:strVal val="visible"/>
                                      </p:to>
                                    </p:set>
                                    <p:anim calcmode="lin" valueType="num">
                                      <p:cBhvr>
                                        <p:cTn id="79"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8" end="8"/>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10" end="10"/>
                                            </p:txEl>
                                          </p:spTgt>
                                        </p:tgtEl>
                                        <p:attrNameLst>
                                          <p:attrName>style.visibility</p:attrName>
                                        </p:attrNameLst>
                                      </p:cBhvr>
                                      <p:to>
                                        <p:strVal val="visible"/>
                                      </p:to>
                                    </p:set>
                                    <p:anim calcmode="lin" valueType="num">
                                      <p:cBhvr>
                                        <p:cTn id="87"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10" end="10"/>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12" end="12"/>
                                            </p:txEl>
                                          </p:spTgt>
                                        </p:tgtEl>
                                        <p:attrNameLst>
                                          <p:attrName>style.visibility</p:attrName>
                                        </p:attrNameLst>
                                      </p:cBhvr>
                                      <p:to>
                                        <p:strVal val="visible"/>
                                      </p:to>
                                    </p:set>
                                    <p:anim calcmode="lin" valueType="num">
                                      <p:cBhvr>
                                        <p:cTn id="95" dur="10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12" end="12"/>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2265</Words>
  <Application>Microsoft Office PowerPoint</Application>
  <PresentationFormat>Presentación en pantalla (4:3)</PresentationFormat>
  <Paragraphs>92</Paragraphs>
  <Slides>21</Slides>
  <Notes>0</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Tema de Office</vt:lpstr>
      <vt:lpstr>Y los bendijo Dios: Clase 3</vt:lpstr>
      <vt:lpstr>Comunicación asertiva entre padres e hijos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Razones de la mala comunicación entre padres e hijos</vt:lpstr>
      <vt:lpstr>Presentación de PowerPoint</vt:lpstr>
      <vt:lpstr>Presentación de PowerPoint</vt:lpstr>
      <vt:lpstr>Presentación de PowerPoint</vt:lpstr>
      <vt:lpstr>Memoriales de agravios</vt:lpstr>
      <vt:lpstr>Presentación de PowerPoint</vt:lpstr>
      <vt:lpstr>La cantaleta</vt:lpstr>
      <vt:lpstr>Consejos para los papás</vt:lpstr>
      <vt:lpstr>Presentación de PowerPoint</vt:lpstr>
      <vt:lpstr>Presentación de PowerPoint</vt:lpstr>
      <vt:lpstr>Para terminar: Cómo saber si tiene una buena comunicación con sus hijos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3</dc:title>
  <dc:creator>FAMILIA FIERRO CH</dc:creator>
  <cp:lastModifiedBy>FAMILIA FIERRO CH</cp:lastModifiedBy>
  <cp:revision>2</cp:revision>
  <dcterms:created xsi:type="dcterms:W3CDTF">2013-09-03T12:31:07Z</dcterms:created>
  <dcterms:modified xsi:type="dcterms:W3CDTF">2013-09-19T12:17:05Z</dcterms:modified>
</cp:coreProperties>
</file>