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Lst>
  <p:sldSz cx="9144000" cy="6858000" type="screen4x3"/>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6" d="100"/>
          <a:sy n="66" d="100"/>
        </p:scale>
        <p:origin x="-1200"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_rels/data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image" Target="../media/image6.png"/></Relationships>
</file>

<file path=ppt/diagrams/_rels/data4.xml.rels><?xml version="1.0" encoding="UTF-8" standalone="yes"?>
<Relationships xmlns="http://schemas.openxmlformats.org/package/2006/relationships"><Relationship Id="rId1" Type="http://schemas.openxmlformats.org/officeDocument/2006/relationships/image" Target="../media/image13.jpeg"/></Relationships>
</file>

<file path=ppt/diagrams/_rels/data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image" Target="../media/image14.png"/></Relationships>
</file>

<file path=ppt/diagrams/_rels/data6.xml.rels><?xml version="1.0" encoding="UTF-8" standalone="yes"?>
<Relationships xmlns="http://schemas.openxmlformats.org/package/2006/relationships"><Relationship Id="rId1" Type="http://schemas.openxmlformats.org/officeDocument/2006/relationships/image" Target="../media/image16.png"/></Relationships>
</file>

<file path=ppt/diagrams/_rels/data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image" Target="../media/image17.png"/></Relationships>
</file>

<file path=ppt/diagrams/_rels/data8.xml.rels><?xml version="1.0" encoding="UTF-8" standalone="yes"?>
<Relationships xmlns="http://schemas.openxmlformats.org/package/2006/relationships"><Relationship Id="rId1" Type="http://schemas.openxmlformats.org/officeDocument/2006/relationships/image" Target="../media/image19.png"/></Relationships>
</file>

<file path=ppt/diagrams/_rels/data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image" Target="../media/image20.png"/></Relationships>
</file>

<file path=ppt/diagrams/_rels/drawing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image" Target="../media/image6.png"/></Relationships>
</file>

<file path=ppt/diagrams/_rels/drawing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image" Target="../media/image14.png"/></Relationships>
</file>

<file path=ppt/diagrams/_rels/drawing6.xml.rels><?xml version="1.0" encoding="UTF-8" standalone="yes"?>
<Relationships xmlns="http://schemas.openxmlformats.org/package/2006/relationships"><Relationship Id="rId1" Type="http://schemas.openxmlformats.org/officeDocument/2006/relationships/image" Target="../media/image16.png"/></Relationships>
</file>

<file path=ppt/diagrams/_rels/drawing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image" Target="../media/image17.png"/></Relationships>
</file>

<file path=ppt/diagrams/_rels/drawing8.xml.rels><?xml version="1.0" encoding="UTF-8" standalone="yes"?>
<Relationships xmlns="http://schemas.openxmlformats.org/package/2006/relationships"><Relationship Id="rId1" Type="http://schemas.openxmlformats.org/officeDocument/2006/relationships/image" Target="../media/image19.png"/></Relationships>
</file>

<file path=ppt/diagrams/_rels/drawing9.xml.rels><?xml version="1.0" encoding="UTF-8" standalone="yes"?>
<Relationships xmlns="http://schemas.openxmlformats.org/package/2006/relationships"><Relationship Id="rId1" Type="http://schemas.openxmlformats.org/officeDocument/2006/relationships/image" Target="../media/image20.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3EB1FE0-F568-4EBC-9C4E-99853D702EB8}"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es-CO"/>
        </a:p>
      </dgm:t>
    </dgm:pt>
    <dgm:pt modelId="{80D742D6-918F-4F73-A62E-977776E4A2E1}">
      <dgm:prSet/>
      <dgm:spPr>
        <a:solidFill>
          <a:srgbClr val="FF0000"/>
        </a:solidFill>
      </dgm:spPr>
      <dgm:t>
        <a:bodyPr/>
        <a:lstStyle/>
        <a:p>
          <a:pPr rtl="0"/>
          <a:r>
            <a:rPr lang="es-CO" dirty="0" smtClean="0"/>
            <a:t>No se trata de satanizar las nuevas tecnologías, sino de enseñarles a los hijos sus bondades y riesgos para que les saquen el mejor provecho y no se expongan a situaciones que afecten su integridad y salud física y mental.</a:t>
          </a:r>
          <a:endParaRPr lang="es-CO" dirty="0"/>
        </a:p>
      </dgm:t>
    </dgm:pt>
    <dgm:pt modelId="{31E28A8C-CCCE-4E28-B1D5-CA89E2E26F18}" type="parTrans" cxnId="{97368F07-6FE1-4B0E-9D8B-2A66DDC059FB}">
      <dgm:prSet/>
      <dgm:spPr/>
      <dgm:t>
        <a:bodyPr/>
        <a:lstStyle/>
        <a:p>
          <a:endParaRPr lang="es-CO"/>
        </a:p>
      </dgm:t>
    </dgm:pt>
    <dgm:pt modelId="{976BCD8A-0581-4695-B18B-DB8A6F20C555}" type="sibTrans" cxnId="{97368F07-6FE1-4B0E-9D8B-2A66DDC059FB}">
      <dgm:prSet/>
      <dgm:spPr/>
      <dgm:t>
        <a:bodyPr/>
        <a:lstStyle/>
        <a:p>
          <a:endParaRPr lang="es-CO"/>
        </a:p>
      </dgm:t>
    </dgm:pt>
    <dgm:pt modelId="{7C4A47C9-C135-4948-8034-1FA26A819262}" type="pres">
      <dgm:prSet presAssocID="{D3EB1FE0-F568-4EBC-9C4E-99853D702EB8}" presName="CompostProcess" presStyleCnt="0">
        <dgm:presLayoutVars>
          <dgm:dir/>
          <dgm:resizeHandles val="exact"/>
        </dgm:presLayoutVars>
      </dgm:prSet>
      <dgm:spPr/>
      <dgm:t>
        <a:bodyPr/>
        <a:lstStyle/>
        <a:p>
          <a:endParaRPr lang="es-CO"/>
        </a:p>
      </dgm:t>
    </dgm:pt>
    <dgm:pt modelId="{C28997AA-2799-461F-B281-F41FA5DC0E3F}" type="pres">
      <dgm:prSet presAssocID="{D3EB1FE0-F568-4EBC-9C4E-99853D702EB8}" presName="arrow" presStyleLbl="bgShp" presStyleIdx="0" presStyleCnt="1"/>
      <dgm:spPr/>
    </dgm:pt>
    <dgm:pt modelId="{BF73E3FA-A976-4F0B-86FF-A5A1006D13B4}" type="pres">
      <dgm:prSet presAssocID="{D3EB1FE0-F568-4EBC-9C4E-99853D702EB8}" presName="linearProcess" presStyleCnt="0"/>
      <dgm:spPr/>
    </dgm:pt>
    <dgm:pt modelId="{EEB74185-704F-43F9-87ED-E6B49B244A27}" type="pres">
      <dgm:prSet presAssocID="{80D742D6-918F-4F73-A62E-977776E4A2E1}" presName="textNode" presStyleLbl="node1" presStyleIdx="0" presStyleCnt="1" custAng="20980622" custScaleX="129293" custScaleY="250000" custLinFactNeighborX="-10999" custLinFactNeighborY="-1011">
        <dgm:presLayoutVars>
          <dgm:bulletEnabled val="1"/>
        </dgm:presLayoutVars>
      </dgm:prSet>
      <dgm:spPr/>
      <dgm:t>
        <a:bodyPr/>
        <a:lstStyle/>
        <a:p>
          <a:endParaRPr lang="es-CO"/>
        </a:p>
      </dgm:t>
    </dgm:pt>
  </dgm:ptLst>
  <dgm:cxnLst>
    <dgm:cxn modelId="{043E3D8D-68BA-468F-BCB3-237E93AF378D}" type="presOf" srcId="{D3EB1FE0-F568-4EBC-9C4E-99853D702EB8}" destId="{7C4A47C9-C135-4948-8034-1FA26A819262}" srcOrd="0" destOrd="0" presId="urn:microsoft.com/office/officeart/2005/8/layout/hProcess9"/>
    <dgm:cxn modelId="{4A84F27D-5B3B-48AA-AFED-0B4767444533}" type="presOf" srcId="{80D742D6-918F-4F73-A62E-977776E4A2E1}" destId="{EEB74185-704F-43F9-87ED-E6B49B244A27}" srcOrd="0" destOrd="0" presId="urn:microsoft.com/office/officeart/2005/8/layout/hProcess9"/>
    <dgm:cxn modelId="{97368F07-6FE1-4B0E-9D8B-2A66DDC059FB}" srcId="{D3EB1FE0-F568-4EBC-9C4E-99853D702EB8}" destId="{80D742D6-918F-4F73-A62E-977776E4A2E1}" srcOrd="0" destOrd="0" parTransId="{31E28A8C-CCCE-4E28-B1D5-CA89E2E26F18}" sibTransId="{976BCD8A-0581-4695-B18B-DB8A6F20C555}"/>
    <dgm:cxn modelId="{7F8F1DB2-2911-47CE-975C-6FA78AA5DBD0}" type="presParOf" srcId="{7C4A47C9-C135-4948-8034-1FA26A819262}" destId="{C28997AA-2799-461F-B281-F41FA5DC0E3F}" srcOrd="0" destOrd="0" presId="urn:microsoft.com/office/officeart/2005/8/layout/hProcess9"/>
    <dgm:cxn modelId="{068EC29B-CD30-4A38-90A1-457E7B740CCB}" type="presParOf" srcId="{7C4A47C9-C135-4948-8034-1FA26A819262}" destId="{BF73E3FA-A976-4F0B-86FF-A5A1006D13B4}" srcOrd="1" destOrd="0" presId="urn:microsoft.com/office/officeart/2005/8/layout/hProcess9"/>
    <dgm:cxn modelId="{73C8D751-8FEA-4375-8F86-4996757EBE9D}" type="presParOf" srcId="{BF73E3FA-A976-4F0B-86FF-A5A1006D13B4}" destId="{EEB74185-704F-43F9-87ED-E6B49B244A27}" srcOrd="0"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1D83D87-77BF-4E76-ADFE-42B0C4DE3DB6}"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CO"/>
        </a:p>
      </dgm:t>
    </dgm:pt>
    <dgm:pt modelId="{012EDB82-2E3C-46DF-B25C-38DCE7808CB1}">
      <dgm:prSet/>
      <dgm:spPr>
        <a:solidFill>
          <a:srgbClr val="FF0000"/>
        </a:solidFill>
      </dgm:spPr>
      <dgm:t>
        <a:bodyPr/>
        <a:lstStyle/>
        <a:p>
          <a:pPr algn="ctr" rtl="0"/>
          <a:r>
            <a:rPr lang="es-CO" dirty="0" smtClean="0"/>
            <a:t>Cada mes un adolecente recibe casi tres mil mensajes en su celular y pasa más de 50 horas conectado a algún dispositivo electrónico. </a:t>
          </a:r>
        </a:p>
        <a:p>
          <a:pPr algn="ctr" rtl="0"/>
          <a:r>
            <a:rPr lang="es-CO" dirty="0" smtClean="0"/>
            <a:t>Las nuevas tecnologías llegaron para quedarse y es fundamental comprenderlas y evitar que la familia abuse de ellas. </a:t>
          </a:r>
          <a:endParaRPr lang="es-CO" dirty="0"/>
        </a:p>
      </dgm:t>
    </dgm:pt>
    <dgm:pt modelId="{4F571435-9BE5-4ECE-8D3C-6E8AFE20A493}" type="parTrans" cxnId="{2DED3940-AA1F-4B7D-B71A-8153BF4A22AC}">
      <dgm:prSet/>
      <dgm:spPr/>
      <dgm:t>
        <a:bodyPr/>
        <a:lstStyle/>
        <a:p>
          <a:endParaRPr lang="es-CO"/>
        </a:p>
      </dgm:t>
    </dgm:pt>
    <dgm:pt modelId="{DB373091-9503-40F1-9B70-189DED463C23}" type="sibTrans" cxnId="{2DED3940-AA1F-4B7D-B71A-8153BF4A22AC}">
      <dgm:prSet/>
      <dgm:spPr/>
      <dgm:t>
        <a:bodyPr/>
        <a:lstStyle/>
        <a:p>
          <a:endParaRPr lang="es-CO"/>
        </a:p>
      </dgm:t>
    </dgm:pt>
    <dgm:pt modelId="{A4DF3A06-891C-42B0-8004-6E19015E7A63}" type="pres">
      <dgm:prSet presAssocID="{91D83D87-77BF-4E76-ADFE-42B0C4DE3DB6}" presName="linear" presStyleCnt="0">
        <dgm:presLayoutVars>
          <dgm:animLvl val="lvl"/>
          <dgm:resizeHandles val="exact"/>
        </dgm:presLayoutVars>
      </dgm:prSet>
      <dgm:spPr/>
      <dgm:t>
        <a:bodyPr/>
        <a:lstStyle/>
        <a:p>
          <a:endParaRPr lang="es-CO"/>
        </a:p>
      </dgm:t>
    </dgm:pt>
    <dgm:pt modelId="{7049FD51-09C0-47DE-8A5E-86B870741F97}" type="pres">
      <dgm:prSet presAssocID="{012EDB82-2E3C-46DF-B25C-38DCE7808CB1}" presName="parentText" presStyleLbl="node1" presStyleIdx="0" presStyleCnt="1" custAng="20891764" custScaleY="109724">
        <dgm:presLayoutVars>
          <dgm:chMax val="0"/>
          <dgm:bulletEnabled val="1"/>
        </dgm:presLayoutVars>
      </dgm:prSet>
      <dgm:spPr/>
      <dgm:t>
        <a:bodyPr/>
        <a:lstStyle/>
        <a:p>
          <a:endParaRPr lang="es-CO"/>
        </a:p>
      </dgm:t>
    </dgm:pt>
  </dgm:ptLst>
  <dgm:cxnLst>
    <dgm:cxn modelId="{2A944789-4738-4738-B924-77E19B718261}" type="presOf" srcId="{91D83D87-77BF-4E76-ADFE-42B0C4DE3DB6}" destId="{A4DF3A06-891C-42B0-8004-6E19015E7A63}" srcOrd="0" destOrd="0" presId="urn:microsoft.com/office/officeart/2005/8/layout/vList2"/>
    <dgm:cxn modelId="{39C7AD8B-5BF6-4D9D-8076-B45796AD5CBF}" type="presOf" srcId="{012EDB82-2E3C-46DF-B25C-38DCE7808CB1}" destId="{7049FD51-09C0-47DE-8A5E-86B870741F97}" srcOrd="0" destOrd="0" presId="urn:microsoft.com/office/officeart/2005/8/layout/vList2"/>
    <dgm:cxn modelId="{2DED3940-AA1F-4B7D-B71A-8153BF4A22AC}" srcId="{91D83D87-77BF-4E76-ADFE-42B0C4DE3DB6}" destId="{012EDB82-2E3C-46DF-B25C-38DCE7808CB1}" srcOrd="0" destOrd="0" parTransId="{4F571435-9BE5-4ECE-8D3C-6E8AFE20A493}" sibTransId="{DB373091-9503-40F1-9B70-189DED463C23}"/>
    <dgm:cxn modelId="{AFE7C2F9-B424-4676-B703-70F6BD33C65E}" type="presParOf" srcId="{A4DF3A06-891C-42B0-8004-6E19015E7A63}" destId="{7049FD51-09C0-47DE-8A5E-86B870741F97}" srcOrd="0" destOrd="0" presId="urn:microsoft.com/office/officeart/2005/8/layout/vList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FDAA398-1A73-45E3-BD9F-FE393CB7BA6B}"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s-CO"/>
        </a:p>
      </dgm:t>
    </dgm:pt>
    <dgm:pt modelId="{6B341205-97C2-4F7A-B796-29E6052BE6BC}">
      <dgm:prSet/>
      <dgm:spPr/>
      <dgm:t>
        <a:bodyPr/>
        <a:lstStyle/>
        <a:p>
          <a:pPr rtl="0"/>
          <a:r>
            <a:rPr lang="es-CO" dirty="0" smtClean="0"/>
            <a:t>¿Ha pensado usted como padre, todo lo que pierde un joven no solo en tiempo, sino en términos de nuevas oportunidades para potencializar su cerebro en otras actividades que son más sanas para su mente y salud física?</a:t>
          </a:r>
          <a:endParaRPr lang="es-CO" dirty="0"/>
        </a:p>
      </dgm:t>
    </dgm:pt>
    <dgm:pt modelId="{B0B16283-B594-4760-996E-0DD5862F5412}" type="parTrans" cxnId="{3F280953-FFD1-4908-BABB-430DAFA64F2B}">
      <dgm:prSet/>
      <dgm:spPr/>
      <dgm:t>
        <a:bodyPr/>
        <a:lstStyle/>
        <a:p>
          <a:endParaRPr lang="es-CO"/>
        </a:p>
      </dgm:t>
    </dgm:pt>
    <dgm:pt modelId="{DF2AD810-F33C-483D-91EE-AE111C88CCFD}" type="sibTrans" cxnId="{3F280953-FFD1-4908-BABB-430DAFA64F2B}">
      <dgm:prSet/>
      <dgm:spPr/>
      <dgm:t>
        <a:bodyPr/>
        <a:lstStyle/>
        <a:p>
          <a:endParaRPr lang="es-CO"/>
        </a:p>
      </dgm:t>
    </dgm:pt>
    <dgm:pt modelId="{F57A6A9E-CF49-4CD5-B775-5393278D7D2F}">
      <dgm:prSet/>
      <dgm:spPr/>
      <dgm:t>
        <a:bodyPr/>
        <a:lstStyle/>
        <a:p>
          <a:pPr rtl="0"/>
          <a:r>
            <a:rPr lang="es-CO" dirty="0" smtClean="0"/>
            <a:t>Pero quizá de lo que nadie se salva es de este tipo de síndrome de abstinencia del que todos sufrimos desde que la internet apareció para cambiar nuestras vidas: empezar a sudar y a sentir ansiedad cuando se está fuera de casa durante varias horas porque no hay forma de conectarse. O porque se cayó la red.</a:t>
          </a:r>
          <a:endParaRPr lang="es-CO" dirty="0"/>
        </a:p>
      </dgm:t>
    </dgm:pt>
    <dgm:pt modelId="{A7A889AA-0F30-4089-8614-391E2160376F}" type="parTrans" cxnId="{5A7F644D-E148-4896-94EB-286A02A0D09A}">
      <dgm:prSet/>
      <dgm:spPr/>
      <dgm:t>
        <a:bodyPr/>
        <a:lstStyle/>
        <a:p>
          <a:endParaRPr lang="es-CO"/>
        </a:p>
      </dgm:t>
    </dgm:pt>
    <dgm:pt modelId="{612121B4-15D3-49DF-B542-85D5EEF65366}" type="sibTrans" cxnId="{5A7F644D-E148-4896-94EB-286A02A0D09A}">
      <dgm:prSet/>
      <dgm:spPr/>
      <dgm:t>
        <a:bodyPr/>
        <a:lstStyle/>
        <a:p>
          <a:endParaRPr lang="es-CO"/>
        </a:p>
      </dgm:t>
    </dgm:pt>
    <dgm:pt modelId="{73BE5918-12C2-429D-A7CD-17AFC9EE12B7}" type="pres">
      <dgm:prSet presAssocID="{CFDAA398-1A73-45E3-BD9F-FE393CB7BA6B}" presName="linearFlow" presStyleCnt="0">
        <dgm:presLayoutVars>
          <dgm:dir/>
          <dgm:resizeHandles val="exact"/>
        </dgm:presLayoutVars>
      </dgm:prSet>
      <dgm:spPr/>
      <dgm:t>
        <a:bodyPr/>
        <a:lstStyle/>
        <a:p>
          <a:endParaRPr lang="es-CO"/>
        </a:p>
      </dgm:t>
    </dgm:pt>
    <dgm:pt modelId="{A9115E44-8AAE-4A96-86C6-E747E4873590}" type="pres">
      <dgm:prSet presAssocID="{6B341205-97C2-4F7A-B796-29E6052BE6BC}" presName="composite" presStyleCnt="0"/>
      <dgm:spPr/>
    </dgm:pt>
    <dgm:pt modelId="{60A21CDB-7103-43E5-9792-AB47EF8C563B}" type="pres">
      <dgm:prSet presAssocID="{6B341205-97C2-4F7A-B796-29E6052BE6BC}" presName="imgShp" presStyleLbl="fgImgPlace1" presStyleIdx="0" presStyleCnt="2" custLinFactNeighborX="-19951" custLinFactNeighborY="-15207"/>
      <dgm:spPr>
        <a:blipFill rotWithShape="1">
          <a:blip xmlns:r="http://schemas.openxmlformats.org/officeDocument/2006/relationships" r:embed="rId1"/>
          <a:stretch>
            <a:fillRect/>
          </a:stretch>
        </a:blipFill>
      </dgm:spPr>
    </dgm:pt>
    <dgm:pt modelId="{9727702B-0A4D-4056-B84C-C82F4E1743EC}" type="pres">
      <dgm:prSet presAssocID="{6B341205-97C2-4F7A-B796-29E6052BE6BC}" presName="txShp" presStyleLbl="node1" presStyleIdx="0" presStyleCnt="2" custAng="822216" custScaleX="117776">
        <dgm:presLayoutVars>
          <dgm:bulletEnabled val="1"/>
        </dgm:presLayoutVars>
      </dgm:prSet>
      <dgm:spPr/>
      <dgm:t>
        <a:bodyPr/>
        <a:lstStyle/>
        <a:p>
          <a:endParaRPr lang="es-CO"/>
        </a:p>
      </dgm:t>
    </dgm:pt>
    <dgm:pt modelId="{6D81C6B3-6372-424E-B937-6275ADC2EF96}" type="pres">
      <dgm:prSet presAssocID="{DF2AD810-F33C-483D-91EE-AE111C88CCFD}" presName="spacing" presStyleCnt="0"/>
      <dgm:spPr/>
    </dgm:pt>
    <dgm:pt modelId="{7E409FFF-AD45-4781-86F1-BF42D0D2734B}" type="pres">
      <dgm:prSet presAssocID="{F57A6A9E-CF49-4CD5-B775-5393278D7D2F}" presName="composite" presStyleCnt="0"/>
      <dgm:spPr/>
    </dgm:pt>
    <dgm:pt modelId="{73145DD0-AEC0-4E91-935C-16585A651566}" type="pres">
      <dgm:prSet presAssocID="{F57A6A9E-CF49-4CD5-B775-5393278D7D2F}" presName="imgShp" presStyleLbl="fgImgPlace1" presStyleIdx="1" presStyleCnt="2" custLinFactNeighborX="-26381" custLinFactNeighborY="-2756"/>
      <dgm:spPr>
        <a:blipFill rotWithShape="1">
          <a:blip xmlns:r="http://schemas.openxmlformats.org/officeDocument/2006/relationships" r:embed="rId2"/>
          <a:stretch>
            <a:fillRect/>
          </a:stretch>
        </a:blipFill>
      </dgm:spPr>
      <dgm:t>
        <a:bodyPr/>
        <a:lstStyle/>
        <a:p>
          <a:endParaRPr lang="es-CO"/>
        </a:p>
      </dgm:t>
    </dgm:pt>
    <dgm:pt modelId="{70185433-B909-45B4-A3CD-054879CF3494}" type="pres">
      <dgm:prSet presAssocID="{F57A6A9E-CF49-4CD5-B775-5393278D7D2F}" presName="txShp" presStyleLbl="node1" presStyleIdx="1" presStyleCnt="2" custAng="751845" custScaleX="117776">
        <dgm:presLayoutVars>
          <dgm:bulletEnabled val="1"/>
        </dgm:presLayoutVars>
      </dgm:prSet>
      <dgm:spPr/>
      <dgm:t>
        <a:bodyPr/>
        <a:lstStyle/>
        <a:p>
          <a:endParaRPr lang="es-CO"/>
        </a:p>
      </dgm:t>
    </dgm:pt>
  </dgm:ptLst>
  <dgm:cxnLst>
    <dgm:cxn modelId="{3F280953-FFD1-4908-BABB-430DAFA64F2B}" srcId="{CFDAA398-1A73-45E3-BD9F-FE393CB7BA6B}" destId="{6B341205-97C2-4F7A-B796-29E6052BE6BC}" srcOrd="0" destOrd="0" parTransId="{B0B16283-B594-4760-996E-0DD5862F5412}" sibTransId="{DF2AD810-F33C-483D-91EE-AE111C88CCFD}"/>
    <dgm:cxn modelId="{65929443-C2CF-47F6-80F7-3F64F586E909}" type="presOf" srcId="{F57A6A9E-CF49-4CD5-B775-5393278D7D2F}" destId="{70185433-B909-45B4-A3CD-054879CF3494}" srcOrd="0" destOrd="0" presId="urn:microsoft.com/office/officeart/2005/8/layout/vList3"/>
    <dgm:cxn modelId="{E1BF197E-A519-4EBF-B277-366B2C06917D}" type="presOf" srcId="{6B341205-97C2-4F7A-B796-29E6052BE6BC}" destId="{9727702B-0A4D-4056-B84C-C82F4E1743EC}" srcOrd="0" destOrd="0" presId="urn:microsoft.com/office/officeart/2005/8/layout/vList3"/>
    <dgm:cxn modelId="{C3ED0761-75E1-4F7D-A51F-28489C998976}" type="presOf" srcId="{CFDAA398-1A73-45E3-BD9F-FE393CB7BA6B}" destId="{73BE5918-12C2-429D-A7CD-17AFC9EE12B7}" srcOrd="0" destOrd="0" presId="urn:microsoft.com/office/officeart/2005/8/layout/vList3"/>
    <dgm:cxn modelId="{5A7F644D-E148-4896-94EB-286A02A0D09A}" srcId="{CFDAA398-1A73-45E3-BD9F-FE393CB7BA6B}" destId="{F57A6A9E-CF49-4CD5-B775-5393278D7D2F}" srcOrd="1" destOrd="0" parTransId="{A7A889AA-0F30-4089-8614-391E2160376F}" sibTransId="{612121B4-15D3-49DF-B542-85D5EEF65366}"/>
    <dgm:cxn modelId="{F61AC230-71FD-4038-AEFA-6CB556F85F54}" type="presParOf" srcId="{73BE5918-12C2-429D-A7CD-17AFC9EE12B7}" destId="{A9115E44-8AAE-4A96-86C6-E747E4873590}" srcOrd="0" destOrd="0" presId="urn:microsoft.com/office/officeart/2005/8/layout/vList3"/>
    <dgm:cxn modelId="{F918791A-411E-4DC0-B5EE-3A4FDB108604}" type="presParOf" srcId="{A9115E44-8AAE-4A96-86C6-E747E4873590}" destId="{60A21CDB-7103-43E5-9792-AB47EF8C563B}" srcOrd="0" destOrd="0" presId="urn:microsoft.com/office/officeart/2005/8/layout/vList3"/>
    <dgm:cxn modelId="{29830038-BDD6-4931-9259-7C35B92FE106}" type="presParOf" srcId="{A9115E44-8AAE-4A96-86C6-E747E4873590}" destId="{9727702B-0A4D-4056-B84C-C82F4E1743EC}" srcOrd="1" destOrd="0" presId="urn:microsoft.com/office/officeart/2005/8/layout/vList3"/>
    <dgm:cxn modelId="{5BC2249A-2CFF-4DC4-B9B3-61F4E2563318}" type="presParOf" srcId="{73BE5918-12C2-429D-A7CD-17AFC9EE12B7}" destId="{6D81C6B3-6372-424E-B937-6275ADC2EF96}" srcOrd="1" destOrd="0" presId="urn:microsoft.com/office/officeart/2005/8/layout/vList3"/>
    <dgm:cxn modelId="{C2F50C91-880C-4236-9233-99994EDBAF6A}" type="presParOf" srcId="{73BE5918-12C2-429D-A7CD-17AFC9EE12B7}" destId="{7E409FFF-AD45-4781-86F1-BF42D0D2734B}" srcOrd="2" destOrd="0" presId="urn:microsoft.com/office/officeart/2005/8/layout/vList3"/>
    <dgm:cxn modelId="{BAF35AB3-8F4F-491A-8512-8CEF924B5D8E}" type="presParOf" srcId="{7E409FFF-AD45-4781-86F1-BF42D0D2734B}" destId="{73145DD0-AEC0-4E91-935C-16585A651566}" srcOrd="0" destOrd="0" presId="urn:microsoft.com/office/officeart/2005/8/layout/vList3"/>
    <dgm:cxn modelId="{38FA3F1F-28BC-4067-B743-BA453C451C00}" type="presParOf" srcId="{7E409FFF-AD45-4781-86F1-BF42D0D2734B}" destId="{70185433-B909-45B4-A3CD-054879CF3494}" srcOrd="1" destOrd="0" presId="urn:microsoft.com/office/officeart/2005/8/layout/vList3"/>
  </dgm:cxnLst>
  <dgm:bg>
    <a:solidFill>
      <a:schemeClr val="accent6">
        <a:lumMod val="40000"/>
        <a:lumOff val="60000"/>
      </a:schemeClr>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28E3BB2-9BFB-4A50-AE57-15ED9356FBA1}"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CO"/>
        </a:p>
      </dgm:t>
    </dgm:pt>
    <dgm:pt modelId="{F72BAA62-4B7E-49D8-A886-B6BA653CD15A}">
      <dgm:prSet/>
      <dgm:spPr/>
      <dgm:t>
        <a:bodyPr/>
        <a:lstStyle/>
        <a:p>
          <a:pPr rtl="0"/>
          <a:r>
            <a:rPr lang="es-CO" dirty="0" smtClean="0"/>
            <a:t>Las nuevas tecnologías brindan muchas comodidades y ahorran tiempo y dinero, porque ya no hace falta desplazarse para hacer pagos, tomar algún curso o conocer a alguien; hay un acceso rápido y fácil a muchas bibliotecas virtuales para encontrar información y permitir estar en contacto permanente con personas que están a miles de kilómetros.</a:t>
          </a:r>
          <a:endParaRPr lang="es-CO" dirty="0"/>
        </a:p>
      </dgm:t>
    </dgm:pt>
    <dgm:pt modelId="{58D493FE-F9FC-4F4D-972B-4B64030C974A}" type="parTrans" cxnId="{46C04820-5F0C-48EE-ACB3-107ED00DB1A2}">
      <dgm:prSet/>
      <dgm:spPr/>
      <dgm:t>
        <a:bodyPr/>
        <a:lstStyle/>
        <a:p>
          <a:endParaRPr lang="es-CO"/>
        </a:p>
      </dgm:t>
    </dgm:pt>
    <dgm:pt modelId="{F56E57B3-4DDD-4CFB-943D-8C4BC6918DEE}" type="sibTrans" cxnId="{46C04820-5F0C-48EE-ACB3-107ED00DB1A2}">
      <dgm:prSet/>
      <dgm:spPr/>
      <dgm:t>
        <a:bodyPr/>
        <a:lstStyle/>
        <a:p>
          <a:endParaRPr lang="es-CO"/>
        </a:p>
      </dgm:t>
    </dgm:pt>
    <dgm:pt modelId="{A068EFDF-D8EE-4A05-BB4B-E1F1B58CB6C8}">
      <dgm:prSet custT="1"/>
      <dgm:spPr/>
      <dgm:t>
        <a:bodyPr/>
        <a:lstStyle/>
        <a:p>
          <a:pPr rtl="0"/>
          <a:r>
            <a:rPr lang="es-CO" sz="2800" b="1" dirty="0" smtClean="0"/>
            <a:t>Pero también ha desventajas y peligros, y no es tan fácil darse cuenta de cuando se atraviesa esa línea. Conozca los principales riesgos.   </a:t>
          </a:r>
          <a:endParaRPr lang="es-CO" sz="2800" b="1" dirty="0"/>
        </a:p>
      </dgm:t>
    </dgm:pt>
    <dgm:pt modelId="{DCF2137D-02D4-4164-8862-DA8053B7B93E}" type="parTrans" cxnId="{6BBC9400-A82A-429A-988D-B3EC76808C39}">
      <dgm:prSet/>
      <dgm:spPr/>
      <dgm:t>
        <a:bodyPr/>
        <a:lstStyle/>
        <a:p>
          <a:endParaRPr lang="es-CO"/>
        </a:p>
      </dgm:t>
    </dgm:pt>
    <dgm:pt modelId="{4FCF13E6-C451-40FF-8748-EF1E7037C8BA}" type="sibTrans" cxnId="{6BBC9400-A82A-429A-988D-B3EC76808C39}">
      <dgm:prSet/>
      <dgm:spPr/>
      <dgm:t>
        <a:bodyPr/>
        <a:lstStyle/>
        <a:p>
          <a:endParaRPr lang="es-CO"/>
        </a:p>
      </dgm:t>
    </dgm:pt>
    <dgm:pt modelId="{37A5A257-8634-4C79-AEB8-CB6322D235C6}" type="pres">
      <dgm:prSet presAssocID="{D28E3BB2-9BFB-4A50-AE57-15ED9356FBA1}" presName="linear" presStyleCnt="0">
        <dgm:presLayoutVars>
          <dgm:animLvl val="lvl"/>
          <dgm:resizeHandles val="exact"/>
        </dgm:presLayoutVars>
      </dgm:prSet>
      <dgm:spPr/>
      <dgm:t>
        <a:bodyPr/>
        <a:lstStyle/>
        <a:p>
          <a:endParaRPr lang="es-CO"/>
        </a:p>
      </dgm:t>
    </dgm:pt>
    <dgm:pt modelId="{78D489B7-A6DD-4F71-B613-811E98FCBA54}" type="pres">
      <dgm:prSet presAssocID="{F72BAA62-4B7E-49D8-A886-B6BA653CD15A}" presName="parentText" presStyleLbl="node1" presStyleIdx="0" presStyleCnt="2">
        <dgm:presLayoutVars>
          <dgm:chMax val="0"/>
          <dgm:bulletEnabled val="1"/>
        </dgm:presLayoutVars>
      </dgm:prSet>
      <dgm:spPr/>
      <dgm:t>
        <a:bodyPr/>
        <a:lstStyle/>
        <a:p>
          <a:endParaRPr lang="es-CO"/>
        </a:p>
      </dgm:t>
    </dgm:pt>
    <dgm:pt modelId="{8A8295CD-5E89-4A2D-9599-AE7C23E18D3F}" type="pres">
      <dgm:prSet presAssocID="{F56E57B3-4DDD-4CFB-943D-8C4BC6918DEE}" presName="spacer" presStyleCnt="0"/>
      <dgm:spPr/>
    </dgm:pt>
    <dgm:pt modelId="{BF18BDC1-E4EE-440A-8093-B4C50F072B94}" type="pres">
      <dgm:prSet presAssocID="{A068EFDF-D8EE-4A05-BB4B-E1F1B58CB6C8}" presName="parentText" presStyleLbl="node1" presStyleIdx="1" presStyleCnt="2">
        <dgm:presLayoutVars>
          <dgm:chMax val="0"/>
          <dgm:bulletEnabled val="1"/>
        </dgm:presLayoutVars>
      </dgm:prSet>
      <dgm:spPr/>
      <dgm:t>
        <a:bodyPr/>
        <a:lstStyle/>
        <a:p>
          <a:endParaRPr lang="es-CO"/>
        </a:p>
      </dgm:t>
    </dgm:pt>
  </dgm:ptLst>
  <dgm:cxnLst>
    <dgm:cxn modelId="{9C1367C8-A4FB-4B5D-98E3-E8EBDAE7EB83}" type="presOf" srcId="{A068EFDF-D8EE-4A05-BB4B-E1F1B58CB6C8}" destId="{BF18BDC1-E4EE-440A-8093-B4C50F072B94}" srcOrd="0" destOrd="0" presId="urn:microsoft.com/office/officeart/2005/8/layout/vList2"/>
    <dgm:cxn modelId="{B2C017F3-7567-4515-8912-6BC1B58A87AA}" type="presOf" srcId="{D28E3BB2-9BFB-4A50-AE57-15ED9356FBA1}" destId="{37A5A257-8634-4C79-AEB8-CB6322D235C6}" srcOrd="0" destOrd="0" presId="urn:microsoft.com/office/officeart/2005/8/layout/vList2"/>
    <dgm:cxn modelId="{8147578B-9CB6-492F-9DC9-865EC4772621}" type="presOf" srcId="{F72BAA62-4B7E-49D8-A886-B6BA653CD15A}" destId="{78D489B7-A6DD-4F71-B613-811E98FCBA54}" srcOrd="0" destOrd="0" presId="urn:microsoft.com/office/officeart/2005/8/layout/vList2"/>
    <dgm:cxn modelId="{46C04820-5F0C-48EE-ACB3-107ED00DB1A2}" srcId="{D28E3BB2-9BFB-4A50-AE57-15ED9356FBA1}" destId="{F72BAA62-4B7E-49D8-A886-B6BA653CD15A}" srcOrd="0" destOrd="0" parTransId="{58D493FE-F9FC-4F4D-972B-4B64030C974A}" sibTransId="{F56E57B3-4DDD-4CFB-943D-8C4BC6918DEE}"/>
    <dgm:cxn modelId="{6BBC9400-A82A-429A-988D-B3EC76808C39}" srcId="{D28E3BB2-9BFB-4A50-AE57-15ED9356FBA1}" destId="{A068EFDF-D8EE-4A05-BB4B-E1F1B58CB6C8}" srcOrd="1" destOrd="0" parTransId="{DCF2137D-02D4-4164-8862-DA8053B7B93E}" sibTransId="{4FCF13E6-C451-40FF-8748-EF1E7037C8BA}"/>
    <dgm:cxn modelId="{7F517AF9-B88B-4D03-A5E0-A6C290609ACC}" type="presParOf" srcId="{37A5A257-8634-4C79-AEB8-CB6322D235C6}" destId="{78D489B7-A6DD-4F71-B613-811E98FCBA54}" srcOrd="0" destOrd="0" presId="urn:microsoft.com/office/officeart/2005/8/layout/vList2"/>
    <dgm:cxn modelId="{2ADEC582-FA44-45EE-82CF-2DEA30495750}" type="presParOf" srcId="{37A5A257-8634-4C79-AEB8-CB6322D235C6}" destId="{8A8295CD-5E89-4A2D-9599-AE7C23E18D3F}" srcOrd="1" destOrd="0" presId="urn:microsoft.com/office/officeart/2005/8/layout/vList2"/>
    <dgm:cxn modelId="{AEB635A4-5D82-4117-93E6-B94EB548B83A}" type="presParOf" srcId="{37A5A257-8634-4C79-AEB8-CB6322D235C6}" destId="{BF18BDC1-E4EE-440A-8093-B4C50F072B94}" srcOrd="2" destOrd="0" presId="urn:microsoft.com/office/officeart/2005/8/layout/vList2"/>
  </dgm:cxnLst>
  <dgm:bg>
    <a:blipFill>
      <a:blip xmlns:r="http://schemas.openxmlformats.org/officeDocument/2006/relationships" r:embed="rId1"/>
      <a:tile tx="0" ty="0" sx="100000" sy="100000" flip="none" algn="tl"/>
    </a:blip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F76FBC9-0E76-49BC-B829-8865D98B1C23}"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s-CO"/>
        </a:p>
      </dgm:t>
    </dgm:pt>
    <dgm:pt modelId="{D2E8B42B-B873-4817-8F3F-EC3DF4B6B972}">
      <dgm:prSet custT="1"/>
      <dgm:spPr>
        <a:solidFill>
          <a:srgbClr val="0070C0"/>
        </a:solidFill>
      </dgm:spPr>
      <dgm:t>
        <a:bodyPr/>
        <a:lstStyle/>
        <a:p>
          <a:pPr rtl="0"/>
          <a:r>
            <a:rPr lang="es-CO" sz="1800" b="1" u="sng" dirty="0" smtClean="0"/>
            <a:t>La privacidad:</a:t>
          </a:r>
          <a:r>
            <a:rPr lang="es-CO" sz="1800" dirty="0" smtClean="0"/>
            <a:t> muchos jóvenes exponen voluntariamente sus intimidades, que incluyen desde fotografías y datos personales, hasta pensamientos y estados emocionales, creando una condición de vulnerabilidad . También existen muchas campañas comerciales que se inmiscuyen en la vida de las personas, sin que se las haya invitado, y las bombardean con una publicidad instructiva y casi siempre engañosa. </a:t>
          </a:r>
          <a:endParaRPr lang="es-CO" sz="1800" dirty="0"/>
        </a:p>
      </dgm:t>
    </dgm:pt>
    <dgm:pt modelId="{609AAE92-61F9-4359-B367-0C560424FC41}" type="parTrans" cxnId="{41D4B270-0ACE-4F9A-AD54-CD028DA8DD74}">
      <dgm:prSet/>
      <dgm:spPr/>
      <dgm:t>
        <a:bodyPr/>
        <a:lstStyle/>
        <a:p>
          <a:endParaRPr lang="es-CO"/>
        </a:p>
      </dgm:t>
    </dgm:pt>
    <dgm:pt modelId="{B7198F6A-2F6C-4B4F-91B4-A07193F72FE5}" type="sibTrans" cxnId="{41D4B270-0ACE-4F9A-AD54-CD028DA8DD74}">
      <dgm:prSet/>
      <dgm:spPr/>
      <dgm:t>
        <a:bodyPr/>
        <a:lstStyle/>
        <a:p>
          <a:endParaRPr lang="es-CO"/>
        </a:p>
      </dgm:t>
    </dgm:pt>
    <dgm:pt modelId="{08350622-420F-42FA-BCE9-7000AC1080C5}">
      <dgm:prSet/>
      <dgm:spPr>
        <a:solidFill>
          <a:srgbClr val="0070C0"/>
        </a:solidFill>
      </dgm:spPr>
      <dgm:t>
        <a:bodyPr/>
        <a:lstStyle/>
        <a:p>
          <a:pPr rtl="0"/>
          <a:r>
            <a:rPr lang="es-CO" b="1" u="sng" dirty="0" smtClean="0"/>
            <a:t>Comportamiento social:</a:t>
          </a:r>
          <a:r>
            <a:rPr lang="es-CO" dirty="0" smtClean="0"/>
            <a:t> las nuevas tecnologías se han convertido en el mejor medio de socialización, diversión y trabajo con personas de su misma edad. El carácter de interactividad que poseen rompe con el modelo lineal de comunicación, ya que los usuarios no sólo consumen el contenido de los medios, sino que lo comparten con otros, lo reproducen, lo redistribuyen y lo comentan. </a:t>
          </a:r>
          <a:endParaRPr lang="es-CO" dirty="0"/>
        </a:p>
      </dgm:t>
    </dgm:pt>
    <dgm:pt modelId="{A946BEA5-C505-4A82-B3BE-ED1031A5D2B8}" type="parTrans" cxnId="{3DBA1564-0BF1-460B-B53F-7C4B169D6073}">
      <dgm:prSet/>
      <dgm:spPr/>
      <dgm:t>
        <a:bodyPr/>
        <a:lstStyle/>
        <a:p>
          <a:endParaRPr lang="es-CO"/>
        </a:p>
      </dgm:t>
    </dgm:pt>
    <dgm:pt modelId="{35AE5B4B-4412-4543-8DAB-42356A62A308}" type="sibTrans" cxnId="{3DBA1564-0BF1-460B-B53F-7C4B169D6073}">
      <dgm:prSet/>
      <dgm:spPr/>
      <dgm:t>
        <a:bodyPr/>
        <a:lstStyle/>
        <a:p>
          <a:endParaRPr lang="es-CO"/>
        </a:p>
      </dgm:t>
    </dgm:pt>
    <dgm:pt modelId="{000316CD-3421-4710-B493-9F0A7A7B18B7}" type="pres">
      <dgm:prSet presAssocID="{0F76FBC9-0E76-49BC-B829-8865D98B1C23}" presName="linearFlow" presStyleCnt="0">
        <dgm:presLayoutVars>
          <dgm:dir/>
          <dgm:resizeHandles val="exact"/>
        </dgm:presLayoutVars>
      </dgm:prSet>
      <dgm:spPr/>
      <dgm:t>
        <a:bodyPr/>
        <a:lstStyle/>
        <a:p>
          <a:endParaRPr lang="es-CO"/>
        </a:p>
      </dgm:t>
    </dgm:pt>
    <dgm:pt modelId="{A9171642-9C2A-4305-8C88-2919C6DA25E6}" type="pres">
      <dgm:prSet presAssocID="{D2E8B42B-B873-4817-8F3F-EC3DF4B6B972}" presName="composite" presStyleCnt="0"/>
      <dgm:spPr/>
    </dgm:pt>
    <dgm:pt modelId="{59F35A92-A10F-4C31-BE21-DBEF64D8CCCA}" type="pres">
      <dgm:prSet presAssocID="{D2E8B42B-B873-4817-8F3F-EC3DF4B6B972}" presName="imgShp" presStyleLbl="fgImgPlace1" presStyleIdx="0" presStyleCnt="2" custLinFactNeighborX="-29290" custLinFactNeighborY="-2883"/>
      <dgm:spPr>
        <a:blipFill rotWithShape="1">
          <a:blip xmlns:r="http://schemas.openxmlformats.org/officeDocument/2006/relationships" r:embed="rId1"/>
          <a:stretch>
            <a:fillRect/>
          </a:stretch>
        </a:blipFill>
      </dgm:spPr>
    </dgm:pt>
    <dgm:pt modelId="{1DD56217-3EB5-406A-B23C-CCEFA45DAFE7}" type="pres">
      <dgm:prSet presAssocID="{D2E8B42B-B873-4817-8F3F-EC3DF4B6B972}" presName="txShp" presStyleLbl="node1" presStyleIdx="0" presStyleCnt="2" custScaleX="129442">
        <dgm:presLayoutVars>
          <dgm:bulletEnabled val="1"/>
        </dgm:presLayoutVars>
      </dgm:prSet>
      <dgm:spPr/>
      <dgm:t>
        <a:bodyPr/>
        <a:lstStyle/>
        <a:p>
          <a:endParaRPr lang="es-CO"/>
        </a:p>
      </dgm:t>
    </dgm:pt>
    <dgm:pt modelId="{D124374B-2BCC-49EE-B54D-11A1B971FFB6}" type="pres">
      <dgm:prSet presAssocID="{B7198F6A-2F6C-4B4F-91B4-A07193F72FE5}" presName="spacing" presStyleCnt="0"/>
      <dgm:spPr/>
    </dgm:pt>
    <dgm:pt modelId="{C03847DC-25BD-476B-94A9-CA67F1A1A995}" type="pres">
      <dgm:prSet presAssocID="{08350622-420F-42FA-BCE9-7000AC1080C5}" presName="composite" presStyleCnt="0"/>
      <dgm:spPr/>
    </dgm:pt>
    <dgm:pt modelId="{8DF78766-3F48-439A-8DB8-7BCAD2A00EAA}" type="pres">
      <dgm:prSet presAssocID="{08350622-420F-42FA-BCE9-7000AC1080C5}" presName="imgShp" presStyleLbl="fgImgPlace1" presStyleIdx="1" presStyleCnt="2" custLinFactNeighborX="-29290" custLinFactNeighborY="-7005"/>
      <dgm:spPr>
        <a:blipFill rotWithShape="1">
          <a:blip xmlns:r="http://schemas.openxmlformats.org/officeDocument/2006/relationships" r:embed="rId2"/>
          <a:stretch>
            <a:fillRect/>
          </a:stretch>
        </a:blipFill>
      </dgm:spPr>
    </dgm:pt>
    <dgm:pt modelId="{26AFC621-9303-496A-979F-DF581800F322}" type="pres">
      <dgm:prSet presAssocID="{08350622-420F-42FA-BCE9-7000AC1080C5}" presName="txShp" presStyleLbl="node1" presStyleIdx="1" presStyleCnt="2" custScaleX="126564">
        <dgm:presLayoutVars>
          <dgm:bulletEnabled val="1"/>
        </dgm:presLayoutVars>
      </dgm:prSet>
      <dgm:spPr/>
      <dgm:t>
        <a:bodyPr/>
        <a:lstStyle/>
        <a:p>
          <a:endParaRPr lang="es-CO"/>
        </a:p>
      </dgm:t>
    </dgm:pt>
  </dgm:ptLst>
  <dgm:cxnLst>
    <dgm:cxn modelId="{B5F381CA-B676-4E32-A2F8-AB09EFB65E34}" type="presOf" srcId="{D2E8B42B-B873-4817-8F3F-EC3DF4B6B972}" destId="{1DD56217-3EB5-406A-B23C-CCEFA45DAFE7}" srcOrd="0" destOrd="0" presId="urn:microsoft.com/office/officeart/2005/8/layout/vList3"/>
    <dgm:cxn modelId="{12AACDD9-FD9C-4C46-B5BB-AA1C96933980}" type="presOf" srcId="{0F76FBC9-0E76-49BC-B829-8865D98B1C23}" destId="{000316CD-3421-4710-B493-9F0A7A7B18B7}" srcOrd="0" destOrd="0" presId="urn:microsoft.com/office/officeart/2005/8/layout/vList3"/>
    <dgm:cxn modelId="{3DBA1564-0BF1-460B-B53F-7C4B169D6073}" srcId="{0F76FBC9-0E76-49BC-B829-8865D98B1C23}" destId="{08350622-420F-42FA-BCE9-7000AC1080C5}" srcOrd="1" destOrd="0" parTransId="{A946BEA5-C505-4A82-B3BE-ED1031A5D2B8}" sibTransId="{35AE5B4B-4412-4543-8DAB-42356A62A308}"/>
    <dgm:cxn modelId="{41D4B270-0ACE-4F9A-AD54-CD028DA8DD74}" srcId="{0F76FBC9-0E76-49BC-B829-8865D98B1C23}" destId="{D2E8B42B-B873-4817-8F3F-EC3DF4B6B972}" srcOrd="0" destOrd="0" parTransId="{609AAE92-61F9-4359-B367-0C560424FC41}" sibTransId="{B7198F6A-2F6C-4B4F-91B4-A07193F72FE5}"/>
    <dgm:cxn modelId="{9D0F083A-7174-4768-848A-CEA51145E575}" type="presOf" srcId="{08350622-420F-42FA-BCE9-7000AC1080C5}" destId="{26AFC621-9303-496A-979F-DF581800F322}" srcOrd="0" destOrd="0" presId="urn:microsoft.com/office/officeart/2005/8/layout/vList3"/>
    <dgm:cxn modelId="{12C74E5C-0C7F-4257-816A-2D23ACB071CC}" type="presParOf" srcId="{000316CD-3421-4710-B493-9F0A7A7B18B7}" destId="{A9171642-9C2A-4305-8C88-2919C6DA25E6}" srcOrd="0" destOrd="0" presId="urn:microsoft.com/office/officeart/2005/8/layout/vList3"/>
    <dgm:cxn modelId="{8740F6AE-3469-4FA7-841D-CA3DE0B424BB}" type="presParOf" srcId="{A9171642-9C2A-4305-8C88-2919C6DA25E6}" destId="{59F35A92-A10F-4C31-BE21-DBEF64D8CCCA}" srcOrd="0" destOrd="0" presId="urn:microsoft.com/office/officeart/2005/8/layout/vList3"/>
    <dgm:cxn modelId="{FDDE27D5-A85D-4B9B-B6BE-C3921F3E4F03}" type="presParOf" srcId="{A9171642-9C2A-4305-8C88-2919C6DA25E6}" destId="{1DD56217-3EB5-406A-B23C-CCEFA45DAFE7}" srcOrd="1" destOrd="0" presId="urn:microsoft.com/office/officeart/2005/8/layout/vList3"/>
    <dgm:cxn modelId="{77A5D2FE-6D80-4325-A686-DE486FEE9E55}" type="presParOf" srcId="{000316CD-3421-4710-B493-9F0A7A7B18B7}" destId="{D124374B-2BCC-49EE-B54D-11A1B971FFB6}" srcOrd="1" destOrd="0" presId="urn:microsoft.com/office/officeart/2005/8/layout/vList3"/>
    <dgm:cxn modelId="{DB7AAE67-BEA4-4DB8-BC2B-2E9B2593F4B9}" type="presParOf" srcId="{000316CD-3421-4710-B493-9F0A7A7B18B7}" destId="{C03847DC-25BD-476B-94A9-CA67F1A1A995}" srcOrd="2" destOrd="0" presId="urn:microsoft.com/office/officeart/2005/8/layout/vList3"/>
    <dgm:cxn modelId="{848D83EB-63CE-4148-9FAE-0824A47BF16F}" type="presParOf" srcId="{C03847DC-25BD-476B-94A9-CA67F1A1A995}" destId="{8DF78766-3F48-439A-8DB8-7BCAD2A00EAA}" srcOrd="0" destOrd="0" presId="urn:microsoft.com/office/officeart/2005/8/layout/vList3"/>
    <dgm:cxn modelId="{EE4EB7C6-93E9-497A-ABC6-A4136801D176}" type="presParOf" srcId="{C03847DC-25BD-476B-94A9-CA67F1A1A995}" destId="{26AFC621-9303-496A-979F-DF581800F322}" srcOrd="1" destOrd="0" presId="urn:microsoft.com/office/officeart/2005/8/layout/vList3"/>
  </dgm:cxnLst>
  <dgm:bg>
    <a:gradFill>
      <a:gsLst>
        <a:gs pos="0">
          <a:srgbClr val="FBEAC7"/>
        </a:gs>
        <a:gs pos="17999">
          <a:srgbClr val="FEE7F2"/>
        </a:gs>
        <a:gs pos="36000">
          <a:srgbClr val="FAC77D"/>
        </a:gs>
        <a:gs pos="61000">
          <a:srgbClr val="FBA97D"/>
        </a:gs>
        <a:gs pos="82001">
          <a:srgbClr val="FBD49C"/>
        </a:gs>
        <a:gs pos="100000">
          <a:srgbClr val="FEE7F2"/>
        </a:gs>
      </a:gsLst>
      <a:lin ang="5400000" scaled="0"/>
    </a:gra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6C07D7D-A6F1-4ED8-B69A-B5780D066F19}"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s-CO"/>
        </a:p>
      </dgm:t>
    </dgm:pt>
    <dgm:pt modelId="{41032A0C-D59D-477C-B467-E2A9310611EC}">
      <dgm:prSet/>
      <dgm:spPr/>
      <dgm:t>
        <a:bodyPr/>
        <a:lstStyle/>
        <a:p>
          <a:pPr rtl="0"/>
          <a:r>
            <a:rPr lang="es-CO" b="1" u="sng" dirty="0" smtClean="0"/>
            <a:t>Salud física y mental:</a:t>
          </a:r>
          <a:r>
            <a:rPr lang="es-CO" dirty="0" smtClean="0"/>
            <a:t> frecuentemente los adolecentes presentan los siguientes problemas por </a:t>
          </a:r>
          <a:r>
            <a:rPr lang="es-CO" i="1" dirty="0" smtClean="0"/>
            <a:t>dedicar gran parte de su tiempo a los dispositivos tecnológicos:</a:t>
          </a:r>
          <a:endParaRPr lang="es-CO" i="1" dirty="0"/>
        </a:p>
      </dgm:t>
    </dgm:pt>
    <dgm:pt modelId="{D7D24418-FF40-43E0-9B4C-DACB02A30129}" type="parTrans" cxnId="{BEF492D7-471D-49B3-ABEA-9F2A836364EE}">
      <dgm:prSet/>
      <dgm:spPr/>
      <dgm:t>
        <a:bodyPr/>
        <a:lstStyle/>
        <a:p>
          <a:endParaRPr lang="es-CO"/>
        </a:p>
      </dgm:t>
    </dgm:pt>
    <dgm:pt modelId="{AEEC8E04-01CD-4F02-A931-184F905BD98C}" type="sibTrans" cxnId="{BEF492D7-471D-49B3-ABEA-9F2A836364EE}">
      <dgm:prSet/>
      <dgm:spPr/>
      <dgm:t>
        <a:bodyPr/>
        <a:lstStyle/>
        <a:p>
          <a:endParaRPr lang="es-CO"/>
        </a:p>
      </dgm:t>
    </dgm:pt>
    <dgm:pt modelId="{5F559B43-6CF4-43FD-96BA-9BC1310F9468}">
      <dgm:prSet/>
      <dgm:spPr/>
      <dgm:t>
        <a:bodyPr/>
        <a:lstStyle/>
        <a:p>
          <a:pPr rtl="0"/>
          <a:r>
            <a:rPr lang="es-CO" dirty="0" smtClean="0"/>
            <a:t>Espasmos musculares y dolores de espalda.</a:t>
          </a:r>
          <a:endParaRPr lang="es-CO" dirty="0"/>
        </a:p>
      </dgm:t>
    </dgm:pt>
    <dgm:pt modelId="{2DB8CCD1-D4E1-471D-9825-11A7551AEAEB}" type="parTrans" cxnId="{CBEE64B4-367E-43AE-88D4-D0CE0D8DC9FE}">
      <dgm:prSet/>
      <dgm:spPr/>
      <dgm:t>
        <a:bodyPr/>
        <a:lstStyle/>
        <a:p>
          <a:endParaRPr lang="es-CO"/>
        </a:p>
      </dgm:t>
    </dgm:pt>
    <dgm:pt modelId="{5B2737BC-1BA5-4F0C-8A93-F6EEF5F29F09}" type="sibTrans" cxnId="{CBEE64B4-367E-43AE-88D4-D0CE0D8DC9FE}">
      <dgm:prSet/>
      <dgm:spPr/>
      <dgm:t>
        <a:bodyPr/>
        <a:lstStyle/>
        <a:p>
          <a:endParaRPr lang="es-CO"/>
        </a:p>
      </dgm:t>
    </dgm:pt>
    <dgm:pt modelId="{55CBC1D7-54AD-49B7-A631-F0F5E6113DEF}">
      <dgm:prSet/>
      <dgm:spPr/>
      <dgm:t>
        <a:bodyPr/>
        <a:lstStyle/>
        <a:p>
          <a:pPr rtl="0"/>
          <a:r>
            <a:rPr lang="es-CO" dirty="0" smtClean="0"/>
            <a:t>Estrés.</a:t>
          </a:r>
          <a:endParaRPr lang="es-CO" dirty="0"/>
        </a:p>
      </dgm:t>
    </dgm:pt>
    <dgm:pt modelId="{F8B2AC9D-2530-43FA-ABC9-FB8716C1BF4C}" type="parTrans" cxnId="{9D55ACB9-966D-438F-9CDD-622CBEC97B27}">
      <dgm:prSet/>
      <dgm:spPr/>
      <dgm:t>
        <a:bodyPr/>
        <a:lstStyle/>
        <a:p>
          <a:endParaRPr lang="es-CO"/>
        </a:p>
      </dgm:t>
    </dgm:pt>
    <dgm:pt modelId="{B48FF538-E635-4B34-8328-554296C78ED1}" type="sibTrans" cxnId="{9D55ACB9-966D-438F-9CDD-622CBEC97B27}">
      <dgm:prSet/>
      <dgm:spPr/>
      <dgm:t>
        <a:bodyPr/>
        <a:lstStyle/>
        <a:p>
          <a:endParaRPr lang="es-CO"/>
        </a:p>
      </dgm:t>
    </dgm:pt>
    <dgm:pt modelId="{3AF32FA3-33FF-4559-AE99-895E4B693111}">
      <dgm:prSet/>
      <dgm:spPr/>
      <dgm:t>
        <a:bodyPr/>
        <a:lstStyle/>
        <a:p>
          <a:pPr rtl="0"/>
          <a:r>
            <a:rPr lang="es-CO" dirty="0" smtClean="0"/>
            <a:t>Fatiga visual.</a:t>
          </a:r>
          <a:endParaRPr lang="es-CO" dirty="0"/>
        </a:p>
      </dgm:t>
    </dgm:pt>
    <dgm:pt modelId="{06E9F107-29D8-4531-9B04-0B6B4E8E659A}" type="parTrans" cxnId="{5B4CAFE0-5CCC-4D07-AE08-89347DAF5265}">
      <dgm:prSet/>
      <dgm:spPr/>
      <dgm:t>
        <a:bodyPr/>
        <a:lstStyle/>
        <a:p>
          <a:endParaRPr lang="es-CO"/>
        </a:p>
      </dgm:t>
    </dgm:pt>
    <dgm:pt modelId="{1D49A9C3-C731-4C4B-8153-7C932F8ABA31}" type="sibTrans" cxnId="{5B4CAFE0-5CCC-4D07-AE08-89347DAF5265}">
      <dgm:prSet/>
      <dgm:spPr/>
      <dgm:t>
        <a:bodyPr/>
        <a:lstStyle/>
        <a:p>
          <a:endParaRPr lang="es-CO"/>
        </a:p>
      </dgm:t>
    </dgm:pt>
    <dgm:pt modelId="{D387E284-21E4-4EA9-BF3D-97257A287C0D}">
      <dgm:prSet/>
      <dgm:spPr/>
      <dgm:t>
        <a:bodyPr/>
        <a:lstStyle/>
        <a:p>
          <a:pPr rtl="0"/>
          <a:r>
            <a:rPr lang="es-CO" dirty="0" smtClean="0"/>
            <a:t>Disminución de la actividad física.</a:t>
          </a:r>
          <a:endParaRPr lang="es-CO" dirty="0"/>
        </a:p>
      </dgm:t>
    </dgm:pt>
    <dgm:pt modelId="{07702A26-139A-439D-963E-83087E7ECB5E}" type="parTrans" cxnId="{02350BF1-4143-4E2E-9C40-620B8E9F2438}">
      <dgm:prSet/>
      <dgm:spPr/>
      <dgm:t>
        <a:bodyPr/>
        <a:lstStyle/>
        <a:p>
          <a:endParaRPr lang="es-CO"/>
        </a:p>
      </dgm:t>
    </dgm:pt>
    <dgm:pt modelId="{C3FE7784-1BE9-478C-9CB4-AECCBE50798D}" type="sibTrans" cxnId="{02350BF1-4143-4E2E-9C40-620B8E9F2438}">
      <dgm:prSet/>
      <dgm:spPr/>
      <dgm:t>
        <a:bodyPr/>
        <a:lstStyle/>
        <a:p>
          <a:endParaRPr lang="es-CO"/>
        </a:p>
      </dgm:t>
    </dgm:pt>
    <dgm:pt modelId="{DDA9D0D5-9D3B-460D-8D8D-EB5D9511336A}">
      <dgm:prSet/>
      <dgm:spPr/>
      <dgm:t>
        <a:bodyPr/>
        <a:lstStyle/>
        <a:p>
          <a:pPr rtl="0"/>
          <a:r>
            <a:rPr lang="es-CO" dirty="0" smtClean="0"/>
            <a:t>Obesidad.</a:t>
          </a:r>
          <a:endParaRPr lang="es-CO" dirty="0"/>
        </a:p>
      </dgm:t>
    </dgm:pt>
    <dgm:pt modelId="{8BBE5B8E-4324-40EB-8C4E-3B67760D65BA}" type="parTrans" cxnId="{25FCF41E-E6DB-482A-BE2C-643BBDE93368}">
      <dgm:prSet/>
      <dgm:spPr/>
      <dgm:t>
        <a:bodyPr/>
        <a:lstStyle/>
        <a:p>
          <a:endParaRPr lang="es-CO"/>
        </a:p>
      </dgm:t>
    </dgm:pt>
    <dgm:pt modelId="{53A00361-3D10-4887-8C31-ECAC2077F00A}" type="sibTrans" cxnId="{25FCF41E-E6DB-482A-BE2C-643BBDE93368}">
      <dgm:prSet/>
      <dgm:spPr/>
      <dgm:t>
        <a:bodyPr/>
        <a:lstStyle/>
        <a:p>
          <a:endParaRPr lang="es-CO"/>
        </a:p>
      </dgm:t>
    </dgm:pt>
    <dgm:pt modelId="{3FE1C847-B72E-463C-9128-D1C17E5D6D9C}">
      <dgm:prSet/>
      <dgm:spPr/>
      <dgm:t>
        <a:bodyPr/>
        <a:lstStyle/>
        <a:p>
          <a:pPr rtl="0"/>
          <a:r>
            <a:rPr lang="es-CO" dirty="0" smtClean="0"/>
            <a:t>Cambios en los patrones de sueño debido a que muchos duermen pocas horas al día. Se acuestan tarde y se levantan temprano para conectarse a internet. Eso ocurre especialmente los fines de semana.</a:t>
          </a:r>
          <a:endParaRPr lang="es-CO" dirty="0"/>
        </a:p>
      </dgm:t>
    </dgm:pt>
    <dgm:pt modelId="{33F8A19A-1DE0-4BD6-93F7-59774086DF0D}" type="parTrans" cxnId="{2D987631-CC97-4DD8-9066-1EC3FC0658BC}">
      <dgm:prSet/>
      <dgm:spPr/>
      <dgm:t>
        <a:bodyPr/>
        <a:lstStyle/>
        <a:p>
          <a:endParaRPr lang="es-CO"/>
        </a:p>
      </dgm:t>
    </dgm:pt>
    <dgm:pt modelId="{A46906BD-68AE-4AFF-9468-347C0F3828DC}" type="sibTrans" cxnId="{2D987631-CC97-4DD8-9066-1EC3FC0658BC}">
      <dgm:prSet/>
      <dgm:spPr/>
      <dgm:t>
        <a:bodyPr/>
        <a:lstStyle/>
        <a:p>
          <a:endParaRPr lang="es-CO"/>
        </a:p>
      </dgm:t>
    </dgm:pt>
    <dgm:pt modelId="{3EC2D4D0-AC54-45FF-9F33-66143D0D2DC8}">
      <dgm:prSet/>
      <dgm:spPr/>
      <dgm:t>
        <a:bodyPr/>
        <a:lstStyle/>
        <a:p>
          <a:pPr rtl="0"/>
          <a:r>
            <a:rPr lang="es-CO" dirty="0" smtClean="0"/>
            <a:t>Cambios en los patrones de alimentación.</a:t>
          </a:r>
          <a:endParaRPr lang="es-CO" dirty="0"/>
        </a:p>
      </dgm:t>
    </dgm:pt>
    <dgm:pt modelId="{60031FD1-F5FC-474A-994A-7CA567E3A93C}" type="parTrans" cxnId="{29B729A0-64E7-48A1-9870-D82030FBA7C8}">
      <dgm:prSet/>
      <dgm:spPr/>
      <dgm:t>
        <a:bodyPr/>
        <a:lstStyle/>
        <a:p>
          <a:endParaRPr lang="es-CO"/>
        </a:p>
      </dgm:t>
    </dgm:pt>
    <dgm:pt modelId="{8409BD3C-F1FD-4D7C-978A-0163D54D9C16}" type="sibTrans" cxnId="{29B729A0-64E7-48A1-9870-D82030FBA7C8}">
      <dgm:prSet/>
      <dgm:spPr/>
      <dgm:t>
        <a:bodyPr/>
        <a:lstStyle/>
        <a:p>
          <a:endParaRPr lang="es-CO"/>
        </a:p>
      </dgm:t>
    </dgm:pt>
    <dgm:pt modelId="{0D535637-7561-4FA5-825C-1F2A9131153C}">
      <dgm:prSet/>
      <dgm:spPr/>
      <dgm:t>
        <a:bodyPr/>
        <a:lstStyle/>
        <a:p>
          <a:pPr rtl="0"/>
          <a:r>
            <a:rPr lang="es-CO" dirty="0" smtClean="0"/>
            <a:t>Irritabilidad y cambios bruscos de estado de ánimo.</a:t>
          </a:r>
          <a:endParaRPr lang="es-CO" dirty="0"/>
        </a:p>
      </dgm:t>
    </dgm:pt>
    <dgm:pt modelId="{029F52D6-1BA0-4250-B9E8-4483E1FC5377}" type="parTrans" cxnId="{56287D04-6AE9-4410-BB11-78B741BDAE8A}">
      <dgm:prSet/>
      <dgm:spPr/>
      <dgm:t>
        <a:bodyPr/>
        <a:lstStyle/>
        <a:p>
          <a:endParaRPr lang="es-CO"/>
        </a:p>
      </dgm:t>
    </dgm:pt>
    <dgm:pt modelId="{E0AE9E2C-814F-4254-8850-38301212AB59}" type="sibTrans" cxnId="{56287D04-6AE9-4410-BB11-78B741BDAE8A}">
      <dgm:prSet/>
      <dgm:spPr/>
      <dgm:t>
        <a:bodyPr/>
        <a:lstStyle/>
        <a:p>
          <a:endParaRPr lang="es-CO"/>
        </a:p>
      </dgm:t>
    </dgm:pt>
    <dgm:pt modelId="{E6CC34F1-160B-4D34-931B-0A1D532A17A5}" type="pres">
      <dgm:prSet presAssocID="{C6C07D7D-A6F1-4ED8-B69A-B5780D066F19}" presName="Name0" presStyleCnt="0">
        <dgm:presLayoutVars>
          <dgm:chMax val="7"/>
          <dgm:dir/>
          <dgm:animLvl val="lvl"/>
          <dgm:resizeHandles val="exact"/>
        </dgm:presLayoutVars>
      </dgm:prSet>
      <dgm:spPr/>
      <dgm:t>
        <a:bodyPr/>
        <a:lstStyle/>
        <a:p>
          <a:endParaRPr lang="es-CO"/>
        </a:p>
      </dgm:t>
    </dgm:pt>
    <dgm:pt modelId="{07B7F402-652D-4541-8E17-7AE877A670B3}" type="pres">
      <dgm:prSet presAssocID="{41032A0C-D59D-477C-B467-E2A9310611EC}" presName="circle1" presStyleLbl="node1" presStyleIdx="0" presStyleCnt="1"/>
      <dgm:spPr>
        <a:blipFill rotWithShape="0">
          <a:blip xmlns:r="http://schemas.openxmlformats.org/officeDocument/2006/relationships" r:embed="rId1"/>
          <a:stretch>
            <a:fillRect/>
          </a:stretch>
        </a:blipFill>
      </dgm:spPr>
      <dgm:t>
        <a:bodyPr/>
        <a:lstStyle/>
        <a:p>
          <a:endParaRPr lang="es-CO"/>
        </a:p>
      </dgm:t>
    </dgm:pt>
    <dgm:pt modelId="{A753C414-64EC-4A04-BD7A-9F2BF5A7B230}" type="pres">
      <dgm:prSet presAssocID="{41032A0C-D59D-477C-B467-E2A9310611EC}" presName="space" presStyleCnt="0"/>
      <dgm:spPr/>
    </dgm:pt>
    <dgm:pt modelId="{0AA57C62-D638-462A-B386-4D2D9A1C14A6}" type="pres">
      <dgm:prSet presAssocID="{41032A0C-D59D-477C-B467-E2A9310611EC}" presName="rect1" presStyleLbl="alignAcc1" presStyleIdx="0" presStyleCnt="1"/>
      <dgm:spPr/>
      <dgm:t>
        <a:bodyPr/>
        <a:lstStyle/>
        <a:p>
          <a:endParaRPr lang="es-CO"/>
        </a:p>
      </dgm:t>
    </dgm:pt>
    <dgm:pt modelId="{969E390B-2BC9-4AAC-87B4-7B530D14ED1B}" type="pres">
      <dgm:prSet presAssocID="{41032A0C-D59D-477C-B467-E2A9310611EC}" presName="rect1ParTx" presStyleLbl="alignAcc1" presStyleIdx="0" presStyleCnt="1">
        <dgm:presLayoutVars>
          <dgm:chMax val="1"/>
          <dgm:bulletEnabled val="1"/>
        </dgm:presLayoutVars>
      </dgm:prSet>
      <dgm:spPr/>
      <dgm:t>
        <a:bodyPr/>
        <a:lstStyle/>
        <a:p>
          <a:endParaRPr lang="es-CO"/>
        </a:p>
      </dgm:t>
    </dgm:pt>
    <dgm:pt modelId="{6D3D624A-E8D5-4B0F-8643-CD0A8032F376}" type="pres">
      <dgm:prSet presAssocID="{41032A0C-D59D-477C-B467-E2A9310611EC}" presName="rect1ChTx" presStyleLbl="alignAcc1" presStyleIdx="0" presStyleCnt="1">
        <dgm:presLayoutVars>
          <dgm:bulletEnabled val="1"/>
        </dgm:presLayoutVars>
      </dgm:prSet>
      <dgm:spPr/>
      <dgm:t>
        <a:bodyPr/>
        <a:lstStyle/>
        <a:p>
          <a:endParaRPr lang="es-CO"/>
        </a:p>
      </dgm:t>
    </dgm:pt>
  </dgm:ptLst>
  <dgm:cxnLst>
    <dgm:cxn modelId="{9D55ACB9-966D-438F-9CDD-622CBEC97B27}" srcId="{41032A0C-D59D-477C-B467-E2A9310611EC}" destId="{55CBC1D7-54AD-49B7-A631-F0F5E6113DEF}" srcOrd="1" destOrd="0" parTransId="{F8B2AC9D-2530-43FA-ABC9-FB8716C1BF4C}" sibTransId="{B48FF538-E635-4B34-8328-554296C78ED1}"/>
    <dgm:cxn modelId="{56287D04-6AE9-4410-BB11-78B741BDAE8A}" srcId="{41032A0C-D59D-477C-B467-E2A9310611EC}" destId="{0D535637-7561-4FA5-825C-1F2A9131153C}" srcOrd="7" destOrd="0" parTransId="{029F52D6-1BA0-4250-B9E8-4483E1FC5377}" sibTransId="{E0AE9E2C-814F-4254-8850-38301212AB59}"/>
    <dgm:cxn modelId="{CC50B909-5B87-4664-9B0A-D30411F47DCD}" type="presOf" srcId="{3FE1C847-B72E-463C-9128-D1C17E5D6D9C}" destId="{6D3D624A-E8D5-4B0F-8643-CD0A8032F376}" srcOrd="0" destOrd="5" presId="urn:microsoft.com/office/officeart/2005/8/layout/target3"/>
    <dgm:cxn modelId="{88E1461F-082E-446C-A823-86C8094C6604}" type="presOf" srcId="{3EC2D4D0-AC54-45FF-9F33-66143D0D2DC8}" destId="{6D3D624A-E8D5-4B0F-8643-CD0A8032F376}" srcOrd="0" destOrd="6" presId="urn:microsoft.com/office/officeart/2005/8/layout/target3"/>
    <dgm:cxn modelId="{99EC8DE3-ADC3-4C15-A927-6D6DF35573FA}" type="presOf" srcId="{41032A0C-D59D-477C-B467-E2A9310611EC}" destId="{969E390B-2BC9-4AAC-87B4-7B530D14ED1B}" srcOrd="1" destOrd="0" presId="urn:microsoft.com/office/officeart/2005/8/layout/target3"/>
    <dgm:cxn modelId="{5B4CAFE0-5CCC-4D07-AE08-89347DAF5265}" srcId="{41032A0C-D59D-477C-B467-E2A9310611EC}" destId="{3AF32FA3-33FF-4559-AE99-895E4B693111}" srcOrd="2" destOrd="0" parTransId="{06E9F107-29D8-4531-9B04-0B6B4E8E659A}" sibTransId="{1D49A9C3-C731-4C4B-8153-7C932F8ABA31}"/>
    <dgm:cxn modelId="{29B729A0-64E7-48A1-9870-D82030FBA7C8}" srcId="{41032A0C-D59D-477C-B467-E2A9310611EC}" destId="{3EC2D4D0-AC54-45FF-9F33-66143D0D2DC8}" srcOrd="6" destOrd="0" parTransId="{60031FD1-F5FC-474A-994A-7CA567E3A93C}" sibTransId="{8409BD3C-F1FD-4D7C-978A-0163D54D9C16}"/>
    <dgm:cxn modelId="{97B17B9B-A88E-4918-8820-383C78F537A0}" type="presOf" srcId="{41032A0C-D59D-477C-B467-E2A9310611EC}" destId="{0AA57C62-D638-462A-B386-4D2D9A1C14A6}" srcOrd="0" destOrd="0" presId="urn:microsoft.com/office/officeart/2005/8/layout/target3"/>
    <dgm:cxn modelId="{B282B522-55DB-493C-A15D-C0E3A66AD16A}" type="presOf" srcId="{5F559B43-6CF4-43FD-96BA-9BC1310F9468}" destId="{6D3D624A-E8D5-4B0F-8643-CD0A8032F376}" srcOrd="0" destOrd="0" presId="urn:microsoft.com/office/officeart/2005/8/layout/target3"/>
    <dgm:cxn modelId="{14C0932F-B603-458F-816A-6FB59E7083EB}" type="presOf" srcId="{D387E284-21E4-4EA9-BF3D-97257A287C0D}" destId="{6D3D624A-E8D5-4B0F-8643-CD0A8032F376}" srcOrd="0" destOrd="3" presId="urn:microsoft.com/office/officeart/2005/8/layout/target3"/>
    <dgm:cxn modelId="{2D987631-CC97-4DD8-9066-1EC3FC0658BC}" srcId="{41032A0C-D59D-477C-B467-E2A9310611EC}" destId="{3FE1C847-B72E-463C-9128-D1C17E5D6D9C}" srcOrd="5" destOrd="0" parTransId="{33F8A19A-1DE0-4BD6-93F7-59774086DF0D}" sibTransId="{A46906BD-68AE-4AFF-9468-347C0F3828DC}"/>
    <dgm:cxn modelId="{8EED5A59-D8F0-4952-98F2-102CDBC0B7F2}" type="presOf" srcId="{3AF32FA3-33FF-4559-AE99-895E4B693111}" destId="{6D3D624A-E8D5-4B0F-8643-CD0A8032F376}" srcOrd="0" destOrd="2" presId="urn:microsoft.com/office/officeart/2005/8/layout/target3"/>
    <dgm:cxn modelId="{BEF492D7-471D-49B3-ABEA-9F2A836364EE}" srcId="{C6C07D7D-A6F1-4ED8-B69A-B5780D066F19}" destId="{41032A0C-D59D-477C-B467-E2A9310611EC}" srcOrd="0" destOrd="0" parTransId="{D7D24418-FF40-43E0-9B4C-DACB02A30129}" sibTransId="{AEEC8E04-01CD-4F02-A931-184F905BD98C}"/>
    <dgm:cxn modelId="{66F4E0E5-AE88-4841-B74C-74D1FED7DBFF}" type="presOf" srcId="{C6C07D7D-A6F1-4ED8-B69A-B5780D066F19}" destId="{E6CC34F1-160B-4D34-931B-0A1D532A17A5}" srcOrd="0" destOrd="0" presId="urn:microsoft.com/office/officeart/2005/8/layout/target3"/>
    <dgm:cxn modelId="{11342AA9-FAA0-471D-98A3-B82A47B90BF3}" type="presOf" srcId="{0D535637-7561-4FA5-825C-1F2A9131153C}" destId="{6D3D624A-E8D5-4B0F-8643-CD0A8032F376}" srcOrd="0" destOrd="7" presId="urn:microsoft.com/office/officeart/2005/8/layout/target3"/>
    <dgm:cxn modelId="{02350BF1-4143-4E2E-9C40-620B8E9F2438}" srcId="{41032A0C-D59D-477C-B467-E2A9310611EC}" destId="{D387E284-21E4-4EA9-BF3D-97257A287C0D}" srcOrd="3" destOrd="0" parTransId="{07702A26-139A-439D-963E-83087E7ECB5E}" sibTransId="{C3FE7784-1BE9-478C-9CB4-AECCBE50798D}"/>
    <dgm:cxn modelId="{6C73415E-19E8-41F2-862B-1672C2E46E5A}" type="presOf" srcId="{55CBC1D7-54AD-49B7-A631-F0F5E6113DEF}" destId="{6D3D624A-E8D5-4B0F-8643-CD0A8032F376}" srcOrd="0" destOrd="1" presId="urn:microsoft.com/office/officeart/2005/8/layout/target3"/>
    <dgm:cxn modelId="{1A82C271-6969-4635-8550-C4B2BC6F1165}" type="presOf" srcId="{DDA9D0D5-9D3B-460D-8D8D-EB5D9511336A}" destId="{6D3D624A-E8D5-4B0F-8643-CD0A8032F376}" srcOrd="0" destOrd="4" presId="urn:microsoft.com/office/officeart/2005/8/layout/target3"/>
    <dgm:cxn modelId="{CBEE64B4-367E-43AE-88D4-D0CE0D8DC9FE}" srcId="{41032A0C-D59D-477C-B467-E2A9310611EC}" destId="{5F559B43-6CF4-43FD-96BA-9BC1310F9468}" srcOrd="0" destOrd="0" parTransId="{2DB8CCD1-D4E1-471D-9825-11A7551AEAEB}" sibTransId="{5B2737BC-1BA5-4F0C-8A93-F6EEF5F29F09}"/>
    <dgm:cxn modelId="{25FCF41E-E6DB-482A-BE2C-643BBDE93368}" srcId="{41032A0C-D59D-477C-B467-E2A9310611EC}" destId="{DDA9D0D5-9D3B-460D-8D8D-EB5D9511336A}" srcOrd="4" destOrd="0" parTransId="{8BBE5B8E-4324-40EB-8C4E-3B67760D65BA}" sibTransId="{53A00361-3D10-4887-8C31-ECAC2077F00A}"/>
    <dgm:cxn modelId="{CDB853DD-61A2-4F3A-A334-35AC159414E4}" type="presParOf" srcId="{E6CC34F1-160B-4D34-931B-0A1D532A17A5}" destId="{07B7F402-652D-4541-8E17-7AE877A670B3}" srcOrd="0" destOrd="0" presId="urn:microsoft.com/office/officeart/2005/8/layout/target3"/>
    <dgm:cxn modelId="{3BD98234-E659-4BD0-BC4F-2F1F929DA0D5}" type="presParOf" srcId="{E6CC34F1-160B-4D34-931B-0A1D532A17A5}" destId="{A753C414-64EC-4A04-BD7A-9F2BF5A7B230}" srcOrd="1" destOrd="0" presId="urn:microsoft.com/office/officeart/2005/8/layout/target3"/>
    <dgm:cxn modelId="{D4C72175-AC27-4FBA-8BCD-A878B3B60276}" type="presParOf" srcId="{E6CC34F1-160B-4D34-931B-0A1D532A17A5}" destId="{0AA57C62-D638-462A-B386-4D2D9A1C14A6}" srcOrd="2" destOrd="0" presId="urn:microsoft.com/office/officeart/2005/8/layout/target3"/>
    <dgm:cxn modelId="{E813C30C-60C3-454B-A9A8-7D58D783ECAB}" type="presParOf" srcId="{E6CC34F1-160B-4D34-931B-0A1D532A17A5}" destId="{969E390B-2BC9-4AAC-87B4-7B530D14ED1B}" srcOrd="3" destOrd="0" presId="urn:microsoft.com/office/officeart/2005/8/layout/target3"/>
    <dgm:cxn modelId="{AD047CF7-BF23-4879-8B28-07913828F3D6}" type="presParOf" srcId="{E6CC34F1-160B-4D34-931B-0A1D532A17A5}" destId="{6D3D624A-E8D5-4B0F-8643-CD0A8032F376}" srcOrd="4" destOrd="0" presId="urn:microsoft.com/office/officeart/2005/8/layout/target3"/>
  </dgm:cxnLst>
  <dgm:bg>
    <a:gradFill>
      <a:gsLst>
        <a:gs pos="0">
          <a:srgbClr val="000000"/>
        </a:gs>
        <a:gs pos="39999">
          <a:srgbClr val="0A128C"/>
        </a:gs>
        <a:gs pos="70000">
          <a:srgbClr val="181CC7"/>
        </a:gs>
        <a:gs pos="88000">
          <a:srgbClr val="7005D4"/>
        </a:gs>
        <a:gs pos="100000">
          <a:srgbClr val="8C3D91"/>
        </a:gs>
      </a:gsLst>
      <a:lin ang="5400000" scaled="0"/>
    </a:gra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E2B38282-9A24-4EF4-B5CE-808781FDE5A4}"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s-CO"/>
        </a:p>
      </dgm:t>
    </dgm:pt>
    <dgm:pt modelId="{88671338-CCE0-4B54-9693-FB9B2594D669}">
      <dgm:prSet custT="1"/>
      <dgm:spPr>
        <a:solidFill>
          <a:srgbClr val="002060"/>
        </a:solidFill>
      </dgm:spPr>
      <dgm:t>
        <a:bodyPr/>
        <a:lstStyle/>
        <a:p>
          <a:pPr rtl="0"/>
          <a:r>
            <a:rPr lang="es-CO" sz="2400" b="1" u="sng" dirty="0" smtClean="0"/>
            <a:t>Pensamiento y lenguaje:</a:t>
          </a:r>
          <a:r>
            <a:rPr lang="es-CO" sz="2000" dirty="0" smtClean="0"/>
            <a:t> esta es quizá la parte más afectada y la más preocupante. Está comprobado científicamente que el exceso y el mal uso de la internet crea problemas cognitivos </a:t>
          </a:r>
          <a:r>
            <a:rPr lang="es-CO" sz="2000" i="1" dirty="0" smtClean="0"/>
            <a:t>(Relativo al conocimiento o a la inteligencia)</a:t>
          </a:r>
          <a:r>
            <a:rPr lang="es-CO" sz="2000" dirty="0" smtClean="0"/>
            <a:t>, de concentración y aprendizaje, y contribuyen al mal uno del lenguaje y la gramática.</a:t>
          </a:r>
          <a:endParaRPr lang="es-CO" sz="2000" dirty="0"/>
        </a:p>
      </dgm:t>
    </dgm:pt>
    <dgm:pt modelId="{E3F4230D-496E-4B10-84B4-7C48ED6D78EE}" type="parTrans" cxnId="{28860D8C-6820-4024-B28F-9D3CED08F90D}">
      <dgm:prSet/>
      <dgm:spPr/>
      <dgm:t>
        <a:bodyPr/>
        <a:lstStyle/>
        <a:p>
          <a:endParaRPr lang="es-CO"/>
        </a:p>
      </dgm:t>
    </dgm:pt>
    <dgm:pt modelId="{A25A17D1-F423-4077-A2A1-4109356EA984}" type="sibTrans" cxnId="{28860D8C-6820-4024-B28F-9D3CED08F90D}">
      <dgm:prSet/>
      <dgm:spPr/>
      <dgm:t>
        <a:bodyPr/>
        <a:lstStyle/>
        <a:p>
          <a:endParaRPr lang="es-CO"/>
        </a:p>
      </dgm:t>
    </dgm:pt>
    <dgm:pt modelId="{3E774C03-D33E-439E-9E96-4A7A7E61583B}">
      <dgm:prSet/>
      <dgm:spPr>
        <a:solidFill>
          <a:srgbClr val="002060"/>
        </a:solidFill>
      </dgm:spPr>
      <dgm:t>
        <a:bodyPr/>
        <a:lstStyle/>
        <a:p>
          <a:pPr rtl="0"/>
          <a:r>
            <a:rPr lang="es-CO" dirty="0" smtClean="0"/>
            <a:t>Todos nos volvemos, no sólo los jóvenes, algo superficiales porque se ve amenazada nuestra capacidad de análisis, comprensión, atención y aprendizaje. Contrario a lo que muchos creen, la mayor parte de los contenidos que encontramos en la web son de baja calidad o abiertamente equivocados.</a:t>
          </a:r>
          <a:endParaRPr lang="es-CO" dirty="0"/>
        </a:p>
      </dgm:t>
    </dgm:pt>
    <dgm:pt modelId="{B8D1C5F8-5F49-429D-9D7F-6A693E6C7D6F}" type="parTrans" cxnId="{C2FE798A-DB2B-42E4-917C-174B4DE929C5}">
      <dgm:prSet/>
      <dgm:spPr/>
      <dgm:t>
        <a:bodyPr/>
        <a:lstStyle/>
        <a:p>
          <a:endParaRPr lang="es-CO"/>
        </a:p>
      </dgm:t>
    </dgm:pt>
    <dgm:pt modelId="{E411F78C-1A87-4D6D-90EE-24E5028FADD0}" type="sibTrans" cxnId="{C2FE798A-DB2B-42E4-917C-174B4DE929C5}">
      <dgm:prSet/>
      <dgm:spPr/>
      <dgm:t>
        <a:bodyPr/>
        <a:lstStyle/>
        <a:p>
          <a:endParaRPr lang="es-CO"/>
        </a:p>
      </dgm:t>
    </dgm:pt>
    <dgm:pt modelId="{F6DD6455-84AD-4E36-BD8D-814EBC2502A4}" type="pres">
      <dgm:prSet presAssocID="{E2B38282-9A24-4EF4-B5CE-808781FDE5A4}" presName="linearFlow" presStyleCnt="0">
        <dgm:presLayoutVars>
          <dgm:dir/>
          <dgm:resizeHandles val="exact"/>
        </dgm:presLayoutVars>
      </dgm:prSet>
      <dgm:spPr/>
      <dgm:t>
        <a:bodyPr/>
        <a:lstStyle/>
        <a:p>
          <a:endParaRPr lang="es-CO"/>
        </a:p>
      </dgm:t>
    </dgm:pt>
    <dgm:pt modelId="{D4AFF41B-1CF0-4865-9923-99D15B424711}" type="pres">
      <dgm:prSet presAssocID="{88671338-CCE0-4B54-9693-FB9B2594D669}" presName="composite" presStyleCnt="0"/>
      <dgm:spPr/>
    </dgm:pt>
    <dgm:pt modelId="{82E67A2F-A8CE-4E99-8A6D-0D3B45E44827}" type="pres">
      <dgm:prSet presAssocID="{88671338-CCE0-4B54-9693-FB9B2594D669}" presName="imgShp" presStyleLbl="fgImgPlace1" presStyleIdx="0" presStyleCnt="2" custLinFactNeighborX="-32890" custLinFactNeighborY="-71"/>
      <dgm:spPr>
        <a:blipFill rotWithShape="1">
          <a:blip xmlns:r="http://schemas.openxmlformats.org/officeDocument/2006/relationships" r:embed="rId1"/>
          <a:stretch>
            <a:fillRect/>
          </a:stretch>
        </a:blipFill>
      </dgm:spPr>
    </dgm:pt>
    <dgm:pt modelId="{45D09E9D-9693-45CF-969F-94873B9E5B5F}" type="pres">
      <dgm:prSet presAssocID="{88671338-CCE0-4B54-9693-FB9B2594D669}" presName="txShp" presStyleLbl="node1" presStyleIdx="0" presStyleCnt="2" custScaleX="122007">
        <dgm:presLayoutVars>
          <dgm:bulletEnabled val="1"/>
        </dgm:presLayoutVars>
      </dgm:prSet>
      <dgm:spPr/>
      <dgm:t>
        <a:bodyPr/>
        <a:lstStyle/>
        <a:p>
          <a:endParaRPr lang="es-CO"/>
        </a:p>
      </dgm:t>
    </dgm:pt>
    <dgm:pt modelId="{49F48994-C357-4D3C-8DEB-130A6D0AA7B1}" type="pres">
      <dgm:prSet presAssocID="{A25A17D1-F423-4077-A2A1-4109356EA984}" presName="spacing" presStyleCnt="0"/>
      <dgm:spPr/>
    </dgm:pt>
    <dgm:pt modelId="{3F41D7B4-4D93-4BD6-951A-29008BB390FD}" type="pres">
      <dgm:prSet presAssocID="{3E774C03-D33E-439E-9E96-4A7A7E61583B}" presName="composite" presStyleCnt="0"/>
      <dgm:spPr/>
    </dgm:pt>
    <dgm:pt modelId="{959C235B-9833-494B-93AD-08C84A2C9E85}" type="pres">
      <dgm:prSet presAssocID="{3E774C03-D33E-439E-9E96-4A7A7E61583B}" presName="imgShp" presStyleLbl="fgImgPlace1" presStyleIdx="1" presStyleCnt="2" custLinFactNeighborX="-32890" custLinFactNeighborY="-2560"/>
      <dgm:spPr>
        <a:blipFill rotWithShape="1">
          <a:blip xmlns:r="http://schemas.openxmlformats.org/officeDocument/2006/relationships" r:embed="rId2"/>
          <a:stretch>
            <a:fillRect/>
          </a:stretch>
        </a:blipFill>
      </dgm:spPr>
    </dgm:pt>
    <dgm:pt modelId="{BB9AAD46-97E3-463A-B281-F2760AFC19A4}" type="pres">
      <dgm:prSet presAssocID="{3E774C03-D33E-439E-9E96-4A7A7E61583B}" presName="txShp" presStyleLbl="node1" presStyleIdx="1" presStyleCnt="2" custScaleX="119375">
        <dgm:presLayoutVars>
          <dgm:bulletEnabled val="1"/>
        </dgm:presLayoutVars>
      </dgm:prSet>
      <dgm:spPr/>
      <dgm:t>
        <a:bodyPr/>
        <a:lstStyle/>
        <a:p>
          <a:endParaRPr lang="es-CO"/>
        </a:p>
      </dgm:t>
    </dgm:pt>
  </dgm:ptLst>
  <dgm:cxnLst>
    <dgm:cxn modelId="{C2FE798A-DB2B-42E4-917C-174B4DE929C5}" srcId="{E2B38282-9A24-4EF4-B5CE-808781FDE5A4}" destId="{3E774C03-D33E-439E-9E96-4A7A7E61583B}" srcOrd="1" destOrd="0" parTransId="{B8D1C5F8-5F49-429D-9D7F-6A693E6C7D6F}" sibTransId="{E411F78C-1A87-4D6D-90EE-24E5028FADD0}"/>
    <dgm:cxn modelId="{28860D8C-6820-4024-B28F-9D3CED08F90D}" srcId="{E2B38282-9A24-4EF4-B5CE-808781FDE5A4}" destId="{88671338-CCE0-4B54-9693-FB9B2594D669}" srcOrd="0" destOrd="0" parTransId="{E3F4230D-496E-4B10-84B4-7C48ED6D78EE}" sibTransId="{A25A17D1-F423-4077-A2A1-4109356EA984}"/>
    <dgm:cxn modelId="{DD6660E8-4AED-42F4-8E30-4197F2898BCD}" type="presOf" srcId="{3E774C03-D33E-439E-9E96-4A7A7E61583B}" destId="{BB9AAD46-97E3-463A-B281-F2760AFC19A4}" srcOrd="0" destOrd="0" presId="urn:microsoft.com/office/officeart/2005/8/layout/vList3"/>
    <dgm:cxn modelId="{0048D0CE-23F8-4D70-8E4F-31DBAD517EA3}" type="presOf" srcId="{E2B38282-9A24-4EF4-B5CE-808781FDE5A4}" destId="{F6DD6455-84AD-4E36-BD8D-814EBC2502A4}" srcOrd="0" destOrd="0" presId="urn:microsoft.com/office/officeart/2005/8/layout/vList3"/>
    <dgm:cxn modelId="{E245A85A-F81F-4193-95CE-146439CE75D8}" type="presOf" srcId="{88671338-CCE0-4B54-9693-FB9B2594D669}" destId="{45D09E9D-9693-45CF-969F-94873B9E5B5F}" srcOrd="0" destOrd="0" presId="urn:microsoft.com/office/officeart/2005/8/layout/vList3"/>
    <dgm:cxn modelId="{BE2827B6-C483-48AB-A543-18AB26EA51DB}" type="presParOf" srcId="{F6DD6455-84AD-4E36-BD8D-814EBC2502A4}" destId="{D4AFF41B-1CF0-4865-9923-99D15B424711}" srcOrd="0" destOrd="0" presId="urn:microsoft.com/office/officeart/2005/8/layout/vList3"/>
    <dgm:cxn modelId="{4D846745-CE7B-4EFF-9EBC-3EB853489784}" type="presParOf" srcId="{D4AFF41B-1CF0-4865-9923-99D15B424711}" destId="{82E67A2F-A8CE-4E99-8A6D-0D3B45E44827}" srcOrd="0" destOrd="0" presId="urn:microsoft.com/office/officeart/2005/8/layout/vList3"/>
    <dgm:cxn modelId="{71B5AF16-9E55-402B-955E-355FF0145BBF}" type="presParOf" srcId="{D4AFF41B-1CF0-4865-9923-99D15B424711}" destId="{45D09E9D-9693-45CF-969F-94873B9E5B5F}" srcOrd="1" destOrd="0" presId="urn:microsoft.com/office/officeart/2005/8/layout/vList3"/>
    <dgm:cxn modelId="{6AE3815F-EEFA-41DE-8395-857B227A9296}" type="presParOf" srcId="{F6DD6455-84AD-4E36-BD8D-814EBC2502A4}" destId="{49F48994-C357-4D3C-8DEB-130A6D0AA7B1}" srcOrd="1" destOrd="0" presId="urn:microsoft.com/office/officeart/2005/8/layout/vList3"/>
    <dgm:cxn modelId="{2F418300-7522-48AD-A3BE-C3CD26C3A222}" type="presParOf" srcId="{F6DD6455-84AD-4E36-BD8D-814EBC2502A4}" destId="{3F41D7B4-4D93-4BD6-951A-29008BB390FD}" srcOrd="2" destOrd="0" presId="urn:microsoft.com/office/officeart/2005/8/layout/vList3"/>
    <dgm:cxn modelId="{472689CB-561E-4AFC-B44F-4A934E457571}" type="presParOf" srcId="{3F41D7B4-4D93-4BD6-951A-29008BB390FD}" destId="{959C235B-9833-494B-93AD-08C84A2C9E85}" srcOrd="0" destOrd="0" presId="urn:microsoft.com/office/officeart/2005/8/layout/vList3"/>
    <dgm:cxn modelId="{B8A074B1-2F5A-4D6E-96E6-6156EADF8D0B}" type="presParOf" srcId="{3F41D7B4-4D93-4BD6-951A-29008BB390FD}" destId="{BB9AAD46-97E3-463A-B281-F2760AFC19A4}" srcOrd="1" destOrd="0" presId="urn:microsoft.com/office/officeart/2005/8/layout/vList3"/>
  </dgm:cxnLst>
  <dgm:bg>
    <a:gradFill>
      <a:gsLst>
        <a:gs pos="0">
          <a:srgbClr val="8488C4"/>
        </a:gs>
        <a:gs pos="53000">
          <a:srgbClr val="D4DEFF"/>
        </a:gs>
        <a:gs pos="83000">
          <a:srgbClr val="D4DEFF"/>
        </a:gs>
        <a:gs pos="100000">
          <a:srgbClr val="96AB94"/>
        </a:gs>
      </a:gsLst>
      <a:lin ang="5400000" scaled="0"/>
    </a:gra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C1C39906-13D2-4372-AB17-C3A5FA7B6268}"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s-CO"/>
        </a:p>
      </dgm:t>
    </dgm:pt>
    <dgm:pt modelId="{D9ABE267-9BEF-41DF-A711-7C31E389481F}">
      <dgm:prSet/>
      <dgm:spPr/>
      <dgm:t>
        <a:bodyPr/>
        <a:lstStyle/>
        <a:p>
          <a:pPr rtl="0"/>
          <a:r>
            <a:rPr lang="es-CO" b="1" u="sng" dirty="0" smtClean="0"/>
            <a:t>Dificultad para leer textos largos: </a:t>
          </a:r>
          <a:r>
            <a:rPr lang="es-CO" dirty="0" smtClean="0"/>
            <a:t>la internet ha cambiado la forma en que leemos. Ya no leemos textos largos y profundos con detenimiento, sino que empezamos a saltar de un párrafo a otro o centramos nuestra atención en cosas como ventanas emergentes, publicidad, mensajes, etc. La internet no nos hace más inteligentes ni más atentos, todo lo contrario.</a:t>
          </a:r>
          <a:endParaRPr lang="es-CO" dirty="0"/>
        </a:p>
      </dgm:t>
    </dgm:pt>
    <dgm:pt modelId="{AA951B0D-2776-4F65-9A9C-C5DBA86FDEA2}" type="parTrans" cxnId="{5BDEB958-1033-48A4-BC68-9DC06DCFA7B9}">
      <dgm:prSet/>
      <dgm:spPr/>
      <dgm:t>
        <a:bodyPr/>
        <a:lstStyle/>
        <a:p>
          <a:endParaRPr lang="es-CO"/>
        </a:p>
      </dgm:t>
    </dgm:pt>
    <dgm:pt modelId="{727739B9-C1BD-46FC-8389-814510E1E3FC}" type="sibTrans" cxnId="{5BDEB958-1033-48A4-BC68-9DC06DCFA7B9}">
      <dgm:prSet/>
      <dgm:spPr/>
      <dgm:t>
        <a:bodyPr/>
        <a:lstStyle/>
        <a:p>
          <a:endParaRPr lang="es-CO"/>
        </a:p>
      </dgm:t>
    </dgm:pt>
    <dgm:pt modelId="{2B9FAD9C-FEC2-4DD5-A06E-C00D4952ED02}" type="pres">
      <dgm:prSet presAssocID="{C1C39906-13D2-4372-AB17-C3A5FA7B6268}" presName="Name0" presStyleCnt="0">
        <dgm:presLayoutVars>
          <dgm:chMax val="7"/>
          <dgm:dir/>
          <dgm:animLvl val="lvl"/>
          <dgm:resizeHandles val="exact"/>
        </dgm:presLayoutVars>
      </dgm:prSet>
      <dgm:spPr/>
      <dgm:t>
        <a:bodyPr/>
        <a:lstStyle/>
        <a:p>
          <a:endParaRPr lang="es-CO"/>
        </a:p>
      </dgm:t>
    </dgm:pt>
    <dgm:pt modelId="{F6601F8F-1A7E-445B-88A7-2660AD20383A}" type="pres">
      <dgm:prSet presAssocID="{D9ABE267-9BEF-41DF-A711-7C31E389481F}" presName="circle1" presStyleLbl="node1" presStyleIdx="0" presStyleCnt="1"/>
      <dgm:spPr>
        <a:blipFill rotWithShape="0">
          <a:blip xmlns:r="http://schemas.openxmlformats.org/officeDocument/2006/relationships" r:embed="rId1"/>
          <a:stretch>
            <a:fillRect/>
          </a:stretch>
        </a:blipFill>
      </dgm:spPr>
    </dgm:pt>
    <dgm:pt modelId="{7FEDFCF3-46B0-4C6C-957E-4D1423948951}" type="pres">
      <dgm:prSet presAssocID="{D9ABE267-9BEF-41DF-A711-7C31E389481F}" presName="space" presStyleCnt="0"/>
      <dgm:spPr/>
    </dgm:pt>
    <dgm:pt modelId="{F65DB4F8-60F6-4178-87A1-71A58E84A301}" type="pres">
      <dgm:prSet presAssocID="{D9ABE267-9BEF-41DF-A711-7C31E389481F}" presName="rect1" presStyleLbl="alignAcc1" presStyleIdx="0" presStyleCnt="1"/>
      <dgm:spPr/>
      <dgm:t>
        <a:bodyPr/>
        <a:lstStyle/>
        <a:p>
          <a:endParaRPr lang="es-CO"/>
        </a:p>
      </dgm:t>
    </dgm:pt>
    <dgm:pt modelId="{7EA8AA24-04C9-4D75-B0EC-AF69CFACEB70}" type="pres">
      <dgm:prSet presAssocID="{D9ABE267-9BEF-41DF-A711-7C31E389481F}" presName="rect1ParTxNoCh" presStyleLbl="alignAcc1" presStyleIdx="0" presStyleCnt="1">
        <dgm:presLayoutVars>
          <dgm:chMax val="1"/>
          <dgm:bulletEnabled val="1"/>
        </dgm:presLayoutVars>
      </dgm:prSet>
      <dgm:spPr/>
      <dgm:t>
        <a:bodyPr/>
        <a:lstStyle/>
        <a:p>
          <a:endParaRPr lang="es-CO"/>
        </a:p>
      </dgm:t>
    </dgm:pt>
  </dgm:ptLst>
  <dgm:cxnLst>
    <dgm:cxn modelId="{A0A4D5CF-195C-4809-848A-C033599C6657}" type="presOf" srcId="{D9ABE267-9BEF-41DF-A711-7C31E389481F}" destId="{7EA8AA24-04C9-4D75-B0EC-AF69CFACEB70}" srcOrd="1" destOrd="0" presId="urn:microsoft.com/office/officeart/2005/8/layout/target3"/>
    <dgm:cxn modelId="{560AAF4D-5C74-4B12-908A-254248FFDA18}" type="presOf" srcId="{D9ABE267-9BEF-41DF-A711-7C31E389481F}" destId="{F65DB4F8-60F6-4178-87A1-71A58E84A301}" srcOrd="0" destOrd="0" presId="urn:microsoft.com/office/officeart/2005/8/layout/target3"/>
    <dgm:cxn modelId="{1A576238-8E0F-4FFF-9586-511EEDD36595}" type="presOf" srcId="{C1C39906-13D2-4372-AB17-C3A5FA7B6268}" destId="{2B9FAD9C-FEC2-4DD5-A06E-C00D4952ED02}" srcOrd="0" destOrd="0" presId="urn:microsoft.com/office/officeart/2005/8/layout/target3"/>
    <dgm:cxn modelId="{5BDEB958-1033-48A4-BC68-9DC06DCFA7B9}" srcId="{C1C39906-13D2-4372-AB17-C3A5FA7B6268}" destId="{D9ABE267-9BEF-41DF-A711-7C31E389481F}" srcOrd="0" destOrd="0" parTransId="{AA951B0D-2776-4F65-9A9C-C5DBA86FDEA2}" sibTransId="{727739B9-C1BD-46FC-8389-814510E1E3FC}"/>
    <dgm:cxn modelId="{6761C151-BE9E-4468-8639-3BC93CC4EF70}" type="presParOf" srcId="{2B9FAD9C-FEC2-4DD5-A06E-C00D4952ED02}" destId="{F6601F8F-1A7E-445B-88A7-2660AD20383A}" srcOrd="0" destOrd="0" presId="urn:microsoft.com/office/officeart/2005/8/layout/target3"/>
    <dgm:cxn modelId="{9C69F50A-3679-4A8B-B77D-46B024D994A5}" type="presParOf" srcId="{2B9FAD9C-FEC2-4DD5-A06E-C00D4952ED02}" destId="{7FEDFCF3-46B0-4C6C-957E-4D1423948951}" srcOrd="1" destOrd="0" presId="urn:microsoft.com/office/officeart/2005/8/layout/target3"/>
    <dgm:cxn modelId="{C98EF940-D5BE-4A6F-9EA0-FA8506BA3F96}" type="presParOf" srcId="{2B9FAD9C-FEC2-4DD5-A06E-C00D4952ED02}" destId="{F65DB4F8-60F6-4178-87A1-71A58E84A301}" srcOrd="2" destOrd="0" presId="urn:microsoft.com/office/officeart/2005/8/layout/target3"/>
    <dgm:cxn modelId="{44512208-3B29-4728-80D4-4313E4325377}" type="presParOf" srcId="{2B9FAD9C-FEC2-4DD5-A06E-C00D4952ED02}" destId="{7EA8AA24-04C9-4D75-B0EC-AF69CFACEB70}" srcOrd="3" destOrd="0" presId="urn:microsoft.com/office/officeart/2005/8/layout/target3"/>
  </dgm:cxnLst>
  <dgm:bg>
    <a:gradFill>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5400000" scaled="0"/>
    </a:gra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F49D0924-1BE0-4B9E-83D4-0E6FD844BE20}"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s-CO"/>
        </a:p>
      </dgm:t>
    </dgm:pt>
    <dgm:pt modelId="{3961C769-A8AC-4716-A05E-7BDC49F7262D}">
      <dgm:prSet/>
      <dgm:spPr/>
      <dgm:t>
        <a:bodyPr/>
        <a:lstStyle/>
        <a:p>
          <a:pPr rtl="0"/>
          <a:r>
            <a:rPr lang="es-CO" b="1" u="sng" dirty="0" smtClean="0"/>
            <a:t>Economía:</a:t>
          </a:r>
          <a:r>
            <a:rPr lang="es-CO" dirty="0" smtClean="0"/>
            <a:t> parte del éxito de las nuevas tecnologías consiste en </a:t>
          </a:r>
          <a:r>
            <a:rPr lang="es-CO" b="1" i="1" dirty="0" smtClean="0">
              <a:latin typeface="Agency FB" pitchFamily="34" charset="0"/>
            </a:rPr>
            <a:t>hacer obsoleto en pocos meses cualquier aparato, estimulando un consumismo desenfrenado en el que se comprometen la honra y el prestigio</a:t>
          </a:r>
          <a:r>
            <a:rPr lang="es-CO" dirty="0" smtClean="0"/>
            <a:t>. No tener el último modelo de cualquier dispositivo resulta humillante e insufrible.</a:t>
          </a:r>
          <a:endParaRPr lang="es-CO" dirty="0"/>
        </a:p>
      </dgm:t>
    </dgm:pt>
    <dgm:pt modelId="{CECBF40E-3702-4056-A3F4-34BE133B2D64}" type="parTrans" cxnId="{69BE4834-2DE2-4A4D-BFFB-2E463D2C68BC}">
      <dgm:prSet/>
      <dgm:spPr/>
      <dgm:t>
        <a:bodyPr/>
        <a:lstStyle/>
        <a:p>
          <a:endParaRPr lang="es-CO"/>
        </a:p>
      </dgm:t>
    </dgm:pt>
    <dgm:pt modelId="{A46B948D-C2A3-48FD-8607-B72CEC2CD80A}" type="sibTrans" cxnId="{69BE4834-2DE2-4A4D-BFFB-2E463D2C68BC}">
      <dgm:prSet/>
      <dgm:spPr/>
      <dgm:t>
        <a:bodyPr/>
        <a:lstStyle/>
        <a:p>
          <a:endParaRPr lang="es-CO"/>
        </a:p>
      </dgm:t>
    </dgm:pt>
    <dgm:pt modelId="{F2C085D5-755D-47A4-80F6-4619368E3AF2}" type="pres">
      <dgm:prSet presAssocID="{F49D0924-1BE0-4B9E-83D4-0E6FD844BE20}" presName="Name0" presStyleCnt="0">
        <dgm:presLayoutVars>
          <dgm:chMax val="7"/>
          <dgm:dir/>
          <dgm:animLvl val="lvl"/>
          <dgm:resizeHandles val="exact"/>
        </dgm:presLayoutVars>
      </dgm:prSet>
      <dgm:spPr/>
      <dgm:t>
        <a:bodyPr/>
        <a:lstStyle/>
        <a:p>
          <a:endParaRPr lang="es-CO"/>
        </a:p>
      </dgm:t>
    </dgm:pt>
    <dgm:pt modelId="{F8A20C8F-A4A3-4916-8939-450AF55F76C7}" type="pres">
      <dgm:prSet presAssocID="{3961C769-A8AC-4716-A05E-7BDC49F7262D}" presName="circle1" presStyleLbl="node1" presStyleIdx="0" presStyleCnt="1"/>
      <dgm:spPr>
        <a:blipFill rotWithShape="0">
          <a:blip xmlns:r="http://schemas.openxmlformats.org/officeDocument/2006/relationships" r:embed="rId1"/>
          <a:stretch>
            <a:fillRect/>
          </a:stretch>
        </a:blipFill>
      </dgm:spPr>
    </dgm:pt>
    <dgm:pt modelId="{48E0CC19-2B6D-490B-B630-85542C285D43}" type="pres">
      <dgm:prSet presAssocID="{3961C769-A8AC-4716-A05E-7BDC49F7262D}" presName="space" presStyleCnt="0"/>
      <dgm:spPr/>
    </dgm:pt>
    <dgm:pt modelId="{7A699709-52E1-4238-BFD7-26F4C2BC4041}" type="pres">
      <dgm:prSet presAssocID="{3961C769-A8AC-4716-A05E-7BDC49F7262D}" presName="rect1" presStyleLbl="alignAcc1" presStyleIdx="0" presStyleCnt="1"/>
      <dgm:spPr/>
      <dgm:t>
        <a:bodyPr/>
        <a:lstStyle/>
        <a:p>
          <a:endParaRPr lang="es-CO"/>
        </a:p>
      </dgm:t>
    </dgm:pt>
    <dgm:pt modelId="{AFF46861-F630-4A1A-8EA6-DD0FE3A9DDAA}" type="pres">
      <dgm:prSet presAssocID="{3961C769-A8AC-4716-A05E-7BDC49F7262D}" presName="rect1ParTxNoCh" presStyleLbl="alignAcc1" presStyleIdx="0" presStyleCnt="1">
        <dgm:presLayoutVars>
          <dgm:chMax val="1"/>
          <dgm:bulletEnabled val="1"/>
        </dgm:presLayoutVars>
      </dgm:prSet>
      <dgm:spPr/>
      <dgm:t>
        <a:bodyPr/>
        <a:lstStyle/>
        <a:p>
          <a:endParaRPr lang="es-CO"/>
        </a:p>
      </dgm:t>
    </dgm:pt>
  </dgm:ptLst>
  <dgm:cxnLst>
    <dgm:cxn modelId="{32ACA3F3-0547-4E0E-B350-CCE8AF626D05}" type="presOf" srcId="{3961C769-A8AC-4716-A05E-7BDC49F7262D}" destId="{7A699709-52E1-4238-BFD7-26F4C2BC4041}" srcOrd="0" destOrd="0" presId="urn:microsoft.com/office/officeart/2005/8/layout/target3"/>
    <dgm:cxn modelId="{58B5D239-6F91-4315-B133-FAC717CF5C95}" type="presOf" srcId="{F49D0924-1BE0-4B9E-83D4-0E6FD844BE20}" destId="{F2C085D5-755D-47A4-80F6-4619368E3AF2}" srcOrd="0" destOrd="0" presId="urn:microsoft.com/office/officeart/2005/8/layout/target3"/>
    <dgm:cxn modelId="{84C073C6-B321-4C8D-BCCF-3167DC8F3A0C}" type="presOf" srcId="{3961C769-A8AC-4716-A05E-7BDC49F7262D}" destId="{AFF46861-F630-4A1A-8EA6-DD0FE3A9DDAA}" srcOrd="1" destOrd="0" presId="urn:microsoft.com/office/officeart/2005/8/layout/target3"/>
    <dgm:cxn modelId="{69BE4834-2DE2-4A4D-BFFB-2E463D2C68BC}" srcId="{F49D0924-1BE0-4B9E-83D4-0E6FD844BE20}" destId="{3961C769-A8AC-4716-A05E-7BDC49F7262D}" srcOrd="0" destOrd="0" parTransId="{CECBF40E-3702-4056-A3F4-34BE133B2D64}" sibTransId="{A46B948D-C2A3-48FD-8607-B72CEC2CD80A}"/>
    <dgm:cxn modelId="{C2737890-96C2-475F-BE51-2DD32580A0A7}" type="presParOf" srcId="{F2C085D5-755D-47A4-80F6-4619368E3AF2}" destId="{F8A20C8F-A4A3-4916-8939-450AF55F76C7}" srcOrd="0" destOrd="0" presId="urn:microsoft.com/office/officeart/2005/8/layout/target3"/>
    <dgm:cxn modelId="{9752B7D5-E004-4CD3-8877-638B43929F02}" type="presParOf" srcId="{F2C085D5-755D-47A4-80F6-4619368E3AF2}" destId="{48E0CC19-2B6D-490B-B630-85542C285D43}" srcOrd="1" destOrd="0" presId="urn:microsoft.com/office/officeart/2005/8/layout/target3"/>
    <dgm:cxn modelId="{FDCF5AE0-8E8B-4985-919A-B6E9E6716867}" type="presParOf" srcId="{F2C085D5-755D-47A4-80F6-4619368E3AF2}" destId="{7A699709-52E1-4238-BFD7-26F4C2BC4041}" srcOrd="2" destOrd="0" presId="urn:microsoft.com/office/officeart/2005/8/layout/target3"/>
    <dgm:cxn modelId="{F881DE04-9A72-48B7-AE5D-22A07DE5A68B}" type="presParOf" srcId="{F2C085D5-755D-47A4-80F6-4619368E3AF2}" destId="{AFF46861-F630-4A1A-8EA6-DD0FE3A9DDAA}" srcOrd="3" destOrd="0" presId="urn:microsoft.com/office/officeart/2005/8/layout/target3"/>
  </dgm:cxnLst>
  <dgm:bg>
    <a:blipFill>
      <a:blip xmlns:r="http://schemas.openxmlformats.org/officeDocument/2006/relationships" r:embed="rId2"/>
      <a:tile tx="0" ty="0" sx="100000" sy="100000" flip="none" algn="tl"/>
    </a:blip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8997AA-2799-461F-B281-F41FA5DC0E3F}">
      <dsp:nvSpPr>
        <dsp:cNvPr id="0" name=""/>
        <dsp:cNvSpPr/>
      </dsp:nvSpPr>
      <dsp:spPr>
        <a:xfrm>
          <a:off x="200597" y="0"/>
          <a:ext cx="2273444" cy="5760640"/>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EB74185-704F-43F9-87ED-E6B49B244A27}">
      <dsp:nvSpPr>
        <dsp:cNvPr id="0" name=""/>
        <dsp:cNvSpPr/>
      </dsp:nvSpPr>
      <dsp:spPr>
        <a:xfrm rot="20980622">
          <a:off x="1687" y="-23296"/>
          <a:ext cx="2671264" cy="5760640"/>
        </a:xfrm>
        <a:prstGeom prst="roundRect">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s-CO" sz="2400" kern="1200" dirty="0" smtClean="0"/>
            <a:t>No se trata de satanizar las nuevas tecnologías, sino de enseñarles a los hijos sus bondades y riesgos para que les saquen el mejor provecho y no se expongan a situaciones que afecten su integridad y salud física y mental.</a:t>
          </a:r>
          <a:endParaRPr lang="es-CO" sz="2400" kern="1200" dirty="0"/>
        </a:p>
      </dsp:txBody>
      <dsp:txXfrm>
        <a:off x="132087" y="107104"/>
        <a:ext cx="2410464" cy="549984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49FD51-09C0-47DE-8A5E-86B870741F97}">
      <dsp:nvSpPr>
        <dsp:cNvPr id="0" name=""/>
        <dsp:cNvSpPr/>
      </dsp:nvSpPr>
      <dsp:spPr>
        <a:xfrm rot="20891764">
          <a:off x="0" y="117795"/>
          <a:ext cx="2169576" cy="5756428"/>
        </a:xfrm>
        <a:prstGeom prst="roundRect">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rtl="0">
            <a:lnSpc>
              <a:spcPct val="90000"/>
            </a:lnSpc>
            <a:spcBef>
              <a:spcPct val="0"/>
            </a:spcBef>
            <a:spcAft>
              <a:spcPct val="35000"/>
            </a:spcAft>
          </a:pPr>
          <a:r>
            <a:rPr lang="es-CO" sz="1900" kern="1200" dirty="0" smtClean="0"/>
            <a:t>Cada mes un adolecente recibe casi tres mil mensajes en su celular y pasa más de 50 horas conectado a algún dispositivo electrónico. </a:t>
          </a:r>
        </a:p>
        <a:p>
          <a:pPr lvl="0" algn="ctr" defTabSz="844550" rtl="0">
            <a:lnSpc>
              <a:spcPct val="90000"/>
            </a:lnSpc>
            <a:spcBef>
              <a:spcPct val="0"/>
            </a:spcBef>
            <a:spcAft>
              <a:spcPct val="35000"/>
            </a:spcAft>
          </a:pPr>
          <a:r>
            <a:rPr lang="es-CO" sz="1900" kern="1200" dirty="0" smtClean="0"/>
            <a:t>Las nuevas tecnologías llegaron para quedarse y es fundamental comprenderlas y evitar que la familia abuse de ellas. </a:t>
          </a:r>
          <a:endParaRPr lang="es-CO" sz="1900" kern="1200" dirty="0"/>
        </a:p>
      </dsp:txBody>
      <dsp:txXfrm>
        <a:off x="105910" y="223705"/>
        <a:ext cx="1957756" cy="554460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27702B-0A4D-4056-B84C-C82F4E1743EC}">
      <dsp:nvSpPr>
        <dsp:cNvPr id="0" name=""/>
        <dsp:cNvSpPr/>
      </dsp:nvSpPr>
      <dsp:spPr>
        <a:xfrm rot="11622216">
          <a:off x="1314511" y="238"/>
          <a:ext cx="6445508" cy="2662685"/>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74170" tIns="72390" rIns="135128" bIns="72390" numCol="1" spcCol="1270" anchor="ctr" anchorCtr="0">
          <a:noAutofit/>
        </a:bodyPr>
        <a:lstStyle/>
        <a:p>
          <a:pPr lvl="0" algn="ctr" defTabSz="844550" rtl="0">
            <a:lnSpc>
              <a:spcPct val="90000"/>
            </a:lnSpc>
            <a:spcBef>
              <a:spcPct val="0"/>
            </a:spcBef>
            <a:spcAft>
              <a:spcPct val="35000"/>
            </a:spcAft>
          </a:pPr>
          <a:r>
            <a:rPr lang="es-CO" sz="1900" kern="1200" dirty="0" smtClean="0"/>
            <a:t>¿Ha pensado usted como padre, todo lo que pierde un joven no solo en tiempo, sino en términos de nuevas oportunidades para potencializar su cerebro en otras actividades que son más sanas para su mente y salud física?</a:t>
          </a:r>
          <a:endParaRPr lang="es-CO" sz="1900" kern="1200" dirty="0"/>
        </a:p>
      </dsp:txBody>
      <dsp:txXfrm rot="10800000">
        <a:off x="1970708" y="79086"/>
        <a:ext cx="5779837" cy="2662685"/>
      </dsp:txXfrm>
    </dsp:sp>
    <dsp:sp modelId="{60A21CDB-7103-43E5-9792-AB47EF8C563B}">
      <dsp:nvSpPr>
        <dsp:cNvPr id="0" name=""/>
        <dsp:cNvSpPr/>
      </dsp:nvSpPr>
      <dsp:spPr>
        <a:xfrm>
          <a:off x="0" y="0"/>
          <a:ext cx="2662685" cy="2662685"/>
        </a:xfrm>
        <a:prstGeom prst="ellipse">
          <a:avLst/>
        </a:prstGeom>
        <a:blipFill rotWithShape="1">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0185433-B909-45B4-A3CD-054879CF3494}">
      <dsp:nvSpPr>
        <dsp:cNvPr id="0" name=""/>
        <dsp:cNvSpPr/>
      </dsp:nvSpPr>
      <dsp:spPr>
        <a:xfrm rot="11551845">
          <a:off x="1314511" y="3457755"/>
          <a:ext cx="6445508" cy="2662685"/>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74170" tIns="72390" rIns="135128" bIns="72390" numCol="1" spcCol="1270" anchor="ctr" anchorCtr="0">
          <a:noAutofit/>
        </a:bodyPr>
        <a:lstStyle/>
        <a:p>
          <a:pPr lvl="0" algn="ctr" defTabSz="844550" rtl="0">
            <a:lnSpc>
              <a:spcPct val="90000"/>
            </a:lnSpc>
            <a:spcBef>
              <a:spcPct val="0"/>
            </a:spcBef>
            <a:spcAft>
              <a:spcPct val="35000"/>
            </a:spcAft>
          </a:pPr>
          <a:r>
            <a:rPr lang="es-CO" sz="1900" kern="1200" dirty="0" smtClean="0"/>
            <a:t>Pero quizá de lo que nadie se salva es de este tipo de síndrome de abstinencia del que todos sufrimos desde que la internet apareció para cambiar nuestras vidas: empezar a sudar y a sentir ansiedad cuando se está fuera de casa durante varias horas porque no hay forma de conectarse. O porque se cayó la red.</a:t>
          </a:r>
          <a:endParaRPr lang="es-CO" sz="1900" kern="1200" dirty="0"/>
        </a:p>
      </dsp:txBody>
      <dsp:txXfrm rot="10800000">
        <a:off x="1972254" y="3529968"/>
        <a:ext cx="5779837" cy="2662685"/>
      </dsp:txXfrm>
    </dsp:sp>
    <dsp:sp modelId="{73145DD0-AEC0-4E91-935C-16585A651566}">
      <dsp:nvSpPr>
        <dsp:cNvPr id="0" name=""/>
        <dsp:cNvSpPr/>
      </dsp:nvSpPr>
      <dsp:spPr>
        <a:xfrm>
          <a:off x="0" y="3384372"/>
          <a:ext cx="2662685" cy="2662685"/>
        </a:xfrm>
        <a:prstGeom prst="ellipse">
          <a:avLst/>
        </a:prstGeom>
        <a:blipFill rotWithShape="1">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D489B7-A6DD-4F71-B613-811E98FCBA54}">
      <dsp:nvSpPr>
        <dsp:cNvPr id="0" name=""/>
        <dsp:cNvSpPr/>
      </dsp:nvSpPr>
      <dsp:spPr>
        <a:xfrm>
          <a:off x="0" y="414561"/>
          <a:ext cx="8229600" cy="181817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rtl="0">
            <a:lnSpc>
              <a:spcPct val="90000"/>
            </a:lnSpc>
            <a:spcBef>
              <a:spcPct val="0"/>
            </a:spcBef>
            <a:spcAft>
              <a:spcPct val="35000"/>
            </a:spcAft>
          </a:pPr>
          <a:r>
            <a:rPr lang="es-CO" sz="2100" kern="1200" dirty="0" smtClean="0"/>
            <a:t>Las nuevas tecnologías brindan muchas comodidades y ahorran tiempo y dinero, porque ya no hace falta desplazarse para hacer pagos, tomar algún curso o conocer a alguien; hay un acceso rápido y fácil a muchas bibliotecas virtuales para encontrar información y permitir estar en contacto permanente con personas que están a miles de kilómetros.</a:t>
          </a:r>
          <a:endParaRPr lang="es-CO" sz="2100" kern="1200" dirty="0"/>
        </a:p>
      </dsp:txBody>
      <dsp:txXfrm>
        <a:off x="88756" y="503317"/>
        <a:ext cx="8052088" cy="1640667"/>
      </dsp:txXfrm>
    </dsp:sp>
    <dsp:sp modelId="{BF18BDC1-E4EE-440A-8093-B4C50F072B94}">
      <dsp:nvSpPr>
        <dsp:cNvPr id="0" name=""/>
        <dsp:cNvSpPr/>
      </dsp:nvSpPr>
      <dsp:spPr>
        <a:xfrm>
          <a:off x="0" y="2293221"/>
          <a:ext cx="8229600" cy="181817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rtl="0">
            <a:lnSpc>
              <a:spcPct val="90000"/>
            </a:lnSpc>
            <a:spcBef>
              <a:spcPct val="0"/>
            </a:spcBef>
            <a:spcAft>
              <a:spcPct val="35000"/>
            </a:spcAft>
          </a:pPr>
          <a:r>
            <a:rPr lang="es-CO" sz="2800" b="1" kern="1200" dirty="0" smtClean="0"/>
            <a:t>Pero también ha desventajas y peligros, y no es tan fácil darse cuenta de cuando se atraviesa esa línea. Conozca los principales riesgos.   </a:t>
          </a:r>
          <a:endParaRPr lang="es-CO" sz="2800" b="1" kern="1200" dirty="0"/>
        </a:p>
      </dsp:txBody>
      <dsp:txXfrm>
        <a:off x="88756" y="2381977"/>
        <a:ext cx="8052088" cy="164066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D56217-3EB5-406A-B23C-CCEFA45DAFE7}">
      <dsp:nvSpPr>
        <dsp:cNvPr id="0" name=""/>
        <dsp:cNvSpPr/>
      </dsp:nvSpPr>
      <dsp:spPr>
        <a:xfrm rot="10800000">
          <a:off x="800005" y="641"/>
          <a:ext cx="7083951" cy="2519993"/>
        </a:xfrm>
        <a:prstGeom prst="homePlate">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11247" tIns="68580" rIns="128016" bIns="68580" numCol="1" spcCol="1270" anchor="ctr" anchorCtr="0">
          <a:noAutofit/>
        </a:bodyPr>
        <a:lstStyle/>
        <a:p>
          <a:pPr lvl="0" algn="ctr" defTabSz="800100" rtl="0">
            <a:lnSpc>
              <a:spcPct val="90000"/>
            </a:lnSpc>
            <a:spcBef>
              <a:spcPct val="0"/>
            </a:spcBef>
            <a:spcAft>
              <a:spcPct val="35000"/>
            </a:spcAft>
          </a:pPr>
          <a:r>
            <a:rPr lang="es-CO" sz="1800" b="1" u="sng" kern="1200" dirty="0" smtClean="0"/>
            <a:t>La privacidad:</a:t>
          </a:r>
          <a:r>
            <a:rPr lang="es-CO" sz="1800" kern="1200" dirty="0" smtClean="0"/>
            <a:t> muchos jóvenes exponen voluntariamente sus intimidades, que incluyen desde fotografías y datos personales, hasta pensamientos y estados emocionales, creando una condición de vulnerabilidad . También existen muchas campañas comerciales que se inmiscuyen en la vida de las personas, sin que se las haya invitado, y las bombardean con una publicidad instructiva y casi siempre engañosa. </a:t>
          </a:r>
          <a:endParaRPr lang="es-CO" sz="1800" kern="1200" dirty="0"/>
        </a:p>
      </dsp:txBody>
      <dsp:txXfrm rot="10800000">
        <a:off x="1430003" y="641"/>
        <a:ext cx="6453953" cy="2519993"/>
      </dsp:txXfrm>
    </dsp:sp>
    <dsp:sp modelId="{59F35A92-A10F-4C31-BE21-DBEF64D8CCCA}">
      <dsp:nvSpPr>
        <dsp:cNvPr id="0" name=""/>
        <dsp:cNvSpPr/>
      </dsp:nvSpPr>
      <dsp:spPr>
        <a:xfrm>
          <a:off x="0" y="0"/>
          <a:ext cx="2519993" cy="2519993"/>
        </a:xfrm>
        <a:prstGeom prst="ellipse">
          <a:avLst/>
        </a:prstGeom>
        <a:blipFill rotWithShape="1">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6AFC621-9303-496A-979F-DF581800F322}">
      <dsp:nvSpPr>
        <dsp:cNvPr id="0" name=""/>
        <dsp:cNvSpPr/>
      </dsp:nvSpPr>
      <dsp:spPr>
        <a:xfrm rot="10800000">
          <a:off x="918133" y="3272871"/>
          <a:ext cx="6926447" cy="2519993"/>
        </a:xfrm>
        <a:prstGeom prst="homePlate">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11247" tIns="72390" rIns="135128" bIns="72390" numCol="1" spcCol="1270" anchor="ctr" anchorCtr="0">
          <a:noAutofit/>
        </a:bodyPr>
        <a:lstStyle/>
        <a:p>
          <a:pPr lvl="0" algn="ctr" defTabSz="844550" rtl="0">
            <a:lnSpc>
              <a:spcPct val="90000"/>
            </a:lnSpc>
            <a:spcBef>
              <a:spcPct val="0"/>
            </a:spcBef>
            <a:spcAft>
              <a:spcPct val="35000"/>
            </a:spcAft>
          </a:pPr>
          <a:r>
            <a:rPr lang="es-CO" sz="1900" b="1" u="sng" kern="1200" dirty="0" smtClean="0"/>
            <a:t>Comportamiento social:</a:t>
          </a:r>
          <a:r>
            <a:rPr lang="es-CO" sz="1900" kern="1200" dirty="0" smtClean="0"/>
            <a:t> las nuevas tecnologías se han convertido en el mejor medio de socialización, diversión y trabajo con personas de su misma edad. El carácter de interactividad que poseen rompe con el modelo lineal de comunicación, ya que los usuarios no sólo consumen el contenido de los medios, sino que lo comparten con otros, lo reproducen, lo redistribuyen y lo comentan. </a:t>
          </a:r>
          <a:endParaRPr lang="es-CO" sz="1900" kern="1200" dirty="0"/>
        </a:p>
      </dsp:txBody>
      <dsp:txXfrm rot="10800000">
        <a:off x="1548131" y="3272871"/>
        <a:ext cx="6296449" cy="2519993"/>
      </dsp:txXfrm>
    </dsp:sp>
    <dsp:sp modelId="{8DF78766-3F48-439A-8DB8-7BCAD2A00EAA}">
      <dsp:nvSpPr>
        <dsp:cNvPr id="0" name=""/>
        <dsp:cNvSpPr/>
      </dsp:nvSpPr>
      <dsp:spPr>
        <a:xfrm>
          <a:off x="0" y="3096346"/>
          <a:ext cx="2519993" cy="2519993"/>
        </a:xfrm>
        <a:prstGeom prst="ellipse">
          <a:avLst/>
        </a:prstGeom>
        <a:blipFill rotWithShape="1">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B7F402-652D-4541-8E17-7AE877A670B3}">
      <dsp:nvSpPr>
        <dsp:cNvPr id="0" name=""/>
        <dsp:cNvSpPr/>
      </dsp:nvSpPr>
      <dsp:spPr>
        <a:xfrm>
          <a:off x="0" y="427873"/>
          <a:ext cx="4937760" cy="4937760"/>
        </a:xfrm>
        <a:prstGeom prst="pie">
          <a:avLst>
            <a:gd name="adj1" fmla="val 5400000"/>
            <a:gd name="adj2" fmla="val 16200000"/>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AA57C62-D638-462A-B386-4D2D9A1C14A6}">
      <dsp:nvSpPr>
        <dsp:cNvPr id="0" name=""/>
        <dsp:cNvSpPr/>
      </dsp:nvSpPr>
      <dsp:spPr>
        <a:xfrm>
          <a:off x="2468880" y="427873"/>
          <a:ext cx="5760719" cy="493776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lvl="0" algn="ctr" defTabSz="1244600" rtl="0">
            <a:lnSpc>
              <a:spcPct val="90000"/>
            </a:lnSpc>
            <a:spcBef>
              <a:spcPct val="0"/>
            </a:spcBef>
            <a:spcAft>
              <a:spcPct val="35000"/>
            </a:spcAft>
          </a:pPr>
          <a:r>
            <a:rPr lang="es-CO" sz="2800" b="1" u="sng" kern="1200" dirty="0" smtClean="0"/>
            <a:t>Salud física y mental:</a:t>
          </a:r>
          <a:r>
            <a:rPr lang="es-CO" sz="2800" kern="1200" dirty="0" smtClean="0"/>
            <a:t> frecuentemente los adolecentes presentan los siguientes problemas por </a:t>
          </a:r>
          <a:r>
            <a:rPr lang="es-CO" sz="2800" i="1" kern="1200" dirty="0" smtClean="0"/>
            <a:t>dedicar gran parte de su tiempo a los dispositivos tecnológicos:</a:t>
          </a:r>
          <a:endParaRPr lang="es-CO" sz="2800" i="1" kern="1200" dirty="0"/>
        </a:p>
      </dsp:txBody>
      <dsp:txXfrm>
        <a:off x="2468880" y="427873"/>
        <a:ext cx="2880359" cy="4937760"/>
      </dsp:txXfrm>
    </dsp:sp>
    <dsp:sp modelId="{6D3D624A-E8D5-4B0F-8643-CD0A8032F376}">
      <dsp:nvSpPr>
        <dsp:cNvPr id="0" name=""/>
        <dsp:cNvSpPr/>
      </dsp:nvSpPr>
      <dsp:spPr>
        <a:xfrm>
          <a:off x="5349240" y="427873"/>
          <a:ext cx="2880359" cy="4937760"/>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marL="171450" lvl="1" indent="-171450" algn="l" defTabSz="755650" rtl="0">
            <a:lnSpc>
              <a:spcPct val="90000"/>
            </a:lnSpc>
            <a:spcBef>
              <a:spcPct val="0"/>
            </a:spcBef>
            <a:spcAft>
              <a:spcPct val="15000"/>
            </a:spcAft>
            <a:buChar char="••"/>
          </a:pPr>
          <a:r>
            <a:rPr lang="es-CO" sz="1700" kern="1200" dirty="0" smtClean="0"/>
            <a:t>Espasmos musculares y dolores de espalda.</a:t>
          </a:r>
          <a:endParaRPr lang="es-CO" sz="1700" kern="1200" dirty="0"/>
        </a:p>
        <a:p>
          <a:pPr marL="171450" lvl="1" indent="-171450" algn="l" defTabSz="755650" rtl="0">
            <a:lnSpc>
              <a:spcPct val="90000"/>
            </a:lnSpc>
            <a:spcBef>
              <a:spcPct val="0"/>
            </a:spcBef>
            <a:spcAft>
              <a:spcPct val="15000"/>
            </a:spcAft>
            <a:buChar char="••"/>
          </a:pPr>
          <a:r>
            <a:rPr lang="es-CO" sz="1700" kern="1200" dirty="0" smtClean="0"/>
            <a:t>Estrés.</a:t>
          </a:r>
          <a:endParaRPr lang="es-CO" sz="1700" kern="1200" dirty="0"/>
        </a:p>
        <a:p>
          <a:pPr marL="171450" lvl="1" indent="-171450" algn="l" defTabSz="755650" rtl="0">
            <a:lnSpc>
              <a:spcPct val="90000"/>
            </a:lnSpc>
            <a:spcBef>
              <a:spcPct val="0"/>
            </a:spcBef>
            <a:spcAft>
              <a:spcPct val="15000"/>
            </a:spcAft>
            <a:buChar char="••"/>
          </a:pPr>
          <a:r>
            <a:rPr lang="es-CO" sz="1700" kern="1200" dirty="0" smtClean="0"/>
            <a:t>Fatiga visual.</a:t>
          </a:r>
          <a:endParaRPr lang="es-CO" sz="1700" kern="1200" dirty="0"/>
        </a:p>
        <a:p>
          <a:pPr marL="171450" lvl="1" indent="-171450" algn="l" defTabSz="755650" rtl="0">
            <a:lnSpc>
              <a:spcPct val="90000"/>
            </a:lnSpc>
            <a:spcBef>
              <a:spcPct val="0"/>
            </a:spcBef>
            <a:spcAft>
              <a:spcPct val="15000"/>
            </a:spcAft>
            <a:buChar char="••"/>
          </a:pPr>
          <a:r>
            <a:rPr lang="es-CO" sz="1700" kern="1200" dirty="0" smtClean="0"/>
            <a:t>Disminución de la actividad física.</a:t>
          </a:r>
          <a:endParaRPr lang="es-CO" sz="1700" kern="1200" dirty="0"/>
        </a:p>
        <a:p>
          <a:pPr marL="171450" lvl="1" indent="-171450" algn="l" defTabSz="755650" rtl="0">
            <a:lnSpc>
              <a:spcPct val="90000"/>
            </a:lnSpc>
            <a:spcBef>
              <a:spcPct val="0"/>
            </a:spcBef>
            <a:spcAft>
              <a:spcPct val="15000"/>
            </a:spcAft>
            <a:buChar char="••"/>
          </a:pPr>
          <a:r>
            <a:rPr lang="es-CO" sz="1700" kern="1200" dirty="0" smtClean="0"/>
            <a:t>Obesidad.</a:t>
          </a:r>
          <a:endParaRPr lang="es-CO" sz="1700" kern="1200" dirty="0"/>
        </a:p>
        <a:p>
          <a:pPr marL="171450" lvl="1" indent="-171450" algn="l" defTabSz="755650" rtl="0">
            <a:lnSpc>
              <a:spcPct val="90000"/>
            </a:lnSpc>
            <a:spcBef>
              <a:spcPct val="0"/>
            </a:spcBef>
            <a:spcAft>
              <a:spcPct val="15000"/>
            </a:spcAft>
            <a:buChar char="••"/>
          </a:pPr>
          <a:r>
            <a:rPr lang="es-CO" sz="1700" kern="1200" dirty="0" smtClean="0"/>
            <a:t>Cambios en los patrones de sueño debido a que muchos duermen pocas horas al día. Se acuestan tarde y se levantan temprano para conectarse a internet. Eso ocurre especialmente los fines de semana.</a:t>
          </a:r>
          <a:endParaRPr lang="es-CO" sz="1700" kern="1200" dirty="0"/>
        </a:p>
        <a:p>
          <a:pPr marL="171450" lvl="1" indent="-171450" algn="l" defTabSz="755650" rtl="0">
            <a:lnSpc>
              <a:spcPct val="90000"/>
            </a:lnSpc>
            <a:spcBef>
              <a:spcPct val="0"/>
            </a:spcBef>
            <a:spcAft>
              <a:spcPct val="15000"/>
            </a:spcAft>
            <a:buChar char="••"/>
          </a:pPr>
          <a:r>
            <a:rPr lang="es-CO" sz="1700" kern="1200" dirty="0" smtClean="0"/>
            <a:t>Cambios en los patrones de alimentación.</a:t>
          </a:r>
          <a:endParaRPr lang="es-CO" sz="1700" kern="1200" dirty="0"/>
        </a:p>
        <a:p>
          <a:pPr marL="171450" lvl="1" indent="-171450" algn="l" defTabSz="755650" rtl="0">
            <a:lnSpc>
              <a:spcPct val="90000"/>
            </a:lnSpc>
            <a:spcBef>
              <a:spcPct val="0"/>
            </a:spcBef>
            <a:spcAft>
              <a:spcPct val="15000"/>
            </a:spcAft>
            <a:buChar char="••"/>
          </a:pPr>
          <a:r>
            <a:rPr lang="es-CO" sz="1700" kern="1200" dirty="0" smtClean="0"/>
            <a:t>Irritabilidad y cambios bruscos de estado de ánimo.</a:t>
          </a:r>
          <a:endParaRPr lang="es-CO" sz="1700" kern="1200" dirty="0"/>
        </a:p>
      </dsp:txBody>
      <dsp:txXfrm>
        <a:off x="5349240" y="427873"/>
        <a:ext cx="2880359" cy="493776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D09E9D-9693-45CF-969F-94873B9E5B5F}">
      <dsp:nvSpPr>
        <dsp:cNvPr id="0" name=""/>
        <dsp:cNvSpPr/>
      </dsp:nvSpPr>
      <dsp:spPr>
        <a:xfrm rot="10800000">
          <a:off x="1097099" y="1767"/>
          <a:ext cx="6677057" cy="2487685"/>
        </a:xfrm>
        <a:prstGeom prst="homePlate">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97000" tIns="91440" rIns="170688" bIns="91440" numCol="1" spcCol="1270" anchor="ctr" anchorCtr="0">
          <a:noAutofit/>
        </a:bodyPr>
        <a:lstStyle/>
        <a:p>
          <a:pPr lvl="0" algn="ctr" defTabSz="1066800" rtl="0">
            <a:lnSpc>
              <a:spcPct val="90000"/>
            </a:lnSpc>
            <a:spcBef>
              <a:spcPct val="0"/>
            </a:spcBef>
            <a:spcAft>
              <a:spcPct val="35000"/>
            </a:spcAft>
          </a:pPr>
          <a:r>
            <a:rPr lang="es-CO" sz="2400" b="1" u="sng" kern="1200" dirty="0" smtClean="0"/>
            <a:t>Pensamiento y lenguaje:</a:t>
          </a:r>
          <a:r>
            <a:rPr lang="es-CO" sz="2000" kern="1200" dirty="0" smtClean="0"/>
            <a:t> esta es quizá la parte más afectada y la más preocupante. Está comprobado científicamente que el exceso y el mal uso de la internet crea problemas cognitivos </a:t>
          </a:r>
          <a:r>
            <a:rPr lang="es-CO" sz="2000" i="1" kern="1200" dirty="0" smtClean="0"/>
            <a:t>(Relativo al conocimiento o a la inteligencia)</a:t>
          </a:r>
          <a:r>
            <a:rPr lang="es-CO" sz="2000" kern="1200" dirty="0" smtClean="0"/>
            <a:t>, de concentración y aprendizaje, y contribuyen al mal uno del lenguaje y la gramática.</a:t>
          </a:r>
          <a:endParaRPr lang="es-CO" sz="2000" kern="1200" dirty="0"/>
        </a:p>
      </dsp:txBody>
      <dsp:txXfrm rot="10800000">
        <a:off x="1719020" y="1767"/>
        <a:ext cx="6055136" cy="2487685"/>
      </dsp:txXfrm>
    </dsp:sp>
    <dsp:sp modelId="{82E67A2F-A8CE-4E99-8A6D-0D3B45E44827}">
      <dsp:nvSpPr>
        <dsp:cNvPr id="0" name=""/>
        <dsp:cNvSpPr/>
      </dsp:nvSpPr>
      <dsp:spPr>
        <a:xfrm>
          <a:off x="0" y="0"/>
          <a:ext cx="2487685" cy="2487685"/>
        </a:xfrm>
        <a:prstGeom prst="ellipse">
          <a:avLst/>
        </a:prstGeom>
        <a:blipFill rotWithShape="1">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B9AAD46-97E3-463A-B281-F2760AFC19A4}">
      <dsp:nvSpPr>
        <dsp:cNvPr id="0" name=""/>
        <dsp:cNvSpPr/>
      </dsp:nvSpPr>
      <dsp:spPr>
        <a:xfrm rot="10800000">
          <a:off x="1205130" y="3232045"/>
          <a:ext cx="6533016" cy="2487685"/>
        </a:xfrm>
        <a:prstGeom prst="homePlate">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97000" tIns="76200" rIns="142240" bIns="76200" numCol="1" spcCol="1270" anchor="ctr" anchorCtr="0">
          <a:noAutofit/>
        </a:bodyPr>
        <a:lstStyle/>
        <a:p>
          <a:pPr lvl="0" algn="ctr" defTabSz="889000" rtl="0">
            <a:lnSpc>
              <a:spcPct val="90000"/>
            </a:lnSpc>
            <a:spcBef>
              <a:spcPct val="0"/>
            </a:spcBef>
            <a:spcAft>
              <a:spcPct val="35000"/>
            </a:spcAft>
          </a:pPr>
          <a:r>
            <a:rPr lang="es-CO" sz="2000" kern="1200" dirty="0" smtClean="0"/>
            <a:t>Todos nos volvemos, no sólo los jóvenes, algo superficiales porque se ve amenazada nuestra capacidad de análisis, comprensión, atención y aprendizaje. Contrario a lo que muchos creen, la mayor parte de los contenidos que encontramos en la web son de baja calidad o abiertamente equivocados.</a:t>
          </a:r>
          <a:endParaRPr lang="es-CO" sz="2000" kern="1200" dirty="0"/>
        </a:p>
      </dsp:txBody>
      <dsp:txXfrm rot="10800000">
        <a:off x="1827051" y="3232045"/>
        <a:ext cx="5911095" cy="2487685"/>
      </dsp:txXfrm>
    </dsp:sp>
    <dsp:sp modelId="{959C235B-9833-494B-93AD-08C84A2C9E85}">
      <dsp:nvSpPr>
        <dsp:cNvPr id="0" name=""/>
        <dsp:cNvSpPr/>
      </dsp:nvSpPr>
      <dsp:spPr>
        <a:xfrm>
          <a:off x="0" y="3168361"/>
          <a:ext cx="2487685" cy="2487685"/>
        </a:xfrm>
        <a:prstGeom prst="ellipse">
          <a:avLst/>
        </a:prstGeom>
        <a:blipFill rotWithShape="1">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601F8F-1A7E-445B-88A7-2660AD20383A}">
      <dsp:nvSpPr>
        <dsp:cNvPr id="0" name=""/>
        <dsp:cNvSpPr/>
      </dsp:nvSpPr>
      <dsp:spPr>
        <a:xfrm>
          <a:off x="0" y="355865"/>
          <a:ext cx="4937760" cy="4937760"/>
        </a:xfrm>
        <a:prstGeom prst="pie">
          <a:avLst>
            <a:gd name="adj1" fmla="val 5400000"/>
            <a:gd name="adj2" fmla="val 16200000"/>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65DB4F8-60F6-4178-87A1-71A58E84A301}">
      <dsp:nvSpPr>
        <dsp:cNvPr id="0" name=""/>
        <dsp:cNvSpPr/>
      </dsp:nvSpPr>
      <dsp:spPr>
        <a:xfrm>
          <a:off x="2468880" y="355865"/>
          <a:ext cx="5760719" cy="493776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lvl="0" algn="ctr" defTabSz="1244600" rtl="0">
            <a:lnSpc>
              <a:spcPct val="90000"/>
            </a:lnSpc>
            <a:spcBef>
              <a:spcPct val="0"/>
            </a:spcBef>
            <a:spcAft>
              <a:spcPct val="35000"/>
            </a:spcAft>
          </a:pPr>
          <a:r>
            <a:rPr lang="es-CO" sz="2800" b="1" u="sng" kern="1200" dirty="0" smtClean="0"/>
            <a:t>Dificultad para leer textos largos: </a:t>
          </a:r>
          <a:r>
            <a:rPr lang="es-CO" sz="2800" kern="1200" dirty="0" smtClean="0"/>
            <a:t>la internet ha cambiado la forma en que leemos. Ya no leemos textos largos y profundos con detenimiento, sino que empezamos a saltar de un párrafo a otro o centramos nuestra atención en cosas como ventanas emergentes, publicidad, mensajes, etc. La internet no nos hace más inteligentes ni más atentos, todo lo contrario.</a:t>
          </a:r>
          <a:endParaRPr lang="es-CO" sz="2800" kern="1200" dirty="0"/>
        </a:p>
      </dsp:txBody>
      <dsp:txXfrm>
        <a:off x="2468880" y="355865"/>
        <a:ext cx="5760719" cy="493776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A20C8F-A4A3-4916-8939-450AF55F76C7}">
      <dsp:nvSpPr>
        <dsp:cNvPr id="0" name=""/>
        <dsp:cNvSpPr/>
      </dsp:nvSpPr>
      <dsp:spPr>
        <a:xfrm>
          <a:off x="0" y="391869"/>
          <a:ext cx="4937760" cy="4937760"/>
        </a:xfrm>
        <a:prstGeom prst="pie">
          <a:avLst>
            <a:gd name="adj1" fmla="val 5400000"/>
            <a:gd name="adj2" fmla="val 16200000"/>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A699709-52E1-4238-BFD7-26F4C2BC4041}">
      <dsp:nvSpPr>
        <dsp:cNvPr id="0" name=""/>
        <dsp:cNvSpPr/>
      </dsp:nvSpPr>
      <dsp:spPr>
        <a:xfrm>
          <a:off x="2468880" y="391869"/>
          <a:ext cx="5760719" cy="493776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5730" tIns="125730" rIns="125730" bIns="125730" numCol="1" spcCol="1270" anchor="ctr" anchorCtr="0">
          <a:noAutofit/>
        </a:bodyPr>
        <a:lstStyle/>
        <a:p>
          <a:pPr lvl="0" algn="ctr" defTabSz="1466850" rtl="0">
            <a:lnSpc>
              <a:spcPct val="90000"/>
            </a:lnSpc>
            <a:spcBef>
              <a:spcPct val="0"/>
            </a:spcBef>
            <a:spcAft>
              <a:spcPct val="35000"/>
            </a:spcAft>
          </a:pPr>
          <a:r>
            <a:rPr lang="es-CO" sz="3300" b="1" u="sng" kern="1200" dirty="0" smtClean="0"/>
            <a:t>Economía:</a:t>
          </a:r>
          <a:r>
            <a:rPr lang="es-CO" sz="3300" kern="1200" dirty="0" smtClean="0"/>
            <a:t> parte del éxito de las nuevas tecnologías consiste en </a:t>
          </a:r>
          <a:r>
            <a:rPr lang="es-CO" sz="3300" b="1" i="1" kern="1200" dirty="0" smtClean="0">
              <a:latin typeface="Agency FB" pitchFamily="34" charset="0"/>
            </a:rPr>
            <a:t>hacer obsoleto en pocos meses cualquier aparato, estimulando un consumismo desenfrenado en el que se comprometen la honra y el prestigio</a:t>
          </a:r>
          <a:r>
            <a:rPr lang="es-CO" sz="3300" kern="1200" dirty="0" smtClean="0"/>
            <a:t>. No tener el último modelo de cualquier dispositivo resulta humillante e insufrible.</a:t>
          </a:r>
          <a:endParaRPr lang="es-CO" sz="3300" kern="1200" dirty="0"/>
        </a:p>
      </dsp:txBody>
      <dsp:txXfrm>
        <a:off x="2468880" y="391869"/>
        <a:ext cx="5760719" cy="4937760"/>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CO"/>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CO"/>
          </a:p>
        </p:txBody>
      </p:sp>
      <p:sp>
        <p:nvSpPr>
          <p:cNvPr id="4" name="3 Marcador de fecha"/>
          <p:cNvSpPr>
            <a:spLocks noGrp="1"/>
          </p:cNvSpPr>
          <p:nvPr>
            <p:ph type="dt" sz="half" idx="10"/>
          </p:nvPr>
        </p:nvSpPr>
        <p:spPr/>
        <p:txBody>
          <a:bodyPr/>
          <a:lstStyle/>
          <a:p>
            <a:fld id="{7F307EF6-CA6A-4B82-96FD-84A70FD7C446}" type="datetimeFigureOut">
              <a:rPr lang="es-CO" smtClean="0"/>
              <a:t>19/09/2013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13DFF52A-8ECF-47FE-9616-E6BD0964A4AD}" type="slidenum">
              <a:rPr lang="es-CO" smtClean="0"/>
              <a:t>‹Nº›</a:t>
            </a:fld>
            <a:endParaRPr lang="es-CO"/>
          </a:p>
        </p:txBody>
      </p:sp>
    </p:spTree>
    <p:extLst>
      <p:ext uri="{BB962C8B-B14F-4D97-AF65-F5344CB8AC3E}">
        <p14:creationId xmlns:p14="http://schemas.microsoft.com/office/powerpoint/2010/main" val="12358789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7F307EF6-CA6A-4B82-96FD-84A70FD7C446}" type="datetimeFigureOut">
              <a:rPr lang="es-CO" smtClean="0"/>
              <a:t>19/09/2013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13DFF52A-8ECF-47FE-9616-E6BD0964A4AD}" type="slidenum">
              <a:rPr lang="es-CO" smtClean="0"/>
              <a:t>‹Nº›</a:t>
            </a:fld>
            <a:endParaRPr lang="es-CO"/>
          </a:p>
        </p:txBody>
      </p:sp>
    </p:spTree>
    <p:extLst>
      <p:ext uri="{BB962C8B-B14F-4D97-AF65-F5344CB8AC3E}">
        <p14:creationId xmlns:p14="http://schemas.microsoft.com/office/powerpoint/2010/main" val="3138350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7F307EF6-CA6A-4B82-96FD-84A70FD7C446}" type="datetimeFigureOut">
              <a:rPr lang="es-CO" smtClean="0"/>
              <a:t>19/09/2013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13DFF52A-8ECF-47FE-9616-E6BD0964A4AD}" type="slidenum">
              <a:rPr lang="es-CO" smtClean="0"/>
              <a:t>‹Nº›</a:t>
            </a:fld>
            <a:endParaRPr lang="es-CO"/>
          </a:p>
        </p:txBody>
      </p:sp>
    </p:spTree>
    <p:extLst>
      <p:ext uri="{BB962C8B-B14F-4D97-AF65-F5344CB8AC3E}">
        <p14:creationId xmlns:p14="http://schemas.microsoft.com/office/powerpoint/2010/main" val="19224626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fecha"/>
          <p:cNvSpPr>
            <a:spLocks noGrp="1"/>
          </p:cNvSpPr>
          <p:nvPr>
            <p:ph type="dt" sz="half" idx="10"/>
          </p:nvPr>
        </p:nvSpPr>
        <p:spPr/>
        <p:txBody>
          <a:bodyPr/>
          <a:lstStyle/>
          <a:p>
            <a:fld id="{7F307EF6-CA6A-4B82-96FD-84A70FD7C446}" type="datetimeFigureOut">
              <a:rPr lang="es-CO" smtClean="0"/>
              <a:t>19/09/2013</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13DFF52A-8ECF-47FE-9616-E6BD0964A4AD}" type="slidenum">
              <a:rPr lang="es-CO" smtClean="0"/>
              <a:t>‹Nº›</a:t>
            </a:fld>
            <a:endParaRPr lang="es-CO"/>
          </a:p>
        </p:txBody>
      </p:sp>
    </p:spTree>
    <p:extLst>
      <p:ext uri="{BB962C8B-B14F-4D97-AF65-F5344CB8AC3E}">
        <p14:creationId xmlns:p14="http://schemas.microsoft.com/office/powerpoint/2010/main" val="14562377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7" name="6 Marcador de fecha"/>
          <p:cNvSpPr>
            <a:spLocks noGrp="1"/>
          </p:cNvSpPr>
          <p:nvPr>
            <p:ph type="dt" sz="half" idx="10"/>
          </p:nvPr>
        </p:nvSpPr>
        <p:spPr/>
        <p:txBody>
          <a:bodyPr/>
          <a:lstStyle/>
          <a:p>
            <a:fld id="{7F307EF6-CA6A-4B82-96FD-84A70FD7C446}" type="datetimeFigureOut">
              <a:rPr lang="es-CO" smtClean="0"/>
              <a:t>19/09/2013</a:t>
            </a:fld>
            <a:endParaRPr lang="es-CO"/>
          </a:p>
        </p:txBody>
      </p:sp>
      <p:sp>
        <p:nvSpPr>
          <p:cNvPr id="8" name="7 Marcador de pie de página"/>
          <p:cNvSpPr>
            <a:spLocks noGrp="1"/>
          </p:cNvSpPr>
          <p:nvPr>
            <p:ph type="ftr" sz="quarter" idx="11"/>
          </p:nvPr>
        </p:nvSpPr>
        <p:spPr/>
        <p:txBody>
          <a:bodyPr/>
          <a:lstStyle/>
          <a:p>
            <a:endParaRPr lang="es-CO"/>
          </a:p>
        </p:txBody>
      </p:sp>
      <p:sp>
        <p:nvSpPr>
          <p:cNvPr id="9" name="8 Marcador de número de diapositiva"/>
          <p:cNvSpPr>
            <a:spLocks noGrp="1"/>
          </p:cNvSpPr>
          <p:nvPr>
            <p:ph type="sldNum" sz="quarter" idx="12"/>
          </p:nvPr>
        </p:nvSpPr>
        <p:spPr/>
        <p:txBody>
          <a:bodyPr/>
          <a:lstStyle/>
          <a:p>
            <a:fld id="{13DFF52A-8ECF-47FE-9616-E6BD0964A4AD}" type="slidenum">
              <a:rPr lang="es-CO" smtClean="0"/>
              <a:t>‹Nº›</a:t>
            </a:fld>
            <a:endParaRPr lang="es-CO"/>
          </a:p>
        </p:txBody>
      </p:sp>
    </p:spTree>
    <p:extLst>
      <p:ext uri="{BB962C8B-B14F-4D97-AF65-F5344CB8AC3E}">
        <p14:creationId xmlns:p14="http://schemas.microsoft.com/office/powerpoint/2010/main" val="16007311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fecha"/>
          <p:cNvSpPr>
            <a:spLocks noGrp="1"/>
          </p:cNvSpPr>
          <p:nvPr>
            <p:ph type="dt" sz="half" idx="10"/>
          </p:nvPr>
        </p:nvSpPr>
        <p:spPr/>
        <p:txBody>
          <a:bodyPr/>
          <a:lstStyle/>
          <a:p>
            <a:fld id="{7F307EF6-CA6A-4B82-96FD-84A70FD7C446}" type="datetimeFigureOut">
              <a:rPr lang="es-CO" smtClean="0"/>
              <a:t>19/09/2013</a:t>
            </a:fld>
            <a:endParaRPr lang="es-CO"/>
          </a:p>
        </p:txBody>
      </p:sp>
      <p:sp>
        <p:nvSpPr>
          <p:cNvPr id="4" name="3 Marcador de pie de página"/>
          <p:cNvSpPr>
            <a:spLocks noGrp="1"/>
          </p:cNvSpPr>
          <p:nvPr>
            <p:ph type="ftr" sz="quarter" idx="11"/>
          </p:nvPr>
        </p:nvSpPr>
        <p:spPr/>
        <p:txBody>
          <a:bodyPr/>
          <a:lstStyle/>
          <a:p>
            <a:endParaRPr lang="es-CO"/>
          </a:p>
        </p:txBody>
      </p:sp>
      <p:sp>
        <p:nvSpPr>
          <p:cNvPr id="5" name="4 Marcador de número de diapositiva"/>
          <p:cNvSpPr>
            <a:spLocks noGrp="1"/>
          </p:cNvSpPr>
          <p:nvPr>
            <p:ph type="sldNum" sz="quarter" idx="12"/>
          </p:nvPr>
        </p:nvSpPr>
        <p:spPr/>
        <p:txBody>
          <a:bodyPr/>
          <a:lstStyle/>
          <a:p>
            <a:fld id="{13DFF52A-8ECF-47FE-9616-E6BD0964A4AD}" type="slidenum">
              <a:rPr lang="es-CO" smtClean="0"/>
              <a:t>‹Nº›</a:t>
            </a:fld>
            <a:endParaRPr lang="es-CO"/>
          </a:p>
        </p:txBody>
      </p:sp>
    </p:spTree>
    <p:extLst>
      <p:ext uri="{BB962C8B-B14F-4D97-AF65-F5344CB8AC3E}">
        <p14:creationId xmlns:p14="http://schemas.microsoft.com/office/powerpoint/2010/main" val="8967526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7F307EF6-CA6A-4B82-96FD-84A70FD7C446}" type="datetimeFigureOut">
              <a:rPr lang="es-CO" smtClean="0"/>
              <a:t>19/09/2013</a:t>
            </a:fld>
            <a:endParaRPr lang="es-CO"/>
          </a:p>
        </p:txBody>
      </p:sp>
      <p:sp>
        <p:nvSpPr>
          <p:cNvPr id="3" name="2 Marcador de pie de página"/>
          <p:cNvSpPr>
            <a:spLocks noGrp="1"/>
          </p:cNvSpPr>
          <p:nvPr>
            <p:ph type="ftr" sz="quarter" idx="11"/>
          </p:nvPr>
        </p:nvSpPr>
        <p:spPr/>
        <p:txBody>
          <a:bodyPr/>
          <a:lstStyle/>
          <a:p>
            <a:endParaRPr lang="es-CO"/>
          </a:p>
        </p:txBody>
      </p:sp>
      <p:sp>
        <p:nvSpPr>
          <p:cNvPr id="4" name="3 Marcador de número de diapositiva"/>
          <p:cNvSpPr>
            <a:spLocks noGrp="1"/>
          </p:cNvSpPr>
          <p:nvPr>
            <p:ph type="sldNum" sz="quarter" idx="12"/>
          </p:nvPr>
        </p:nvSpPr>
        <p:spPr/>
        <p:txBody>
          <a:bodyPr/>
          <a:lstStyle/>
          <a:p>
            <a:fld id="{13DFF52A-8ECF-47FE-9616-E6BD0964A4AD}" type="slidenum">
              <a:rPr lang="es-CO" smtClean="0"/>
              <a:t>‹Nº›</a:t>
            </a:fld>
            <a:endParaRPr lang="es-CO"/>
          </a:p>
        </p:txBody>
      </p:sp>
    </p:spTree>
    <p:extLst>
      <p:ext uri="{BB962C8B-B14F-4D97-AF65-F5344CB8AC3E}">
        <p14:creationId xmlns:p14="http://schemas.microsoft.com/office/powerpoint/2010/main" val="13362806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CO"/>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F307EF6-CA6A-4B82-96FD-84A70FD7C446}" type="datetimeFigureOut">
              <a:rPr lang="es-CO" smtClean="0"/>
              <a:t>19/09/2013</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13DFF52A-8ECF-47FE-9616-E6BD0964A4AD}" type="slidenum">
              <a:rPr lang="es-CO" smtClean="0"/>
              <a:t>‹Nº›</a:t>
            </a:fld>
            <a:endParaRPr lang="es-CO"/>
          </a:p>
        </p:txBody>
      </p:sp>
    </p:spTree>
    <p:extLst>
      <p:ext uri="{BB962C8B-B14F-4D97-AF65-F5344CB8AC3E}">
        <p14:creationId xmlns:p14="http://schemas.microsoft.com/office/powerpoint/2010/main" val="13058178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CO"/>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F307EF6-CA6A-4B82-96FD-84A70FD7C446}" type="datetimeFigureOut">
              <a:rPr lang="es-CO" smtClean="0"/>
              <a:t>19/09/2013</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13DFF52A-8ECF-47FE-9616-E6BD0964A4AD}" type="slidenum">
              <a:rPr lang="es-CO" smtClean="0"/>
              <a:t>‹Nº›</a:t>
            </a:fld>
            <a:endParaRPr lang="es-CO"/>
          </a:p>
        </p:txBody>
      </p:sp>
    </p:spTree>
    <p:extLst>
      <p:ext uri="{BB962C8B-B14F-4D97-AF65-F5344CB8AC3E}">
        <p14:creationId xmlns:p14="http://schemas.microsoft.com/office/powerpoint/2010/main" val="4490660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7F307EF6-CA6A-4B82-96FD-84A70FD7C446}" type="datetimeFigureOut">
              <a:rPr lang="es-CO" smtClean="0"/>
              <a:t>19/09/2013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13DFF52A-8ECF-47FE-9616-E6BD0964A4AD}" type="slidenum">
              <a:rPr lang="es-CO" smtClean="0"/>
              <a:t>‹Nº›</a:t>
            </a:fld>
            <a:endParaRPr lang="es-CO"/>
          </a:p>
        </p:txBody>
      </p:sp>
    </p:spTree>
    <p:extLst>
      <p:ext uri="{BB962C8B-B14F-4D97-AF65-F5344CB8AC3E}">
        <p14:creationId xmlns:p14="http://schemas.microsoft.com/office/powerpoint/2010/main" val="20767750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7F307EF6-CA6A-4B82-96FD-84A70FD7C446}" type="datetimeFigureOut">
              <a:rPr lang="es-CO" smtClean="0"/>
              <a:t>19/09/2013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13DFF52A-8ECF-47FE-9616-E6BD0964A4AD}" type="slidenum">
              <a:rPr lang="es-CO" smtClean="0"/>
              <a:t>‹Nº›</a:t>
            </a:fld>
            <a:endParaRPr lang="es-CO"/>
          </a:p>
        </p:txBody>
      </p:sp>
    </p:spTree>
    <p:extLst>
      <p:ext uri="{BB962C8B-B14F-4D97-AF65-F5344CB8AC3E}">
        <p14:creationId xmlns:p14="http://schemas.microsoft.com/office/powerpoint/2010/main" val="5694148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F307EF6-CA6A-4B82-96FD-84A70FD7C446}" type="datetimeFigureOut">
              <a:rPr lang="es-CO" smtClean="0"/>
              <a:t>19/09/2013</a:t>
            </a:fld>
            <a:endParaRPr lang="es-CO"/>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DFF52A-8ECF-47FE-9616-E6BD0964A4AD}" type="slidenum">
              <a:rPr lang="es-CO" smtClean="0"/>
              <a:t>‹Nº›</a:t>
            </a:fld>
            <a:endParaRPr lang="es-CO"/>
          </a:p>
        </p:txBody>
      </p:sp>
    </p:spTree>
    <p:extLst>
      <p:ext uri="{BB962C8B-B14F-4D97-AF65-F5344CB8AC3E}">
        <p14:creationId xmlns:p14="http://schemas.microsoft.com/office/powerpoint/2010/main" val="20310228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Layout" Target="../diagrams/layout1.xml"/><Relationship Id="rId7" Type="http://schemas.openxmlformats.org/officeDocument/2006/relationships/image" Target="../media/image1.jpeg"/><Relationship Id="rId12" Type="http://schemas.microsoft.com/office/2007/relationships/diagramDrawing" Target="../diagrams/drawing2.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openxmlformats.org/officeDocument/2006/relationships/diagramColors" Target="../diagrams/colors2.xml"/><Relationship Id="rId5" Type="http://schemas.openxmlformats.org/officeDocument/2006/relationships/diagramColors" Target="../diagrams/colors1.xml"/><Relationship Id="rId10" Type="http://schemas.openxmlformats.org/officeDocument/2006/relationships/diagramQuickStyle" Target="../diagrams/quickStyle2.xml"/><Relationship Id="rId4" Type="http://schemas.openxmlformats.org/officeDocument/2006/relationships/diagramQuickStyle" Target="../diagrams/quickStyle1.xml"/><Relationship Id="rId9" Type="http://schemas.openxmlformats.org/officeDocument/2006/relationships/diagramLayout" Target="../diagrams/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1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1" y="980728"/>
            <a:ext cx="8229600" cy="1143000"/>
          </a:xfrm>
        </p:spPr>
        <p:txBody>
          <a:bodyPr>
            <a:normAutofit fontScale="90000"/>
          </a:bodyPr>
          <a:lstStyle/>
          <a:p>
            <a:r>
              <a:rPr lang="es-CO" dirty="0" smtClean="0">
                <a:latin typeface="Algerian" pitchFamily="82" charset="0"/>
              </a:rPr>
              <a:t>Y los bendijo dios</a:t>
            </a:r>
            <a:r>
              <a:rPr lang="es-CO" sz="8000" dirty="0" smtClean="0">
                <a:latin typeface="Algerian" pitchFamily="82" charset="0"/>
              </a:rPr>
              <a:t>: </a:t>
            </a:r>
            <a:r>
              <a:rPr lang="es-CO" sz="4000" dirty="0" smtClean="0">
                <a:latin typeface="Algerian" pitchFamily="82" charset="0"/>
              </a:rPr>
              <a:t>Clase 4</a:t>
            </a:r>
            <a:r>
              <a:rPr lang="es-CO" sz="3600" dirty="0" smtClean="0">
                <a:latin typeface="Algerian" pitchFamily="82" charset="0"/>
              </a:rPr>
              <a:t> </a:t>
            </a:r>
            <a:endParaRPr lang="es-CO" sz="4900" dirty="0"/>
          </a:p>
        </p:txBody>
      </p:sp>
      <p:sp>
        <p:nvSpPr>
          <p:cNvPr id="3" name="2 Marcador de contenido"/>
          <p:cNvSpPr>
            <a:spLocks noGrp="1"/>
          </p:cNvSpPr>
          <p:nvPr>
            <p:ph idx="1"/>
          </p:nvPr>
        </p:nvSpPr>
        <p:spPr>
          <a:xfrm>
            <a:off x="456074" y="3573016"/>
            <a:ext cx="8229600" cy="1545035"/>
          </a:xfrm>
        </p:spPr>
        <p:txBody>
          <a:bodyPr>
            <a:normAutofit/>
          </a:bodyPr>
          <a:lstStyle/>
          <a:p>
            <a:pPr marL="0" indent="0">
              <a:buNone/>
            </a:pPr>
            <a:r>
              <a:rPr lang="es-CO" sz="4400" b="1" dirty="0" smtClean="0"/>
              <a:t>Tema: </a:t>
            </a:r>
            <a:r>
              <a:rPr lang="es-CO" sz="4400" b="1" dirty="0" smtClean="0">
                <a:solidFill>
                  <a:srgbClr val="FF0000"/>
                </a:solidFill>
              </a:rPr>
              <a:t>A un clic del peligro,</a:t>
            </a:r>
            <a:r>
              <a:rPr lang="es-CO" sz="4400" b="1" dirty="0" smtClean="0"/>
              <a:t> comportamientos en la era digital</a:t>
            </a:r>
            <a:endParaRPr lang="es-CO" sz="4400" b="1" dirty="0"/>
          </a:p>
        </p:txBody>
      </p:sp>
      <p:sp>
        <p:nvSpPr>
          <p:cNvPr id="4" name="3 Rectángulo"/>
          <p:cNvSpPr/>
          <p:nvPr/>
        </p:nvSpPr>
        <p:spPr>
          <a:xfrm>
            <a:off x="1192097" y="2276872"/>
            <a:ext cx="6757555" cy="584775"/>
          </a:xfrm>
          <a:prstGeom prst="rect">
            <a:avLst/>
          </a:prstGeom>
          <a:solidFill>
            <a:srgbClr val="92D050"/>
          </a:solidFill>
        </p:spPr>
        <p:txBody>
          <a:bodyPr wrap="none">
            <a:spAutoFit/>
          </a:bodyPr>
          <a:lstStyle/>
          <a:p>
            <a:pPr algn="ctr"/>
            <a:r>
              <a:rPr lang="es-CO" sz="3200" b="1" i="1" dirty="0"/>
              <a:t>Una carrera para ejercer todos los días</a:t>
            </a:r>
          </a:p>
        </p:txBody>
      </p:sp>
    </p:spTree>
    <p:extLst>
      <p:ext uri="{BB962C8B-B14F-4D97-AF65-F5344CB8AC3E}">
        <p14:creationId xmlns:p14="http://schemas.microsoft.com/office/powerpoint/2010/main" val="99646223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3680826248"/>
              </p:ext>
            </p:extLst>
          </p:nvPr>
        </p:nvGraphicFramePr>
        <p:xfrm>
          <a:off x="539552" y="404664"/>
          <a:ext cx="2674640" cy="57606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26" name="Picture 2" descr="http://t0.gstatic.com/images?q=tbn:ANd9GcRZ9to2C1Jvmu54jenf2pNbOscE_wACesr8a1jRmQSYzpFjI-QJB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20967240">
            <a:off x="3469124" y="544229"/>
            <a:ext cx="2821396" cy="5519794"/>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5 Diagrama"/>
          <p:cNvGraphicFramePr/>
          <p:nvPr>
            <p:extLst>
              <p:ext uri="{D42A27DB-BD31-4B8C-83A1-F6EECF244321}">
                <p14:modId xmlns:p14="http://schemas.microsoft.com/office/powerpoint/2010/main" val="1983238481"/>
              </p:ext>
            </p:extLst>
          </p:nvPr>
        </p:nvGraphicFramePr>
        <p:xfrm>
          <a:off x="6516217" y="548680"/>
          <a:ext cx="2169576" cy="599202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136021770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1000" fill="hold"/>
                                        <p:tgtEl>
                                          <p:spTgt spid="6"/>
                                        </p:tgtEl>
                                        <p:attrNameLst>
                                          <p:attrName>ppt_w</p:attrName>
                                        </p:attrNameLst>
                                      </p:cBhvr>
                                      <p:tavLst>
                                        <p:tav tm="0">
                                          <p:val>
                                            <p:fltVal val="0"/>
                                          </p:val>
                                        </p:tav>
                                        <p:tav tm="100000">
                                          <p:val>
                                            <p:strVal val="#ppt_w"/>
                                          </p:val>
                                        </p:tav>
                                      </p:tavLst>
                                    </p:anim>
                                    <p:anim calcmode="lin" valueType="num">
                                      <p:cBhvr>
                                        <p:cTn id="16" dur="1000" fill="hold"/>
                                        <p:tgtEl>
                                          <p:spTgt spid="6"/>
                                        </p:tgtEl>
                                        <p:attrNameLst>
                                          <p:attrName>ppt_h</p:attrName>
                                        </p:attrNameLst>
                                      </p:cBhvr>
                                      <p:tavLst>
                                        <p:tav tm="0">
                                          <p:val>
                                            <p:fltVal val="0"/>
                                          </p:val>
                                        </p:tav>
                                        <p:tav tm="100000">
                                          <p:val>
                                            <p:strVal val="#ppt_h"/>
                                          </p:val>
                                        </p:tav>
                                      </p:tavLst>
                                    </p:anim>
                                    <p:anim calcmode="lin" valueType="num">
                                      <p:cBhvr>
                                        <p:cTn id="17" dur="1000" fill="hold"/>
                                        <p:tgtEl>
                                          <p:spTgt spid="6"/>
                                        </p:tgtEl>
                                        <p:attrNameLst>
                                          <p:attrName>style.rotation</p:attrName>
                                        </p:attrNameLst>
                                      </p:cBhvr>
                                      <p:tavLst>
                                        <p:tav tm="0">
                                          <p:val>
                                            <p:fltVal val="90"/>
                                          </p:val>
                                        </p:tav>
                                        <p:tav tm="100000">
                                          <p:val>
                                            <p:fltVal val="0"/>
                                          </p:val>
                                        </p:tav>
                                      </p:tavLst>
                                    </p:anim>
                                    <p:animEffect transition="in" filter="fade">
                                      <p:cBhvr>
                                        <p:cTn id="18"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Graphic spid="6" grpId="0">
        <p:bldAsOne/>
      </p:bldGraphic>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79512" y="274638"/>
            <a:ext cx="7200800" cy="1143000"/>
          </a:xfrm>
        </p:spPr>
        <p:txBody>
          <a:bodyPr/>
          <a:lstStyle/>
          <a:p>
            <a:r>
              <a:rPr lang="es-CO" b="1" i="1" dirty="0" smtClean="0">
                <a:solidFill>
                  <a:srgbClr val="0070C0"/>
                </a:solidFill>
                <a:latin typeface="Arial Narrow" pitchFamily="34" charset="0"/>
              </a:rPr>
              <a:t>Comportamientos en la internet</a:t>
            </a:r>
            <a:endParaRPr lang="es-CO" b="1" i="1" dirty="0">
              <a:solidFill>
                <a:srgbClr val="0070C0"/>
              </a:solidFill>
              <a:latin typeface="Arial Narrow" pitchFamily="34" charset="0"/>
            </a:endParaRPr>
          </a:p>
        </p:txBody>
      </p:sp>
      <p:sp>
        <p:nvSpPr>
          <p:cNvPr id="3" name="2 Marcador de contenido"/>
          <p:cNvSpPr>
            <a:spLocks noGrp="1"/>
          </p:cNvSpPr>
          <p:nvPr>
            <p:ph idx="1"/>
          </p:nvPr>
        </p:nvSpPr>
        <p:spPr>
          <a:xfrm>
            <a:off x="3707904" y="1600200"/>
            <a:ext cx="4978896" cy="2927061"/>
          </a:xfrm>
        </p:spPr>
        <p:txBody>
          <a:bodyPr>
            <a:normAutofit fontScale="92500" lnSpcReduction="20000"/>
          </a:bodyPr>
          <a:lstStyle/>
          <a:p>
            <a:pPr marL="0" indent="0" algn="ctr">
              <a:buNone/>
            </a:pPr>
            <a:r>
              <a:rPr lang="es-CO" sz="2800" dirty="0" smtClean="0"/>
              <a:t>Gran parte de nuestro tiempo está concentrado en aprovechar las nuevas tecnologías: como el computador, el celular, los videojuegos, la televisión, las películas, la internet, las tabletas, los reproductores de música y otros. </a:t>
            </a:r>
            <a:endParaRPr lang="es-CO" sz="2800" dirty="0"/>
          </a:p>
        </p:txBody>
      </p:sp>
      <p:pic>
        <p:nvPicPr>
          <p:cNvPr id="2050" name="Picture 2" descr="http://t0.gstatic.com/images?q=tbn:ANd9GcQm11s6hBycL9gu-_nX0mTqo7S71d8UULuR-N6IdkLi7exLGdC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0865" y="46336"/>
            <a:ext cx="1656184" cy="151710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t2.gstatic.com/images?q=tbn:ANd9GcTO7SWFq9GAGdRzx55xcLa013QzulhjRYcyeqV9kELyJLNlSp3A9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590" y="1521949"/>
            <a:ext cx="3435846" cy="3005312"/>
          </a:xfrm>
          <a:prstGeom prst="rect">
            <a:avLst/>
          </a:prstGeom>
          <a:noFill/>
          <a:extLst>
            <a:ext uri="{909E8E84-426E-40DD-AFC4-6F175D3DCCD1}">
              <a14:hiddenFill xmlns:a14="http://schemas.microsoft.com/office/drawing/2010/main">
                <a:solidFill>
                  <a:srgbClr val="FFFFFF"/>
                </a:solidFill>
              </a14:hiddenFill>
            </a:ext>
          </a:extLst>
        </p:spPr>
      </p:pic>
      <p:sp>
        <p:nvSpPr>
          <p:cNvPr id="4" name="3 Rectángulo"/>
          <p:cNvSpPr/>
          <p:nvPr/>
        </p:nvSpPr>
        <p:spPr>
          <a:xfrm>
            <a:off x="323527" y="4797152"/>
            <a:ext cx="8712969" cy="1631216"/>
          </a:xfrm>
          <a:prstGeom prst="rect">
            <a:avLst/>
          </a:prstGeom>
        </p:spPr>
        <p:txBody>
          <a:bodyPr wrap="square">
            <a:spAutoFit/>
          </a:bodyPr>
          <a:lstStyle/>
          <a:p>
            <a:pPr algn="ctr"/>
            <a:r>
              <a:rPr lang="es-CO" sz="2000" dirty="0"/>
              <a:t>¿Sabe cuantas horas a la semana pasan los jóvenes de 20 años en la web? 19 horas. ¿Y los de 11 años? 11 horas. Y, ¿sabe cuántos mensajes de texto envía o recibe un adolecente promedio al mes en su celular? 2.272 mensajes. A eso no se le suman las horas que permanecen viendo </a:t>
            </a:r>
            <a:r>
              <a:rPr lang="es-CO" sz="2000" dirty="0" smtClean="0"/>
              <a:t>televisión </a:t>
            </a:r>
            <a:r>
              <a:rPr lang="es-CO" sz="2000" dirty="0"/>
              <a:t>o jugando con algún dispositivo electrónico. </a:t>
            </a:r>
          </a:p>
        </p:txBody>
      </p:sp>
    </p:spTree>
    <p:extLst>
      <p:ext uri="{BB962C8B-B14F-4D97-AF65-F5344CB8AC3E}">
        <p14:creationId xmlns:p14="http://schemas.microsoft.com/office/powerpoint/2010/main" val="3954711403"/>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052"/>
                                        </p:tgtEl>
                                        <p:attrNameLst>
                                          <p:attrName>style.visibility</p:attrName>
                                        </p:attrNameLst>
                                      </p:cBhvr>
                                      <p:to>
                                        <p:strVal val="visible"/>
                                      </p:to>
                                    </p:set>
                                    <p:animEffect transition="in" filter="fade">
                                      <p:cBhvr>
                                        <p:cTn id="12" dur="1000"/>
                                        <p:tgtEl>
                                          <p:spTgt spid="2052"/>
                                        </p:tgtEl>
                                      </p:cBhvr>
                                    </p:animEffect>
                                    <p:anim calcmode="lin" valueType="num">
                                      <p:cBhvr>
                                        <p:cTn id="13" dur="1000" fill="hold"/>
                                        <p:tgtEl>
                                          <p:spTgt spid="2052"/>
                                        </p:tgtEl>
                                        <p:attrNameLst>
                                          <p:attrName>ppt_x</p:attrName>
                                        </p:attrNameLst>
                                      </p:cBhvr>
                                      <p:tavLst>
                                        <p:tav tm="0">
                                          <p:val>
                                            <p:strVal val="#ppt_x"/>
                                          </p:val>
                                        </p:tav>
                                        <p:tav tm="100000">
                                          <p:val>
                                            <p:strVal val="#ppt_x"/>
                                          </p:val>
                                        </p:tav>
                                      </p:tavLst>
                                    </p:anim>
                                    <p:anim calcmode="lin" valueType="num">
                                      <p:cBhvr>
                                        <p:cTn id="14" dur="1000" fill="hold"/>
                                        <p:tgtEl>
                                          <p:spTgt spid="205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1000" fill="hold"/>
                                        <p:tgtEl>
                                          <p:spTgt spid="4"/>
                                        </p:tgtEl>
                                        <p:attrNameLst>
                                          <p:attrName>ppt_w</p:attrName>
                                        </p:attrNameLst>
                                      </p:cBhvr>
                                      <p:tavLst>
                                        <p:tav tm="0">
                                          <p:val>
                                            <p:fltVal val="0"/>
                                          </p:val>
                                        </p:tav>
                                        <p:tav tm="100000">
                                          <p:val>
                                            <p:strVal val="#ppt_w"/>
                                          </p:val>
                                        </p:tav>
                                      </p:tavLst>
                                    </p:anim>
                                    <p:anim calcmode="lin" valueType="num">
                                      <p:cBhvr>
                                        <p:cTn id="20" dur="1000" fill="hold"/>
                                        <p:tgtEl>
                                          <p:spTgt spid="4"/>
                                        </p:tgtEl>
                                        <p:attrNameLst>
                                          <p:attrName>ppt_h</p:attrName>
                                        </p:attrNameLst>
                                      </p:cBhvr>
                                      <p:tavLst>
                                        <p:tav tm="0">
                                          <p:val>
                                            <p:fltVal val="0"/>
                                          </p:val>
                                        </p:tav>
                                        <p:tav tm="100000">
                                          <p:val>
                                            <p:strVal val="#ppt_h"/>
                                          </p:val>
                                        </p:tav>
                                      </p:tavLst>
                                    </p:anim>
                                    <p:anim calcmode="lin" valueType="num">
                                      <p:cBhvr>
                                        <p:cTn id="21" dur="1000" fill="hold"/>
                                        <p:tgtEl>
                                          <p:spTgt spid="4"/>
                                        </p:tgtEl>
                                        <p:attrNameLst>
                                          <p:attrName>style.rotation</p:attrName>
                                        </p:attrNameLst>
                                      </p:cBhvr>
                                      <p:tavLst>
                                        <p:tav tm="0">
                                          <p:val>
                                            <p:fltVal val="90"/>
                                          </p:val>
                                        </p:tav>
                                        <p:tav tm="100000">
                                          <p:val>
                                            <p:fltVal val="0"/>
                                          </p:val>
                                        </p:tav>
                                      </p:tavLst>
                                    </p:anim>
                                    <p:animEffect transition="in" filter="fade">
                                      <p:cBhvr>
                                        <p:cTn id="22"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51520" y="2276872"/>
            <a:ext cx="8229600" cy="2088232"/>
          </a:xfrm>
        </p:spPr>
        <p:txBody>
          <a:bodyPr>
            <a:normAutofit fontScale="85000" lnSpcReduction="20000"/>
          </a:bodyPr>
          <a:lstStyle/>
          <a:p>
            <a:pPr marL="0" indent="0">
              <a:buNone/>
            </a:pPr>
            <a:r>
              <a:rPr lang="es-CO" dirty="0" smtClean="0"/>
              <a:t>19 horas en la semana: 2.7 diarios x 30 días=81 hr. </a:t>
            </a:r>
            <a:r>
              <a:rPr lang="es-CO" dirty="0"/>
              <a:t>A</a:t>
            </a:r>
            <a:r>
              <a:rPr lang="es-CO" dirty="0" smtClean="0"/>
              <a:t>l mes. 972 hr. Al año, 81 días al año. </a:t>
            </a:r>
          </a:p>
          <a:p>
            <a:endParaRPr lang="es-CO" dirty="0"/>
          </a:p>
          <a:p>
            <a:r>
              <a:rPr lang="es-CO" dirty="0" smtClean="0"/>
              <a:t>11 horas en la semana: 1.5 diarios x 30 días =45 hr al mes, 540 hr, año, 45 días al año. </a:t>
            </a:r>
          </a:p>
        </p:txBody>
      </p:sp>
      <p:sp>
        <p:nvSpPr>
          <p:cNvPr id="4" name="3 Rectángulo"/>
          <p:cNvSpPr/>
          <p:nvPr/>
        </p:nvSpPr>
        <p:spPr>
          <a:xfrm>
            <a:off x="467544" y="404664"/>
            <a:ext cx="4572000" cy="1384995"/>
          </a:xfrm>
          <a:prstGeom prst="rect">
            <a:avLst/>
          </a:prstGeom>
        </p:spPr>
        <p:txBody>
          <a:bodyPr>
            <a:spAutoFit/>
          </a:bodyPr>
          <a:lstStyle/>
          <a:p>
            <a:r>
              <a:rPr lang="es-CO" sz="2800" dirty="0"/>
              <a:t>Si hacemos una ecuación esto nos daría más o menos el siguiente resultado: </a:t>
            </a:r>
          </a:p>
        </p:txBody>
      </p:sp>
      <p:pic>
        <p:nvPicPr>
          <p:cNvPr id="1026" name="Picture 2" descr="http://t0.gstatic.com/images?q=tbn:ANd9GcSBrpgGUg6Y_ed2NHmOOzuzaCU5TS2jJsHMmwIe_z-QXVIMzwN9S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4780788"/>
            <a:ext cx="2638425" cy="1841508"/>
          </a:xfrm>
          <a:prstGeom prst="rect">
            <a:avLst/>
          </a:prstGeom>
          <a:noFill/>
          <a:extLst>
            <a:ext uri="{909E8E84-426E-40DD-AFC4-6F175D3DCCD1}">
              <a14:hiddenFill xmlns:a14="http://schemas.microsoft.com/office/drawing/2010/main">
                <a:solidFill>
                  <a:srgbClr val="FFFFFF"/>
                </a:solidFill>
              </a14:hiddenFill>
            </a:ext>
          </a:extLst>
        </p:spPr>
      </p:pic>
      <p:sp>
        <p:nvSpPr>
          <p:cNvPr id="5" name="4 Rectángulo"/>
          <p:cNvSpPr/>
          <p:nvPr/>
        </p:nvSpPr>
        <p:spPr>
          <a:xfrm>
            <a:off x="4222601" y="4581128"/>
            <a:ext cx="4572000" cy="1938992"/>
          </a:xfrm>
          <a:prstGeom prst="rect">
            <a:avLst/>
          </a:prstGeom>
        </p:spPr>
        <p:txBody>
          <a:bodyPr>
            <a:spAutoFit/>
          </a:bodyPr>
          <a:lstStyle/>
          <a:p>
            <a:r>
              <a:rPr lang="es-CO" sz="2400" dirty="0"/>
              <a:t>Esto sin contar el tiempo que pasa en las demás actividades como viendo televisión o jugando con algún dispositivo electrónico lo cual no le reporta beneficio alguno. </a:t>
            </a:r>
          </a:p>
        </p:txBody>
      </p:sp>
      <p:pic>
        <p:nvPicPr>
          <p:cNvPr id="1028" name="Picture 4" descr="http://t3.gstatic.com/images?q=tbn:ANd9GcQ4Xs9qx9tkjF0PIzewH2ArhZu_OducLImgSPiPnzi8_E9mo9glHw"/>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35517" y="260649"/>
            <a:ext cx="2876550" cy="18055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1985479"/>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barn(inVertical)">
                                      <p:cBhvr>
                                        <p:cTn id="10" dur="500"/>
                                        <p:tgtEl>
                                          <p:spTgt spid="3">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nodeType="clickEffect">
                                  <p:stCondLst>
                                    <p:cond delay="0"/>
                                  </p:stCondLst>
                                  <p:childTnLst>
                                    <p:set>
                                      <p:cBhvr>
                                        <p:cTn id="14" dur="1" fill="hold">
                                          <p:stCondLst>
                                            <p:cond delay="0"/>
                                          </p:stCondLst>
                                        </p:cTn>
                                        <p:tgtEl>
                                          <p:spTgt spid="1026"/>
                                        </p:tgtEl>
                                        <p:attrNameLst>
                                          <p:attrName>style.visibility</p:attrName>
                                        </p:attrNameLst>
                                      </p:cBhvr>
                                      <p:to>
                                        <p:strVal val="visible"/>
                                      </p:to>
                                    </p:set>
                                    <p:animEffect transition="in" filter="wheel(1)">
                                      <p:cBhvr>
                                        <p:cTn id="15" dur="2000"/>
                                        <p:tgtEl>
                                          <p:spTgt spid="1026"/>
                                        </p:tgtEl>
                                      </p:cBhvr>
                                    </p:animEffect>
                                  </p:childTnLst>
                                </p:cTn>
                              </p:par>
                              <p:par>
                                <p:cTn id="16" presetID="21" presetClass="entr" presetSubtype="1"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heel(1)">
                                      <p:cBhvr>
                                        <p:cTn id="18"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2802720786"/>
              </p:ext>
            </p:extLst>
          </p:nvPr>
        </p:nvGraphicFramePr>
        <p:xfrm>
          <a:off x="457200" y="404664"/>
          <a:ext cx="8229600" cy="61206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82165853"/>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347864" y="332656"/>
            <a:ext cx="2520280" cy="6408712"/>
          </a:xfrm>
          <a:blipFill>
            <a:blip r:embed="rId2"/>
            <a:tile tx="0" ty="0" sx="100000" sy="100000" flip="none" algn="tl"/>
          </a:blipFill>
        </p:spPr>
        <p:txBody>
          <a:bodyPr>
            <a:noAutofit/>
          </a:bodyPr>
          <a:lstStyle/>
          <a:p>
            <a:pPr marL="0" indent="0" algn="ctr">
              <a:buNone/>
            </a:pPr>
            <a:r>
              <a:rPr lang="es-CO" sz="2400" dirty="0" smtClean="0"/>
              <a:t>Hoy en día, la mayoría de adultos y jóvenes nos vemos afectados por el llamado síndrome de abstinencia, que no es más que una fuerte ansiedad, fruto de la imposibilidad de poder conectarse a la web, revisar el correo, meterse a una red social o simplemente navegar</a:t>
            </a:r>
            <a:endParaRPr lang="es-CO" sz="2400" dirty="0"/>
          </a:p>
        </p:txBody>
      </p:sp>
      <p:pic>
        <p:nvPicPr>
          <p:cNvPr id="2050" name="Picture 2" descr="http://t2.gstatic.com/images?q=tbn:ANd9GcTYMItwzX0DpG8aM-ztV7ymlOjyM-eD2PmHR5YhuN0DVzotRw-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332656"/>
            <a:ext cx="2762250" cy="2133601"/>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t2.gstatic.com/images?q=tbn:ANd9GcQMFJ91ZNsouLKIVq_5y8chw6741-g-G7d48E5zYisucaOw9z9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3529" y="2708920"/>
            <a:ext cx="2762250" cy="3600400"/>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http://t0.gstatic.com/images?q=tbn:ANd9GcTtcidxDkbzX_WzhYRjVPvo327xnxxfrq0qHrd4LeeQaQuhAoUX"/>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12160" y="2708920"/>
            <a:ext cx="2880320" cy="3600400"/>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http://www.revistamedicina.com/wp-content/uploads/2012/06/internet3.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12160" y="245171"/>
            <a:ext cx="2880320" cy="2190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748368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p:cTn id="7" dur="1000" fill="hold"/>
                                        <p:tgtEl>
                                          <p:spTgt spid="2050"/>
                                        </p:tgtEl>
                                        <p:attrNameLst>
                                          <p:attrName>ppt_w</p:attrName>
                                        </p:attrNameLst>
                                      </p:cBhvr>
                                      <p:tavLst>
                                        <p:tav tm="0">
                                          <p:val>
                                            <p:fltVal val="0"/>
                                          </p:val>
                                        </p:tav>
                                        <p:tav tm="100000">
                                          <p:val>
                                            <p:strVal val="#ppt_w"/>
                                          </p:val>
                                        </p:tav>
                                      </p:tavLst>
                                    </p:anim>
                                    <p:anim calcmode="lin" valueType="num">
                                      <p:cBhvr>
                                        <p:cTn id="8" dur="1000" fill="hold"/>
                                        <p:tgtEl>
                                          <p:spTgt spid="2050"/>
                                        </p:tgtEl>
                                        <p:attrNameLst>
                                          <p:attrName>ppt_h</p:attrName>
                                        </p:attrNameLst>
                                      </p:cBhvr>
                                      <p:tavLst>
                                        <p:tav tm="0">
                                          <p:val>
                                            <p:fltVal val="0"/>
                                          </p:val>
                                        </p:tav>
                                        <p:tav tm="100000">
                                          <p:val>
                                            <p:strVal val="#ppt_h"/>
                                          </p:val>
                                        </p:tav>
                                      </p:tavLst>
                                    </p:anim>
                                    <p:anim calcmode="lin" valueType="num">
                                      <p:cBhvr>
                                        <p:cTn id="9" dur="1000" fill="hold"/>
                                        <p:tgtEl>
                                          <p:spTgt spid="2050"/>
                                        </p:tgtEl>
                                        <p:attrNameLst>
                                          <p:attrName>style.rotation</p:attrName>
                                        </p:attrNameLst>
                                      </p:cBhvr>
                                      <p:tavLst>
                                        <p:tav tm="0">
                                          <p:val>
                                            <p:fltVal val="90"/>
                                          </p:val>
                                        </p:tav>
                                        <p:tav tm="100000">
                                          <p:val>
                                            <p:fltVal val="0"/>
                                          </p:val>
                                        </p:tav>
                                      </p:tavLst>
                                    </p:anim>
                                    <p:animEffect transition="in" filter="fade">
                                      <p:cBhvr>
                                        <p:cTn id="10" dur="1000"/>
                                        <p:tgtEl>
                                          <p:spTgt spid="2050"/>
                                        </p:tgtEl>
                                      </p:cBhvr>
                                    </p:animEffect>
                                  </p:childTnLst>
                                </p:cTn>
                              </p:par>
                              <p:par>
                                <p:cTn id="11" presetID="31" presetClass="entr" presetSubtype="0" fill="hold" nodeType="withEffect">
                                  <p:stCondLst>
                                    <p:cond delay="0"/>
                                  </p:stCondLst>
                                  <p:childTnLst>
                                    <p:set>
                                      <p:cBhvr>
                                        <p:cTn id="12" dur="1" fill="hold">
                                          <p:stCondLst>
                                            <p:cond delay="0"/>
                                          </p:stCondLst>
                                        </p:cTn>
                                        <p:tgtEl>
                                          <p:spTgt spid="2054"/>
                                        </p:tgtEl>
                                        <p:attrNameLst>
                                          <p:attrName>style.visibility</p:attrName>
                                        </p:attrNameLst>
                                      </p:cBhvr>
                                      <p:to>
                                        <p:strVal val="visible"/>
                                      </p:to>
                                    </p:set>
                                    <p:anim calcmode="lin" valueType="num">
                                      <p:cBhvr>
                                        <p:cTn id="13" dur="1000" fill="hold"/>
                                        <p:tgtEl>
                                          <p:spTgt spid="2054"/>
                                        </p:tgtEl>
                                        <p:attrNameLst>
                                          <p:attrName>ppt_w</p:attrName>
                                        </p:attrNameLst>
                                      </p:cBhvr>
                                      <p:tavLst>
                                        <p:tav tm="0">
                                          <p:val>
                                            <p:fltVal val="0"/>
                                          </p:val>
                                        </p:tav>
                                        <p:tav tm="100000">
                                          <p:val>
                                            <p:strVal val="#ppt_w"/>
                                          </p:val>
                                        </p:tav>
                                      </p:tavLst>
                                    </p:anim>
                                    <p:anim calcmode="lin" valueType="num">
                                      <p:cBhvr>
                                        <p:cTn id="14" dur="1000" fill="hold"/>
                                        <p:tgtEl>
                                          <p:spTgt spid="2054"/>
                                        </p:tgtEl>
                                        <p:attrNameLst>
                                          <p:attrName>ppt_h</p:attrName>
                                        </p:attrNameLst>
                                      </p:cBhvr>
                                      <p:tavLst>
                                        <p:tav tm="0">
                                          <p:val>
                                            <p:fltVal val="0"/>
                                          </p:val>
                                        </p:tav>
                                        <p:tav tm="100000">
                                          <p:val>
                                            <p:strVal val="#ppt_h"/>
                                          </p:val>
                                        </p:tav>
                                      </p:tavLst>
                                    </p:anim>
                                    <p:anim calcmode="lin" valueType="num">
                                      <p:cBhvr>
                                        <p:cTn id="15" dur="1000" fill="hold"/>
                                        <p:tgtEl>
                                          <p:spTgt spid="2054"/>
                                        </p:tgtEl>
                                        <p:attrNameLst>
                                          <p:attrName>style.rotation</p:attrName>
                                        </p:attrNameLst>
                                      </p:cBhvr>
                                      <p:tavLst>
                                        <p:tav tm="0">
                                          <p:val>
                                            <p:fltVal val="90"/>
                                          </p:val>
                                        </p:tav>
                                        <p:tav tm="100000">
                                          <p:val>
                                            <p:fltVal val="0"/>
                                          </p:val>
                                        </p:tav>
                                      </p:tavLst>
                                    </p:anim>
                                    <p:animEffect transition="in" filter="fade">
                                      <p:cBhvr>
                                        <p:cTn id="16" dur="1000"/>
                                        <p:tgtEl>
                                          <p:spTgt spid="2054"/>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nodeType="clickEffect">
                                  <p:stCondLst>
                                    <p:cond delay="0"/>
                                  </p:stCondLst>
                                  <p:childTnLst>
                                    <p:set>
                                      <p:cBhvr>
                                        <p:cTn id="20" dur="1" fill="hold">
                                          <p:stCondLst>
                                            <p:cond delay="0"/>
                                          </p:stCondLst>
                                        </p:cTn>
                                        <p:tgtEl>
                                          <p:spTgt spid="2056"/>
                                        </p:tgtEl>
                                        <p:attrNameLst>
                                          <p:attrName>style.visibility</p:attrName>
                                        </p:attrNameLst>
                                      </p:cBhvr>
                                      <p:to>
                                        <p:strVal val="visible"/>
                                      </p:to>
                                    </p:set>
                                    <p:anim calcmode="lin" valueType="num">
                                      <p:cBhvr>
                                        <p:cTn id="21" dur="1000" fill="hold"/>
                                        <p:tgtEl>
                                          <p:spTgt spid="2056"/>
                                        </p:tgtEl>
                                        <p:attrNameLst>
                                          <p:attrName>ppt_w</p:attrName>
                                        </p:attrNameLst>
                                      </p:cBhvr>
                                      <p:tavLst>
                                        <p:tav tm="0">
                                          <p:val>
                                            <p:fltVal val="0"/>
                                          </p:val>
                                        </p:tav>
                                        <p:tav tm="100000">
                                          <p:val>
                                            <p:strVal val="#ppt_w"/>
                                          </p:val>
                                        </p:tav>
                                      </p:tavLst>
                                    </p:anim>
                                    <p:anim calcmode="lin" valueType="num">
                                      <p:cBhvr>
                                        <p:cTn id="22" dur="1000" fill="hold"/>
                                        <p:tgtEl>
                                          <p:spTgt spid="2056"/>
                                        </p:tgtEl>
                                        <p:attrNameLst>
                                          <p:attrName>ppt_h</p:attrName>
                                        </p:attrNameLst>
                                      </p:cBhvr>
                                      <p:tavLst>
                                        <p:tav tm="0">
                                          <p:val>
                                            <p:fltVal val="0"/>
                                          </p:val>
                                        </p:tav>
                                        <p:tav tm="100000">
                                          <p:val>
                                            <p:strVal val="#ppt_h"/>
                                          </p:val>
                                        </p:tav>
                                      </p:tavLst>
                                    </p:anim>
                                    <p:anim calcmode="lin" valueType="num">
                                      <p:cBhvr>
                                        <p:cTn id="23" dur="1000" fill="hold"/>
                                        <p:tgtEl>
                                          <p:spTgt spid="2056"/>
                                        </p:tgtEl>
                                        <p:attrNameLst>
                                          <p:attrName>style.rotation</p:attrName>
                                        </p:attrNameLst>
                                      </p:cBhvr>
                                      <p:tavLst>
                                        <p:tav tm="0">
                                          <p:val>
                                            <p:fltVal val="90"/>
                                          </p:val>
                                        </p:tav>
                                        <p:tav tm="100000">
                                          <p:val>
                                            <p:fltVal val="0"/>
                                          </p:val>
                                        </p:tav>
                                      </p:tavLst>
                                    </p:anim>
                                    <p:animEffect transition="in" filter="fade">
                                      <p:cBhvr>
                                        <p:cTn id="24" dur="1000"/>
                                        <p:tgtEl>
                                          <p:spTgt spid="2056"/>
                                        </p:tgtEl>
                                      </p:cBhvr>
                                    </p:animEffect>
                                  </p:childTnLst>
                                </p:cTn>
                              </p:par>
                              <p:par>
                                <p:cTn id="25" presetID="31" presetClass="entr" presetSubtype="0" fill="hold" nodeType="withEffect">
                                  <p:stCondLst>
                                    <p:cond delay="0"/>
                                  </p:stCondLst>
                                  <p:childTnLst>
                                    <p:set>
                                      <p:cBhvr>
                                        <p:cTn id="26" dur="1" fill="hold">
                                          <p:stCondLst>
                                            <p:cond delay="0"/>
                                          </p:stCondLst>
                                        </p:cTn>
                                        <p:tgtEl>
                                          <p:spTgt spid="2058"/>
                                        </p:tgtEl>
                                        <p:attrNameLst>
                                          <p:attrName>style.visibility</p:attrName>
                                        </p:attrNameLst>
                                      </p:cBhvr>
                                      <p:to>
                                        <p:strVal val="visible"/>
                                      </p:to>
                                    </p:set>
                                    <p:anim calcmode="lin" valueType="num">
                                      <p:cBhvr>
                                        <p:cTn id="27" dur="1000" fill="hold"/>
                                        <p:tgtEl>
                                          <p:spTgt spid="2058"/>
                                        </p:tgtEl>
                                        <p:attrNameLst>
                                          <p:attrName>ppt_w</p:attrName>
                                        </p:attrNameLst>
                                      </p:cBhvr>
                                      <p:tavLst>
                                        <p:tav tm="0">
                                          <p:val>
                                            <p:fltVal val="0"/>
                                          </p:val>
                                        </p:tav>
                                        <p:tav tm="100000">
                                          <p:val>
                                            <p:strVal val="#ppt_w"/>
                                          </p:val>
                                        </p:tav>
                                      </p:tavLst>
                                    </p:anim>
                                    <p:anim calcmode="lin" valueType="num">
                                      <p:cBhvr>
                                        <p:cTn id="28" dur="1000" fill="hold"/>
                                        <p:tgtEl>
                                          <p:spTgt spid="2058"/>
                                        </p:tgtEl>
                                        <p:attrNameLst>
                                          <p:attrName>ppt_h</p:attrName>
                                        </p:attrNameLst>
                                      </p:cBhvr>
                                      <p:tavLst>
                                        <p:tav tm="0">
                                          <p:val>
                                            <p:fltVal val="0"/>
                                          </p:val>
                                        </p:tav>
                                        <p:tav tm="100000">
                                          <p:val>
                                            <p:strVal val="#ppt_h"/>
                                          </p:val>
                                        </p:tav>
                                      </p:tavLst>
                                    </p:anim>
                                    <p:anim calcmode="lin" valueType="num">
                                      <p:cBhvr>
                                        <p:cTn id="29" dur="1000" fill="hold"/>
                                        <p:tgtEl>
                                          <p:spTgt spid="2058"/>
                                        </p:tgtEl>
                                        <p:attrNameLst>
                                          <p:attrName>style.rotation</p:attrName>
                                        </p:attrNameLst>
                                      </p:cBhvr>
                                      <p:tavLst>
                                        <p:tav tm="0">
                                          <p:val>
                                            <p:fltVal val="90"/>
                                          </p:val>
                                        </p:tav>
                                        <p:tav tm="100000">
                                          <p:val>
                                            <p:fltVal val="0"/>
                                          </p:val>
                                        </p:tav>
                                      </p:tavLst>
                                    </p:anim>
                                    <p:animEffect transition="in" filter="fade">
                                      <p:cBhvr>
                                        <p:cTn id="30" dur="1000"/>
                                        <p:tgtEl>
                                          <p:spTgt spid="20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b="1" i="1" dirty="0" smtClean="0">
                <a:solidFill>
                  <a:srgbClr val="00B0F0"/>
                </a:solidFill>
                <a:latin typeface="Arial Narrow" pitchFamily="34" charset="0"/>
              </a:rPr>
              <a:t>Ventajas y desventajas de la tecnología</a:t>
            </a:r>
            <a:endParaRPr lang="es-CO" b="1" i="1" dirty="0">
              <a:solidFill>
                <a:srgbClr val="00B0F0"/>
              </a:solidFill>
              <a:latin typeface="Arial Narrow" pitchFamily="34" charset="0"/>
            </a:endParaRPr>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3331491348"/>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48503073"/>
      </p:ext>
    </p:extLst>
  </p:cSld>
  <p:clrMapOvr>
    <a:masterClrMapping/>
  </p:clrMapOvr>
  <p:transition spd="slow">
    <p:wheel spokes="1"/>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Marcador de contenido"/>
          <p:cNvGraphicFramePr>
            <a:graphicFrameLocks noGrp="1"/>
          </p:cNvGraphicFramePr>
          <p:nvPr>
            <p:ph idx="1"/>
            <p:extLst>
              <p:ext uri="{D42A27DB-BD31-4B8C-83A1-F6EECF244321}">
                <p14:modId xmlns:p14="http://schemas.microsoft.com/office/powerpoint/2010/main" val="445148377"/>
              </p:ext>
            </p:extLst>
          </p:nvPr>
        </p:nvGraphicFramePr>
        <p:xfrm>
          <a:off x="457200" y="332656"/>
          <a:ext cx="8229600" cy="57935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2140999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3223944588"/>
              </p:ext>
            </p:extLst>
          </p:nvPr>
        </p:nvGraphicFramePr>
        <p:xfrm>
          <a:off x="323528" y="620688"/>
          <a:ext cx="8229600" cy="57935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42016677"/>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3798241652"/>
              </p:ext>
            </p:extLst>
          </p:nvPr>
        </p:nvGraphicFramePr>
        <p:xfrm>
          <a:off x="457200" y="404664"/>
          <a:ext cx="8229600" cy="57214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5897756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763875353"/>
              </p:ext>
            </p:extLst>
          </p:nvPr>
        </p:nvGraphicFramePr>
        <p:xfrm>
          <a:off x="467544" y="659829"/>
          <a:ext cx="8229600" cy="56494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72692016"/>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4 Marcador de contenido"/>
          <p:cNvGraphicFramePr>
            <a:graphicFrameLocks noGrp="1"/>
          </p:cNvGraphicFramePr>
          <p:nvPr>
            <p:ph idx="1"/>
            <p:extLst>
              <p:ext uri="{D42A27DB-BD31-4B8C-83A1-F6EECF244321}">
                <p14:modId xmlns:p14="http://schemas.microsoft.com/office/powerpoint/2010/main" val="2834667412"/>
              </p:ext>
            </p:extLst>
          </p:nvPr>
        </p:nvGraphicFramePr>
        <p:xfrm>
          <a:off x="457200" y="404664"/>
          <a:ext cx="8229600" cy="57214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AutoShape 2" descr="data:image/jpeg;base64,/9j/4AAQSkZJRgABAQAAAQABAAD/2wCEAAkGBhQSERUUEhQWFRUWGBoYFxgYGBcaGhoXGBUXFxwaGBcXHCYeGhwjGhcUHy8gIycpLCwsGB8xNTAqNSYrLCkBCQoKDgwOGg8PGiklHCQsLCwpLCwsLCksLCwpLCwsKSwsLCksLCwsLCwsLCwpKSwsKSwsLCwsLCksLCwsLCwsLP/AABEIAMYA/gMBIgACEQEDEQH/xAAcAAACAwEBAQEAAAAAAAAAAAAFBgMEBwIAAQj/xABFEAABAwEGAwUFBQcDAwMFAAABAgMRAAQFEiExQQZRYRMicYGRMqGxwfAHI0JS0RRicoKSouEWsvEVM8JD0tMXJERjc//EABkBAAMBAQEAAAAAAAAAAAAAAAABAgMEBf/EACMRAAICAgIDAAIDAAAAAAAAAAABAhEDIRIxE0FRImEEMnH/2gAMAwEAAhEDEQA/AAlqIDJzE4RHrNV7qRCEeBNLtqbcI7qpyiDlUdkvJ5vIg6ECqHY12g+14JqsbG2pIxNpPtH2ROsDOgP+olhJBmcqs2XiMd0EcgfWlYBe8LChpJKCtBH5VrHuJipmWnfw2hf4clJQrXyB99C714gQvIZZ/Or1mvhvNU5Yh6BNUpyXTJcYvtFrt7QBMsuAzqlSTrGxUKicdxEpcsiVmD7KkK0/jAqwm1oOAYhKgkDzM13Z4LiyDMDPP8y1fpWizz+k+KIBLTKXDibeZOqcOMQP5CRVpt1J9i1LERkvCQNwDjE88ppjsXDDjlo7RfdRhgfmMnUchTs1dTIawFCSjUhQBBjczR5l7ig8Xxsy9oPk91bTk5eyRvOqVEe6jIsysOqd+Y38KOPcMMKd7ZhttCiM8IAE7lITpO9dm41jYH68q5suVN/iqN8cGl+TsA2VgpSAdQNvEVytg8vze8ijbl2kapPoarrsyQCTtn6Vn5GW4ooWZOav5vjFULw0X/FHvAo0/wADsqCXVEBSyCSkKSrvAEklKhMST5V8snDti7bsv2i0OLwl3BKikpB1xKSZk6QrOupxVWmc/J30L3GPA+GzotC7QhBVACVJgSsEwpc5ZDWKDcG3alpapdZUpUBOFwHQzA8a2O0XUzb7O2XULCVDElJlKk4xEKToDGUGYoJYfs8YsZxtqICUkSUhThnbHiA12AqWmUmDbtulWJClwAme7uSSY/WmBEht2CUns1woZEHDMjqKitTIbKSFYwTrEVOhQKHOqF/7TS9gxIRfFrbIP7U6tB//AJn/AHINFbLxFaC+ygqbdacUkHE2AoAmDmggSOopSTeySBAwmM+R8tqvXHa5fZGwdQR5qAq9GaBN58KWht1RaeElxWWgSCqRHhMRVRz9tbC8beNKSJI1OeSkxn5x41qrjaElasM5KxGNz19Kr3nZgkpwpCREGOoMT61NGujNP9UqSsh9taTABEabyR1q8xxNZ1aGO6B3ss9KOW6zhZKcIM4cUjUAjXyqZjh5lKi52aCopwxhEYYIMA5Z6aaA1DdFJWC2nAoApUiMJ0IyyOVRsM4wkyYIP/lp0qG18CtqUVMrU2IPdBnvZkETnh0EUGZsdqQQll7tMiDEkA592dDTWxNUMTdiEp/m/wDKvGzCUiNAv4KofZnrYlPaKZKkNg4l4YSkTBxKCstdNaM2ayuOpJQhSylvEOzQspXjE91xQAKgDJTHvp0xWArY2ITlo2oe9VLd6NxFPNtuxQaxKAENGU/iBlUyBpkZpMvwp7uEg+FIT6DCTNeWiQRJE7jUVbt1hS2shsykZwTJSDnB8NKritmjNOz6xwlbFpK0KSpOGUlQT3hpA3naDVN+4bU23jXZxhKo0IM+Gopx4LvIB0MrPdWe70Xy/mj1jnWi9ggGTrnvzEaVk6RaMFcudwuNtuWdxtShIMwI1xHENBRe9uBVNN9okrKIkiJUDzgZ9Y1FabfoQAlakKUEaDITMak7ZT5Ur2y9HFKC5ySZCRkPTfxNQ5oYhXVdjloUAwvGpOuSgAOpIgU0MvM2CSpYfeJGKTCEx+EddevhU71oeee/Z2EhptX3i1py7pMEkjQzIwjOdTFFbdwzZlthCkgBMAK39dSaOxjJY79RaGw435p3SY0P1nUF73oUtLCTBKTmNqTrHw8/ZF4rOrtG90kwY5ToenKib9p7RBgHEZGEg4gSNCOdSxgn/wCoy2XChzCvDHttg6ifaTB9aLMfam0Rm2n+R0o9yh865uT7MA6921rzQYhsEjQAd5Qz8h67V1xL9i7eArsa1hQP/bWQoHwVkR5z40LHaDk0EG/tHYOUOD+ZtXxg15/jRlxKkpSskggYkojQ696scbuxxa+zDaisEpKQMwoag8vOtJ4W4CcQz94ROZwjTPKCrw/5pPHQ1Jsvi/jaFJEKaSkRgVEnICVDry5eNHrNagMzKic5z+hpSW48izrIdCWf3SoZfQzyq5/rSypiHATAEJCjn0gVsmZs0mxufdpUYiJ5QKUOIb4ctCy3ZwSBqRln486+2y+luttsNgp7o7QnVPQxoelfGlJaSlCI1Eic4O53zO/ShuxpENjW5AbfSoKGaVbKjmRlPxr4vidtl3A4nDIM41oSIO4zJIMcqj4ivRaSlCZTHekbnYeA+dVrTYmbwbCXBhcTmCnIjmU8wd0/81I6Il2q7j/+Oj+R1v8A+QVYsTVixpU204lSVAjvpUJBkaOGkW3XR2K1Nr7ZJSJ0QoKT+ZJkSK4sqgDKM8xEgDPLYGi2KjSGrocccccS8Ud5aRMykEzGR000q7YrU3aApo5ONkpIndJjEmcyMt/Oh9s4jbsykNq9nQqORK5MmdM+sUYs9tZKCtKkwO8TkI5k/rUuW6GhcvRlTLkBClKXooJJGQiIG+8VJZmHVI+8QQRGcRI54dZFNaZgGDBEjzqnaLcgHCT7vnUy1tstP4J1vt8OoQU91SSpWIEAnKBGUjWRofUUZ4evELWppQRCUhYhIEySMPdHsiJjeTM1Q4rsK3AlbLQWRooHvxqRhyy9aFcOP4bUyVyJJbUND3hlM9Zq4v2iZWaQq2ggJIlMaGMMcsIyrg2hZyGWewyiultQcKUExzNVrbaG2s3nW2h1IB8hr6VrZAHdushxU5CTyMjw5RWZcbcOpsruJAhtySkbA7geE+kVrVtvNpaQ6lXcj2iMM7SAc86RvtDvVaUMp7NtSF99JUMRyBGmWHWo9jWylx5dXY2kuIyS93weSvxD1z86At3kpOsHx/WtDtrjd4sqs7RCnG8yrZCwCAAd8RxDKQBmdBSM5wjapjspPIKTPpOdX/hB9YvdB1lJ+txTUxxW6sCXVZ5SkwJ/lrP7Rd7iFhC0KSo5BJBBPgDrTNw3dawlSlJASCSVYhnhJBjKMoVqRznOs57RSQY/a3JJUonPLPPwM0bTw2+psuJRAicJnF1ATz1MHwqfhK3WJa8KT96kYu/CiYkkpwSMvXOvcQ8UPOtlVlUWkNKBggpUsD8wOeD93ec6yjBsbaRRuq8mkJwQUjFJVri5Ty2yoreDaISvHKT7KQJJO2HnPy5UuW9aXW02lqQlchxCRJQ6PaByOR1nz3qtYrvefGJrEQ2qSlRUArIgjKNjt4VomMMC/wBaXQClsMwrESoYgoAEDUZnkAdqr8I32q0Xmc5b7JcCMhmiPnrXrfctqUAw1ZWw46JKmwBAGUOKOQAkSrfrTbw79nxu9HaKcCjhl0gEDFzk6pAyGlUIYEGlu/8AiBbyixZyUwfvFiQJ5YhnkZmNdOdR8UcS9igBue0XIQAJISNVAc8wB49KQ7fxIUp7NoFI96id1Hck7fGk2FDEb1s1kMGXFKMuKEYlHck7+FFm+IoAVKVIXBQBy2jcDnNKH+lVNkOPEOhXs4SSkxriMAyPyZelXAif0HLaAKW/Y2xi43F3JZadtaXXEODuYEjVI9lS5AESciee00oXPx3Zmn0i7bqSXPZxKUVOKTInuoEAnnNM4sqXrE7ZrSklCiCiICkLByWJmOWeufOo7ruhqzowMoCBudVK6qUcz8BtFUSML3DShiUyEoSvvjtTBSVZ4VRJ7sx5UNTwKoBTibQVvaghBwFXJRJ0OlNF1uItDZCwCoQFZZ5aH3e40Rs7BSM4iMxNOgsyhdu7Uq7QR+YboIy/pnfUaHnVRbJbUDMQZCvremH7QLhLTgtLWQWYXGy+fgoe8HnQKxPJdSUKjmEkZbzh6dNtstJKCNlvxAdAeCHE6pUpIgYtiOXXpRC+eG7K0w5bbQ0G8CQQ02cKTIwoEJHtqOWXPxpV4csKLRb3GAlS20BeIgmEkZBJWNM59K1C0cPodLfbjtA3GFBJKcQmFEfiIBMTlmd6KCzObpuJ+8GlotLKe8MTb6cihRMwRooDTnHXOht7Xc1ZcDSHCsIIxifbIVnrkkSI0jLenjiTjMIlmykSMlOCITGzexPXQdTohWyxF0qXJKzmZznr40CsZbh4mZdbNlfcWkK0dUfzGYUrYhW5yjKiC+EHLLhQVBwOHuLT7Kp+GWdIt33WXl4Ugjry8ZrRrNw9gab7JxaFoTAMykiSYUk5RnRKHkVMIy4skbbLREo0ECZ9xFU73szDqSXBgIzCxEpUNCDlvtvV1y+ilJbtKezUqAHBm0c9dZSeh9ahFwkkKKw4dROQH8KRI8ySetZNcHotOxQvM3raMYQ+lKQcgj7rED/F3vImhdx3UuzuOLtKcTgSSkrMgKiQcQkT+taCmxqROJJEn6zpTtttl0qQqc9OUZfKrTbJoDXq82UIbdUtZASG0I12k5wlM5/mPTau7RczDwShTzyAgSlDgV3Qr8pUkZZbZVPbHAnD2ytMwFQpU80pABHjkKht17i0YVLOYBAmMUSJk6axl761jPj6IlG/Y93PwMxZXC4ziSSCFSokKBM5jTIxBFHkoSPaSPGukv8A7o9TUotAjNPvqloAfbGEvJCS2kgEETnhPNJyIPWlbiolhCWE4g2tJAIMCNFCeedMPEVuU01jbyzhUDPvZAgjQTrQiy2Fx9pbVoQ6EK7zTqhKm17TOYSd50+A1YloA3BeDdlcRhESYgZqVIj6k07jiJB1xD+JtR/2zWdWq7V2Z1TbohaTnvMaKB3pkTbUECFJ05isSuxmZt1lUFAhoBXtDDgnKM5SJ86lsrdmaRhY7NKRolCweZyEk6k0v2Z0DQgzrmKP3BdQccDik91BkGNVDl4UIYzXc4MOGIVv1q8DsfroaH2hqM9Iruz3iFJM+0NudaEiNxF9ny0WpDtkwFBn7pasIQeSDnCTJgbEjbQJeLDbb5CmglSBidcX3QgRognJTh0HxrRxeLa3VNdolTiQCpE94JOhj699etDKVJKHAFoV3TIzjYE8h6iJmlRVmV2TiVDTq0oIdYUc0q0PXooaSOVOdkdbUjGxGDcAAFJ5Kj470lcY/Zw5ZQp2zStEkqRqpI5g/iA9fHOh3Cl8Op+8b0TkdwREwRuKnoQ9WpuDI0PxqGKu2W0otCCpvIj2kbp6jmnrtvVQpzoAt3Vb+xcCttFeH+NaPXneykSSpKU6hQIEg6HEenKkG+r9SwIkFfLl40poNoti8IJVAJGJWQA5TkM+VLlQ0rHq9OLrOpK2+89iSQrDp0OM7ggEROYoNwxdDbrv/wBwst4Eh0JEpKhOoVsJ5ZmpkXE8ttuytIbCEqxuvASoGBKVZd5WcZZd0ezFMLzzTdnDAdHaRAWo5pSjMqWUjIZQI6a0LYBez3iyyOzaQEJSTiAASBJzV1zOZPPOljjHitalKYalCBktX4l9ARoj3nw1WbdbirEkE4CdDv8AoNMugnkKbK16KViA0nUefKmBbaSCPCu7M2rEMOs5Vw2AASThSNSdB9cqqv3ipzuNAhJyJ/Erx5Dp6zQAZcvlKSUMqbQqO+6o9xG0J/MqjXDl9ICQhNvZtKvyKlC/BCle14H3Vm16tNwEYipQPeg93wnc0LVYAdMuVNOhUb+1a2nsSMiR7SFajxHLqMqGPXcqzytlR7MZqbIKoG5RuD00rM7qvILwBTykWhAwpUTGIDSFc/rOnG7eNHGiEWtJI0DiR/uA18R6VVp9i6D1q4qbaZ7XvOJ07oJz5Kn2P5qQ1Lfti1LstnRZ0HVaRhG5kuHIHWcIBp5fu9p4dqwsJUoe2iClQ5LToodDS3xLZHHQEOrLZSISQT2CvEDNB8ZFLgl0OxPt9kbaJHbBxYOZQMQPPNUep9Koqtage6VJ8zJ8dBzyAAqW3XatpWFaYPuI5g6EVQVH/FIDcrRbkNiVKAynrA3jWgr/ABjiEWZsuHZSpSj11PlQ+z3CPxqUvOTiUTnzg5e6iKWQkVdgVGHrUpxLjr2QM9m2kJR/NMqV5mm61Xj2zUNOhjZR7uPwSVGB4waSLdxQy1kD2iuSdPNWnpNW+Gb9UoB0gSFkQPy5ZZ9CaExNFy2cFtONKwrdccCVFCjpi1EwkA55SSaEC73mWk9qCn8PtzMfw9OtaslaVtFScwpJI800r3o0zZbMXuxSohSCuZMgkJOvQj0olESYP4Z4XVaIcd7rW2RxL8MWg6xntWgtpS2gJSAlIEBIEAeAqhd19NvNJW0ZSRkOXQjaNIqtet7hoCZUtRhCRqpXIcqmqKsuuvyYO+gpY4w4tTYkYG4U+sdwflGmNQ5DYbnzrq/eIBYme0dhTy8kIGhP5U/ujUq39KzVdiceUp51WJxZlR+QGwGkUyWyGzXktDnaJWrtJKiue8VHUk71pfCnHaLSMDkIeAzGiVgfiR806jwpBslzYs6sp4cxZjIjMEaz0p0JM11pwEQdPr6+HKl2+uF0wVNJCTr3Rr+tQXDfSiEtvnvaJVpi6EaA+40ytWrZWY+HWpLMkdvRTDuJJKFpOcfH/FE7a+m1MqdYClPAStvtHIjdTSAoAx+T0nSjnHXAP7UjtGCEO6idFdFRoeu1ZNdNvcaWULlKhkRUbQyR5a4x4VlJmFqCleioj30+cB3en9nU6o54iFzkUxEJjWYOLSe9lV1KUNIVJQsQCjCuSN1IcUR3oBTmNiAfZmql6PJW7jTkXAnEgHVQ0J6wYyzgDlRQWW7ZfEthtn7tsanSRyga8/iaUbRafvCkg6/i12iemkUeWoIiYUobfhT05E0Ntq0uLCVZrXpzyGvgBQwKymgTXLuFuCvXUJGp/QdaktNsS33Ud9ek6gf+4+7xoRa7QGpU7K3Dnh3n947eGtAEzzynO84QhtOn5R0SNz76GW69yUKDQKGxAKvxKmYkjQGDkOVaA19m6XWkqfW52hAySUpSkkAkJSUnTMczFWrq4JaYbW2pBdCzMrSkkZQBEbZ59aHY0jGmrRB7unI/KrTb5IJ0jn8BzrSLX9nVlMynBrmklPzKfdQi0fZfJ+5ey2C4PvEfCiw4icLTRW7uIVJGFYxo/KrbwO1T2/7PbW1+FDk6YFifQxQK0Xc837ba0+KTHrpRaCmON33iUyuxr734mlb+RyP1nTDdvHDbkNvAtOKIQZAKBJiVBRHd2isxu6zrcMtnNPUz5RRd61kAC1onYLGSx4ggYhTUvQcX2aLefCZKVBCUxr2ajLatfYPtNn3Z0hXlwwUrIScB3Q4QCOoVoodaN3TxY8wAQr9pYiI/En5jzoj/ANXYtZKkkcylcSNtDr4irRIGvLj9tGTYxdTkPIan3UpXjxc69lihPXIeSRr5zVpfCqQcwfU10xcLQ9pInqdvWpHZDc1n7YpUSUtgnEqAVmIk94gDwn1p5QhptEM4wkSrvakwJmMthlQGxWRKylsoRhzgbSk8j0M0yJsowxzBj01qkIZOFeI0pQpC1JSkd4FRAEHUZnwPnUXFt+2dyxvNIcCllOWHMd0g6xG3OkFySlQV7STn4z9etDuK7UWVtsoUAQnEuThlUmJOmxgGnKWgqxs+ym9wHloUcikKHKQYPqFe6tCv6+2mGi87AS2CQYGIk5QnqdIrHeErvUr71h1QXBlIEKE8jMKHXTPatAu692bcHLHaUw6B30LGEqAg40ciDBy0yOlIDNLzv5y1vl93wQnZCdgPmdzVxu94TFfeJuFV2JyD3m1H7tca/uq5KA231HQOFUiGHbPfhTVpHEhFLAVXQXRYhiev8kUwcKcepxhl9WEkwhwnKdkqOx5H1rPS5ULonWiwTo/Qb9pcSQpHeA9tv8w5pP5gNqUuNOFrO6pu1JQUA5uObJjvQ4id85I18ai+zO12ldnIfMtJIDKj7ZAmR1SIABPUbVX41477OWWVZnJShHe/djQj68UzRAi2cRm0rBCQkjIQISBOsfh5nyA51Ch7DOcmfa3z2H1nS/ZbzKuQkzhSIE9APhTrdHCLcdpaEYlqHsFSgEjkQkjPSfTnWcpKPZUVYui3KdWW2Ike2tXsNjmY1PJIzPrRZHCyWrO48lDjzuGQSohSxInupySiJOESTGtNFluSzNphDCECcUJmCeZE50QW8kbgeOVYvJ8NFH6Y9auIZQA202yrmkqPx0PWfCvnCrYtFrZbIOawTrmlPeV7knWtMtl12dxWJTbSjqSQmfONao8IXA0Lat1tBQlKcIBmJUYJE5juhWXWtI5FJ0RKNKx7bay+PnrVS32lkS264lJUNCrCY5g7UTrG+MLptF4Xi8LMAQylKSSQADE689fSumvhlZqTbCCkBJCgBAM4tOZ3qJdgBEVjauG7yY0CsvyrH61KzxheTHtYyBzGIe+pcX8HZq7l2cqpLsRBzzEHrFI9k+19wZOtA+Eg0bsf2pWZftBST5GpcUUpMvWi6WSSFNJz3wiD5jOqb3DTJyhQVBGSpBmNlyDtvRiycS2V0ZOI88vjVw2ZtWYjxB/Slx+Fcvogr4EcbVjZcQOftNkjrONB+FfHeFFrzW0QfzIwkHyBIFPgshGYMZ85rhTf5gD10oSaC0xKcu4qT3UkwmPZ3SrI5pTkRofTnUIuc4u8lWGSDEDJQnZXP63o1ZrQEAwBBUDGHZWsCE5jz68q5cQpZxCAqCmcJ2UTl3yNP+dq1IKSWG+4WyclAqzUqUnu5ZxrHPfLemB6yjAMOo58vHale0P4cQKkjUZlJ1/i5H62rixXot51KFLBTqQBrG2WQ6+dF0AasNnAJXhSrHlB2HTkchS1xJwiXFFcrcPU9/0AjIchHRNMikgJhJ8PKrLDw3J+vGsyjNEByz4cIxtp2mFgzmtBTmNYlMjmKZm7U3bUpU26pNoazbX/AOokjYxkpPh1y2qa8VtPrUcOBYWcMogx7IWcyCSd4Cs9SKo2zhxSTjENujMOBY7yhsqEgSf3iFdaUriVHY63DxKi2oVZLYhIfAhadEuAfjbOxGsDMajLRL4l4YXZF7qaUe6uP7Vcle47bgVBaP2gy6hbdoaIIebChmnOHAM0nr1yp8uHiFu1tlm0YFFXd6LymCMsK/jEp5BpkOJmOKvmKmHizg9dkVjTKmCclbpJ0Sv5K36HKluKZFHZVTDwbwmbYvGsEMIPeP5z+RJ+J28TVLhnh1Vrdw5pbTHaL5D8qeaj7ta1O2MLas3ZWNKURCUk6ISTBVG5GvUzUuaWmUoN7Kl63gpShYrGBjgBxQ9hlvTON4yAGZ05xfY4PswYLKm0rCvaUoDGo/mxapPKNKuXJcrdlawIkkmVrPtLXupR+Wwyq2pVUBn9z/Z+mxvrUV9oP/Rn2kp3Kv3gSBI90wGMNHx8f1oTe7LzTxdUrFP4swMInukZ4QJIjOASRjccThu2O9krGeR3ByzmOu+USYIKZJSa5ssHfI1g10TrdA8eVLd/Xjhy/Ef7QfnRC+7zDadipXsj5kdKS33iSSokzudfOsUaFW0ma0r7OLCUWUKOrhK/L2R7kk+dZ0G8RAGpIA8SYrZrssobaSgaJSE+gj4zXRhWzKZatD+FClHKATSbwReSGrO6+r233Vr6xMJ9w99FeOLw7KxOkalOEeKsvnWYC8SG0oByAiu6H05pDVffFylE4TApVtV4lR1qk4+TURVVuVkUfLQnFrVF27wdhV4qr5FQ9jTBSrAR7JI86ms16Wlo9xxXqaukVGtuocUXyCNh+0u0t5LAUOo+YzpgsX2qtEfeNkHof1pJXZQaquWLpU8RqQ9ovRCPxYvIn5VFbOIVKBAMCJmQDGmSZgDOomLgBHfInLQbjfvA1fN3I2nfePa/hio8iOjxSYBckjJM6/CdgdappQqSrMKTmIMGD7+dNjd3NjPDJy1zzGQ1qX9gRE4BGmenhnlUeSJXhkLFj4zKDhfTKdApPteKgTn5U0WW1IdTiQoKHMH6g12zY06pbTAzJSgGPEgZUCf42s4XAVIGpwmPLnU876Q/HXbCdqs2LSFdMgfUaZ86qO3Y60O0ZcTKRmgn2hMqAJEEmN9RlFALz4zh9K2AcOCFApgEzyMnbnvtVlv7QmyO+0ryj4H9apOS9E1G+xpubiezdktXsEDEtuDoB+AZgp1yGk6CqaLNZbQe1si8LozKJwyJkjDnl8OlBLFeNitTmDsVhajkAFST07M/Kmmx/Ze0FBalONQZhK8/MkHD61lKVdmlBy5eIO1SWXmiokQoEYpScu8DkR1oar7OWEvKWpaux1CCYI5grmcPoep1q5e3GNmsicDffXySZJ/iVmT9Z0h3xxRaLV7asCNkp+v89aIvJNaMpcIuxvvLjKzWNHZWdIJGgSIT7sz45eNEuDuLBbGyFAJdT7SdMtlAcqytDAG1T3fbV2d1LrftJ1GxG4NW/wCOuP7I82/0bmH65U6Ko3Tb0WlhLiDkoeYO4PUV87XMjl9elGKdqn2OcfaJrQAoEESD9SCMweozFKF73YWzKRKTkMumEJKR0hIAiRCE4ZcVTQpyqr8EEGCCMwdwdjWxBn1pUqZJKk5QScRSMyAVfiTAMK3gmMOEms6aYL2u7ASpOY8spiZnLYGTlkMXdbCSBtKMsvn055xmNcxKZgqgYTh7RpGX0IcH2TtLWjdKJWf5Rl74rW05AUg/ZvYv+45zIQPLvH/xp+JrXGqRE3sQftUvDutNA+0rEfBI/U0ghVG+Pbb2ttIGiAE+Zz+YoEBW6MZdnpr0VIGqmRZCdqokrRX051c/YTyqRq7idqYgdgr4W6OtXIo7VP8A6eVyp8QsWSmuVIpiduEjaqyrmI2ooLKDnGKiICAOu/vMe6qx4rfggFI6lMn/ANvuoJNexV59I9HkwmviG0FOHtSJ3CUpV/UBPoaGvHH7ZUo81KUfia4Kq+TVIlsm/a1hITjXhGQGJUAdBMVXUZ2FeJrgmmkQ2dJBJAEknIAZknoBrTtw59lL70LtBLCNcMS4f5dE+efSmr7N7nYbYCwlKniAS5qYUJASToBpl50Q4+dfTZSphRGE98D8pymRnlyrKWRt0h8UtshNtu+6mylpKcehjNZP7yzn5D0pOvrjW0WrIHs2+Q1Pj/n3UuoQSqVEqVzPy5VcbRWsMKW3tmUsj6R8aZjPc7nMnzqZLddJRUqUV0JGLZEG6+9lVlLddJapk2EODb/NkewLP3LhhX7qtlfI1p9ss2MAp1GnUHaayFyzSNKeOAb9xJ/Z3T3kDuE/iQNvEfCubNjafNHRinf4ssWi24ZkHL6NfC8CJ51e4jsAA7QDL8XTr4c6CF6rUlJWDjR26qcjnS/elhwd5Ps+eWu4z3OeuaolSgQZLtctpKlBI3IHqaAGPhGwdnZ0CIJGIgwM1GcwMhlGW2lF7U5hQo8hXrM3CcvoaD3CgvG94dlY3SNSMI8VZfOtEtEmXLbLzi3fzqJHhOXuip2buzii139mhpAnMAVEu1gKkVaM2TWa5BOdG7NcqI0oCq9zUTnEChuapBoYbdYUJBirdhsrOASRMc6Rn76Ud6jTfRG9NCZoCVMpXqKui8GBuPQVmC74Ud64N7q51doRo9vvJkjI0LtVuaMQaRl3oedRKvA86XJALc18JqPFXxVcNHXZMK4K64xVyTRQrJMdcgjfTevIQVEJSCSdAASSegFTpsZSqFiFDY7U+g2bBcNibsnZ9kSWlAd4mZCgDiPuOVNDjGMLSoSgiOkEQR8/Okfgy39vZC0fbayH8O3zFONz23G2J1GR8q5W6tM1oyS9LrNnfW0fwnI80nQ+lfGk078f3PiSH0jNGSv4T+hj30nsIrtxS5ROTIqZ0hupktVMyxVxqyVskZFRuz1abslELNdxOgoxY7lJidKpUgoXTY65FjUlQWg4VJMpPIimu23SADGog1D2YwCciMxVNJoFpjLcF6ptTMkQr2XEclRmPA6jpSne91GzLImWyZb6D8pO8bdI61JZ7YbO72yQcEBLieaPzeKdfCaZb5saLUwpGKAoSladQSJCkn6kV50k8Uv0dqfNCKXaIcPDE+P3QT56D3kVll8Wm1WZ5bLriwpBg5mCNQRzBEEVZ4W42Ww8StRKVJw5nTMGQdjIHpWqM6P0HECKp26wtvILbqAtBIJSrSRoQRmCOYpOsP2kSM1JUP3kx/c2SP7aOWXjBpex/kKXPck4v7a0TTJpkFq4Es6vYU434ELHorP30MVwIoHJxCx1lB98j30ztXw0swlxM8iYV/SqDVgmqsVCHeHDKmxKkLiDmBiHqmRSXalQo1t2KDlVS33c09/3Wm3DzUkT/UO8PWixcTEy5XOOtMt32e2Vfsdo0f3VYh/SuT/dS/bfs1eTm04hzoqW1e+U/wB1FioUSuvnaUQvDhy0s5uMuJH5gMSf6kyPfQuaLA7Kq5Kq+E1wVUABwqvTXNfZrI1Ps18mvldBonagB7+yy0oNoU3EKUjI5fhIJ16fCo+Lrq7N1WWhMeBzFLfDtqVZrS08PwKBI5pOSh/STWrcb3aHG0uozChE9CJSfMfKk0UhH4RvjsLUifZX3VeB09DWlMK7J+Pwr+P/AD8aya7rCVWlCP3hnBIGeU+6tODRLACjK2oBPMAZH0+Fc+RbLTGVxkLQUqEhQII6GsztF1ll1TZ/Ccuo2PpWj3Ta+0bB30PjQzim7B3XQNO6rwOnv+NVhlxlTJyxtC7ZLETRyyXUBmqubKYgATRZCgRJPlXfZzKJYTZkJEpEnlXaichoKrf9QCJEiKpWjiJIJ35U0D0EbQtMHFn0/wAUBNqABE5g1StN7KcMJkk6AZmiN28LKV33zA/IDn5n5ClOagvyYox5PRTs61uKKUJxfATzO1M1x2FTDQQpWLMkckg/hHQZ1K6pqztyopbQPIf5NJV+cfKVKbOMI3WdfIbeOtefly+T/Drhj4kX2uXYy60lzEBaEEAAaqQTJCuQGoPjzrKE3avkfT9aZX7wKlwJWtR1MnMmm5HCDSEAYD6q13OtVCfFbCS+GZtXepOcwfH9Ku2dTg1WT9cznTk/w4jZMVUVw6Py0/JEniwWniB1IjGVDkqFD0VNELDx8pGWaf4VED+lWJPuFdf6ZTy+oqRPCgI0GtHkXodMOWH7RQrIqSf4gUn+pGIf2ij1k4qbXsR1TCx/ZJ9RWTvcPS4sD8Jyrg2F1vRRq/ITxNqs94tuewtKjyBE+mtTE1ho4oeQcKzjj8wCv92Y8jRmwfaEpORKk+CpH9LmIehFaKQuJq6FnbKqF43Qw7/3WW1nmUwr+pMK99LNg+0BJ1KDPPE2fXvJ94o0zxK0vM4k9SMSf6kYh6xVWiaBlt+zuzq/7a3GjyyWn3wr3ml+2fZzaEnuKbcHRWE+YXHuJrRLPakLEoUlf8JB+FdGmSYR2STsKjesqACY95r6lVfHATkMyTAFc50uqIrO0ACSOmegJ+cfGrLKJIq0iyYEYVGZzPieVc2FnOqkqM4uycWMHatJ4PtofshYXq2MI/h1SfI5eQpDQmivDt6fs9oSqe6e6sfun9DB8qhSNHHQ03XYQWnGwIWlR9Zke8RVxl4YkqHsrGFXy9FZeZr7ev3LqXR7K+6vx2P1yoBe9sKFEA9xw4vBW8eOtTkjqyYsN3A+tl9bTkBKlHAZ1BzHgcyPSmZ9AWkpOhEGk20lVoaaeQQCgwsc9JgjQyARRSw3g4Slbi0QpfZ4BqFESk4iZUSNQBAxDkTWNFlBds7ElCtUn/g+YqraL9Oxq5xxYpQHk6oyV/Dz8j8aWLsup60ZpEI3WrJPkd/Ku7HkTjbOaaadItv3oTvRG6+HHn4Ur7tB3PtEdE/rV2xXY1ZsKo7RRzxq2zjuDQfGvXnxcmzr7ysZOiBrG0j8Pn76zn/JfUC44Pchiu+6mmE9wRzUdT4n6FBL747bblLA7RfP8I8/xeXrSVfXFz1oUQtWBoaITv47q88qXrZe4AhP+fM1y05PZvqIWva/FuqxPLKjsNh4RkPKhYUpzon60/WhtltBWvvaRpRNLlXx4gnZfuplIdbAH40/EVpjyprMrnztDX8afjWmlHy+IrN9lsouNfXlXPY/XnVlY8B68iK+dmTuPQ8/HpQ00rIK37P9eVTM2fX62FStpz8xp51M1+nwFTYxStjJS+sJjM7z8qgU0ozIGXTX30cvCz/fnqflXOFKgcJB1GRnPlWjJRmPEllwvr5ZH1AoQoZ05cY2X70EDVCT9elKtrYgV0xekZPs4baVmUzlrFT2e3rSZBIPQwfUVZ4bTjU4nmj/AB86GkQYp+xB1jiNwGVQrqoZ+ShCvfRuycdrSIKnB5pcHl2gxD1NJIcrrtDTtoDpBq9djqQuCO9GR2jevV6iPZUuiW1OYlfWmtTWNPdnma9XqMgsRK+5APQT49PdQX/qitwgjlhFer1RFFSezWeFLf8Atl3hKxmmUT1T7J9IFKN5W0lJQdU6HqNK+V6qZIW+z29ytTjJGokcpH+KZ7taSm0HupKgDCoEgaxO3+K9Xq5p9mqGJbAUIUAQdjnVS8bOOxUE92EmI0GWWVfa9WRaRmbt/OKQW2iUgH2j7U6GPyCOWfWhFoeCdBJG5r1erRdiYCtNvUo1VmvV6ulaMGd2d/AqddqtrvQx3UgddT+ler1DSGpNFrht9RtjEkn7wZbelbG2uR6fEV6vVz5ezSJAV6jl88/1rqch9b16vU5/0Q4/2PjBz8x8albPwFer1c7LK1sRLgP8PwFcNMoSCEiM8/HX516vVq+iF2K3GDWaD/8Ar+Bj50oXg1lXq9XRDpGUuyPhhWF7xB+Rqve7eFwx1+Nfa9VexeiqkVIE18r1MR//2Q=="/>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Tree>
    <p:extLst>
      <p:ext uri="{BB962C8B-B14F-4D97-AF65-F5344CB8AC3E}">
        <p14:creationId xmlns:p14="http://schemas.microsoft.com/office/powerpoint/2010/main" val="93713660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CO" sz="5400" b="1" i="1" dirty="0" smtClean="0">
                <a:solidFill>
                  <a:srgbClr val="0070C0"/>
                </a:solidFill>
                <a:latin typeface="BatangChe" pitchFamily="49" charset="-127"/>
                <a:ea typeface="BatangChe" pitchFamily="49" charset="-127"/>
              </a:rPr>
              <a:t>Consejos de manejo</a:t>
            </a:r>
            <a:endParaRPr lang="es-CO" sz="5400" b="1" i="1" dirty="0">
              <a:solidFill>
                <a:srgbClr val="0070C0"/>
              </a:solidFill>
              <a:latin typeface="BatangChe" pitchFamily="49" charset="-127"/>
              <a:ea typeface="BatangChe" pitchFamily="49" charset="-127"/>
            </a:endParaRPr>
          </a:p>
        </p:txBody>
      </p:sp>
      <p:sp>
        <p:nvSpPr>
          <p:cNvPr id="3" name="2 Marcador de contenido"/>
          <p:cNvSpPr>
            <a:spLocks noGrp="1"/>
          </p:cNvSpPr>
          <p:nvPr>
            <p:ph idx="1"/>
          </p:nvPr>
        </p:nvSpPr>
        <p:spPr/>
        <p:txBody>
          <a:bodyPr>
            <a:normAutofit fontScale="92500" lnSpcReduction="10000"/>
          </a:bodyPr>
          <a:lstStyle/>
          <a:p>
            <a:pPr marL="0" indent="0" algn="ctr">
              <a:buNone/>
            </a:pPr>
            <a:r>
              <a:rPr lang="es-CO" dirty="0" smtClean="0"/>
              <a:t>Aquí encontrará 10 consejos para ayudarle a evitar que sus hijos caigan en estos peligros: </a:t>
            </a:r>
          </a:p>
          <a:p>
            <a:pPr marL="514350" indent="-514350">
              <a:buAutoNum type="arabicPeriod"/>
            </a:pPr>
            <a:r>
              <a:rPr lang="es-CO" b="1" dirty="0" smtClean="0">
                <a:solidFill>
                  <a:srgbClr val="FF0000"/>
                </a:solidFill>
              </a:rPr>
              <a:t>Ponga </a:t>
            </a:r>
            <a:r>
              <a:rPr lang="es-CO" sz="2800" b="1" dirty="0" smtClean="0">
                <a:solidFill>
                  <a:srgbClr val="FF0000"/>
                </a:solidFill>
              </a:rPr>
              <a:t>límites en el tiempo de permanencia de sus hijos en la internet.</a:t>
            </a:r>
          </a:p>
          <a:p>
            <a:pPr marL="514350" indent="-514350">
              <a:buAutoNum type="arabicPeriod"/>
            </a:pPr>
            <a:r>
              <a:rPr lang="es-CO" sz="2800" b="1" dirty="0" smtClean="0">
                <a:solidFill>
                  <a:srgbClr val="002060"/>
                </a:solidFill>
              </a:rPr>
              <a:t>Promueva constantemente actividades de </a:t>
            </a:r>
            <a:r>
              <a:rPr lang="es-CO" sz="2800" b="1" dirty="0">
                <a:solidFill>
                  <a:srgbClr val="002060"/>
                </a:solidFill>
              </a:rPr>
              <a:t>o</a:t>
            </a:r>
            <a:r>
              <a:rPr lang="es-CO" sz="2800" b="1" dirty="0" smtClean="0">
                <a:solidFill>
                  <a:srgbClr val="002060"/>
                </a:solidFill>
              </a:rPr>
              <a:t>cio y diversión alternativas.</a:t>
            </a:r>
          </a:p>
          <a:p>
            <a:pPr marL="514350" indent="-514350">
              <a:buAutoNum type="arabicPeriod"/>
            </a:pPr>
            <a:r>
              <a:rPr lang="es-CO" sz="2800" b="1" dirty="0" smtClean="0">
                <a:solidFill>
                  <a:srgbClr val="7030A0"/>
                </a:solidFill>
              </a:rPr>
              <a:t>Evite el consumismo y administre su dinero con cuidado </a:t>
            </a:r>
            <a:r>
              <a:rPr lang="es-CO" sz="2800" dirty="0" smtClean="0"/>
              <a:t>(</a:t>
            </a:r>
            <a:r>
              <a:rPr lang="es-CO" sz="2800" i="1" dirty="0" smtClean="0">
                <a:latin typeface="Agency FB" pitchFamily="34" charset="0"/>
              </a:rPr>
              <a:t>de buen ejemplo</a:t>
            </a:r>
            <a:r>
              <a:rPr lang="es-CO" sz="2800" dirty="0" smtClean="0"/>
              <a:t>).</a:t>
            </a:r>
          </a:p>
          <a:p>
            <a:pPr marL="514350" indent="-514350">
              <a:buAutoNum type="arabicPeriod"/>
            </a:pPr>
            <a:r>
              <a:rPr lang="es-CO" sz="2800" b="1" dirty="0" smtClean="0">
                <a:solidFill>
                  <a:srgbClr val="C00000"/>
                </a:solidFill>
              </a:rPr>
              <a:t>Promueva la lectura de libros.</a:t>
            </a:r>
          </a:p>
          <a:p>
            <a:pPr marL="514350" indent="-514350">
              <a:buAutoNum type="arabicPeriod"/>
            </a:pPr>
            <a:r>
              <a:rPr lang="es-CO" sz="2800" b="1" dirty="0" smtClean="0">
                <a:solidFill>
                  <a:schemeClr val="accent3">
                    <a:lumMod val="50000"/>
                  </a:schemeClr>
                </a:solidFill>
              </a:rPr>
              <a:t>Incentive el ejercicio físico y los deportes. </a:t>
            </a:r>
            <a:endParaRPr lang="es-CO" sz="2800" b="1" dirty="0">
              <a:solidFill>
                <a:schemeClr val="accent3">
                  <a:lumMod val="50000"/>
                </a:schemeClr>
              </a:solidFill>
            </a:endParaRPr>
          </a:p>
        </p:txBody>
      </p:sp>
    </p:spTree>
    <p:extLst>
      <p:ext uri="{BB962C8B-B14F-4D97-AF65-F5344CB8AC3E}">
        <p14:creationId xmlns:p14="http://schemas.microsoft.com/office/powerpoint/2010/main" val="3619459237"/>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p:cTn id="31"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 calcmode="lin" valueType="num">
                                      <p:cBhvr>
                                        <p:cTn id="39"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4" end="4"/>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3">
                                            <p:txEl>
                                              <p:pRg st="5" end="5"/>
                                            </p:txEl>
                                          </p:spTgt>
                                        </p:tgtEl>
                                        <p:attrNameLst>
                                          <p:attrName>style.visibility</p:attrName>
                                        </p:attrNameLst>
                                      </p:cBhvr>
                                      <p:to>
                                        <p:strVal val="visible"/>
                                      </p:to>
                                    </p:set>
                                    <p:anim calcmode="lin" valueType="num">
                                      <p:cBhvr>
                                        <p:cTn id="47"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48"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49"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50"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836712"/>
            <a:ext cx="8229600" cy="5289451"/>
          </a:xfrm>
          <a:gradFill>
            <a:gsLst>
              <a:gs pos="0">
                <a:srgbClr val="FFEFD1"/>
              </a:gs>
              <a:gs pos="64999">
                <a:srgbClr val="F0EBD5"/>
              </a:gs>
              <a:gs pos="100000">
                <a:srgbClr val="D1C39F"/>
              </a:gs>
            </a:gsLst>
            <a:lin ang="5400000" scaled="0"/>
          </a:gradFill>
        </p:spPr>
        <p:txBody>
          <a:bodyPr>
            <a:normAutofit lnSpcReduction="10000"/>
          </a:bodyPr>
          <a:lstStyle/>
          <a:p>
            <a:pPr marL="514350" indent="-514350">
              <a:buAutoNum type="arabicPeriod" startAt="6"/>
            </a:pPr>
            <a:r>
              <a:rPr lang="es-CO" b="1" dirty="0" smtClean="0">
                <a:solidFill>
                  <a:schemeClr val="accent6">
                    <a:lumMod val="75000"/>
                  </a:schemeClr>
                </a:solidFill>
              </a:rPr>
              <a:t>Explíqueles a sus hijos que tener su prestigio personal en objetos es riesgoso y absurdo.</a:t>
            </a:r>
          </a:p>
          <a:p>
            <a:pPr marL="514350" indent="-514350">
              <a:buAutoNum type="arabicPeriod" startAt="6"/>
            </a:pPr>
            <a:r>
              <a:rPr lang="es-CO" b="1" dirty="0" smtClean="0">
                <a:solidFill>
                  <a:srgbClr val="FFC000"/>
                </a:solidFill>
              </a:rPr>
              <a:t>Hable con ellos de la importancia de la privacidad en los medios electrónico.</a:t>
            </a:r>
          </a:p>
          <a:p>
            <a:pPr marL="514350" indent="-514350">
              <a:buAutoNum type="arabicPeriod" startAt="6"/>
            </a:pPr>
            <a:r>
              <a:rPr lang="es-CO" b="1" dirty="0" smtClean="0">
                <a:solidFill>
                  <a:schemeClr val="tx2">
                    <a:lumMod val="60000"/>
                    <a:lumOff val="40000"/>
                  </a:schemeClr>
                </a:solidFill>
              </a:rPr>
              <a:t>Cree espacios y situaciones de interacción para sus hijos y sus amigos.</a:t>
            </a:r>
          </a:p>
          <a:p>
            <a:pPr marL="514350" indent="-514350">
              <a:buAutoNum type="arabicPeriod" startAt="6"/>
            </a:pPr>
            <a:r>
              <a:rPr lang="es-CO" b="1" dirty="0" smtClean="0">
                <a:solidFill>
                  <a:srgbClr val="FF0000"/>
                </a:solidFill>
              </a:rPr>
              <a:t>Propenda por que haya tiempos en los que se suspenda el uso de aparatos.</a:t>
            </a:r>
          </a:p>
          <a:p>
            <a:pPr marL="514350" indent="-514350">
              <a:buAutoNum type="arabicPeriod" startAt="6"/>
            </a:pPr>
            <a:r>
              <a:rPr lang="es-CO" b="1" dirty="0" smtClean="0">
                <a:solidFill>
                  <a:schemeClr val="tx1">
                    <a:lumMod val="50000"/>
                    <a:lumOff val="50000"/>
                  </a:schemeClr>
                </a:solidFill>
              </a:rPr>
              <a:t>Haga de las comidas situaciones de estricta interacción. No celular ni televisión.</a:t>
            </a:r>
          </a:p>
          <a:p>
            <a:pPr marL="514350" indent="-514350">
              <a:buAutoNum type="arabicPeriod" startAt="6"/>
            </a:pPr>
            <a:endParaRPr lang="es-CO" dirty="0"/>
          </a:p>
        </p:txBody>
      </p:sp>
    </p:spTree>
    <p:extLst>
      <p:ext uri="{BB962C8B-B14F-4D97-AF65-F5344CB8AC3E}">
        <p14:creationId xmlns:p14="http://schemas.microsoft.com/office/powerpoint/2010/main" val="1408200386"/>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1000" fill="hold"/>
                                        <p:tgtEl>
                                          <p:spTgt spid="3">
                                            <p:bg/>
                                          </p:spTgt>
                                        </p:tgtEl>
                                        <p:attrNameLst>
                                          <p:attrName>ppt_w</p:attrName>
                                        </p:attrNameLst>
                                      </p:cBhvr>
                                      <p:tavLst>
                                        <p:tav tm="0">
                                          <p:val>
                                            <p:fltVal val="0"/>
                                          </p:val>
                                        </p:tav>
                                        <p:tav tm="100000">
                                          <p:val>
                                            <p:strVal val="#ppt_w"/>
                                          </p:val>
                                        </p:tav>
                                      </p:tavLst>
                                    </p:anim>
                                    <p:anim calcmode="lin" valueType="num">
                                      <p:cBhvr>
                                        <p:cTn id="8" dur="1000" fill="hold"/>
                                        <p:tgtEl>
                                          <p:spTgt spid="3">
                                            <p:bg/>
                                          </p:spTgt>
                                        </p:tgtEl>
                                        <p:attrNameLst>
                                          <p:attrName>ppt_h</p:attrName>
                                        </p:attrNameLst>
                                      </p:cBhvr>
                                      <p:tavLst>
                                        <p:tav tm="0">
                                          <p:val>
                                            <p:fltVal val="0"/>
                                          </p:val>
                                        </p:tav>
                                        <p:tav tm="100000">
                                          <p:val>
                                            <p:strVal val="#ppt_h"/>
                                          </p:val>
                                        </p:tav>
                                      </p:tavLst>
                                    </p:anim>
                                    <p:anim calcmode="lin" valueType="num">
                                      <p:cBhvr>
                                        <p:cTn id="9" dur="1000" fill="hold"/>
                                        <p:tgtEl>
                                          <p:spTgt spid="3">
                                            <p:bg/>
                                          </p:spTgt>
                                        </p:tgtEl>
                                        <p:attrNameLst>
                                          <p:attrName>style.rotation</p:attrName>
                                        </p:attrNameLst>
                                      </p:cBhvr>
                                      <p:tavLst>
                                        <p:tav tm="0">
                                          <p:val>
                                            <p:fltVal val="90"/>
                                          </p:val>
                                        </p:tav>
                                        <p:tav tm="100000">
                                          <p:val>
                                            <p:fltVal val="0"/>
                                          </p:val>
                                        </p:tav>
                                      </p:tavLst>
                                    </p:anim>
                                    <p:animEffect transition="in" filter="fade">
                                      <p:cBhvr>
                                        <p:cTn id="10" dur="1000"/>
                                        <p:tgtEl>
                                          <p:spTgt spid="3">
                                            <p:bg/>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 calcmode="lin" valueType="num">
                                      <p:cBhvr>
                                        <p:cTn id="23"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p:cTn id="31"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3" end="3"/>
                                            </p:txEl>
                                          </p:spTgt>
                                        </p:tgtEl>
                                        <p:attrNameLst>
                                          <p:attrName>style.visibility</p:attrName>
                                        </p:attrNameLst>
                                      </p:cBhvr>
                                      <p:to>
                                        <p:strVal val="visible"/>
                                      </p:to>
                                    </p:set>
                                    <p:anim calcmode="lin" valueType="num">
                                      <p:cBhvr>
                                        <p:cTn id="39"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3" end="3"/>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3">
                                            <p:txEl>
                                              <p:pRg st="4" end="4"/>
                                            </p:txEl>
                                          </p:spTgt>
                                        </p:tgtEl>
                                        <p:attrNameLst>
                                          <p:attrName>style.visibility</p:attrName>
                                        </p:attrNameLst>
                                      </p:cBhvr>
                                      <p:to>
                                        <p:strVal val="visible"/>
                                      </p:to>
                                    </p:set>
                                    <p:anim calcmode="lin" valueType="num">
                                      <p:cBhvr>
                                        <p:cTn id="47"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8"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49"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50"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b="1" i="1" dirty="0" smtClean="0">
                <a:solidFill>
                  <a:srgbClr val="0070C0"/>
                </a:solidFill>
                <a:latin typeface="BatangChe" pitchFamily="49" charset="-127"/>
                <a:ea typeface="BatangChe" pitchFamily="49" charset="-127"/>
              </a:rPr>
              <a:t>Finalmente: Miremos los riesgos del mal uso de las tecnologías</a:t>
            </a:r>
            <a:endParaRPr lang="es-CO" b="1" i="1" dirty="0">
              <a:solidFill>
                <a:srgbClr val="0070C0"/>
              </a:solidFill>
              <a:latin typeface="BatangChe" pitchFamily="49" charset="-127"/>
              <a:ea typeface="BatangChe" pitchFamily="49" charset="-127"/>
            </a:endParaRPr>
          </a:p>
        </p:txBody>
      </p:sp>
      <p:sp>
        <p:nvSpPr>
          <p:cNvPr id="3" name="2 Marcador de contenido"/>
          <p:cNvSpPr>
            <a:spLocks noGrp="1"/>
          </p:cNvSpPr>
          <p:nvPr>
            <p:ph idx="1"/>
          </p:nvPr>
        </p:nvSpPr>
        <p:spPr>
          <a:xfrm>
            <a:off x="457200" y="1600200"/>
            <a:ext cx="8229600" cy="5069160"/>
          </a:xfrm>
          <a:blipFill>
            <a:blip r:embed="rId2"/>
            <a:tile tx="0" ty="0" sx="100000" sy="100000" flip="none" algn="tl"/>
          </a:blipFill>
        </p:spPr>
        <p:txBody>
          <a:bodyPr>
            <a:normAutofit lnSpcReduction="10000"/>
          </a:bodyPr>
          <a:lstStyle/>
          <a:p>
            <a:pPr marL="0" indent="0">
              <a:buNone/>
            </a:pPr>
            <a:r>
              <a:rPr lang="es-CO" dirty="0" smtClean="0"/>
              <a:t>Algunos riesgos o peligros que usted y sus seres queridos podrán correr si no toman pre</a:t>
            </a:r>
          </a:p>
          <a:p>
            <a:pPr marL="0" indent="0">
              <a:buNone/>
            </a:pPr>
            <a:r>
              <a:rPr lang="es-CO" dirty="0" smtClean="0"/>
              <a:t>cauciones en la red:</a:t>
            </a:r>
          </a:p>
          <a:p>
            <a:pPr>
              <a:buFont typeface="Wingdings" pitchFamily="2" charset="2"/>
              <a:buChar char="Ø"/>
            </a:pPr>
            <a:r>
              <a:rPr lang="es-CO" dirty="0" smtClean="0"/>
              <a:t>Ser objeto de abuso sexual.</a:t>
            </a:r>
          </a:p>
          <a:p>
            <a:pPr>
              <a:buFont typeface="Wingdings" pitchFamily="2" charset="2"/>
              <a:buChar char="Ø"/>
            </a:pPr>
            <a:r>
              <a:rPr lang="es-CO" dirty="0" smtClean="0"/>
              <a:t>Extorción o chantajes.</a:t>
            </a:r>
          </a:p>
          <a:p>
            <a:pPr>
              <a:buFont typeface="Wingdings" pitchFamily="2" charset="2"/>
              <a:buChar char="Ø"/>
            </a:pPr>
            <a:r>
              <a:rPr lang="es-CO" dirty="0" smtClean="0"/>
              <a:t>Robo.</a:t>
            </a:r>
          </a:p>
          <a:p>
            <a:pPr>
              <a:buFont typeface="Wingdings" pitchFamily="2" charset="2"/>
              <a:buChar char="Ø"/>
            </a:pPr>
            <a:r>
              <a:rPr lang="es-CO" dirty="0" smtClean="0"/>
              <a:t>Trata de personas.</a:t>
            </a:r>
          </a:p>
          <a:p>
            <a:pPr>
              <a:buFont typeface="Wingdings" pitchFamily="2" charset="2"/>
              <a:buChar char="Ø"/>
            </a:pPr>
            <a:r>
              <a:rPr lang="es-CO" dirty="0" smtClean="0"/>
              <a:t>Prostitución.</a:t>
            </a:r>
          </a:p>
          <a:p>
            <a:pPr>
              <a:buFont typeface="Wingdings" pitchFamily="2" charset="2"/>
              <a:buChar char="Ø"/>
            </a:pPr>
            <a:r>
              <a:rPr lang="es-CO" dirty="0" smtClean="0"/>
              <a:t>Escarnio publico.</a:t>
            </a:r>
          </a:p>
          <a:p>
            <a:pPr>
              <a:buFont typeface="Wingdings" pitchFamily="2" charset="2"/>
              <a:buChar char="Ø"/>
            </a:pPr>
            <a:endParaRPr lang="es-CO" dirty="0"/>
          </a:p>
        </p:txBody>
      </p:sp>
      <p:sp>
        <p:nvSpPr>
          <p:cNvPr id="4" name="AutoShape 2" descr="data:image/jpeg;base64,/9j/4AAQSkZJRgABAQAAAQABAAD/2wCEAAkGBhQSEBUUExQWFRQWGB0ZGBgYGRcYHBkYGBgYIBoYGBkaHCYeGhojGxodIC8gIygpLCwsICExNTAqNSYrLCkBCQoKDgwOGg8PGiwlHyQsLykvLC0sLCwpKSwsLCwsLCwsLCwpLCwpLCwsLCwsKSwsLCwsLCwsKSwsLCwsLCksLP/AABEIANoA5wMBIgACEQEDEQH/xAAcAAACAgMBAQAAAAAAAAAAAAAFBgMEAAIHAQj/xABFEAABAwIDBAgDBwIEBQQDAQABAgMRACEEEjEFQVFhBhMicYGRofAyQrEHFCNSwdHhYnIVM4LxJENjkrI0U3OiVMLSJf/EABoBAAIDAQEAAAAAAAAAAAAAAAQFAAIDAQb/xAAzEQACAgEDAwMCBAUEAwAAAAABAgADEQQSIQUxQRMiURRhMnGBsSNCkaHwwdHh8QYVM//aAAwDAQACEQMRAD8Aqt7QxGYAvO8buLFo/u0imrZSXrS474rUd+uvKhO2OjjeEaW80vqg3mUpBlbe/QTKZkGAYmwFBNh/aj96xDeHVGFSshJcEKJUSABJACJ4wb0bdrAwwE5iurTMp4bIj9tDbZYhKS666oWbQStZ13TAHwnMbedaYPYeLWtD+JdUkj4WEOLyI3StQP4ijzsKP7O2a3hknIMupUsmVKgycyyZVpvqTZu1hiQVJGZpNgvQLicxRxSNAd5nvKknLZMLRNvM4FsPpJiCmPvL+dKj/wA1wn4raqvEb7Xiuq9EelasS32lEOCyxKon8w4AwTy07+M4PDKVin2QUpWyt0hUfFDgBQrlqoHdV7Z+2HWH+sQSCmcyLTAPaQefZse494WpqJY4P3jui2uxdp/EB/UTvan1fmPmeI58x61E9iFQe0rfoo+l/fhVPYu1kYhlC0EEKEjz3jUHjU63RH1/X340uazAOTNVTJ7QUdoLKj217/mVz3TpOndVpOJXoVKn+5XHjPhUHUgbr8fWpAaW23sx4JhwrXHYQjh8YpQ+JU23n3wqtjsSofOqe9XLW/j51WbcIM6ex+oisdUVC19/p/FELqXK4Mp6KhsyJvHqBjMvlKlHf3661YTjVn51R3q/eosPs/eTJv6x/NWy1w4+XuPOrqGI5M6+zwJErHrHzq04nnfXv8qEbRxzmb/MWL6BShE+POr+0FBEADX+T+npQDEv5jf3Yz75VjY7D25mlKoecCKPT3bT7YBQ+8g/0uODgdyu/wAiKFYHb+JUkf8AEv8AA/jO8h+b3febWftDV2QOP6H6fxQTYxNjN5H0FvM60+05J0wMD1qAX8DwIWV0gxIt94fv/wBZ3XWxzaXN/Ot09KXy2EpfxGePiLrvEn81/wAvsVSeuRFrwAJ0kSBG/d/IqRDRygamAByED9Y8jWyXlBx5gT0LYRkdoQw+1cQE3xL573nZif7uFbq28/B/Het/1XOOvxbz+2tD3SUj3p3+ANVg9MX/AJ92NCjc3OYT7QMYhb/GMR/+Q/x/zXecx2vdq0O2sQJP3h694653UAHXNxER30NS+eNj46xfnYWHDxqRSgZE66772E+X1q3uHmUIX4hBG18RB/4l+Nx613TcR2u+1a/48+J/4h+IT/znRoo/1d1D3Pr/ADA/Tunx0BmL8BxtePQg99dGe+ZwgS4dvYokxiH5Mx+M6BoCB8XFQPlVc9I8SB/6l/v653gD+bgPAHvqI3iLT6XO/wAfryrVDNrb/QD+BB4TztsGAExK8y+z0ixEx95fMa/jO3+IaFXKfEd5yhOISA0CbyeciJ9L68TWVdqs85mYtHxOh/avtSGUYZMkunMuPyIi3eVQI/WuSYbZ6+v6syFCYi1wkkEHhaa67htjjH7RxOIVdptXUtjcSgGT3ZyT4Ur9NQjDbUaVlAQpuDbSVLE941NHZ3NFwcrkD4nVOg23BtDZ7ZdhSx2HQd6kRMgaTE85psSQ2i0BIHdAjcBYR4CuUfZ/j04TFvsqHZeSHG90qTZY74gxwpp2pil4xSsM0T1aSBiFDSLHqUn8yvmjRM7yKHZdrkGRXDKG+ZyHbjjQ2uXohh9RUL7lWzWAiVQociKl2zgEZytlQ7KQVpB+MSreTdQi3lRT7XOjhaDbsggQk2jXgOGlS7OZaWtxWVN0otA0IkHvkgeFCahimLPt2mT2lCLF8St0N6Vfd3AlR/BcIE/lUTAV/aSYPcDeDXWWFAn3wH1IrjG19mgOr6sSgJSV7gkqkZuQgXHcdxp36A9JC62Wlkl1mQSd6RMKJ5aE8RS3V0ixRav6z0Wl1AtXPz/Yx0cYBJ98arLbgGfeunOrqYNvdv8Aaqzoi3viKWlQDuhoJ7Si7iPT04+lWcCJHD3H6GocRhgrdf3+tW8OkDT2J18iPKic18bJXLc57SVSIiL385m30rRC7e/zH9qsZvZ991alseE+dbYme6RYhoKFxoPp/FJ210dWY3yOelOGKcyoJ8P4FJW13SozrefASfoB4zWexS/PeaVEiJ/2hkFtHfx4x/Ipe2esxM2/Yp/kz38KO9NkHq0xuWP1H1oJgRcRpu/7lfpw3U504C0gTDWc2/oJdaub8vGSdeGh0/W0gxAF/YiL91v/AB4RWqUwOfrYC3qfc15svCdc8lJvcFX9qZJ75/auKoczEt6alpot9biFLS2otpsVgEgXF+esWmsaWk23bvSNO4R3GnnrPu4kJzNJ1SIJbBBnKneneRz4Wpc6UdF0pnE4a7cZlJTPZEWUn+nlqI76YHSIUzWYtTXEthvMFJF+Qv4gT5XPluqwhATpu3+UfQaa8pqlhHp0i4HdJI38BepUu++6I/b+KXspjDPmSBNxb3qP075NRKTEd3rJ9Jj07jKH9NPY+gHp41jwlPMz56R3VUcGdkGb67tYGn0I7xU6VGI8J4G0HumPOqil3I9wCTbzmrzbdrGY3b9UknxvfuqzicBHebpZGUiwBJIkTBOWdRO6I/asr1YgEa+wZHvjWVjvf5l9qfE7dsbYKMIyltF4+JW9SiJJPMmuFfaw9O0lAaJQgDynTxr6WyCJ118p0PPfXzD9p9tqPf6f/AU1VhmJUXmO32dbJTtLDoLiylTC4KkEJWDHZUDuBTaTwVXV9mbNawzQbaTCdTNySSCSom5J3njXAPsk6S/dccEKP4b4yEadoXQfEyn/AFV9BtuBVgQZg+/EVVz7ue8mwLwOBFH7UNmB3Z7yiLoQVD/SZP1rmHRDZ6HMPmgzOU3O4JE612nphgS5hHgN7ZH6+WoriXRLC/8ADntKBS4oGDAtl3Rr/FC6sn0jzjtBtRwhhTB7KSXHoJiQiMxv2N4m4OaPOhWExpwONlJKgjtEb1tq1TfU6G/5RxNGdn4VUKVnUJWrgbAkcL/Dr/vQ7aWzi4Hlg5lNrmIFwlAChbeQdBwoKpxvZWORjH+kro9Qa7OTxOu4TFhSUqQQUqAIO695+lbqM6+/fvdSJ9nm3h1BZJnqlHKf6FkQddLkeVMuJ6Q4dPZKgpVuyDf9Pc8KXW6V0YqASJ7EWgjJhQ1jb2Ue/EeNh50IVtdax+Hh3VD+wp3cVxpb9OVcuYpSkNpYShTilJSpxyBOUq0SFETBI7jVq9KxORMX1VXbIh044lXAfoeHL3vqVGNiJPD9f0FJ+02Mey+hCywkLSVpKQ4odkwpOoMgEGw3ipGsNtEgEfdj3l0W776caZLobXG4QFtdQrbCeYxbSfzCxi/f40Hdwl+73+9VXsLtD/28OpUXhxSRICdcyeZPhUMY4AlWGBn8roOnIxczWbdNuB3DvN16hSOMxa6f4f8AAEfnTz1NLjFki8b9d5iZ4dkHvpk6WNvvNZDhXkmxzRIF/wCkkaUstulEJWMpse12d0b+cj2KYLS9dYUic+orusypEttqJQQdf3HDujxMcaL9D2AS64dE9gE6Wus8t3kaApdlJm5tpxvw1E6U4N4DJhGmdFOFKFEbsyh1h8EhQ8q7V7MsZhqjuUVjzIU41xB68yppd1J+ZCD8Dgi5GS6hqPCirT3ViW4W0rtEDcFRK0RuiSU98QSaNIYGUCALREWBGgHADTwpexGCVhu23KmiVKW2L5b3W35XRytexy0vUQzY7HM7q+llV3V+BzAO3+jmU9fhxKFJzKQm2UEXcSOAmSncfQIjGZrjffv+M+Fzb9tegtvwnrGjnSqCQm4M/Mj+q107++JX9udGkrScRgriDnbG6Jkp3pIMEp52iKY21LYNy9/MBo1BX2PAKmuHA91yfKxT3ZqwPGCN3rcnd5eMjfbTD3ETwHCNLemneKlcRmNhfWPHT9O9WtLzjODGXjMjCSpKspE/CeCUhVjOgB89e6p06mDcjdaDbfyECeNrbtEM9nlF91iLacdZ3elbtN9okwLEQNBZIJjhEjyrrupWZorB854llBkzEjnbdaBumZrKnbEKJtrpzAi/HWayl7NzDAOJ9DPKERy5b/fhXzN9q6R/ir0THZInmkH0mK+knlSJHD9rn3xr5y+1pmNprP5kJPoR+lOwuHH5REje7EWW2YbzpMKSoH6QR419BbC6SzhWsUAVDIFLCYm3xxulPatXCsE3ntbtiD39x8/Yrpv2NY7Mw9hzdbK5SD+VYVfXcoeGYcaF1IY4Ze4P9jDHQBc+DOpY91JwyyCCC2YM2MpMa8ZmuCdHG1fjgKhIdNinMN19fc11l0ZGltgQkZst9EqvHMZiSOSa5RhCtDmLSkAwok7vlIIHgKl5JTj7fvFN49pH+d4R2aw51KFSIIm4IMqJJuDUmxWXlJWEpSpSlqJ7UBIK1JlRNgBHfatHsU40yCoAJSi8HgAOFjPhU3RXFZGcwGZZUVqWoZWkHMbIAu4Y3kwLxQFaM6sQAeeIIiLlmY4H+dow9Hvs8aQVKUvPn+VBUlATKSEzqq5te08Kb8JshpoANoSOYSBaw1FzuNLmy+kBUq6gcogmIHda26PKjp2in81t198xfwphTSUXdcMk/wBIUlgubAbtxyYSCN5ju8P1/fWge28VBzC2U5hGpymfAzInh6b4rbyQNbRPvlSZtjpWX1FLDRfUkXKSAgclK0nW1+G+aPpI27rBgSWIcgVe4/aOXT5vPg2sQg/5bqFA/wDTdUEG3ctJjkKEjaawAQkm8lI1gndxN9N9xvBoxstJxWwyzbOGVtKAM5VtggQeSkpPrupO2XjisNkiAttJG/4k3B86I0TBsqPzleoKK2Ww9+0aFbSSDci5OWTqSAfffzqcqMQDv8bb/IwfKk3pKhTjCg2qFoIWg/1C8eMgeNEeh23xi8NJs6gALHAgGSeFp8po1l2nExqJIJk+3n3G0dYkSgTIAvERY8r24WqknayHFISpKXAuSCQCLCd41P1J30XTjEqcW2QZTGvzIWLedx3g0mPtHCY5CdWypRTp2SsaTzNh7mEjbzMnqycr3jRjOh2EWSSwhJN8yOxpfMMuna1FD9q9E3W0hTDi1LbByoWUqCpGhkWNyJ86PY7aQZCSbhUSTEQezrvG/wD3FTsPBSQsd+4aDSeYI8h3DF6FYYIhC2lTwYt7OfxKkfChVgq5UgzAMb4j9udbubUcbGZ7DOAAG6SlxMTrIM+m817s78FxbarjP2R/SqSNTxkGp+kOJAwzgSRJSU23lXZHqqZ/YSBb0rTvzjENq6tqV/mEU8ftdnDuF1s5ULI6xlSVoMg3U3IAzcRaSKK4LEBRD+HVmC0ytI0XA1/pcF79wO6i+McQqcyQRccd9gB4/prQDEbBcwyi+xCkKu4yLbz2kRbMBAiL1p9I9K+05gn1gvY7lCn7dpBtjo+l8feMP/mKnOg2zKAEgj5HJG+0kUsKXBuDIsU8we0njN/ORxp3QvrAH8OoSRp8q02sr+oRru51V2rsdvGJLjX4b6bKCuzdKT2XIntAaK0gjUVjbULfcO8Po1Br4btFZkkweIP/AOvpqYqYEcbRfusRPOLVqEFKihYyqBiOFo3bpFu+per4e4n9d9KH4ODGy4IyJIk2vbTz3+FvpXlRh3Lr3yefKeJ0ndvrKxKTTM7htLGKQlsX7TiUW1gzx7hXGPtnbIxjKospmJvchapF+Eg9xFdf2XjUYvDtPASF5XIN8qhqL70qBE6/WuYfbg0c2GV/8gPL4D77qdN/9AfER195z/CrKe1uSlP+w8zTR0O2x932kyucocGRQ/uuAfH6iktYNhxG7gCRfyoyVjIhwaogpP8AZMA+KQPPlVXGCDGK+9Cs+i1N5pmL6GBaUiP0tXG9rNlnF41CRIIBmdAQoz4Aiuv7KxoeYbcFwtAUN1lAEDlIItbXurkv2mPljFEpGZLiIVH9JESe8j0Aq1o3r2ilkz7RINpbcDqksqalIJURmSAYMAKMxlz3PGIvNXGMchRVKi8pAu2ylXVoSN5PwkCNSR6VR6JbLaW2pT3VlTsrUeyciNTA3GJAjeRbsxTkxshGIYU0SWS8RIQB2W0WQ3rcBJvzNb0aMVJgD7wR9pO0kjxFvGY/FJZS62202yVFCTOZQUEKIBQLRYiROl6rbMx761hZWrqb6iM0gQAIERMT3UM6V7XZU6nDtqPUYQZUESc7nzKOsgGB3A8a36O4UOrBdJczISrtKJ0UB9Y3VnbqRV7zkgeIZp+nLYCigAnufMJuYheLWUJWAyg/iKSdSbhKSLaCJ599HMPhw0gJRCU2gCwj+Z133q3i+jsAKbACgNBaxOhA1T77xiXSSEKlKhHZPdqk/Mm/eLUku1h1bZ8fE9Lo9HXo69g7/PzHL7OsfAxDciQ6l2DuC0wof9zZ86SMFjWx1jaVAlp5xsQflS6Qgj/TEeNSHCha5uCQAYUoWzSJE7p38fCkbbBUxi15eyCrMIsCFAaeo86b9KtDWhSccRV1fQeon65EdxtGLK3bzpFwP/r9aqbOeSxietbsTZaRoodw+YEecc6UR0hWTJuOFXWNpE/Fwv4z9f3r2S6cOPdPN+hZXyDOhObcQ4uRwiaX+lqAsNmTde6ZACCQRHDXwoKztPtQCQRqOd/3mpjj+tKB+WY8Ad++T7N6wOkU/lIpZTkw7/iJxmDDZI6xKSlW6FCCFf2kJkHwol0N271jULstPYVyUIEnzjujwT8I+W386BAPxj8ySRA5H9oq2jGBt9TqDCV9pSf6oN+MZRPjVWow2yd8Ej8/+I67eQAW1Aa9nfvCf5NAPvPWNISoyetanUfCsqPqD51O9tUOBIBPjcgxpSnhNrhBUVSercUoTN8qVwP+4pHKsWr28NKVku7FY54Idc8QPha1je4r/wDlKgP9X9NMLqOI1014xP8APA0qdAXMralK+JRKlaG5Mke91MiMUXFBJ3TMcAJnw9a4ymWZUHtEWdr4VTBU8wBJMrb0CtRmTwXu4EjkK92ftFL463DnK4JBBG/8jg4e+Io9ttGVClb0gme6943CNaCbQ6NjDbOYx7ACVoYQp4aB1DgQZI/9wFYM+G6luqQBgy94Tp9xBRvEhx+zk41BsGcS2CZmbQDB/M2bgHcQd5IK20tSVqbcTlWixSd0k+aSIg7xEUyYDFIxiQ8yoocE3AukyCpKxoRYGN4uIqttxTLyYeUMPimxAIlQPCDqpCiDAiRfxAtpF6/BjKi81Ng9oKUwCLjMDrzi36A1lQYDFymdNfrr9fADjWUkbehxHYIIzOldEEnCvvYVX+WT1rR5L+JM8QbxzHEUv/bYj8HDK4On/wAd/lTHtiUFDqZ7Cp/0qBB8gQf9I4UP+0fYzmJwfVohTgcDgHEEHTwI9630+vOVDeYBdSFficVCcxCRxKdNxNvGZr1p7sZJ3E+ht5gedS43BOMryuoUggCQZBJSIkedeYHZhfdQ20CVrPgBvPIAXpzwRM+3adt+ynGlzZbYmVNlaLG4AVKR3wfIjjQLp/8A+tQkxDiMvIhTibRyjfTh0Q6NpwOGS0mcx7aifmUQJMd0W5UldOSl7H4dKoKZVI1vlVv4TFUucFOYvs7zzEbAw5BVkSDEgplJOpGmpn6Cpdn7NUplJ+8OpKkCYKTZQG8ibDf3cLx4zZ6Aw4YIhCiIUoCyDbXkPXjV3AbHhoDOoQABoYgRvHKvOfVWJXlbD3gYZjzFzBfZ8wpxwFSiEmLqjcCZtPzCqPR9fVYhoCYKSkd4g/8AkCfGj+DYcy4hWcgBxQJgTCUpE+QpXOIILH5jv1uUX05nSja3e3crNn/qOumWEsSfGJ05na4EAxum/KD47rcag2thGcSkQJUkghSdQZ3EaGhOw+i6Fdt51bhmcoORI0gW1040wnaWGYAbCkJ0CU2F7gAJ4zupaUCH+GSSPiei588RWxOGfaBLkFIvnE6QNU8d0i2ulerQlSTmSlUj5oOgETY93jRzaO0s3ZRpvPIT+n01pO2phFEpeBKGFrCRlICnCo2cQk2gGBNt5pjpka8ZHGJlfeKMBuftKmL2M04rKho9YdEtzpMTa0GZvGlX8L9lj+QFToSbdn4oHf38K6NsbZDWHbytoCbXO8mfmJubnfxNEpv73mqnqt1DYrzMn01dvJE4rtbohjGCFFAcA3tmdwHw66cKCMY0gweyRuNjJtpxnfuvXddpbYbaSZ7SgJyJupX+nvrnePwzasM0SnrGysLcUBdCCsqWfzATINek6d1rUtWTYvH7xNq9PUjBVPeLaNti/M+QuYHvdUOM2mFGRP8AO/8AWnHG/Z6wtOZlRbMWE50nwN45zSptPodiWRmKc6B8yb24lOoppo+u6S44fg/eZWdNZOQMzzA7XVznd4ndxvVAHM8UzZazrHw6nxIH1qsh2DzHpBqxsdrNiJ3b/H+JphrStnplfmC+mK9zY8TpmxGsiP7iDbmJj6j3Yh0fUpTqvmOZWn9JIAHC3nQ3AYsBKZNvf7e95jo0121ZTrKp/uULDnWN6spiqognmb9MnAnDuJ3qbXbX5bEE31MVN9pu0m2dntYLNlcfLbQA3NAoClnhMDWhf2hYsttqUAISme+VpHqlW7S9c12htF7aeOStR/EdWEp4Ig2jkB70pPqfxD8oz0o/EfvOh7C2cy25iXmgEMZyhETGRiUlfEyrNfgKp4/E9TgncSbO4hQySLpSQQ0OWVEqPOaOYzBJS01hUSEqTB49WgAuFR/qsDzWeFY70YTtJ5TanFoaw0TkjtOrEwCZslG7dnHCKHJFSFzNEHqPic5wHZi/K/dz92rKesb9jawZaxAidFpNgZ3pPIDTdWUmdVY5zPQCxQMYjTiEZkwRPGNTYyPGR51nR55LjIQu62+wo3vEBJ4/BlNetrke+Kb/AFFDdh4oNbRW2qMryAUzvWi0dxBH/bypR011a3Y3bvKaxfbkS/tTokximsq0hW8ZtUzOhGirgeQqv0R6A4fA5intuK+ZWoi4A5b+dqZFKOUkGFAa6xHHlIvzqvsfFFaO2kJUk5SBpYQSBrBCZA4Rvr1e1A2wRMWbEsuawRvt5ad5J+nhx3pZfGJuQA9Ei2qT9QK7A4O1fd+8n6Gfc8d6UknGW7J64RO7WbeFZavgD9YO57T3aOHWGlfirjLEHKRBISN39QE1fbdfAjOFD+2LjmFUKxfWZAMyTJSLgiZUn33VbbxbgA7AMR82t+JApEwJQdjzByVPHzIfvriWHldkhSnIuRcqUN44CgLTUqYSbEST/wDUfW9Ek4s/d0oykFYJmxEKJJOswdPGqreGKnC6ICWUgKHGSTbdIEHXhRtYPuwOef8AYR505Ailz2JEY2XVARmMXtO6tcPhm2lFQSAd51J/1G+vOh2F2u24CZk6e/E/Sr2wkjGOqSVQy32nLxmF+wBwMEkjdbfQlemsd9nb5nobL6q09Q8wu3hErb6585WBc/8AU/pI3omLfNpU2H6KqxhLz4IOjSQojqk7r/8AuHUndEVV/wARRi3kgXYaWEtjQLUBGc/0pHw8ZB3in1txJSkaCdx14A++FegNNdFapnAnj7nt1lrYPaJ772I2ckdYC8xucA7aNYDgE2gAZh4ipevfxIBJ6lojdBWQRYi8Ik95iLU3OOQIUAUlO64JjTwM0ldI2lYdYWy4G5J7K7tKN9T/AMtRsAdKyeipDvK5z5lzq7kGwmEWMAhoEIEk2UZJKrScxNz2jHjuoPtbCHDqL6btmeuQNxsOsAjmc26L/LcbhdpLecIdX1bg+FtNkwLZir/mAn8piRemTAY4OJKTAWmyxPEE5hyMT5+BasHGyCnIIPeCsEsMKCdWFfAdQg/k5IIunWCY4UdyC28DX9/fGgT2D6lZbUJw7hhO4IJ+Q/0kwU8JirGzcUpsltZzAmG1q3gT2Ff1gT367q8/1DR/zrPRdO1oYCt57tXonh8SDnQEr/Mmx0HmO+uaHZv3fHKaBKoMTpqJ087V2BegI0A18v4rm21WB/ibpN4yxO89Wk/X+eNHf+OW2vfsLHE06xWi6feBCCNwn9udNvRIyT67/d/230CdQENqXwQTfiBv7zbnXmx9qqZM6yL34wT+vpXvLf4oKjxPA1koQ5m32oGGXMu8tp3cjqfChP2XbHlSn1CAgFLc/mUO0RxgAC3dxq30tJxOEWYv2CBp8OUR6/SmDB7ODGFZwwPaWAgkagxLqhyAkTxyivP6hP4mDGWluDVnHyZZXtBCW3cWbpCezzQknKf9StPCmjols5TODbDv+aslx3+9xRUR3CcvgKV3MKMRisPhE/5Q/Gc0/wAtrLkSeRVA7ga6CDI8P28/96T9Ss5FYjjRJwWnvWxHvjWVqUTr3f7+/wCcpVgxhgRG2vjCwwXIkJEnuFz7/ahW3VZVMYtFwytKiR+RViTygnypmxuFS6y4hVwtJSfEGR6mg+E2ZGDSyu4SgNq5iIM+FJ9Psq2vnnP9jN7lL5Hj/WOLLuZIJHxCFeRN/ET414hvKpXPXkBmEE8db0F6GY1TuCSF/wCYgFpydy2oT5mx8avdItodQw47HbjKlO8rUqEDxJA9a9tWfaHPcTzzD3bZeVEki8zHkIPiPqa4t0gdKsaMsXdURMxlhR/Xwrr2IQUYftGSlFzpJCD4jj41xjFvH723lGaM5jTcAfWZ9yNqmyV/IzJgP3lrFKcBb+H4wd40CjPp51LiH1IaUSkWCphWtvfdUOM2hldbK0qSE5lnQ2ICZt/cPc0PexD2JI6tlWS8CCAYI7SiYG6cvHwpalJfacDEpRpjaR8TxrF54InQIQjeRppxO7wp+6NdDENtpLv4jiu0qfhCiBMAWO65nTzrdEOiQaIdeIU6JygfCg20/MqN+6mLH7YSyEgiVKOVKRqVC8DwBJndXbHYnZXPThURQD2EqY7oVhXFFZRlVIlSTlJHAxYjv3acarYw4fKGWWkuFNgEiEoOkKWNOYEyAbGalUl12C6YH/toNtRZavm7hA76w4YgREAAwBaO4br0TTpLe7kxddr0/CkDP7NWkl1KgXD8SAAlKgkQkI3hSb9o63mIFbtdJS03mCpQk3kXBmCCDcGSBfeBe1b4pC1OZVrytKMJCLFWpKSvdwGWJjWg3SHCpaP4USpJCmx3jtwNN3b7pmTTSq3blHHET21l29RCQf3jnh+lCXG5SQq1spBk/QG2/lzoXiNp/eDmwryesNlYd4dlfxFWt5GliR5Uup2I84gOCMO8nUJvnUACSq8CTN799UsWy+SAGg4sm+Qx8I1UPkWOI7jND3ItgyOD8eJxKnRjk5EsbSwqSWwltTIC+0E3U2qTdN7JVm3jhGoo2nDJZKC1mLo1AlRWDrn5czF5NV9m7EU9JeUtMApU3IJ+FWYFZklBsQN062ozhX0MqLJHbJzCASpYk/FxVbU6+lXqrIlycDBlltxGJaKVCQQUuIPymxvwIN5G6KFHDm7LpJtKHN6kzZUjRxMX899rL2FdS71qQEgjtt2JWmVeAKc0DWZq9jMKl9vXUBaFD5VXhQ48xwkdxDIWGJRG2nIlPZ+0jmLTh/ECQQYgOJv2xz1ChuPKk3aKv/8ARdPMCOJyJ+tz50x4hpTiYMIfbOovlUfmHFCh6G96RMUt37ytToh3N2hxsII4hX0Fd6RpvS1mRwCDGep1f1Gl9M9xHd/tN5Ytb0MgeY9KErNzwj0yJHnaPEcq8wONUpNj80m3EG/lVXFuZSb25cBr9K9bXSaySZ5o5J2Rl2K11roTubhah/VKQgHlJUr/AEijbJDjq3PlbHVo4je6rxIA32TzoX0eQWcGXT/mO9oDiVdltPcex686s4nDQ21hUKlThyEk/LdbrkjfknxWPDzdtoy1h7CMKKNoFa+Ye6FYEBLmKI7b8Zf6Wk2bA5GMx/u5UytuT7+v19iR7PZASAAE6DSwsLbgIFWGVx+vvu+teJbWepaWaetXTitNol8J0579O6eFqyo2nI5276yjA4mODE1OIPH2eVbJWCCPcfWKjHRNN8qnDGo65Z3A7+fp30F2sr7s4Gyh5IN+tUtZRukEjMQQd1qEs6eRxgj9ILX1VWbG0wz0Ze6rG4hlV0OZX0f3CEOW5wkn+aYdobPQ8Ws0w04HI4qQFASf7jPflpKYx6A6w4l9K1JUQbgnK7CYiJssJ14HnTdi9tNNIK1KASLybSLeAG/y4070lgNQV+4mGpTD5HmVulGLIw641I+uvjXHEOLONT1acxyEck5jqeAv3087a247igQ1+Ez+ZQlauyT2Ex2ZG8+A0oRhmggQ2mJPajfNpJ3za9zvrh97lj27TiabPLHiS7P2MCUvOqC16iwypkiMgI3xOY8tKN9ekJgC3A8dYoWyhWm4acgqwj/7VaThSdZG7XeZ4+F/3rMqBwe0PUBVwohMYsJST7F/1pZV/wATiVkqOVoBKCPlcVBzd4AHIiRRZTcII1nvuN/dYUtYp8sO9emchkOgakX7UfmSBPmKtRtDZEy1O5q8Rv2djesTBgOJstPBV4I4gyDPA8qvTfxMev6a0AW9EPovA7UXzI103kajjcUdZdCkhSSCDcHy/YnxtTVeeZ55hiVdo7PS42UGQCBcWIIgiDyifDnQTCrQkFnLLuigASV5vnJOgM7za/CigzvqXmORKVZcqT2iAZBUrcCCDA53tFa4nBJahTQAWBYD5xYZSdSDa+4+M1ZQZojEDEh2ds9YAbeVCfkCVEyLWUvU5bi2o3mp8V1eHT1gTlQIzpA3CwUfE35d1RPBWLaltXVCSUqjthQEXj4QCSCNbmr+zwOrhyM4gLkzKuN9QYsD+9V9PM6XxKOPwzih1qDkUBBTIlSDqlShIBsdJgnWrjWFaLQUkBuDrHaSsE/HmvNyDOs75qvgsSQrq0JOWSW1LkACUqygG5Im0xIjeDUGKaU2rrVEuJmFpgQB+YJG9IsRqRRKV8cTPmWG9uFwFLKM6k2UoylAM68VCRuHKeMTb6sOsdaoFtxRuAQGlk6ansGfMzaRUW0sWEI6xCgFGMm/PJBygD4sw0jSZ4Vs4r7yxAGVtYhWa6gZOYZeII31sKwODOcEduJc2rgySFI/zEgxOihAltR3STIO4jvlc2xswYpsOtgh1MxPZJgwptXBUjwNFcHiupWMO6qYT+Es/OI+FW7MlVjxEGpMfhcilOoBINnEgXOW3WJHEACRvEbxepQr/ETuJoGwcTnTOOLYg6n0jUcj8Vu6reyWlYnEIbM9tQzHggTnPfu8aJ9L9gBQOJauNVgXBBHxp58ePfNEugGz05VP6AnIkmNB8R9/lppb1FbKMD8R4ltij3YjNiyC4hAAAbAWYiBJIQI/7rR8qam6PtdZiXnCLNw0gnSZlyPG3hvoYvFqQy47HbXKkpO/N2WUePYkc6ddibI6lhCLkpFzvUs3UTzJk+NeU6rYUpFS92/aMOnV5s9Q+JsEk33mZP7eH6VMlo1ZQ37999SJR+3oT+leZTTc8mPWumjaDuN439/+4rKlSDNve+spkqDEHLQAzi21/CoT3i40+pmpHnzkIJvJNxuM/qdOArjCuk7rMFyHBqb5Vm436HskfWjGy+lSXAVNrhyJyqN7ATvuNL8+Ir0VVddtWwMf1nmtY1qH3J/SNe02krJhjDvECSknKsRJkEAmPLvpfd/Gc/yVoW3/AMpbkok/CqDfUwFbjzFBNq4hLrpD7LiXbZXWwVZog2y67uYirPRjYKcQZK30PN2BzKAyzIKQqSJn4eM0qv0yaYZJm+hRnYHn8j/vGb/DCtIJ4Ax6+keFY3s7IkWJsPQH1vPnV7DYJxv5s2mu/nPOD6caM4HAZrnQbvfj51grNjvxHbEfEWGMMSoiB4eVuWp8a9dwqgdTEd536enlTorZCQOO4+G/nvFC9pYCBI1Hv9YqjuS3E6o45i6cKSkg8CL8P4/flQjauDusGwVx49q53cvCj7+IKUn3Nh+n1pdxz+dZM8PKdfetWoWwsZxyoEH9Gdp5FdSr4STk/pUQDl7pmOcij2CxHUOhon8Nwy2Z+En4m+4kkjvI0pIxrV9DP0Nj5ySaZ9jY5OIbLS1dtIHa0MJjK4n+oHXnyIh1W+3vEmor5yPMM7XaWkde2O2kALGuZBPaABsVDdPE8ausPNpSFhQOYWJMk287g6Co9gYwrzNuWcbiRxF4WJ3GCfTUVn+Hpw7mbKA2sgE/kVNhO5Cp5AH+6iCozkdoFjiU8T1jbxUgdWy4QFlQkhcRny/LOhJ5GONjFYVSCl1BLi0gykmesSYJE6AwJTHIb692hjW05mykuKUCChIk79Toka68KqbMS9mDL68gg5IPaUngVR8SbTEa91d+0tthBwhxIKFHMQFIgSQrUdnlBnxqns/Eu4hZSQGQhRSofEuf6Z7IFhGs2O+rqsKnCOFSRDTijMfKpQIBvfKq44Sf6qq7SxGY9cwmYHaV8pSI0g3Kbm0yJ3WrUHjmdxNVYNvCEAQEKJCXDfKYEJk6A3jdutUWNDiEl5hMpP8AmZgSCNM6BqpSdTuI461c/wAF61ol9zrsw/tQmdMg4zvJJnhUuE2l1ctrVKhERquJIOUd19BM8qtzjE5gZyZVR0cbeSlxThdXCShwn4SMpBSBFjeZuZ1qTZr6iMjgyuogKHGIhY4pIMz31WYwuIukEMMiYSLrFhorRKZkxuAIq/htnIauBcAjMbq10UTusfTjVhxOMQZQdb6hwQPwV3/+NaiolJ4IUPIk8RVnEtBLbbCEgBeoAiG0plenH4P9UcxFi8a24MgT1wMhYHw85UbacJ3WqtsHD4hTq5ShZQAiSpSSEzKYMGZBBJ1OUUJa9dbbieJpWjWcCG8GOtxrSPlQkuqPOSGx5lSu4A8Kd0q5+7ftS9sDZxbC1LjrHFZlRoIASEgxoBOvE0abOh3V5jWaxbryR2no9NpzXXtMuA6+NepV5a/Ux6R41AHNPe/37FbBcDwtytb9KzRhxLlTJQrLfh/I/Wsqu7iY0HdeLR6XJHhXlHBR8zHMQNj/AGb4dlMu/ju71KuN3wp7uMnTSavYjobhFC+HbHNIg2iTKfD1prGEG/3YH9B6VWeaj3pr78O+k51No9zGGitG7CJrv2fNwQ288gWIEhcFObTMMwNtQeVMmE2fCUpmTABPG1zymTV1Cfr/ALfSiWFZAAt/Hv18qgvs1RwT2lfTSge0YkLGy0jUTr9dPU1OhCUxHK/df1NSkiNeI8bA/UnwFanWfH9SPWmVYAHMGJJM1ycdBr5gesVDisIFWI5242nzNWl8fdv3qNZt78PQiuHPedHMXNo9H8wO7XT1+kUtY/o+f7efifrXRXDbvv8ASqWLYCwZGpt4CKoNQwMv6YM5ftDYRCSRaP2/QillOZhwKQIKSImwBsIPIgkHlB3V1DauAIHZvOnl/vSdtjZxkkDifXdwtEfxRmmsznMGurB4hHCYrrEoxDI/EQCCg6kGMzav9UEc76U1sPofYCgMyFJ8e7vERx05TzHBY84ZwqvlPZcA5QAtI4gW5gcruWBx4ZVmF2XSM0XCVK0VySqQCec02os/lMUWoUMYPuSEJKEJCRG7jAGvpNRbV2UHm/yuC6Fa5VA8N43HiLVaSMybXzfvIHkRW69e4nzJGp5+lF4xxMsRT2fhDiQtOJnOixZkhCY0kDXccxniNa8wu2Q1OFCS6tEgBu9jBTmUbJtYzvvF6MbT6Ooed6xS1pO/IchVl0zHUXnTWRfStE4ljDIyNIFp7LY3xqTz4q77XqA4nMDHMp4PYz0HOvIgknqknjJIK+EncBwHKcobZkkpTIvJgk/W8nxqPEY11YNw0md11XnfoDEaT5mhJxjSF5UguvTfKCtQOtzu1ndyqjahUnAhY4AhM7TUQerQQL9pUpGoggRmPHd9Ko4tpETiHM17JPZTrIAQLEze876uYfYuLeiYw6Y/vXJj/SDHf6Ua2X0MabOdUrWPnX2lXIiOGp0G8Ust1+fMOr0LEcxZZcdcgYdk5Y+NQyJ1iEpjMR4aEXtTJ0f2OpkLK1Z1OET2QAIREC5trJ76Ym8GkaJ898ezW3V2/X9vClV9lty7QMCNaKK6TuzzKqR7+vvuqVJ+selSrZv6+fuPKtOr98O7nSf02Q8xjuDCThXr7869Krc6iBtHjUg19+70XXzMWmLPLf7991ZW6vL66nw4etZWxK+TMh+U3KfpHpVZ5ufSpM1z73aeMVg9+/etCkbuJqMrzKzTQG7f9KuNuzb2bz+lQkX961I0kR4fpu9KvV7eFkswRkyfjv8A4/3NYB700M++HOtCrW/sn/atQqT73/yaPVx5gpUyfN748vT18olqt6z5X9J868z/AM86jdTaB7M+/cVlbdgYEslfPMquv/v66d0molOfz5+kfoakWj9vflUWu6OPrP0PmKTmxt2TGAAxKzqM0g3115mCfOfXlQvFbPBJkT4br/vR1OH9+VQu4fl7ge/YphVeFmDVZnO9u7AykKFwTJ5WBNxx/Sh2z9ohhQaXdlZgT8ij8h/oJBjhcV0nHbNzJIjUEeVr+lIm1ejk2gG+h3yU24jeZ8d1M6NTnmL76MjEPbD2iWpacVZIlCifiRaZO9QgieAB41O50vQTlZBeVmnsCEC8KzLPZ8p0HE0iYbEqDrbOISVpRmKZTmK4EARGokyNDlo7hhiXTCEJZSQIFlK14CEjdx/Zx9Sdoin0GBwJax21HIzYp1KE/kQco4kKUe0vf51Wb2i452cKz2TotcpTMnRPxKkbzR7ZP2eoOVbxK1kC6yVG5HHS/DuptwmykIAgCQNfCgn1BY4hdekHdonYXoU45JxDilgz2AciN+sXIg3vupp2dsFplOVDaUi2ggaX093NFQ13Rr5H+ZrbJw4fWdfAUMwLd4YoVOwkQRx9yr+JrfLr77/fOtlHX3wrXl79/wAVnwvAmnJnuTzP8z751nv34/pXvHxn3738K2UROnL1rTcAOZyRFE/p3Xt9PCoXE+v61O4Sfc6z7/2qM8ffL3wpfeQ/aEV+2QH3+tSAVJ1Xv34VsG/WhBWR2mpcGaL4n3yrKmFvfIX9R7FZVvSMzDiSrwC/yH05VEMC5+RXuOfKmaKyKcnpyZzkwEaph4EW07Pc/IY8K3+5OD5D6Wt+lMVeRVl0CDyZDqWPiLYwTn5D6eHpUgwLg+Q+nvjTBFZFc+gT5M59S3wIu/cnPyH05+/GtPuLn5D6ezTLFL3S3pGrCNrKQgq+74h1OZUHMw2FABGXtC9zIi2s2h6eh8mdGpYeBIFbMcPyGtf8Hc/Id8+O/wAqjO3k7PYQl5b+IWpheIUtRSSchYSsDQAEughIsIPKgm3ulyltqYT1q1jFJzufhthttG0ENhMJVKkmCkRcgSrWqf8ArKz5Mt9Y/wARi/wxyfgPpyvryrY7OcPyH04UPa+0pCxCcM8VLLfVJlodal5bqUKBzQkQypRCoOnGq3QbpinqcFhlJcUpTLQU6SkgOuMrdShUqzEltBOaI0G+tB0+sDEqdU5hN3ZDh+RXp7mqb/RpalT1Z3yLb+86aeXOo9o/aT91dxScQ12WnghvKptJKE4VDziiVKgmDIGpzJSBMwX6RdNEYQoHVOO5my6rIUDI2FtozHORMqdTYXiTuqLoEU8EyHVMfEENdDwDPUmSIvHKr7OwSkyGo8Bz5+NQYv7Sm0IWrqHF5HH0QFNZsuFSpTyykq7MZbJVBIUkgQaDMdNl4bEPqUhS8Op3EuruCpKWsLhVpSgFVviiNJV31qNKo8mZ+sY1f4a5+U8N3fPnUn3Jf5T6e/Z8RD/2moQDnwzwUha0uJlo5OqVh0rVIXChL6Yi5g6UT2500awuKZw6wSt3LcFAyhbobSYJBX2zokEgAk6Vp6CznqmTfdFnVJ939+Fa/c1/lPpymPQ+HOo+i/TFONUsJacbyoSsZyg5kLW6gEZVGO00qx5UB6OdPz1GEacQ4684wypTstgFbzT6kAyQZJYUCYgWqp04PmT1TD5wLn5D6cPflWDAuflPsjnxFL+yPtVQptoPNnrTh+tXkLcZuoW9lSjNmgtoJnQEpSTNEcP9oqC60heHdb6wIJUotkIDrbziMwSsmShlRMTEiufTL8y3rmE/uK96T/EV6cEv8p8PH96W8N9pJxTjKWG8qHOtCyVNqKcuHS62QUqImFCRcggjdTV0SxSncBhXFkqWthpSlHUqU2kknvJrp0y4xOesZW+4Li6Tp+3DxrBs1f5T6b5/eaPxWRVPo0nfXaA/uS/yn03RrWv3Jf5D6cre+dHorIqfSJOes0Xl4Fw/KfZPv2a8piivaodCh8md9dplZWVlHzCZWVlZUkmVlZWVJJlLu3dgnEYzDqUkKYS1iW3QSLh5LSQI1IISqmKtRrUkipiPs7Q42225icSsNpU2CotZlMrLRLKj1dxLSO18Wt717iPs5ZU71gdeTLhcWElELJxAfCVSg9lLgtEGCQSabKypJE5n7M2UDsv4gKBbLaszctBlbqkJR+HpDq09qbEbxVjZX2esYd1lxDjpDKUAIUUFKlttrbQ6qEg5w2tSbEDQxIpprKkkWtqdBGnnFuB15txbnWFbakgicOlhSUkoOUFtIM/EFXBEVJ0i6FtYxSCpx1vKgtnqyntoK215VlSVWztpMiDqN5phrKkkT9qfZq1iFuuLffDjpVmWnqknq1NKbLQHVxGRUZiCqye1ap8R9nWHWFhSnSFh0Kuj/nstNK+TclpJHOdRYNNZUkigfs0ZUlYW8+tTnWFayW5JdVh1KNmwBfDogRYFXKCu0uiyHsS3iOsdbWgBKghQAcQlwOJQuQTGcfKRIJBkGjVZUkgPo/0SawZltS1S2lvtlJ7KHHVg9lIvLqvADxpYL7PMO0WSlbp6lLKUyUXGHQ+lGaEXJD6piNExF5aaypJFJj7N2UDKl58ILIZUgKQAsBlTIWqEXUG1afDIScsirJ6BsdYhZU4cgaEEpghll5pIPZm6XlTBFwIi4LJWVJIs7M6Bts9V+M+ss5ggrUg5UqZS0EgBEAJQkGwEqkmZo7s/BdU0hsKUoISE5lRJyiJOUAT3ADlVmsqSTKysrKkkysrKypJMrKysqST/2Q=="/>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pic>
        <p:nvPicPr>
          <p:cNvPr id="1028" name="Picture 4" descr="http://4.bp.blogspot.com/_mGQtNLitA0s/S-GydIvA9bI/AAAAAAAAAAU/pMmxZ-wM2jA/s1600/phishing-cop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8184" y="2564905"/>
            <a:ext cx="2207146" cy="1512168"/>
          </a:xfrm>
          <a:prstGeom prst="rect">
            <a:avLst/>
          </a:prstGeom>
          <a:noFill/>
          <a:extLst>
            <a:ext uri="{909E8E84-426E-40DD-AFC4-6F175D3DCCD1}">
              <a14:hiddenFill xmlns:a14="http://schemas.microsoft.com/office/drawing/2010/main">
                <a:solidFill>
                  <a:srgbClr val="FFFFFF"/>
                </a:solidFill>
              </a14:hiddenFill>
            </a:ext>
          </a:extLst>
        </p:spPr>
      </p:pic>
      <p:sp>
        <p:nvSpPr>
          <p:cNvPr id="5" name="AutoShape 6" descr="data:image/jpeg;base64,/9j/4AAQSkZJRgABAQAAAQABAAD/2wCEAAkGBxQTEhQSExQVFRUXFRQSFRcWFRUdFRodFxoYGBgdGxUYHCggHh8lIBkYJDEhJikrLi4uGh8zODMsNyktLisBCgoKDg0OGhAQGywmHiQsLSwvLjAsLCwsLDAsLCwsNTQsLCwsLCwsLCwsLDEsNiwsLCwsLCwtLCwsLCwsLCw0LP/AABEIAOEA4QMBIgACEQEDEQH/xAAcAAEAAgMBAQEAAAAAAAAAAAAABQYDBAcBAgj/xABEEAACAQMCAwUECAMFBwUBAAABAgMABBESIQUTMQYiQVFhMnGBkQcUI0JSYnKCM6GxU3PB0eEVJJKTorLwRGODlKMW/8QAGgEBAAMBAQEAAAAAAAAAAAAAAAECAwQFBv/EACwRAAICAgECBAYBBQAAAAAAAAABAhEDEiEEMRNBUWEFIrHB0fBxIzJCgZH/2gAMAwEAAhEDEQA/AO40pSgFKUoBSlKAUrFHcKzMqsCyEBwCMqSMjI8MjestAKUpQClKUApSlAKUpQClKUApSlAKUpQClKUApSlAKUpQClKUApSlAKUr5kkCgsxAABJJ6ADckmgNLi/F47cRmQ45k0VugA3LysFUfzyfQGql2l7YOt2IIfZjSQk+Ek2UjWP9CcxnbG5MRG2k5rXaHtR9fddELA2Un1tUJJZ2Vke3PQYLKso074zg1Xr51flzSiTKLIrBW0vI7jmTLr+4qDOuTOxJUbmuSfU/NrDv9OLX2OmHTutpfvJeexnHIYIpmXXczzTySMsQVn7mIgZJMhELaC3fIPe2G1WK07b2+63J+puNwtw8YDjzjdWKv6gHI2yBkZg+BSR8mMRx8lSisItIUrkZwQNs1CcZ4PELnnTtJyZdKZDkLG+wwzjvrG2B7LBdXUbiqwztfL6G0umTW19/+HTuF8bt7gsIJo5SmC3LcNjVnGceeD8jUhXDuAceFpxOVbCzM0JHLuVhUtIvLOC6YXugHPcLHUQSAucntHDr6OeNZYmDI2cEeYOCCDuCCCCDuCCDXZF2rOKUdXRs0pSpKilKUApSlAKUpQClKUApSlAKUpQClKUApSlAKUpQClKUAqi/SxxnlW8VujAPcTRxsMjVy92kJHXSdOgnp3qvVc3+lHs1qYcQ6iOMK41YdAhY64ydjnUQyfeGMZOxzyt6OkXxpbKyANsYpHdMF5lhijXxLjXufygMCfIK1eXnZ9o5YtQBto1VpJWZdsM885KdcvIIzsMYB8hW1YTI01pIx2KzKhPQsyrp6+OkOB76sfE7JZopIX9mRGQ/uGOteL0iqGz7v7cHtZlbpeX35KDwvjd/dTMbS050K51KSEdcdMys2nWcZ04z08NzcLHiAkQrIhHtRyJIveUjZldeh/oRgjIIr67Av9U4QvLRGnjWTXGZAuZtR1K7t0PTfyAxtisN3Kss9zPAusfZCTlnKyTIuiXls2AwVRGudgShHXNepmxRUbR52DNJzpmhwG8j4P8AWYki7s0qTQSuJOUdZVDE8qKxBTDFQR3tQHXerh2L4mskt5uUMk4njikUpJy+TDHr0EDYsjHzGQGw2RXPONdqLYxvbLruJZFwkMQbmhxupzjuMrDVvuunOK2jxK5f6mJLdl1JBIl0syCVGk7iyctARpLYBUtgh8EHpVoTnStFMmPHs6Z2WlRHZnijzRYlCrPHhJghOjVgEMmd9LA5GdxuPCpet075RztNOmKUpUkClKUApSlAKUpQClKUApSlAKUpQClKUApSlAKUpQCtLi/C4bmPlToJEyGwc7FTkEEbgjzFbtKA5H2h4SLSUx45lpMSYizFgrj24ixyQQRqUk56j7tLS6lR4FSYyJJKIykq6mVdLMcSAg7BTu2rwHlVquIVZJIrjEyYH1kbDUue5dR6MaWBHeC4KlMjdRqp/aXgr2Txu0h5QcGG7GMISMATDoMgkZ9lvynAry8/TShk8SH9r7r70ejg6hSjpPv5MsV3wa3lfmSQQu+ANTxoWwOneIzXnFLwQRgIF1sRDAmVUF22Rd9gB1PkATVYbt+keA6icHZWtTqz55RsAHJ6Bm6j3Vo/S+8ywxtGuUkV7Z8jJUyNE6keAYiNkz5MR41bHDZrbsazyJRbj3Ki/bhrKXNppe5AmjurpzzFnZnGGQHGFUINJ8mO3Q1qcFfiEkkV47SvDE6M2XG0auHOmHVkqOowMVucK4dFbxjXHHKcd7WmoEnwAGD6CrTw3sSzMEkymRzSoyY4FbOmNdWeY/UnXqVQMYORXS86a4GT4a8FPK+WrpeT9zo/ZeVDemRGBWe0RlIOzCFyQR8J/wCdXOuZWskdpPZ6pdKwGRJHaPSojkjYAExRiNe8Ij4DbNdMFaYX8iODqF/UZ7SlK1MBSlKAUpSgFV7tV2rSy5amN5nfUQkZjDBV6sS7KAMkDr4+lTd7dJFG8sjBURWkdj0CqMk/IVwztVxQ3EhMg79xnERYhljQfZxgruO8VLYP3pDnoKkFvm+lnlEmewuEjA3dXhcjzyqtsAPHNYR9NlrnvWt4q+DGNcEeB9rxqq8pZDolJaGBFluWxu/4EwBvqIJIHkB96p/s9czyu7SlQigKIwo2Y94DV46UKg+BJOMY3URZLr9M/DfvGddgTmEnGfPSTWxF9MHCD/6oj3wT/wCCYrA8Cnqqn3qD/Wo264NBnJhiOfONP8qmhZaoPpJ4W3S9hH6iV/7gK3Ye2nDn9m+tfdz4gfkWrnj9nrU9beH/AJa/5Vqzdj7JtjbR/t1L/NSKihZ2W2u0kGqN0ceaMGHzFZq/O3HuzNtbBGhRo9bFWKzS+CkjbVk710T6KJ7ptSzTySRpFGGWUo7JI/fCiUDU2EwTqJ9tceNKFnRaUpUEilKUApSlAaDcJj18wAq2rWCDjBPtED822odDgE771XO3tmRFDpU8lC4ZVXKqxA5bso+6uGHTALKfDa5UqGrVExdOzh/ZPgVy8y8mVpHKsJriSMlEyc6lbbLY1gRhj7QzgdZ67V1Js+IoMSZVZBnky+IKOd0fx0E6gRkZAzXUqov0vRB7WCIqh5l2i98nR3Y5pO9gE4OjHpnO+MVjPHHVtmseolF35ehWOD9izHOJJZBKkZ1QjThi33Wk8CV8MbZ3wMCp3ifHIYdi2t/CJCplProzsPU7VT7Ds6wLB9aIcHQt1M0ZPj3cjb0O3pUzZcMjiGERR47AD+nX415WTqYL3NM3xRy5q37sire3b62t7Ojx2hYtOgdTJ7SsGmZV78SlQSmTpXVuQStdf4jxmKHTqJZmGUSMFpGHmFH3eneOFGRk1QJVdkkVMamjcLq9nUVIXPpnFS/ZGOP6tG6Bssiq5kbVIDH9mUZvyFSuBsMH1ru+GZpZ9oyrj6HBPO2tn3LLwfjQnLKY5IZFAYxyadWkkhWBRipBwehyPHG1SlVPiNkzlGjlaGRdS60CltD4Dr3gRvhT02Kitd+Bqxy812x8/rlyn/TE6j+Veo8Lvgqs6rkkLy5dpC6tfxoCV7kMBj7uQTy2QzEHHlv4bVPWhJQFjkkZzpKn4odwfSqj/sGPH8S7/wDvXv8AUzV9xcVngcRrKl1sX5UjotyFHijgBXA2GGA9XqrxSRZZosuNRvGLvTojVtJfUWfb7ONBmR9/2qD4FwfA1rcP7U20rCMvypv7GYaJfgDs/llCw9ay8a4eHw5YKgxz853iTU5Ub4GptOo+KgjyrM1Kp2v4izQxwHOq4b6zIpzlIlI5aEeBJCZHQ6ZKqt64VdRGcZPTJ+HqelfSXzXLyXb9Zm1ID1WIZ5Kf8J1H8ztWWxh5k6qfZT7Vv2nCD/i3/YasirMlr2bJt0jdyjNKtzMVCks+QwUFhjCkKAcdEFTNhZiJAiljuzEsQWJYkkkgDz8thgVsE0qSBXjDNY5JsbDc1gaUnxoDyRMGvmhNKAheOrE4YSozLCqzYBPfL61Eeke1nGMeOoCum9juEG1tY43xzWzLMR0Mj7tj0Gyj0UVTeFWf1i9hiO6Q/wC9y+WUOIFI9Xy//wAVdNqrLIUpSoJFKUoBSlKAUpSgFVf6SoweHTk/d0ODnDLh1yUP4wM4G+Ttg5xVllkCgsxAABJJ6ADcmqNc35vHDEELjXAhB2XOBI4/E+5APRdtjqqVDbgrOSiiscDu0fIS4WYAAKMJzARnOplOPLbSPH4SlQt5wu4tyWSGKdFZnUE6bhNZJZVOkhtycbjrv51sPx+AKxduWye2kmFcY81/y2PUZr57qujy45duP30OWSvlG5PIhBjcBlZSrKR3SDsQa+eCGSyXTETPbamblHHPj1ksxR8/aDUSSrd7fY7YNY4dfzXt0sUDJCpR5A0y6i+krgBAQRsfE5x4bVvcOmuJWjt2QwO7SrI3UAQnTJoIOQxOnGcbNkZxWuHD1OCskHV9/T/ZusGRS8OS59P5LfN2icqs0UYaHUo7/MWVwSBlI9GQdzgMNyPAb14vanQVS5haBm1FcNzEIXBJ1oMrjIzqAGehPU7sEKoqogCqoCqB0AGwAqO41NDGNTuY2kxHlBmZwN9C4Bbz6dNzkda9KPXZL5PQl8Oxa+httxkOyqElIYgAiN9GPxczGnT8arPZW6aSdpQitIGcSvqysYJ/hgj2pCAuegRQoO/WOPFLRHiW1kmtW5scEsKRYldGJQMkMyMrFWwdQGdIYeVTPZq62lBZRdSzyHly4STuKqJqjXoTEiMdOxySNq7seZZKPNy4HjuuV6lsm5M4MMqxvtkxuFbY530t1Gx+VQXaHjMpguLN5FkLzLbKVXTIIjGk0uvBwe46oGAG7jbxrL9Vuo5RNIkVwq6VRY9SyRliVd0V8hiQwzlgcKcdcVWpY1e8u7lTkSSKidekSJExA/M6H3gLV8nKKYuGZceArb7LHUkko6NIUQ46rH3Plr5hHoa0LzUQI09tyEB8i22fcoyx/TVktLdY0WNBhUUKo9AMCsjc+nVtQIbA+8Cuc+452/nWLiVzy4nk/CpIHmfAfE1s1B9p7oBQh6fxXHop7o95bGP0mgIm2muABqn1HAz9mmM+PSvprmfI+1BJIVVCKAcnxzk/EeGa1rCUEYJGrU2rfqwPfx6AnHwFSHBk1u0n3UJjT1bo7D3ez79dATNe0rV4jrK8uL+LKywx+jOcavcoyx9FNAWn6ObX7Oa6I3nlIU+PLhzGnwJ5jj+8q31q8MsUghjgjGEiRIkHogCjf4VtVQuKUpQClKUApSlAKUpQFBvbiS7klDyMIY53iWJMKriI6W5re0+WDd0ELgAEHfMpZ2gQs5OWcjJPgAAFUf8AnUmobslKskSSA/xHkmPvkdpMe8asfCsV5x4/Wba2kUxSG5IZDuksQhnZHRyMEBxESNirAZ2wT1RqKOObcpMsc1urdevmKwNwuMnJGWHQkAkfyrYjnDM6jOUIB8twGGD7iKy1oZHEbq1NtdOYutvOwVfQdF9zI2PTPpVr7D9pLWZNHNUTma5Oh9pcPK7KAD17mjYeXpUNxu3kfid1FEhkd5FYLkAaeVFksx2Cjz92N62+zfZeS0uZLuW0mZjlVMRhZVXA1MVEmtmPop28PGvInjm9o06vg+qzZcHh4cmy8TVJr29S/VSbO7EtxNM/USSQLn7ixOUwPLJUsfVvQVYTx6Nk1QAzuchYo9pMjqGVsaMZGdWMe/aqF2xjltUklkj5MNzcKBGXTnKTpaXPLYjS2H6NkZ9duR9PkyQaSOHrpqUVBMtnB40lkW7fTpGqG0z1Ord3X9Wnu/lUno1b8/AkMfLHezIJpdXtSsoyutxuNwvQeyukACvbgKLy1QDYQXRUD2RpNuowOnRiB6E+dRcCty4Y0d8z3dwJpAe/iMzkjUem8caDyXYUjHVJR4/WdMIRhHSv3g8vbeaztykVy2qVljSMqvLTWftDEDlxpXWwBYjIHxwQxiNQqjAACgeQG3zpdW2m4PeLLEgjTUcnW/2kzk+Zyg8hpOMdK17+ZlXujLsQiDzZjgZ9M7n0zXpYdtFs7PNzqO7UVRu8Bj1yvL91Mxr+o+2fgMD4sKsFavDbIQxJEDnSMFj1YndmPqSSfjW1WpkKpNzxGEz3BeaN/tVRVyCVEQXbSMnIfWc+Zq7V8JGAMAAD0AoCnct3BEMbKGJ+0ZCiLnqwDAFuuRgYPmKsFrbrGioowqgKPhUlIuRitIjG1AK2eykfM4iNsrbwGQ7dHmJRMeuhZfg3rWtVj+jy0xDLcHrcSl1/RGBFHj0Okv8AvqGSi10pSqlhSlKAUpSgFKUoBWG8h1xugJXUrLqHUZBGR7qzVq8SuuVE8mMlVJA88DOP5GgOd9m2KNPasqo1s6RNpzhiUVtYydgwIIXw361n7YWk8sMTQoGeG4iuMZxIQh73LPmVyMbZB+Bk+OBV4iRsGltUI/NyZHDH34lX+VbSLIFOkKTtgMxA675IBPTJ6V0xdx5OSaqfBp2ZZohJbSRya3eRy4YBydtOQcxlcBdwxGnBGakLeclNTqYyM6gxU4x1OoHGPX+lRcNlLC81yWgjRwHlTLlcoGBfUAMMRpzgHOhfGvi3s5btM3QCRMQRAuRqXqOcxGrfYlBgY2bO4qykUcSH7McTDPcXxt7grO2RNy10iKPuxhUDcxlI7xYL1byFXCzu0lQSRuro3RlIIPxFfHE5DHC7qY1YKeXzDpTVjCAkDpnA2qnGb6tA1/HHIHib/e0Zx9uGUEtgd0SBnQ5wCApTpjC9Sa2JfikSC/gkjwJgjmcgDeFgQofxJMgXR+l/AGtLtmqywF5EWRYmSfQy5BVD9oMeZj1j41FdjuNm4luOaAJncSjH9njSqj9GMfuz4mrxBw4MpV99SlSPQgg1EWpRtdmXyY54p6zVNEPcdkbqGeGaCRbmGKOWJUc6bgJJyztKTok08tcFtJIzkk71CvcyW0yvc208EAkuZBKwUp9oM94xs2jfVu2M1beD9qBHa28RV57lYo45UiAOl1UK2uQkIm++Cc4OwPSovtXdzzQiKWURCZ0hEUQBDBjl1eRxqbuBz3QnTxrgliiz0I5ppFct3LLrbZnJkYeRc6iPhnHwrJwiDm3Bc7rAML/eONz+1D/+lfF7KI1dj0UMflUzwSzMUKq3tnLv+pzqb5ZwPQCt0q4Odu+TfpX06Y6+QPzr5PiTsAMnNSQaF9xiGJtDv3tOrSoZnweh0oCd8GsKcbVxlIbhvfC8Y+c2n+VQ/Y1Rqvrs6jzJifM6Y1LAADyD4x6Y8KlLq7MtuuVMfOkWHc76WbBPhjKg494oDNwziHMijlXOmRFkAbqAwBGce+tp2DehrHIgBwBgDGAOgFfNAYblWbTEhw8rLCh8QX6tj8q6mPoprp1pbLGiRoMKiqijyCjAqkdibXm3Uk59i3Xkp5GSQBpD+1NCg/ncVfaqyyFKUqCRSlKAUpSgFKUoBWhxuxMsTKuNWG05zpyVZDkjcZDEZ8OuD0rfpQEJxLh7zJHMUVLiLLBVbUCGGHTWQNm88bEA1GyXDdPZ9PGrbVC4uZ7e6l5iF4JWV7d1K5DEDXE2SMHIZ1PQjIznAOmOVOmY5Ytq0bl9aPIYFXHK5nMmz1YKpKr65fTn0U1KK2WGfOscFyulSCNJAK+uRtWGa6VCSTgAEk+XjXQuTmfHB88R4elwUViwMb6wY20sCVK9RuO6x32IzkEVV+13FFXl2EQTRk83xAK4kRBv7ROGJOfmcie4Zc9yW6ZgEk+1G+wjRQFJ9SAWPlnHhVS7PdlBIBdXbNI0rNciI5CIZTrAI6sQCBvtsNq587ajx5nb0Kh4lzVpeXuRvZiK5kdJlQs8UqYdhpTS20qa8bjT4DODjbarwljcSyA3Mx0AnEMIKRdDgO+db/NQfw1kv+JRxAa2wTsiAEufRUXJPwFVri/aiXdQ31cAZxlHufHBwTyos+Bcn3A1z404x1R29XljmyeJJJP2LU00NssaAKiYKwxoBljgnSkY6nY7Cq2eJm6mUtFJEIGVQsqgNzH3bGCQQE07/nNRHBpmMVzKVbbLiR5GKyLpJK85sN7yoCDbGQCKw8PeQRoWJDEayMnult8D9IwvwrRROWU74JpBz5eU+6q6yn0Ebg/InSMeIzVlYnLA+yAcbbDyxVW7LRk86Y577CJeu6xE5OPVy+/jgVPlzjGTirmZtsx3PUhFI+PU1A9sZWFrnBOplSQhSSIywDHC79MjPhnPhUlrPXNGYnc0BTOy3aCNYjEIbgSrrmkUx4H2js5OtiFA73UkelTFm8tzyZXCRxbTBAxaRtu5qOAoAzqwM7gbkVrccXmGdOocWtofMc125n/Q6n4VYY0CgKBgAAADoANgKEmC6HQ1p3c4jRnPRVLH4DNedo2m0IIBlmkVScjur4tufDbz69DX20XMkij8C4dv0x9//uCD40bCVui59huHmCyiRsazrklI8ZJGLyHf8xOPTFT9avDB9kvuz/OtqqF33FKUoQKUpQClKUApSlAKUpQCtXiVik8TxSDKuMHHUeIIPgQQCD4ECsXFeMQ24BlcKW2RQCZHPksa5Zj7hUBc8WuJ9kBtY/M6WuG3+KRg/ubf7ppdEqLZBw3cdvMbSZkjn2OMgRyaicMgzhS5BPL651dfaMjdOwUlF1t4KWCj4seg+BPoa17vg45apFpTEqTMXDPqKnVljqDM2oKdROe7ULdMZXKJPJcAZWVFEaW2R4NKqGQ+qIzHwOBnOsc3HJjPp3fHYyx3qyRtAzDkJmW7uD3YnLszmOPPVSc6jkjThdy2Rk4xx5xGZESVI/ArGWnfb7kRGEH53/4ehqAueJcxgAWkkDaEAQKEYDGmG3J7rDHty50jxx0zpdStFLAkimaIKSxLaFUtpKc5s63AVhrxgHbwqj+Z2zSPyKokTd8SdhzEwiOQGkDOS/kDKBzJz+VNK9QT1rx5Ik0RW+l55CubhkASLWNeOhCMyjZQM7qTknJ+bYrcaiRLcRxLIysmEVs6fsUUKNSEDqx1d3cAEZ0eDcQeSaScQI2T3DpkVQwGNRydOwwuoLrOOgFCDZ4rY82ZEe5W4fXCsiFtXK0LqkKx5OnUVO53GrFWCRckKOrEKD5E7A/DOcelV/szw1EmmZSp0aYdgBhj35PNsHu+0Scg71auFLrmz4Ipb4t3V/lrogybtrZY0WNfZVQq+4f41kr0GhFSQeUpXhbHX30BW7U67jr1u55P228awH5ORVlqn9n7+MPGWOC1tzwACWJupXkOEUEk4QZwKsfPnbIjtm9GmdY0PwGp/moqLRNN9iB7VSzNNHHCZFbS2GVMrqYgZZiCoCgMSOp2xvVg4IdU8p68tEj9cuS7fyEdc77S8avFuJYufsrYKwoAvdVSwDMC+Rk9CM6W2FdX7H8CSERoBlyEM0hyXdlG5Zzud9t6o5WuDVQcXyXOBNKqPIAfKslKVJQUpSgFKUoBSlKAUrV4jxGOBdcrhR0HUsx8lUbsfQAmq3d8WuJ9o82sX4iFNw2/gpykYPrqbB6KaiyUm+xOcY47BbAc6QKzZ0IMtK+PBIlBZvgDUDPxu6n2iT6rH+OTS1w3X2Y90j8Dlix/KOtYbPh8cZLKveb2nYlpG/VIxLH4mtmquRqsfqatpw9IyXAJkbZ5HJaVsZxqkbfAycDoM7AVtUr0CqlzDdQCRHQgEMrKQehyMb+lc3bgP1KNUkRkUAKbiCWVU28WKkGPO+52367104mvCM7GpTorKOxzcB425yzgkKVJnjRzo6kCUaXx0+8fjUMbSHnFZ8wqCAYgJZFkZTqQRuzZRsMMJp6ElTuSLnxfsgdzasFXZhE2yqysGUxvg6dwDpYFdhsBmojh/Abq4lzIjwImSZJdDSNIw0swVSQSF7oPsgE4BAArTZGOkkzy4vGmJEhCqN+SpycHpzMdc/hG36utZpLKQRPM4aGFFLHK4lfbuqkZ3XJIGWGfADcEb3GezEVvE1zEXDRBp5Dkan0jMjhgMrJpBxpwp6MCK1+N8ZLx26Td1edKJHOBGxgOIwSdgWLK+PNCOgptfYnSu5o8LsOTAibasAyHxZzuxJ6kk+Jqf7NR/ZtJ+N2I/SvcX4HBYfqqD4pcYiJQgsxVIz1BeQhE6eGoipz6+kOm2hVppURVEUeCwAGAXY4VB45YjPhmrmRL1Hz8YRWKRhppBsY4RqI2zh29lP3EVlg4PLLvcvgf2MJYJ++XZ39w0r5g1m4lfpaqkMMYMj5EMKAAbdWbHsoud2+AySBVHP0NVj82aR4feT+06WieKx4knx/eN3F+Ab3+NQ/aaws4IzbgCW6nMcOqT7WcB3ALlmzoAAZh0GVGOlTbWcsn8a4c5G6RfZR/Ar9p83quw8StzO6ycuFYJmWJBkyvJp0mV1XJ6MwGeuc+VKfmRtFdkS/BLgrJdmKNGZXihGXK7JGpC5CNsNZ+dS0HHAMCeN4MkKGcq0eT0+0QkDPTvY6gdagbSMTTiZdSRxKylirJzC3UEMB3VxnJHUjB2OXE+L5TECc4MVj1v/BOtguw9qXqSQgIwDuKOKYjNrgoV7KEM7SHEy3cTlWONSrJMZtz45dSR+HB3Ga7n2M7Q2lypeKeNmOO5rUSKPzITkb/ANKrP/8AAxXEUUMjEyqixtMo3IX8StkMo6DVkgePjVV4v9C1xGxaApKBkjQwR/8Aly5TPqHFZrg6ZpTfen7/AJ/NHe6V+bf9j8StCoZbtUB35aThsD1tm0n921bVv26v4nxFeyN/7V3BGR81dpf5CrbIyeGadLn+Gn9D9EUrlvCfpSlUZvbVTHsPrFrIHi9dSMQYyPwsQ3XANXns52mt74SNbszLGwRmMbqMlQ2AWAzsRn3irGTVEzSlKAVE8c4g6YSELrPVm9lB56Rux8hsPM+ctUdxLh+rvL7XiPP/AFqGTGr5K7FbAMXYl5CMGRzl/cD0UflUAelZq9IryszoFK9pQkYoTSvKAUpSgFKUoCF7XsTavCPan/3YegkyHb9qa2/bWTs1EDaoWGRIZJcEeEjs6ZHopUfCtXtlaM0aSLqxGzl9Ay4SSN4mZR4smvVjBzpOATtW12b4qJo9JAWSMKrAewQR3HjPijAZHluDuDVvIp/kaV32LtnkV15kQDazHC5SMtuNWlfZO53XB+VTllZRwroiRUXrhQBknqT5k+Z3rPSostSQqo9quyUs8/1qC4aOUIsYTU6qQpY45iHIyT4hht0q3UpYas5uOJ3ULBJJCj5xy7tVKP8A3dxGFB6ep8xW6/bJQeWIJPrB6xbYPXBDjJdTg40qW29kVd7iBZFKOqup2KsAVPvBrQ4R2ftrUu0ESxl/aIyT6AEk4X8o2q+5l4XJX4+DXV2Q1yVhj6hMaj8Yj3SemGfV+gVZ+H8Jji9kEudi7ktIfTUd8flGAPAVuiprhlhp7zdfAeX+tVtstSgZeG2ehcn2j19PSt2lKuZN2K0uJcJguF0Twxyr5SIrD4ahtW7ShBz3jn0Wwk82wkaznGwKs5jx4jTqyB6A48wauPZ/hv1e3ih7hZVGtkjVFdzu76F2BZsk++pGlCXJvuKUpQgUpSgNO+sBJuNm8/P31BzQMpwwx/T51aK+JYgwwwyKhovGbRVs15UndcJI3TceR61HOpBwRg+tUo1TT7HzSlKgsKUpQClKUAqu8V4A6vz7JxFLvqQj7Jwxyw09ASd/DJz0JLVYqVJDVkBw3tRGWENwVgnyFKOcZJ6Y1eeNhuD90tjNWCorj/Z+3vE0Txhtjpbo658VbqP6VUY7PiHDNo5PrVsOglySo8tSgsnvwyeemnci2u50KlQnBu1MM5CHMUpGRHJgFh5xuCUkHqpPripuhKdivpEJOAMnyrYtLJn6bDzP+HnU3a2ixjA6+J8TUpFZTowcP4eE7zbt/Ie6t+lKuYt2KUpQgUpSgFKUoBSlKAUpSgFKUoBWOaFW2YA/+edZKUBFz8HH3Wx6HcfOtCXh8i/dz7t/9asdKjVF1NoqbDHXavKtboD1APvFa78PjP3R8Mj+lV1LLIVylTrcIT8w+P8AmKxngy/iPyFNWW3RDUqY/wBjD8Z+X+tBwYfjPyFRTG6IelTicIQdSx+I/wAK2obRF6KP8fmanUjxEUW+7FrcAlECFjqIZcwsfxGPbvZ++mlum9R8a3fD3AkHNjyAqTSEoc4wIrsjOfKOUZPQHAzXUa+JYlYFWAZSMEEAgjyIPWrJGTZB8E7W21wwiyYZ/wCwmASX9ozhx6oSKn6592l7EuxIhjjngbTphlbHJfJ76uckpuMoCCNPdznAufA+HC3gigDO/LULqdiWbzJJ9fDwGBUkG9SlKAUpSgFKUoBSlKAUpSgFKUoBSlKAUpSgFKUoBSlKA8r2lKAUpSgBoKUoBSlKAUpSgFKUoBSlKAUpSgFKUoBSlKA//9k="/>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pic>
        <p:nvPicPr>
          <p:cNvPr id="1032" name="Picture 8" descr="http://4.bp.blogspot.com/_fX4touxF5Uk/TKZeXN3gPsI/AAAAAAAAAB4/inpudCdGowk/s1600/20090301103238-acosoeinternet.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12160" y="4298548"/>
            <a:ext cx="2795761" cy="24578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4636200"/>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6"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wipe(down)">
                                      <p:cBhvr>
                                        <p:cTn id="19" dur="580">
                                          <p:stCondLst>
                                            <p:cond delay="0"/>
                                          </p:stCondLst>
                                        </p:cTn>
                                        <p:tgtEl>
                                          <p:spTgt spid="3">
                                            <p:txEl>
                                              <p:pRg st="2" end="2"/>
                                            </p:txEl>
                                          </p:spTgt>
                                        </p:tgtEl>
                                      </p:cBhvr>
                                    </p:animEffect>
                                    <p:anim calcmode="lin" valueType="num">
                                      <p:cBhvr>
                                        <p:cTn id="20"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21"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22"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23"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24"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25" dur="26">
                                          <p:stCondLst>
                                            <p:cond delay="650"/>
                                          </p:stCondLst>
                                        </p:cTn>
                                        <p:tgtEl>
                                          <p:spTgt spid="3">
                                            <p:txEl>
                                              <p:pRg st="2" end="2"/>
                                            </p:txEl>
                                          </p:spTgt>
                                        </p:tgtEl>
                                      </p:cBhvr>
                                      <p:to x="100000" y="60000"/>
                                    </p:animScale>
                                    <p:animScale>
                                      <p:cBhvr>
                                        <p:cTn id="26" dur="166" decel="50000">
                                          <p:stCondLst>
                                            <p:cond delay="676"/>
                                          </p:stCondLst>
                                        </p:cTn>
                                        <p:tgtEl>
                                          <p:spTgt spid="3">
                                            <p:txEl>
                                              <p:pRg st="2" end="2"/>
                                            </p:txEl>
                                          </p:spTgt>
                                        </p:tgtEl>
                                      </p:cBhvr>
                                      <p:to x="100000" y="100000"/>
                                    </p:animScale>
                                    <p:animScale>
                                      <p:cBhvr>
                                        <p:cTn id="27" dur="26">
                                          <p:stCondLst>
                                            <p:cond delay="1312"/>
                                          </p:stCondLst>
                                        </p:cTn>
                                        <p:tgtEl>
                                          <p:spTgt spid="3">
                                            <p:txEl>
                                              <p:pRg st="2" end="2"/>
                                            </p:txEl>
                                          </p:spTgt>
                                        </p:tgtEl>
                                      </p:cBhvr>
                                      <p:to x="100000" y="80000"/>
                                    </p:animScale>
                                    <p:animScale>
                                      <p:cBhvr>
                                        <p:cTn id="28" dur="166" decel="50000">
                                          <p:stCondLst>
                                            <p:cond delay="1338"/>
                                          </p:stCondLst>
                                        </p:cTn>
                                        <p:tgtEl>
                                          <p:spTgt spid="3">
                                            <p:txEl>
                                              <p:pRg st="2" end="2"/>
                                            </p:txEl>
                                          </p:spTgt>
                                        </p:tgtEl>
                                      </p:cBhvr>
                                      <p:to x="100000" y="100000"/>
                                    </p:animScale>
                                    <p:animScale>
                                      <p:cBhvr>
                                        <p:cTn id="29" dur="26">
                                          <p:stCondLst>
                                            <p:cond delay="1642"/>
                                          </p:stCondLst>
                                        </p:cTn>
                                        <p:tgtEl>
                                          <p:spTgt spid="3">
                                            <p:txEl>
                                              <p:pRg st="2" end="2"/>
                                            </p:txEl>
                                          </p:spTgt>
                                        </p:tgtEl>
                                      </p:cBhvr>
                                      <p:to x="100000" y="90000"/>
                                    </p:animScale>
                                    <p:animScale>
                                      <p:cBhvr>
                                        <p:cTn id="30" dur="166" decel="50000">
                                          <p:stCondLst>
                                            <p:cond delay="1668"/>
                                          </p:stCondLst>
                                        </p:cTn>
                                        <p:tgtEl>
                                          <p:spTgt spid="3">
                                            <p:txEl>
                                              <p:pRg st="2" end="2"/>
                                            </p:txEl>
                                          </p:spTgt>
                                        </p:tgtEl>
                                      </p:cBhvr>
                                      <p:to x="100000" y="100000"/>
                                    </p:animScale>
                                    <p:animScale>
                                      <p:cBhvr>
                                        <p:cTn id="31" dur="26">
                                          <p:stCondLst>
                                            <p:cond delay="1808"/>
                                          </p:stCondLst>
                                        </p:cTn>
                                        <p:tgtEl>
                                          <p:spTgt spid="3">
                                            <p:txEl>
                                              <p:pRg st="2" end="2"/>
                                            </p:txEl>
                                          </p:spTgt>
                                        </p:tgtEl>
                                      </p:cBhvr>
                                      <p:to x="100000" y="95000"/>
                                    </p:animScale>
                                    <p:animScale>
                                      <p:cBhvr>
                                        <p:cTn id="32" dur="166" decel="50000">
                                          <p:stCondLst>
                                            <p:cond delay="1834"/>
                                          </p:stCondLst>
                                        </p:cTn>
                                        <p:tgtEl>
                                          <p:spTgt spid="3">
                                            <p:txEl>
                                              <p:pRg st="2" end="2"/>
                                            </p:txEl>
                                          </p:spTgt>
                                        </p:tgtEl>
                                      </p:cBhvr>
                                      <p:to x="100000" y="100000"/>
                                    </p:animScale>
                                  </p:childTnLst>
                                </p:cTn>
                              </p:par>
                              <p:par>
                                <p:cTn id="33" presetID="26" presetClass="entr" presetSubtype="0" fill="hold" nodeType="with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wipe(down)">
                                      <p:cBhvr>
                                        <p:cTn id="35" dur="580">
                                          <p:stCondLst>
                                            <p:cond delay="0"/>
                                          </p:stCondLst>
                                        </p:cTn>
                                        <p:tgtEl>
                                          <p:spTgt spid="3">
                                            <p:txEl>
                                              <p:pRg st="3" end="3"/>
                                            </p:txEl>
                                          </p:spTgt>
                                        </p:tgtEl>
                                      </p:cBhvr>
                                    </p:animEffect>
                                    <p:anim calcmode="lin" valueType="num">
                                      <p:cBhvr>
                                        <p:cTn id="36"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37"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38"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39"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40"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41" dur="26">
                                          <p:stCondLst>
                                            <p:cond delay="650"/>
                                          </p:stCondLst>
                                        </p:cTn>
                                        <p:tgtEl>
                                          <p:spTgt spid="3">
                                            <p:txEl>
                                              <p:pRg st="3" end="3"/>
                                            </p:txEl>
                                          </p:spTgt>
                                        </p:tgtEl>
                                      </p:cBhvr>
                                      <p:to x="100000" y="60000"/>
                                    </p:animScale>
                                    <p:animScale>
                                      <p:cBhvr>
                                        <p:cTn id="42" dur="166" decel="50000">
                                          <p:stCondLst>
                                            <p:cond delay="676"/>
                                          </p:stCondLst>
                                        </p:cTn>
                                        <p:tgtEl>
                                          <p:spTgt spid="3">
                                            <p:txEl>
                                              <p:pRg st="3" end="3"/>
                                            </p:txEl>
                                          </p:spTgt>
                                        </p:tgtEl>
                                      </p:cBhvr>
                                      <p:to x="100000" y="100000"/>
                                    </p:animScale>
                                    <p:animScale>
                                      <p:cBhvr>
                                        <p:cTn id="43" dur="26">
                                          <p:stCondLst>
                                            <p:cond delay="1312"/>
                                          </p:stCondLst>
                                        </p:cTn>
                                        <p:tgtEl>
                                          <p:spTgt spid="3">
                                            <p:txEl>
                                              <p:pRg st="3" end="3"/>
                                            </p:txEl>
                                          </p:spTgt>
                                        </p:tgtEl>
                                      </p:cBhvr>
                                      <p:to x="100000" y="80000"/>
                                    </p:animScale>
                                    <p:animScale>
                                      <p:cBhvr>
                                        <p:cTn id="44" dur="166" decel="50000">
                                          <p:stCondLst>
                                            <p:cond delay="1338"/>
                                          </p:stCondLst>
                                        </p:cTn>
                                        <p:tgtEl>
                                          <p:spTgt spid="3">
                                            <p:txEl>
                                              <p:pRg st="3" end="3"/>
                                            </p:txEl>
                                          </p:spTgt>
                                        </p:tgtEl>
                                      </p:cBhvr>
                                      <p:to x="100000" y="100000"/>
                                    </p:animScale>
                                    <p:animScale>
                                      <p:cBhvr>
                                        <p:cTn id="45" dur="26">
                                          <p:stCondLst>
                                            <p:cond delay="1642"/>
                                          </p:stCondLst>
                                        </p:cTn>
                                        <p:tgtEl>
                                          <p:spTgt spid="3">
                                            <p:txEl>
                                              <p:pRg st="3" end="3"/>
                                            </p:txEl>
                                          </p:spTgt>
                                        </p:tgtEl>
                                      </p:cBhvr>
                                      <p:to x="100000" y="90000"/>
                                    </p:animScale>
                                    <p:animScale>
                                      <p:cBhvr>
                                        <p:cTn id="46" dur="166" decel="50000">
                                          <p:stCondLst>
                                            <p:cond delay="1668"/>
                                          </p:stCondLst>
                                        </p:cTn>
                                        <p:tgtEl>
                                          <p:spTgt spid="3">
                                            <p:txEl>
                                              <p:pRg st="3" end="3"/>
                                            </p:txEl>
                                          </p:spTgt>
                                        </p:tgtEl>
                                      </p:cBhvr>
                                      <p:to x="100000" y="100000"/>
                                    </p:animScale>
                                    <p:animScale>
                                      <p:cBhvr>
                                        <p:cTn id="47" dur="26">
                                          <p:stCondLst>
                                            <p:cond delay="1808"/>
                                          </p:stCondLst>
                                        </p:cTn>
                                        <p:tgtEl>
                                          <p:spTgt spid="3">
                                            <p:txEl>
                                              <p:pRg st="3" end="3"/>
                                            </p:txEl>
                                          </p:spTgt>
                                        </p:tgtEl>
                                      </p:cBhvr>
                                      <p:to x="100000" y="95000"/>
                                    </p:animScale>
                                    <p:animScale>
                                      <p:cBhvr>
                                        <p:cTn id="48" dur="166" decel="50000">
                                          <p:stCondLst>
                                            <p:cond delay="1834"/>
                                          </p:stCondLst>
                                        </p:cTn>
                                        <p:tgtEl>
                                          <p:spTgt spid="3">
                                            <p:txEl>
                                              <p:pRg st="3" end="3"/>
                                            </p:txEl>
                                          </p:spTgt>
                                        </p:tgtEl>
                                      </p:cBhvr>
                                      <p:to x="100000" y="100000"/>
                                    </p:animScale>
                                  </p:childTnLst>
                                </p:cTn>
                              </p:par>
                              <p:par>
                                <p:cTn id="49" presetID="26" presetClass="entr" presetSubtype="0" fill="hold" nodeType="withEffect">
                                  <p:stCondLst>
                                    <p:cond delay="0"/>
                                  </p:stCondLst>
                                  <p:childTnLst>
                                    <p:set>
                                      <p:cBhvr>
                                        <p:cTn id="50" dur="1" fill="hold">
                                          <p:stCondLst>
                                            <p:cond delay="0"/>
                                          </p:stCondLst>
                                        </p:cTn>
                                        <p:tgtEl>
                                          <p:spTgt spid="3">
                                            <p:txEl>
                                              <p:pRg st="4" end="4"/>
                                            </p:txEl>
                                          </p:spTgt>
                                        </p:tgtEl>
                                        <p:attrNameLst>
                                          <p:attrName>style.visibility</p:attrName>
                                        </p:attrNameLst>
                                      </p:cBhvr>
                                      <p:to>
                                        <p:strVal val="visible"/>
                                      </p:to>
                                    </p:set>
                                    <p:animEffect transition="in" filter="wipe(down)">
                                      <p:cBhvr>
                                        <p:cTn id="51" dur="580">
                                          <p:stCondLst>
                                            <p:cond delay="0"/>
                                          </p:stCondLst>
                                        </p:cTn>
                                        <p:tgtEl>
                                          <p:spTgt spid="3">
                                            <p:txEl>
                                              <p:pRg st="4" end="4"/>
                                            </p:txEl>
                                          </p:spTgt>
                                        </p:tgtEl>
                                      </p:cBhvr>
                                    </p:animEffect>
                                    <p:anim calcmode="lin" valueType="num">
                                      <p:cBhvr>
                                        <p:cTn id="52"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53"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54"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55"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56"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57" dur="26">
                                          <p:stCondLst>
                                            <p:cond delay="650"/>
                                          </p:stCondLst>
                                        </p:cTn>
                                        <p:tgtEl>
                                          <p:spTgt spid="3">
                                            <p:txEl>
                                              <p:pRg st="4" end="4"/>
                                            </p:txEl>
                                          </p:spTgt>
                                        </p:tgtEl>
                                      </p:cBhvr>
                                      <p:to x="100000" y="60000"/>
                                    </p:animScale>
                                    <p:animScale>
                                      <p:cBhvr>
                                        <p:cTn id="58" dur="166" decel="50000">
                                          <p:stCondLst>
                                            <p:cond delay="676"/>
                                          </p:stCondLst>
                                        </p:cTn>
                                        <p:tgtEl>
                                          <p:spTgt spid="3">
                                            <p:txEl>
                                              <p:pRg st="4" end="4"/>
                                            </p:txEl>
                                          </p:spTgt>
                                        </p:tgtEl>
                                      </p:cBhvr>
                                      <p:to x="100000" y="100000"/>
                                    </p:animScale>
                                    <p:animScale>
                                      <p:cBhvr>
                                        <p:cTn id="59" dur="26">
                                          <p:stCondLst>
                                            <p:cond delay="1312"/>
                                          </p:stCondLst>
                                        </p:cTn>
                                        <p:tgtEl>
                                          <p:spTgt spid="3">
                                            <p:txEl>
                                              <p:pRg st="4" end="4"/>
                                            </p:txEl>
                                          </p:spTgt>
                                        </p:tgtEl>
                                      </p:cBhvr>
                                      <p:to x="100000" y="80000"/>
                                    </p:animScale>
                                    <p:animScale>
                                      <p:cBhvr>
                                        <p:cTn id="60" dur="166" decel="50000">
                                          <p:stCondLst>
                                            <p:cond delay="1338"/>
                                          </p:stCondLst>
                                        </p:cTn>
                                        <p:tgtEl>
                                          <p:spTgt spid="3">
                                            <p:txEl>
                                              <p:pRg st="4" end="4"/>
                                            </p:txEl>
                                          </p:spTgt>
                                        </p:tgtEl>
                                      </p:cBhvr>
                                      <p:to x="100000" y="100000"/>
                                    </p:animScale>
                                    <p:animScale>
                                      <p:cBhvr>
                                        <p:cTn id="61" dur="26">
                                          <p:stCondLst>
                                            <p:cond delay="1642"/>
                                          </p:stCondLst>
                                        </p:cTn>
                                        <p:tgtEl>
                                          <p:spTgt spid="3">
                                            <p:txEl>
                                              <p:pRg st="4" end="4"/>
                                            </p:txEl>
                                          </p:spTgt>
                                        </p:tgtEl>
                                      </p:cBhvr>
                                      <p:to x="100000" y="90000"/>
                                    </p:animScale>
                                    <p:animScale>
                                      <p:cBhvr>
                                        <p:cTn id="62" dur="166" decel="50000">
                                          <p:stCondLst>
                                            <p:cond delay="1668"/>
                                          </p:stCondLst>
                                        </p:cTn>
                                        <p:tgtEl>
                                          <p:spTgt spid="3">
                                            <p:txEl>
                                              <p:pRg st="4" end="4"/>
                                            </p:txEl>
                                          </p:spTgt>
                                        </p:tgtEl>
                                      </p:cBhvr>
                                      <p:to x="100000" y="100000"/>
                                    </p:animScale>
                                    <p:animScale>
                                      <p:cBhvr>
                                        <p:cTn id="63" dur="26">
                                          <p:stCondLst>
                                            <p:cond delay="1808"/>
                                          </p:stCondLst>
                                        </p:cTn>
                                        <p:tgtEl>
                                          <p:spTgt spid="3">
                                            <p:txEl>
                                              <p:pRg st="4" end="4"/>
                                            </p:txEl>
                                          </p:spTgt>
                                        </p:tgtEl>
                                      </p:cBhvr>
                                      <p:to x="100000" y="95000"/>
                                    </p:animScale>
                                    <p:animScale>
                                      <p:cBhvr>
                                        <p:cTn id="64" dur="166" decel="50000">
                                          <p:stCondLst>
                                            <p:cond delay="1834"/>
                                          </p:stCondLst>
                                        </p:cTn>
                                        <p:tgtEl>
                                          <p:spTgt spid="3">
                                            <p:txEl>
                                              <p:pRg st="4" end="4"/>
                                            </p:txEl>
                                          </p:spTgt>
                                        </p:tgtEl>
                                      </p:cBhvr>
                                      <p:to x="100000" y="100000"/>
                                    </p:animScale>
                                  </p:childTnLst>
                                </p:cTn>
                              </p:par>
                              <p:par>
                                <p:cTn id="65" presetID="26" presetClass="entr" presetSubtype="0" fill="hold" nodeType="withEffect">
                                  <p:stCondLst>
                                    <p:cond delay="0"/>
                                  </p:stCondLst>
                                  <p:childTnLst>
                                    <p:set>
                                      <p:cBhvr>
                                        <p:cTn id="66" dur="1" fill="hold">
                                          <p:stCondLst>
                                            <p:cond delay="0"/>
                                          </p:stCondLst>
                                        </p:cTn>
                                        <p:tgtEl>
                                          <p:spTgt spid="3">
                                            <p:txEl>
                                              <p:pRg st="5" end="5"/>
                                            </p:txEl>
                                          </p:spTgt>
                                        </p:tgtEl>
                                        <p:attrNameLst>
                                          <p:attrName>style.visibility</p:attrName>
                                        </p:attrNameLst>
                                      </p:cBhvr>
                                      <p:to>
                                        <p:strVal val="visible"/>
                                      </p:to>
                                    </p:set>
                                    <p:animEffect transition="in" filter="wipe(down)">
                                      <p:cBhvr>
                                        <p:cTn id="67" dur="580">
                                          <p:stCondLst>
                                            <p:cond delay="0"/>
                                          </p:stCondLst>
                                        </p:cTn>
                                        <p:tgtEl>
                                          <p:spTgt spid="3">
                                            <p:txEl>
                                              <p:pRg st="5" end="5"/>
                                            </p:txEl>
                                          </p:spTgt>
                                        </p:tgtEl>
                                      </p:cBhvr>
                                    </p:animEffect>
                                    <p:anim calcmode="lin" valueType="num">
                                      <p:cBhvr>
                                        <p:cTn id="68" dur="1822" tmFilter="0,0; 0.14,0.36; 0.43,0.73; 0.71,0.91; 1.0,1.0">
                                          <p:stCondLst>
                                            <p:cond delay="0"/>
                                          </p:stCondLst>
                                        </p:cTn>
                                        <p:tgtEl>
                                          <p:spTgt spid="3">
                                            <p:txEl>
                                              <p:pRg st="5" end="5"/>
                                            </p:txEl>
                                          </p:spTgt>
                                        </p:tgtEl>
                                        <p:attrNameLst>
                                          <p:attrName>ppt_x</p:attrName>
                                        </p:attrNameLst>
                                      </p:cBhvr>
                                      <p:tavLst>
                                        <p:tav tm="0">
                                          <p:val>
                                            <p:strVal val="#ppt_x-0.25"/>
                                          </p:val>
                                        </p:tav>
                                        <p:tav tm="100000">
                                          <p:val>
                                            <p:strVal val="#ppt_x"/>
                                          </p:val>
                                        </p:tav>
                                      </p:tavLst>
                                    </p:anim>
                                    <p:anim calcmode="lin" valueType="num">
                                      <p:cBhvr>
                                        <p:cTn id="69" dur="664" tmFilter="0.0,0.0; 0.25,0.07; 0.50,0.2; 0.75,0.467; 1.0,1.0">
                                          <p:stCondLst>
                                            <p:cond delay="0"/>
                                          </p:stCondLst>
                                        </p:cTn>
                                        <p:tgtEl>
                                          <p:spTgt spid="3">
                                            <p:txEl>
                                              <p:pRg st="5" end="5"/>
                                            </p:txEl>
                                          </p:spTgt>
                                        </p:tgtEl>
                                        <p:attrNameLst>
                                          <p:attrName>ppt_y</p:attrName>
                                        </p:attrNameLst>
                                      </p:cBhvr>
                                      <p:tavLst>
                                        <p:tav tm="0" fmla="#ppt_y-sin(pi*$)/3">
                                          <p:val>
                                            <p:fltVal val="0.5"/>
                                          </p:val>
                                        </p:tav>
                                        <p:tav tm="100000">
                                          <p:val>
                                            <p:fltVal val="1"/>
                                          </p:val>
                                        </p:tav>
                                      </p:tavLst>
                                    </p:anim>
                                    <p:anim calcmode="lin" valueType="num">
                                      <p:cBhvr>
                                        <p:cTn id="70" dur="664" tmFilter="0, 0; 0.125,0.2665; 0.25,0.4; 0.375,0.465; 0.5,0.5;  0.625,0.535; 0.75,0.6; 0.875,0.7335; 1,1">
                                          <p:stCondLst>
                                            <p:cond delay="664"/>
                                          </p:stCondLst>
                                        </p:cTn>
                                        <p:tgtEl>
                                          <p:spTgt spid="3">
                                            <p:txEl>
                                              <p:pRg st="5" end="5"/>
                                            </p:txEl>
                                          </p:spTgt>
                                        </p:tgtEl>
                                        <p:attrNameLst>
                                          <p:attrName>ppt_y</p:attrName>
                                        </p:attrNameLst>
                                      </p:cBhvr>
                                      <p:tavLst>
                                        <p:tav tm="0" fmla="#ppt_y-sin(pi*$)/9">
                                          <p:val>
                                            <p:fltVal val="0"/>
                                          </p:val>
                                        </p:tav>
                                        <p:tav tm="100000">
                                          <p:val>
                                            <p:fltVal val="1"/>
                                          </p:val>
                                        </p:tav>
                                      </p:tavLst>
                                    </p:anim>
                                    <p:anim calcmode="lin" valueType="num">
                                      <p:cBhvr>
                                        <p:cTn id="71" dur="332" tmFilter="0, 0; 0.125,0.2665; 0.25,0.4; 0.375,0.465; 0.5,0.5;  0.625,0.535; 0.75,0.6; 0.875,0.7335; 1,1">
                                          <p:stCondLst>
                                            <p:cond delay="1324"/>
                                          </p:stCondLst>
                                        </p:cTn>
                                        <p:tgtEl>
                                          <p:spTgt spid="3">
                                            <p:txEl>
                                              <p:pRg st="5" end="5"/>
                                            </p:txEl>
                                          </p:spTgt>
                                        </p:tgtEl>
                                        <p:attrNameLst>
                                          <p:attrName>ppt_y</p:attrName>
                                        </p:attrNameLst>
                                      </p:cBhvr>
                                      <p:tavLst>
                                        <p:tav tm="0" fmla="#ppt_y-sin(pi*$)/27">
                                          <p:val>
                                            <p:fltVal val="0"/>
                                          </p:val>
                                        </p:tav>
                                        <p:tav tm="100000">
                                          <p:val>
                                            <p:fltVal val="1"/>
                                          </p:val>
                                        </p:tav>
                                      </p:tavLst>
                                    </p:anim>
                                    <p:anim calcmode="lin" valueType="num">
                                      <p:cBhvr>
                                        <p:cTn id="72" dur="164" tmFilter="0, 0; 0.125,0.2665; 0.25,0.4; 0.375,0.465; 0.5,0.5;  0.625,0.535; 0.75,0.6; 0.875,0.7335; 1,1">
                                          <p:stCondLst>
                                            <p:cond delay="1656"/>
                                          </p:stCondLst>
                                        </p:cTn>
                                        <p:tgtEl>
                                          <p:spTgt spid="3">
                                            <p:txEl>
                                              <p:pRg st="5" end="5"/>
                                            </p:txEl>
                                          </p:spTgt>
                                        </p:tgtEl>
                                        <p:attrNameLst>
                                          <p:attrName>ppt_y</p:attrName>
                                        </p:attrNameLst>
                                      </p:cBhvr>
                                      <p:tavLst>
                                        <p:tav tm="0" fmla="#ppt_y-sin(pi*$)/81">
                                          <p:val>
                                            <p:fltVal val="0"/>
                                          </p:val>
                                        </p:tav>
                                        <p:tav tm="100000">
                                          <p:val>
                                            <p:fltVal val="1"/>
                                          </p:val>
                                        </p:tav>
                                      </p:tavLst>
                                    </p:anim>
                                    <p:animScale>
                                      <p:cBhvr>
                                        <p:cTn id="73" dur="26">
                                          <p:stCondLst>
                                            <p:cond delay="650"/>
                                          </p:stCondLst>
                                        </p:cTn>
                                        <p:tgtEl>
                                          <p:spTgt spid="3">
                                            <p:txEl>
                                              <p:pRg st="5" end="5"/>
                                            </p:txEl>
                                          </p:spTgt>
                                        </p:tgtEl>
                                      </p:cBhvr>
                                      <p:to x="100000" y="60000"/>
                                    </p:animScale>
                                    <p:animScale>
                                      <p:cBhvr>
                                        <p:cTn id="74" dur="166" decel="50000">
                                          <p:stCondLst>
                                            <p:cond delay="676"/>
                                          </p:stCondLst>
                                        </p:cTn>
                                        <p:tgtEl>
                                          <p:spTgt spid="3">
                                            <p:txEl>
                                              <p:pRg st="5" end="5"/>
                                            </p:txEl>
                                          </p:spTgt>
                                        </p:tgtEl>
                                      </p:cBhvr>
                                      <p:to x="100000" y="100000"/>
                                    </p:animScale>
                                    <p:animScale>
                                      <p:cBhvr>
                                        <p:cTn id="75" dur="26">
                                          <p:stCondLst>
                                            <p:cond delay="1312"/>
                                          </p:stCondLst>
                                        </p:cTn>
                                        <p:tgtEl>
                                          <p:spTgt spid="3">
                                            <p:txEl>
                                              <p:pRg st="5" end="5"/>
                                            </p:txEl>
                                          </p:spTgt>
                                        </p:tgtEl>
                                      </p:cBhvr>
                                      <p:to x="100000" y="80000"/>
                                    </p:animScale>
                                    <p:animScale>
                                      <p:cBhvr>
                                        <p:cTn id="76" dur="166" decel="50000">
                                          <p:stCondLst>
                                            <p:cond delay="1338"/>
                                          </p:stCondLst>
                                        </p:cTn>
                                        <p:tgtEl>
                                          <p:spTgt spid="3">
                                            <p:txEl>
                                              <p:pRg st="5" end="5"/>
                                            </p:txEl>
                                          </p:spTgt>
                                        </p:tgtEl>
                                      </p:cBhvr>
                                      <p:to x="100000" y="100000"/>
                                    </p:animScale>
                                    <p:animScale>
                                      <p:cBhvr>
                                        <p:cTn id="77" dur="26">
                                          <p:stCondLst>
                                            <p:cond delay="1642"/>
                                          </p:stCondLst>
                                        </p:cTn>
                                        <p:tgtEl>
                                          <p:spTgt spid="3">
                                            <p:txEl>
                                              <p:pRg st="5" end="5"/>
                                            </p:txEl>
                                          </p:spTgt>
                                        </p:tgtEl>
                                      </p:cBhvr>
                                      <p:to x="100000" y="90000"/>
                                    </p:animScale>
                                    <p:animScale>
                                      <p:cBhvr>
                                        <p:cTn id="78" dur="166" decel="50000">
                                          <p:stCondLst>
                                            <p:cond delay="1668"/>
                                          </p:stCondLst>
                                        </p:cTn>
                                        <p:tgtEl>
                                          <p:spTgt spid="3">
                                            <p:txEl>
                                              <p:pRg st="5" end="5"/>
                                            </p:txEl>
                                          </p:spTgt>
                                        </p:tgtEl>
                                      </p:cBhvr>
                                      <p:to x="100000" y="100000"/>
                                    </p:animScale>
                                    <p:animScale>
                                      <p:cBhvr>
                                        <p:cTn id="79" dur="26">
                                          <p:stCondLst>
                                            <p:cond delay="1808"/>
                                          </p:stCondLst>
                                        </p:cTn>
                                        <p:tgtEl>
                                          <p:spTgt spid="3">
                                            <p:txEl>
                                              <p:pRg st="5" end="5"/>
                                            </p:txEl>
                                          </p:spTgt>
                                        </p:tgtEl>
                                      </p:cBhvr>
                                      <p:to x="100000" y="95000"/>
                                    </p:animScale>
                                    <p:animScale>
                                      <p:cBhvr>
                                        <p:cTn id="80" dur="166" decel="50000">
                                          <p:stCondLst>
                                            <p:cond delay="1834"/>
                                          </p:stCondLst>
                                        </p:cTn>
                                        <p:tgtEl>
                                          <p:spTgt spid="3">
                                            <p:txEl>
                                              <p:pRg st="5" end="5"/>
                                            </p:txEl>
                                          </p:spTgt>
                                        </p:tgtEl>
                                      </p:cBhvr>
                                      <p:to x="100000" y="100000"/>
                                    </p:animScale>
                                  </p:childTnLst>
                                </p:cTn>
                              </p:par>
                              <p:par>
                                <p:cTn id="81" presetID="26" presetClass="entr" presetSubtype="0" fill="hold" nodeType="withEffect">
                                  <p:stCondLst>
                                    <p:cond delay="0"/>
                                  </p:stCondLst>
                                  <p:childTnLst>
                                    <p:set>
                                      <p:cBhvr>
                                        <p:cTn id="82" dur="1" fill="hold">
                                          <p:stCondLst>
                                            <p:cond delay="0"/>
                                          </p:stCondLst>
                                        </p:cTn>
                                        <p:tgtEl>
                                          <p:spTgt spid="3">
                                            <p:txEl>
                                              <p:pRg st="6" end="6"/>
                                            </p:txEl>
                                          </p:spTgt>
                                        </p:tgtEl>
                                        <p:attrNameLst>
                                          <p:attrName>style.visibility</p:attrName>
                                        </p:attrNameLst>
                                      </p:cBhvr>
                                      <p:to>
                                        <p:strVal val="visible"/>
                                      </p:to>
                                    </p:set>
                                    <p:animEffect transition="in" filter="wipe(down)">
                                      <p:cBhvr>
                                        <p:cTn id="83" dur="580">
                                          <p:stCondLst>
                                            <p:cond delay="0"/>
                                          </p:stCondLst>
                                        </p:cTn>
                                        <p:tgtEl>
                                          <p:spTgt spid="3">
                                            <p:txEl>
                                              <p:pRg st="6" end="6"/>
                                            </p:txEl>
                                          </p:spTgt>
                                        </p:tgtEl>
                                      </p:cBhvr>
                                    </p:animEffect>
                                    <p:anim calcmode="lin" valueType="num">
                                      <p:cBhvr>
                                        <p:cTn id="84" dur="1822" tmFilter="0,0; 0.14,0.36; 0.43,0.73; 0.71,0.91; 1.0,1.0">
                                          <p:stCondLst>
                                            <p:cond delay="0"/>
                                          </p:stCondLst>
                                        </p:cTn>
                                        <p:tgtEl>
                                          <p:spTgt spid="3">
                                            <p:txEl>
                                              <p:pRg st="6" end="6"/>
                                            </p:txEl>
                                          </p:spTgt>
                                        </p:tgtEl>
                                        <p:attrNameLst>
                                          <p:attrName>ppt_x</p:attrName>
                                        </p:attrNameLst>
                                      </p:cBhvr>
                                      <p:tavLst>
                                        <p:tav tm="0">
                                          <p:val>
                                            <p:strVal val="#ppt_x-0.25"/>
                                          </p:val>
                                        </p:tav>
                                        <p:tav tm="100000">
                                          <p:val>
                                            <p:strVal val="#ppt_x"/>
                                          </p:val>
                                        </p:tav>
                                      </p:tavLst>
                                    </p:anim>
                                    <p:anim calcmode="lin" valueType="num">
                                      <p:cBhvr>
                                        <p:cTn id="85" dur="664" tmFilter="0.0,0.0; 0.25,0.07; 0.50,0.2; 0.75,0.467; 1.0,1.0">
                                          <p:stCondLst>
                                            <p:cond delay="0"/>
                                          </p:stCondLst>
                                        </p:cTn>
                                        <p:tgtEl>
                                          <p:spTgt spid="3">
                                            <p:txEl>
                                              <p:pRg st="6" end="6"/>
                                            </p:txEl>
                                          </p:spTgt>
                                        </p:tgtEl>
                                        <p:attrNameLst>
                                          <p:attrName>ppt_y</p:attrName>
                                        </p:attrNameLst>
                                      </p:cBhvr>
                                      <p:tavLst>
                                        <p:tav tm="0" fmla="#ppt_y-sin(pi*$)/3">
                                          <p:val>
                                            <p:fltVal val="0.5"/>
                                          </p:val>
                                        </p:tav>
                                        <p:tav tm="100000">
                                          <p:val>
                                            <p:fltVal val="1"/>
                                          </p:val>
                                        </p:tav>
                                      </p:tavLst>
                                    </p:anim>
                                    <p:anim calcmode="lin" valueType="num">
                                      <p:cBhvr>
                                        <p:cTn id="86" dur="664" tmFilter="0, 0; 0.125,0.2665; 0.25,0.4; 0.375,0.465; 0.5,0.5;  0.625,0.535; 0.75,0.6; 0.875,0.7335; 1,1">
                                          <p:stCondLst>
                                            <p:cond delay="664"/>
                                          </p:stCondLst>
                                        </p:cTn>
                                        <p:tgtEl>
                                          <p:spTgt spid="3">
                                            <p:txEl>
                                              <p:pRg st="6" end="6"/>
                                            </p:txEl>
                                          </p:spTgt>
                                        </p:tgtEl>
                                        <p:attrNameLst>
                                          <p:attrName>ppt_y</p:attrName>
                                        </p:attrNameLst>
                                      </p:cBhvr>
                                      <p:tavLst>
                                        <p:tav tm="0" fmla="#ppt_y-sin(pi*$)/9">
                                          <p:val>
                                            <p:fltVal val="0"/>
                                          </p:val>
                                        </p:tav>
                                        <p:tav tm="100000">
                                          <p:val>
                                            <p:fltVal val="1"/>
                                          </p:val>
                                        </p:tav>
                                      </p:tavLst>
                                    </p:anim>
                                    <p:anim calcmode="lin" valueType="num">
                                      <p:cBhvr>
                                        <p:cTn id="87" dur="332" tmFilter="0, 0; 0.125,0.2665; 0.25,0.4; 0.375,0.465; 0.5,0.5;  0.625,0.535; 0.75,0.6; 0.875,0.7335; 1,1">
                                          <p:stCondLst>
                                            <p:cond delay="1324"/>
                                          </p:stCondLst>
                                        </p:cTn>
                                        <p:tgtEl>
                                          <p:spTgt spid="3">
                                            <p:txEl>
                                              <p:pRg st="6" end="6"/>
                                            </p:txEl>
                                          </p:spTgt>
                                        </p:tgtEl>
                                        <p:attrNameLst>
                                          <p:attrName>ppt_y</p:attrName>
                                        </p:attrNameLst>
                                      </p:cBhvr>
                                      <p:tavLst>
                                        <p:tav tm="0" fmla="#ppt_y-sin(pi*$)/27">
                                          <p:val>
                                            <p:fltVal val="0"/>
                                          </p:val>
                                        </p:tav>
                                        <p:tav tm="100000">
                                          <p:val>
                                            <p:fltVal val="1"/>
                                          </p:val>
                                        </p:tav>
                                      </p:tavLst>
                                    </p:anim>
                                    <p:anim calcmode="lin" valueType="num">
                                      <p:cBhvr>
                                        <p:cTn id="88" dur="164" tmFilter="0, 0; 0.125,0.2665; 0.25,0.4; 0.375,0.465; 0.5,0.5;  0.625,0.535; 0.75,0.6; 0.875,0.7335; 1,1">
                                          <p:stCondLst>
                                            <p:cond delay="1656"/>
                                          </p:stCondLst>
                                        </p:cTn>
                                        <p:tgtEl>
                                          <p:spTgt spid="3">
                                            <p:txEl>
                                              <p:pRg st="6" end="6"/>
                                            </p:txEl>
                                          </p:spTgt>
                                        </p:tgtEl>
                                        <p:attrNameLst>
                                          <p:attrName>ppt_y</p:attrName>
                                        </p:attrNameLst>
                                      </p:cBhvr>
                                      <p:tavLst>
                                        <p:tav tm="0" fmla="#ppt_y-sin(pi*$)/81">
                                          <p:val>
                                            <p:fltVal val="0"/>
                                          </p:val>
                                        </p:tav>
                                        <p:tav tm="100000">
                                          <p:val>
                                            <p:fltVal val="1"/>
                                          </p:val>
                                        </p:tav>
                                      </p:tavLst>
                                    </p:anim>
                                    <p:animScale>
                                      <p:cBhvr>
                                        <p:cTn id="89" dur="26">
                                          <p:stCondLst>
                                            <p:cond delay="650"/>
                                          </p:stCondLst>
                                        </p:cTn>
                                        <p:tgtEl>
                                          <p:spTgt spid="3">
                                            <p:txEl>
                                              <p:pRg st="6" end="6"/>
                                            </p:txEl>
                                          </p:spTgt>
                                        </p:tgtEl>
                                      </p:cBhvr>
                                      <p:to x="100000" y="60000"/>
                                    </p:animScale>
                                    <p:animScale>
                                      <p:cBhvr>
                                        <p:cTn id="90" dur="166" decel="50000">
                                          <p:stCondLst>
                                            <p:cond delay="676"/>
                                          </p:stCondLst>
                                        </p:cTn>
                                        <p:tgtEl>
                                          <p:spTgt spid="3">
                                            <p:txEl>
                                              <p:pRg st="6" end="6"/>
                                            </p:txEl>
                                          </p:spTgt>
                                        </p:tgtEl>
                                      </p:cBhvr>
                                      <p:to x="100000" y="100000"/>
                                    </p:animScale>
                                    <p:animScale>
                                      <p:cBhvr>
                                        <p:cTn id="91" dur="26">
                                          <p:stCondLst>
                                            <p:cond delay="1312"/>
                                          </p:stCondLst>
                                        </p:cTn>
                                        <p:tgtEl>
                                          <p:spTgt spid="3">
                                            <p:txEl>
                                              <p:pRg st="6" end="6"/>
                                            </p:txEl>
                                          </p:spTgt>
                                        </p:tgtEl>
                                      </p:cBhvr>
                                      <p:to x="100000" y="80000"/>
                                    </p:animScale>
                                    <p:animScale>
                                      <p:cBhvr>
                                        <p:cTn id="92" dur="166" decel="50000">
                                          <p:stCondLst>
                                            <p:cond delay="1338"/>
                                          </p:stCondLst>
                                        </p:cTn>
                                        <p:tgtEl>
                                          <p:spTgt spid="3">
                                            <p:txEl>
                                              <p:pRg st="6" end="6"/>
                                            </p:txEl>
                                          </p:spTgt>
                                        </p:tgtEl>
                                      </p:cBhvr>
                                      <p:to x="100000" y="100000"/>
                                    </p:animScale>
                                    <p:animScale>
                                      <p:cBhvr>
                                        <p:cTn id="93" dur="26">
                                          <p:stCondLst>
                                            <p:cond delay="1642"/>
                                          </p:stCondLst>
                                        </p:cTn>
                                        <p:tgtEl>
                                          <p:spTgt spid="3">
                                            <p:txEl>
                                              <p:pRg st="6" end="6"/>
                                            </p:txEl>
                                          </p:spTgt>
                                        </p:tgtEl>
                                      </p:cBhvr>
                                      <p:to x="100000" y="90000"/>
                                    </p:animScale>
                                    <p:animScale>
                                      <p:cBhvr>
                                        <p:cTn id="94" dur="166" decel="50000">
                                          <p:stCondLst>
                                            <p:cond delay="1668"/>
                                          </p:stCondLst>
                                        </p:cTn>
                                        <p:tgtEl>
                                          <p:spTgt spid="3">
                                            <p:txEl>
                                              <p:pRg st="6" end="6"/>
                                            </p:txEl>
                                          </p:spTgt>
                                        </p:tgtEl>
                                      </p:cBhvr>
                                      <p:to x="100000" y="100000"/>
                                    </p:animScale>
                                    <p:animScale>
                                      <p:cBhvr>
                                        <p:cTn id="95" dur="26">
                                          <p:stCondLst>
                                            <p:cond delay="1808"/>
                                          </p:stCondLst>
                                        </p:cTn>
                                        <p:tgtEl>
                                          <p:spTgt spid="3">
                                            <p:txEl>
                                              <p:pRg st="6" end="6"/>
                                            </p:txEl>
                                          </p:spTgt>
                                        </p:tgtEl>
                                      </p:cBhvr>
                                      <p:to x="100000" y="95000"/>
                                    </p:animScale>
                                    <p:animScale>
                                      <p:cBhvr>
                                        <p:cTn id="96" dur="166" decel="50000">
                                          <p:stCondLst>
                                            <p:cond delay="1834"/>
                                          </p:stCondLst>
                                        </p:cTn>
                                        <p:tgtEl>
                                          <p:spTgt spid="3">
                                            <p:txEl>
                                              <p:pRg st="6" end="6"/>
                                            </p:txEl>
                                          </p:spTgt>
                                        </p:tgtEl>
                                      </p:cBhvr>
                                      <p:to x="100000" y="100000"/>
                                    </p:animScale>
                                  </p:childTnLst>
                                </p:cTn>
                              </p:par>
                              <p:par>
                                <p:cTn id="97" presetID="26" presetClass="entr" presetSubtype="0" fill="hold" nodeType="withEffect">
                                  <p:stCondLst>
                                    <p:cond delay="0"/>
                                  </p:stCondLst>
                                  <p:childTnLst>
                                    <p:set>
                                      <p:cBhvr>
                                        <p:cTn id="98" dur="1" fill="hold">
                                          <p:stCondLst>
                                            <p:cond delay="0"/>
                                          </p:stCondLst>
                                        </p:cTn>
                                        <p:tgtEl>
                                          <p:spTgt spid="3">
                                            <p:txEl>
                                              <p:pRg st="7" end="7"/>
                                            </p:txEl>
                                          </p:spTgt>
                                        </p:tgtEl>
                                        <p:attrNameLst>
                                          <p:attrName>style.visibility</p:attrName>
                                        </p:attrNameLst>
                                      </p:cBhvr>
                                      <p:to>
                                        <p:strVal val="visible"/>
                                      </p:to>
                                    </p:set>
                                    <p:animEffect transition="in" filter="wipe(down)">
                                      <p:cBhvr>
                                        <p:cTn id="99" dur="580">
                                          <p:stCondLst>
                                            <p:cond delay="0"/>
                                          </p:stCondLst>
                                        </p:cTn>
                                        <p:tgtEl>
                                          <p:spTgt spid="3">
                                            <p:txEl>
                                              <p:pRg st="7" end="7"/>
                                            </p:txEl>
                                          </p:spTgt>
                                        </p:tgtEl>
                                      </p:cBhvr>
                                    </p:animEffect>
                                    <p:anim calcmode="lin" valueType="num">
                                      <p:cBhvr>
                                        <p:cTn id="100" dur="1822" tmFilter="0,0; 0.14,0.36; 0.43,0.73; 0.71,0.91; 1.0,1.0">
                                          <p:stCondLst>
                                            <p:cond delay="0"/>
                                          </p:stCondLst>
                                        </p:cTn>
                                        <p:tgtEl>
                                          <p:spTgt spid="3">
                                            <p:txEl>
                                              <p:pRg st="7" end="7"/>
                                            </p:txEl>
                                          </p:spTgt>
                                        </p:tgtEl>
                                        <p:attrNameLst>
                                          <p:attrName>ppt_x</p:attrName>
                                        </p:attrNameLst>
                                      </p:cBhvr>
                                      <p:tavLst>
                                        <p:tav tm="0">
                                          <p:val>
                                            <p:strVal val="#ppt_x-0.25"/>
                                          </p:val>
                                        </p:tav>
                                        <p:tav tm="100000">
                                          <p:val>
                                            <p:strVal val="#ppt_x"/>
                                          </p:val>
                                        </p:tav>
                                      </p:tavLst>
                                    </p:anim>
                                    <p:anim calcmode="lin" valueType="num">
                                      <p:cBhvr>
                                        <p:cTn id="101" dur="664" tmFilter="0.0,0.0; 0.25,0.07; 0.50,0.2; 0.75,0.467; 1.0,1.0">
                                          <p:stCondLst>
                                            <p:cond delay="0"/>
                                          </p:stCondLst>
                                        </p:cTn>
                                        <p:tgtEl>
                                          <p:spTgt spid="3">
                                            <p:txEl>
                                              <p:pRg st="7" end="7"/>
                                            </p:txEl>
                                          </p:spTgt>
                                        </p:tgtEl>
                                        <p:attrNameLst>
                                          <p:attrName>ppt_y</p:attrName>
                                        </p:attrNameLst>
                                      </p:cBhvr>
                                      <p:tavLst>
                                        <p:tav tm="0" fmla="#ppt_y-sin(pi*$)/3">
                                          <p:val>
                                            <p:fltVal val="0.5"/>
                                          </p:val>
                                        </p:tav>
                                        <p:tav tm="100000">
                                          <p:val>
                                            <p:fltVal val="1"/>
                                          </p:val>
                                        </p:tav>
                                      </p:tavLst>
                                    </p:anim>
                                    <p:anim calcmode="lin" valueType="num">
                                      <p:cBhvr>
                                        <p:cTn id="102" dur="664" tmFilter="0, 0; 0.125,0.2665; 0.25,0.4; 0.375,0.465; 0.5,0.5;  0.625,0.535; 0.75,0.6; 0.875,0.7335; 1,1">
                                          <p:stCondLst>
                                            <p:cond delay="664"/>
                                          </p:stCondLst>
                                        </p:cTn>
                                        <p:tgtEl>
                                          <p:spTgt spid="3">
                                            <p:txEl>
                                              <p:pRg st="7" end="7"/>
                                            </p:txEl>
                                          </p:spTgt>
                                        </p:tgtEl>
                                        <p:attrNameLst>
                                          <p:attrName>ppt_y</p:attrName>
                                        </p:attrNameLst>
                                      </p:cBhvr>
                                      <p:tavLst>
                                        <p:tav tm="0" fmla="#ppt_y-sin(pi*$)/9">
                                          <p:val>
                                            <p:fltVal val="0"/>
                                          </p:val>
                                        </p:tav>
                                        <p:tav tm="100000">
                                          <p:val>
                                            <p:fltVal val="1"/>
                                          </p:val>
                                        </p:tav>
                                      </p:tavLst>
                                    </p:anim>
                                    <p:anim calcmode="lin" valueType="num">
                                      <p:cBhvr>
                                        <p:cTn id="103" dur="332" tmFilter="0, 0; 0.125,0.2665; 0.25,0.4; 0.375,0.465; 0.5,0.5;  0.625,0.535; 0.75,0.6; 0.875,0.7335; 1,1">
                                          <p:stCondLst>
                                            <p:cond delay="1324"/>
                                          </p:stCondLst>
                                        </p:cTn>
                                        <p:tgtEl>
                                          <p:spTgt spid="3">
                                            <p:txEl>
                                              <p:pRg st="7" end="7"/>
                                            </p:txEl>
                                          </p:spTgt>
                                        </p:tgtEl>
                                        <p:attrNameLst>
                                          <p:attrName>ppt_y</p:attrName>
                                        </p:attrNameLst>
                                      </p:cBhvr>
                                      <p:tavLst>
                                        <p:tav tm="0" fmla="#ppt_y-sin(pi*$)/27">
                                          <p:val>
                                            <p:fltVal val="0"/>
                                          </p:val>
                                        </p:tav>
                                        <p:tav tm="100000">
                                          <p:val>
                                            <p:fltVal val="1"/>
                                          </p:val>
                                        </p:tav>
                                      </p:tavLst>
                                    </p:anim>
                                    <p:anim calcmode="lin" valueType="num">
                                      <p:cBhvr>
                                        <p:cTn id="104" dur="164" tmFilter="0, 0; 0.125,0.2665; 0.25,0.4; 0.375,0.465; 0.5,0.5;  0.625,0.535; 0.75,0.6; 0.875,0.7335; 1,1">
                                          <p:stCondLst>
                                            <p:cond delay="1656"/>
                                          </p:stCondLst>
                                        </p:cTn>
                                        <p:tgtEl>
                                          <p:spTgt spid="3">
                                            <p:txEl>
                                              <p:pRg st="7" end="7"/>
                                            </p:txEl>
                                          </p:spTgt>
                                        </p:tgtEl>
                                        <p:attrNameLst>
                                          <p:attrName>ppt_y</p:attrName>
                                        </p:attrNameLst>
                                      </p:cBhvr>
                                      <p:tavLst>
                                        <p:tav tm="0" fmla="#ppt_y-sin(pi*$)/81">
                                          <p:val>
                                            <p:fltVal val="0"/>
                                          </p:val>
                                        </p:tav>
                                        <p:tav tm="100000">
                                          <p:val>
                                            <p:fltVal val="1"/>
                                          </p:val>
                                        </p:tav>
                                      </p:tavLst>
                                    </p:anim>
                                    <p:animScale>
                                      <p:cBhvr>
                                        <p:cTn id="105" dur="26">
                                          <p:stCondLst>
                                            <p:cond delay="650"/>
                                          </p:stCondLst>
                                        </p:cTn>
                                        <p:tgtEl>
                                          <p:spTgt spid="3">
                                            <p:txEl>
                                              <p:pRg st="7" end="7"/>
                                            </p:txEl>
                                          </p:spTgt>
                                        </p:tgtEl>
                                      </p:cBhvr>
                                      <p:to x="100000" y="60000"/>
                                    </p:animScale>
                                    <p:animScale>
                                      <p:cBhvr>
                                        <p:cTn id="106" dur="166" decel="50000">
                                          <p:stCondLst>
                                            <p:cond delay="676"/>
                                          </p:stCondLst>
                                        </p:cTn>
                                        <p:tgtEl>
                                          <p:spTgt spid="3">
                                            <p:txEl>
                                              <p:pRg st="7" end="7"/>
                                            </p:txEl>
                                          </p:spTgt>
                                        </p:tgtEl>
                                      </p:cBhvr>
                                      <p:to x="100000" y="100000"/>
                                    </p:animScale>
                                    <p:animScale>
                                      <p:cBhvr>
                                        <p:cTn id="107" dur="26">
                                          <p:stCondLst>
                                            <p:cond delay="1312"/>
                                          </p:stCondLst>
                                        </p:cTn>
                                        <p:tgtEl>
                                          <p:spTgt spid="3">
                                            <p:txEl>
                                              <p:pRg st="7" end="7"/>
                                            </p:txEl>
                                          </p:spTgt>
                                        </p:tgtEl>
                                      </p:cBhvr>
                                      <p:to x="100000" y="80000"/>
                                    </p:animScale>
                                    <p:animScale>
                                      <p:cBhvr>
                                        <p:cTn id="108" dur="166" decel="50000">
                                          <p:stCondLst>
                                            <p:cond delay="1338"/>
                                          </p:stCondLst>
                                        </p:cTn>
                                        <p:tgtEl>
                                          <p:spTgt spid="3">
                                            <p:txEl>
                                              <p:pRg st="7" end="7"/>
                                            </p:txEl>
                                          </p:spTgt>
                                        </p:tgtEl>
                                      </p:cBhvr>
                                      <p:to x="100000" y="100000"/>
                                    </p:animScale>
                                    <p:animScale>
                                      <p:cBhvr>
                                        <p:cTn id="109" dur="26">
                                          <p:stCondLst>
                                            <p:cond delay="1642"/>
                                          </p:stCondLst>
                                        </p:cTn>
                                        <p:tgtEl>
                                          <p:spTgt spid="3">
                                            <p:txEl>
                                              <p:pRg st="7" end="7"/>
                                            </p:txEl>
                                          </p:spTgt>
                                        </p:tgtEl>
                                      </p:cBhvr>
                                      <p:to x="100000" y="90000"/>
                                    </p:animScale>
                                    <p:animScale>
                                      <p:cBhvr>
                                        <p:cTn id="110" dur="166" decel="50000">
                                          <p:stCondLst>
                                            <p:cond delay="1668"/>
                                          </p:stCondLst>
                                        </p:cTn>
                                        <p:tgtEl>
                                          <p:spTgt spid="3">
                                            <p:txEl>
                                              <p:pRg st="7" end="7"/>
                                            </p:txEl>
                                          </p:spTgt>
                                        </p:tgtEl>
                                      </p:cBhvr>
                                      <p:to x="100000" y="100000"/>
                                    </p:animScale>
                                    <p:animScale>
                                      <p:cBhvr>
                                        <p:cTn id="111" dur="26">
                                          <p:stCondLst>
                                            <p:cond delay="1808"/>
                                          </p:stCondLst>
                                        </p:cTn>
                                        <p:tgtEl>
                                          <p:spTgt spid="3">
                                            <p:txEl>
                                              <p:pRg st="7" end="7"/>
                                            </p:txEl>
                                          </p:spTgt>
                                        </p:tgtEl>
                                      </p:cBhvr>
                                      <p:to x="100000" y="95000"/>
                                    </p:animScale>
                                    <p:animScale>
                                      <p:cBhvr>
                                        <p:cTn id="112" dur="166" decel="50000">
                                          <p:stCondLst>
                                            <p:cond delay="1834"/>
                                          </p:stCondLst>
                                        </p:cTn>
                                        <p:tgtEl>
                                          <p:spTgt spid="3">
                                            <p:txEl>
                                              <p:pRg st="7" end="7"/>
                                            </p:txEl>
                                          </p:spTgt>
                                        </p:tgtEl>
                                      </p:cBhvr>
                                      <p:to x="100000" y="100000"/>
                                    </p:animScale>
                                  </p:childTnLst>
                                </p:cTn>
                              </p:par>
                            </p:childTnLst>
                          </p:cTn>
                        </p:par>
                      </p:childTnLst>
                    </p:cTn>
                  </p:par>
                  <p:par>
                    <p:cTn id="113" fill="hold">
                      <p:stCondLst>
                        <p:cond delay="indefinite"/>
                      </p:stCondLst>
                      <p:childTnLst>
                        <p:par>
                          <p:cTn id="114" fill="hold">
                            <p:stCondLst>
                              <p:cond delay="0"/>
                            </p:stCondLst>
                            <p:childTnLst>
                              <p:par>
                                <p:cTn id="115" presetID="16" presetClass="entr" presetSubtype="21" fill="hold" nodeType="clickEffect">
                                  <p:stCondLst>
                                    <p:cond delay="0"/>
                                  </p:stCondLst>
                                  <p:childTnLst>
                                    <p:set>
                                      <p:cBhvr>
                                        <p:cTn id="116" dur="1" fill="hold">
                                          <p:stCondLst>
                                            <p:cond delay="0"/>
                                          </p:stCondLst>
                                        </p:cTn>
                                        <p:tgtEl>
                                          <p:spTgt spid="1028"/>
                                        </p:tgtEl>
                                        <p:attrNameLst>
                                          <p:attrName>style.visibility</p:attrName>
                                        </p:attrNameLst>
                                      </p:cBhvr>
                                      <p:to>
                                        <p:strVal val="visible"/>
                                      </p:to>
                                    </p:set>
                                    <p:animEffect transition="in" filter="barn(inVertical)">
                                      <p:cBhvr>
                                        <p:cTn id="117" dur="500"/>
                                        <p:tgtEl>
                                          <p:spTgt spid="1028"/>
                                        </p:tgtEl>
                                      </p:cBhvr>
                                    </p:animEffect>
                                  </p:childTnLst>
                                </p:cTn>
                              </p:par>
                              <p:par>
                                <p:cTn id="118" presetID="16" presetClass="entr" presetSubtype="21" fill="hold" nodeType="withEffect">
                                  <p:stCondLst>
                                    <p:cond delay="0"/>
                                  </p:stCondLst>
                                  <p:childTnLst>
                                    <p:set>
                                      <p:cBhvr>
                                        <p:cTn id="119" dur="1" fill="hold">
                                          <p:stCondLst>
                                            <p:cond delay="0"/>
                                          </p:stCondLst>
                                        </p:cTn>
                                        <p:tgtEl>
                                          <p:spTgt spid="1032"/>
                                        </p:tgtEl>
                                        <p:attrNameLst>
                                          <p:attrName>style.visibility</p:attrName>
                                        </p:attrNameLst>
                                      </p:cBhvr>
                                      <p:to>
                                        <p:strVal val="visible"/>
                                      </p:to>
                                    </p:set>
                                    <p:animEffect transition="in" filter="barn(inVertical)">
                                      <p:cBhvr>
                                        <p:cTn id="120" dur="500"/>
                                        <p:tgtEl>
                                          <p:spTgt spid="10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16632"/>
            <a:ext cx="8229600" cy="6480720"/>
          </a:xfrm>
          <a:blipFill>
            <a:blip r:embed="rId2"/>
            <a:tile tx="0" ty="0" sx="100000" sy="100000" flip="none" algn="tl"/>
          </a:blipFill>
        </p:spPr>
        <p:txBody>
          <a:bodyPr>
            <a:normAutofit fontScale="92500" lnSpcReduction="20000"/>
          </a:bodyPr>
          <a:lstStyle/>
          <a:p>
            <a:pPr>
              <a:buFont typeface="Wingdings" pitchFamily="2" charset="2"/>
              <a:buChar char="Ø"/>
            </a:pPr>
            <a:r>
              <a:rPr lang="es-CO" dirty="0" smtClean="0"/>
              <a:t>Burlas.</a:t>
            </a:r>
          </a:p>
          <a:p>
            <a:pPr>
              <a:buFont typeface="Wingdings" pitchFamily="2" charset="2"/>
              <a:buChar char="Ø"/>
            </a:pPr>
            <a:r>
              <a:rPr lang="es-CO" dirty="0" smtClean="0"/>
              <a:t>Acoso.</a:t>
            </a:r>
          </a:p>
          <a:p>
            <a:pPr>
              <a:buFont typeface="Wingdings" pitchFamily="2" charset="2"/>
              <a:buChar char="Ø"/>
            </a:pPr>
            <a:r>
              <a:rPr lang="es-CO" dirty="0" smtClean="0"/>
              <a:t>Utilización de fotos o información personal en páginas con material de censura (sexuales, criminales, etc.) sin su consentimiento.</a:t>
            </a:r>
          </a:p>
          <a:p>
            <a:pPr>
              <a:buFont typeface="Wingdings" pitchFamily="2" charset="2"/>
              <a:buChar char="Ø"/>
            </a:pPr>
            <a:r>
              <a:rPr lang="es-CO" dirty="0" smtClean="0"/>
              <a:t>Discusiones y disputas con su pareja, familia o amigos.</a:t>
            </a:r>
          </a:p>
          <a:p>
            <a:pPr>
              <a:buFont typeface="Wingdings" pitchFamily="2" charset="2"/>
              <a:buChar char="Ø"/>
            </a:pPr>
            <a:r>
              <a:rPr lang="es-CO" dirty="0" smtClean="0"/>
              <a:t>Despido del trabajo o problemas en el colegio.</a:t>
            </a:r>
          </a:p>
          <a:p>
            <a:pPr marL="0" indent="0" algn="ctr">
              <a:buNone/>
            </a:pPr>
            <a:r>
              <a:rPr lang="es-CO" b="1" i="1" dirty="0" smtClean="0">
                <a:latin typeface="Agency FB" pitchFamily="34" charset="0"/>
              </a:rPr>
              <a:t>Siento que este es mi deber como cristiano, dar a conocer los </a:t>
            </a:r>
            <a:r>
              <a:rPr lang="es-CO" b="1" i="1" dirty="0" smtClean="0">
                <a:latin typeface="Agency FB" pitchFamily="34" charset="0"/>
              </a:rPr>
              <a:t>riesgos </a:t>
            </a:r>
            <a:r>
              <a:rPr lang="es-CO" b="1" i="1" dirty="0" smtClean="0">
                <a:latin typeface="Agency FB" pitchFamily="34" charset="0"/>
              </a:rPr>
              <a:t>que conlleva el darle rienda suelta a nuestras concupiscencias </a:t>
            </a:r>
            <a:r>
              <a:rPr lang="es-CO" b="1" i="1" dirty="0" smtClean="0">
                <a:solidFill>
                  <a:srgbClr val="FF0000"/>
                </a:solidFill>
                <a:latin typeface="Agency FB" pitchFamily="34" charset="0"/>
              </a:rPr>
              <a:t>(lea 1Cor.9:16)</a:t>
            </a:r>
            <a:r>
              <a:rPr lang="es-CO" b="1" i="1" dirty="0" smtClean="0">
                <a:latin typeface="Agency FB" pitchFamily="34" charset="0"/>
              </a:rPr>
              <a:t>. Por tanto. Mi deseo es que Dios le de sabiduría, y que con su ayuda pueda aplicar estos consejos. Amen. </a:t>
            </a:r>
          </a:p>
          <a:p>
            <a:pPr marL="0" indent="0" algn="ctr">
              <a:buNone/>
            </a:pPr>
            <a:r>
              <a:rPr lang="es-CO" b="1" i="1" dirty="0" smtClean="0">
                <a:latin typeface="Agency FB" pitchFamily="34" charset="0"/>
              </a:rPr>
              <a:t>Lo invito para juntos estudiemos el siguiente tema «</a:t>
            </a:r>
            <a:r>
              <a:rPr lang="es-CO" b="1" dirty="0"/>
              <a:t>El genio no está en la </a:t>
            </a:r>
            <a:r>
              <a:rPr lang="es-CO" b="1" dirty="0" smtClean="0"/>
              <a:t>botella»</a:t>
            </a:r>
            <a:endParaRPr lang="es-CO" b="1" i="1" dirty="0">
              <a:latin typeface="Agency FB" pitchFamily="34" charset="0"/>
            </a:endParaRPr>
          </a:p>
        </p:txBody>
      </p:sp>
      <p:pic>
        <p:nvPicPr>
          <p:cNvPr id="2052" name="Picture 4" descr="http://t3.gstatic.com/images?q=tbn:ANd9GcR5rGOYnoour0oN5MW1MdR-fknYeoqUar0yah_TwO7KSB5qA-v8MQ"/>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56176" y="0"/>
            <a:ext cx="2019300" cy="11334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2628792"/>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par>
                                <p:cTn id="8" presetID="6" presetClass="entr" presetSubtype="16"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circle(in)">
                                      <p:cBhvr>
                                        <p:cTn id="10" dur="2000"/>
                                        <p:tgtEl>
                                          <p:spTgt spid="3">
                                            <p:txEl>
                                              <p:pRg st="1" end="1"/>
                                            </p:txEl>
                                          </p:spTgt>
                                        </p:tgtEl>
                                      </p:cBhvr>
                                    </p:animEffect>
                                  </p:childTnLst>
                                </p:cTn>
                              </p:par>
                              <p:par>
                                <p:cTn id="11" presetID="6" presetClass="entr" presetSubtype="16"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circle(in)">
                                      <p:cBhvr>
                                        <p:cTn id="13" dur="2000"/>
                                        <p:tgtEl>
                                          <p:spTgt spid="3">
                                            <p:txEl>
                                              <p:pRg st="2" end="2"/>
                                            </p:txEl>
                                          </p:spTgt>
                                        </p:tgtEl>
                                      </p:cBhvr>
                                    </p:animEffect>
                                  </p:childTnLst>
                                </p:cTn>
                              </p:par>
                              <p:par>
                                <p:cTn id="14" presetID="6" presetClass="entr" presetSubtype="16"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circle(in)">
                                      <p:cBhvr>
                                        <p:cTn id="16" dur="2000"/>
                                        <p:tgtEl>
                                          <p:spTgt spid="3">
                                            <p:txEl>
                                              <p:pRg st="3" end="3"/>
                                            </p:txEl>
                                          </p:spTgt>
                                        </p:tgtEl>
                                      </p:cBhvr>
                                    </p:animEffect>
                                  </p:childTnLst>
                                </p:cTn>
                              </p:par>
                              <p:par>
                                <p:cTn id="17" presetID="6" presetClass="entr" presetSubtype="16"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circle(in)">
                                      <p:cBhvr>
                                        <p:cTn id="19" dur="2000"/>
                                        <p:tgtEl>
                                          <p:spTgt spid="3">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6" presetClass="entr" presetSubtype="16" fill="hold" nodeType="click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circle(in)">
                                      <p:cBhvr>
                                        <p:cTn id="24" dur="2000"/>
                                        <p:tgtEl>
                                          <p:spTgt spid="3">
                                            <p:txEl>
                                              <p:pRg st="5" end="5"/>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6" presetClass="entr" presetSubtype="16" fill="hold"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circle(in)">
                                      <p:cBhvr>
                                        <p:cTn id="29"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1332</Words>
  <Application>Microsoft Office PowerPoint</Application>
  <PresentationFormat>Presentación en pantalla (4:3)</PresentationFormat>
  <Paragraphs>63</Paragraphs>
  <Slides>16</Slides>
  <Notes>0</Notes>
  <HiddenSlides>0</HiddenSlides>
  <MMClips>0</MMClips>
  <ScaleCrop>false</ScaleCrop>
  <HeadingPairs>
    <vt:vector size="4" baseType="variant">
      <vt:variant>
        <vt:lpstr>Tema</vt:lpstr>
      </vt:variant>
      <vt:variant>
        <vt:i4>1</vt:i4>
      </vt:variant>
      <vt:variant>
        <vt:lpstr>Títulos de diapositiva</vt:lpstr>
      </vt:variant>
      <vt:variant>
        <vt:i4>16</vt:i4>
      </vt:variant>
    </vt:vector>
  </HeadingPairs>
  <TitlesOfParts>
    <vt:vector size="17" baseType="lpstr">
      <vt:lpstr>Tema de Office</vt:lpstr>
      <vt:lpstr>Y los bendijo dios: Clase 4 </vt:lpstr>
      <vt:lpstr>Presentación de PowerPoint</vt:lpstr>
      <vt:lpstr>Comportamientos en la internet</vt:lpstr>
      <vt:lpstr>Presentación de PowerPoint</vt:lpstr>
      <vt:lpstr>Presentación de PowerPoint</vt:lpstr>
      <vt:lpstr>Presentación de PowerPoint</vt:lpstr>
      <vt:lpstr>Ventajas y desventajas de la tecnología</vt:lpstr>
      <vt:lpstr>Presentación de PowerPoint</vt:lpstr>
      <vt:lpstr>Presentación de PowerPoint</vt:lpstr>
      <vt:lpstr>Presentación de PowerPoint</vt:lpstr>
      <vt:lpstr>Presentación de PowerPoint</vt:lpstr>
      <vt:lpstr>Presentación de PowerPoint</vt:lpstr>
      <vt:lpstr>Consejos de manejo</vt:lpstr>
      <vt:lpstr>Presentación de PowerPoint</vt:lpstr>
      <vt:lpstr>Finalmente: Miremos los riesgos del mal uso de las tecnologías</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Profesión papás: Clase 4 </dc:title>
  <dc:creator>FAMILIA FIERRO CH</dc:creator>
  <cp:lastModifiedBy>FAMILIA FIERRO CH</cp:lastModifiedBy>
  <cp:revision>3</cp:revision>
  <dcterms:created xsi:type="dcterms:W3CDTF">2013-09-03T12:34:15Z</dcterms:created>
  <dcterms:modified xsi:type="dcterms:W3CDTF">2013-09-19T12:19:01Z</dcterms:modified>
</cp:coreProperties>
</file>