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1" Type="http://schemas.openxmlformats.org/officeDocument/2006/relationships/image" Target="../media/image5.png"/></Relationships>
</file>

<file path=ppt/diagrams/_rels/data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ata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ata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1" Type="http://schemas.openxmlformats.org/officeDocument/2006/relationships/image" Target="../media/image5.png"/></Relationships>
</file>

<file path=ppt/diagrams/_rels/drawing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rawing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A92FDB-A30F-4866-BBD1-C6E5E9B11BF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F51F607-4A66-48C9-B655-0CE960F11946}">
      <dgm:prSet/>
      <dgm:spPr/>
      <dgm:t>
        <a:bodyPr/>
        <a:lstStyle/>
        <a:p>
          <a:pPr rtl="0"/>
          <a:r>
            <a:rPr lang="es-CO" dirty="0" smtClean="0"/>
            <a:t>Un conflicto es un estado de malestar fruto del choque de por lo menos dos puntos de vista más o menos incompatibles.</a:t>
          </a:r>
          <a:endParaRPr lang="es-CO" dirty="0"/>
        </a:p>
      </dgm:t>
    </dgm:pt>
    <dgm:pt modelId="{7B81FFC5-A706-43E4-89C4-10C122699152}" type="parTrans" cxnId="{CB627B52-73FB-4F84-B75C-EE9A17A023D2}">
      <dgm:prSet/>
      <dgm:spPr/>
      <dgm:t>
        <a:bodyPr/>
        <a:lstStyle/>
        <a:p>
          <a:endParaRPr lang="es-CO"/>
        </a:p>
      </dgm:t>
    </dgm:pt>
    <dgm:pt modelId="{68E24E1D-A615-4D4D-9DB4-9DF8604DC48E}" type="sibTrans" cxnId="{CB627B52-73FB-4F84-B75C-EE9A17A023D2}">
      <dgm:prSet/>
      <dgm:spPr/>
      <dgm:t>
        <a:bodyPr/>
        <a:lstStyle/>
        <a:p>
          <a:endParaRPr lang="es-CO"/>
        </a:p>
      </dgm:t>
    </dgm:pt>
    <dgm:pt modelId="{FD88A65E-62DF-4857-945A-6040E800D13C}">
      <dgm:prSet/>
      <dgm:spPr/>
      <dgm:t>
        <a:bodyPr/>
        <a:lstStyle/>
        <a:p>
          <a:pPr rtl="0"/>
          <a:r>
            <a:rPr lang="es-CO" dirty="0" smtClean="0"/>
            <a:t>Los adolescentes de hoy muestran una marcada tendencia a entrar en conflicto con sus padres (en realidad es con los adultos en general), sus pares y consigo mismo.</a:t>
          </a:r>
          <a:endParaRPr lang="es-CO" dirty="0"/>
        </a:p>
      </dgm:t>
    </dgm:pt>
    <dgm:pt modelId="{31134EEF-4CC2-48D5-84F0-1459334E2BF2}" type="parTrans" cxnId="{2A26FAB5-73E2-4275-973D-CEECCD349DCC}">
      <dgm:prSet/>
      <dgm:spPr/>
      <dgm:t>
        <a:bodyPr/>
        <a:lstStyle/>
        <a:p>
          <a:endParaRPr lang="es-CO"/>
        </a:p>
      </dgm:t>
    </dgm:pt>
    <dgm:pt modelId="{E699F8A2-58AC-4715-8B80-D8A0F4F87243}" type="sibTrans" cxnId="{2A26FAB5-73E2-4275-973D-CEECCD349DCC}">
      <dgm:prSet/>
      <dgm:spPr/>
      <dgm:t>
        <a:bodyPr/>
        <a:lstStyle/>
        <a:p>
          <a:endParaRPr lang="es-CO"/>
        </a:p>
      </dgm:t>
    </dgm:pt>
    <dgm:pt modelId="{D9AC4865-CEF5-42C9-BD51-461FE1E0A158}" type="pres">
      <dgm:prSet presAssocID="{D4A92FDB-A30F-4866-BBD1-C6E5E9B11BFF}" presName="Name0" presStyleCnt="0">
        <dgm:presLayoutVars>
          <dgm:chMax val="7"/>
          <dgm:dir/>
          <dgm:animLvl val="lvl"/>
          <dgm:resizeHandles val="exact"/>
        </dgm:presLayoutVars>
      </dgm:prSet>
      <dgm:spPr/>
      <dgm:t>
        <a:bodyPr/>
        <a:lstStyle/>
        <a:p>
          <a:endParaRPr lang="es-CO"/>
        </a:p>
      </dgm:t>
    </dgm:pt>
    <dgm:pt modelId="{6D07E770-8F61-4997-933E-C5A09A440CC0}" type="pres">
      <dgm:prSet presAssocID="{9F51F607-4A66-48C9-B655-0CE960F11946}" presName="circle1" presStyleLbl="node1" presStyleIdx="0" presStyleCnt="1"/>
      <dgm:spPr>
        <a:blipFill rotWithShape="0">
          <a:blip xmlns:r="http://schemas.openxmlformats.org/officeDocument/2006/relationships" r:embed="rId1"/>
          <a:stretch>
            <a:fillRect/>
          </a:stretch>
        </a:blipFill>
      </dgm:spPr>
    </dgm:pt>
    <dgm:pt modelId="{CE603109-B9C3-4834-9448-355D29E04B5F}" type="pres">
      <dgm:prSet presAssocID="{9F51F607-4A66-48C9-B655-0CE960F11946}" presName="space" presStyleCnt="0"/>
      <dgm:spPr/>
    </dgm:pt>
    <dgm:pt modelId="{9D698593-22EE-456D-8CD9-C2D1A513D6FE}" type="pres">
      <dgm:prSet presAssocID="{9F51F607-4A66-48C9-B655-0CE960F11946}" presName="rect1" presStyleLbl="alignAcc1" presStyleIdx="0" presStyleCnt="1"/>
      <dgm:spPr/>
      <dgm:t>
        <a:bodyPr/>
        <a:lstStyle/>
        <a:p>
          <a:endParaRPr lang="es-CO"/>
        </a:p>
      </dgm:t>
    </dgm:pt>
    <dgm:pt modelId="{35217A39-6C98-4071-84F3-F2A8284F8FB8}" type="pres">
      <dgm:prSet presAssocID="{9F51F607-4A66-48C9-B655-0CE960F11946}" presName="rect1ParTx" presStyleLbl="alignAcc1" presStyleIdx="0" presStyleCnt="1">
        <dgm:presLayoutVars>
          <dgm:chMax val="1"/>
          <dgm:bulletEnabled val="1"/>
        </dgm:presLayoutVars>
      </dgm:prSet>
      <dgm:spPr/>
      <dgm:t>
        <a:bodyPr/>
        <a:lstStyle/>
        <a:p>
          <a:endParaRPr lang="es-CO"/>
        </a:p>
      </dgm:t>
    </dgm:pt>
    <dgm:pt modelId="{BD439047-BDFD-4366-9DDB-F178DA34E616}" type="pres">
      <dgm:prSet presAssocID="{9F51F607-4A66-48C9-B655-0CE960F11946}" presName="rect1ChTx" presStyleLbl="alignAcc1" presStyleIdx="0" presStyleCnt="1">
        <dgm:presLayoutVars>
          <dgm:bulletEnabled val="1"/>
        </dgm:presLayoutVars>
      </dgm:prSet>
      <dgm:spPr/>
      <dgm:t>
        <a:bodyPr/>
        <a:lstStyle/>
        <a:p>
          <a:endParaRPr lang="es-CO"/>
        </a:p>
      </dgm:t>
    </dgm:pt>
  </dgm:ptLst>
  <dgm:cxnLst>
    <dgm:cxn modelId="{3A22D4F1-9EB4-43B7-9B73-D771064BEE7C}" type="presOf" srcId="{9F51F607-4A66-48C9-B655-0CE960F11946}" destId="{9D698593-22EE-456D-8CD9-C2D1A513D6FE}" srcOrd="0" destOrd="0" presId="urn:microsoft.com/office/officeart/2005/8/layout/target3"/>
    <dgm:cxn modelId="{CB627B52-73FB-4F84-B75C-EE9A17A023D2}" srcId="{D4A92FDB-A30F-4866-BBD1-C6E5E9B11BFF}" destId="{9F51F607-4A66-48C9-B655-0CE960F11946}" srcOrd="0" destOrd="0" parTransId="{7B81FFC5-A706-43E4-89C4-10C122699152}" sibTransId="{68E24E1D-A615-4D4D-9DB4-9DF8604DC48E}"/>
    <dgm:cxn modelId="{86266C33-1B6F-4189-911A-0625239DCC1D}" type="presOf" srcId="{D4A92FDB-A30F-4866-BBD1-C6E5E9B11BFF}" destId="{D9AC4865-CEF5-42C9-BD51-461FE1E0A158}" srcOrd="0" destOrd="0" presId="urn:microsoft.com/office/officeart/2005/8/layout/target3"/>
    <dgm:cxn modelId="{1D57A9F5-1EBE-476A-84A1-64E58A4469FB}" type="presOf" srcId="{FD88A65E-62DF-4857-945A-6040E800D13C}" destId="{BD439047-BDFD-4366-9DDB-F178DA34E616}" srcOrd="0" destOrd="0" presId="urn:microsoft.com/office/officeart/2005/8/layout/target3"/>
    <dgm:cxn modelId="{268C68F3-6011-4828-BC86-4B4BBF9954F4}" type="presOf" srcId="{9F51F607-4A66-48C9-B655-0CE960F11946}" destId="{35217A39-6C98-4071-84F3-F2A8284F8FB8}" srcOrd="1" destOrd="0" presId="urn:microsoft.com/office/officeart/2005/8/layout/target3"/>
    <dgm:cxn modelId="{2A26FAB5-73E2-4275-973D-CEECCD349DCC}" srcId="{9F51F607-4A66-48C9-B655-0CE960F11946}" destId="{FD88A65E-62DF-4857-945A-6040E800D13C}" srcOrd="0" destOrd="0" parTransId="{31134EEF-4CC2-48D5-84F0-1459334E2BF2}" sibTransId="{E699F8A2-58AC-4715-8B80-D8A0F4F87243}"/>
    <dgm:cxn modelId="{E83CA684-E428-426F-9F7F-8A36207D78BF}" type="presParOf" srcId="{D9AC4865-CEF5-42C9-BD51-461FE1E0A158}" destId="{6D07E770-8F61-4997-933E-C5A09A440CC0}" srcOrd="0" destOrd="0" presId="urn:microsoft.com/office/officeart/2005/8/layout/target3"/>
    <dgm:cxn modelId="{95F42FE4-5A2F-4414-B466-9ED0E8E2F5FF}" type="presParOf" srcId="{D9AC4865-CEF5-42C9-BD51-461FE1E0A158}" destId="{CE603109-B9C3-4834-9448-355D29E04B5F}" srcOrd="1" destOrd="0" presId="urn:microsoft.com/office/officeart/2005/8/layout/target3"/>
    <dgm:cxn modelId="{42CB7B03-9E05-4911-8247-A9EBC02171C5}" type="presParOf" srcId="{D9AC4865-CEF5-42C9-BD51-461FE1E0A158}" destId="{9D698593-22EE-456D-8CD9-C2D1A513D6FE}" srcOrd="2" destOrd="0" presId="urn:microsoft.com/office/officeart/2005/8/layout/target3"/>
    <dgm:cxn modelId="{3BA3DDD8-5E24-4B2F-8E8F-E5A9223E0146}" type="presParOf" srcId="{D9AC4865-CEF5-42C9-BD51-461FE1E0A158}" destId="{35217A39-6C98-4071-84F3-F2A8284F8FB8}" srcOrd="3" destOrd="0" presId="urn:microsoft.com/office/officeart/2005/8/layout/target3"/>
    <dgm:cxn modelId="{EF9517FF-09F4-47F5-B2AF-CE71B252E32F}" type="presParOf" srcId="{D9AC4865-CEF5-42C9-BD51-461FE1E0A158}" destId="{BD439047-BDFD-4366-9DDB-F178DA34E616}"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7D06C5-C632-4189-997E-B1BE72D4A99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6D46E58-15ED-405C-8508-DF3168B60386}">
      <dgm:prSet/>
      <dgm:spPr/>
      <dgm:t>
        <a:bodyPr/>
        <a:lstStyle/>
        <a:p>
          <a:pPr rtl="0"/>
          <a:r>
            <a:rPr lang="es-CO" dirty="0" smtClean="0"/>
            <a:t>Usualmente estas situaciones están asociadas con la imagen corporal, La búsqueda de la identidad y los conflictos generacionales. </a:t>
          </a:r>
          <a:endParaRPr lang="es-CO" dirty="0"/>
        </a:p>
      </dgm:t>
    </dgm:pt>
    <dgm:pt modelId="{045030C1-8668-4E07-8A77-6A461BA07258}" type="parTrans" cxnId="{6F67976B-DCB3-4406-9116-AFCA4DF8519A}">
      <dgm:prSet/>
      <dgm:spPr/>
      <dgm:t>
        <a:bodyPr/>
        <a:lstStyle/>
        <a:p>
          <a:endParaRPr lang="es-CO"/>
        </a:p>
      </dgm:t>
    </dgm:pt>
    <dgm:pt modelId="{30476433-2793-4578-A1DC-29FD0910AA50}" type="sibTrans" cxnId="{6F67976B-DCB3-4406-9116-AFCA4DF8519A}">
      <dgm:prSet/>
      <dgm:spPr/>
      <dgm:t>
        <a:bodyPr/>
        <a:lstStyle/>
        <a:p>
          <a:endParaRPr lang="es-CO"/>
        </a:p>
      </dgm:t>
    </dgm:pt>
    <dgm:pt modelId="{FDC7360A-EF56-4528-B528-E1FAA5C661E9}">
      <dgm:prSet/>
      <dgm:spPr/>
      <dgm:t>
        <a:bodyPr/>
        <a:lstStyle/>
        <a:p>
          <a:pPr rtl="0"/>
          <a:r>
            <a:rPr lang="es-CO" dirty="0" smtClean="0"/>
            <a:t>El cuerpo cambia de manera notoria, se modifica la forma de pensar y de interpretar lo que sucede, se transforma el modo de relacionarse con el mundo exterior y la relación con los amigos desempeña un papel más importante que la familia (esto es sólo apariencia; en la mayoría de los casos ésta pesa más).</a:t>
          </a:r>
          <a:endParaRPr lang="es-CO" dirty="0"/>
        </a:p>
      </dgm:t>
    </dgm:pt>
    <dgm:pt modelId="{6E263C87-52F4-4880-95DD-B13847DD3AC5}" type="parTrans" cxnId="{A34EF2F2-BCEC-4639-A910-055C2167219B}">
      <dgm:prSet/>
      <dgm:spPr/>
      <dgm:t>
        <a:bodyPr/>
        <a:lstStyle/>
        <a:p>
          <a:endParaRPr lang="es-CO"/>
        </a:p>
      </dgm:t>
    </dgm:pt>
    <dgm:pt modelId="{5C0543D3-E642-4F75-9F12-0055DA2FF891}" type="sibTrans" cxnId="{A34EF2F2-BCEC-4639-A910-055C2167219B}">
      <dgm:prSet/>
      <dgm:spPr/>
      <dgm:t>
        <a:bodyPr/>
        <a:lstStyle/>
        <a:p>
          <a:endParaRPr lang="es-CO"/>
        </a:p>
      </dgm:t>
    </dgm:pt>
    <dgm:pt modelId="{8D992C6D-798D-4719-A217-0E8D7BB15F98}" type="pres">
      <dgm:prSet presAssocID="{247D06C5-C632-4189-997E-B1BE72D4A99A}" presName="Name0" presStyleCnt="0">
        <dgm:presLayoutVars>
          <dgm:chMax val="7"/>
          <dgm:dir/>
          <dgm:animLvl val="lvl"/>
          <dgm:resizeHandles val="exact"/>
        </dgm:presLayoutVars>
      </dgm:prSet>
      <dgm:spPr/>
      <dgm:t>
        <a:bodyPr/>
        <a:lstStyle/>
        <a:p>
          <a:endParaRPr lang="es-CO"/>
        </a:p>
      </dgm:t>
    </dgm:pt>
    <dgm:pt modelId="{2DBA31B5-868F-440F-A313-60623CEF33EF}" type="pres">
      <dgm:prSet presAssocID="{B6D46E58-15ED-405C-8508-DF3168B60386}" presName="circle1" presStyleLbl="node1" presStyleIdx="0" presStyleCnt="1"/>
      <dgm:spPr>
        <a:blipFill rotWithShape="0">
          <a:blip xmlns:r="http://schemas.openxmlformats.org/officeDocument/2006/relationships" r:embed="rId1"/>
          <a:stretch>
            <a:fillRect/>
          </a:stretch>
        </a:blipFill>
      </dgm:spPr>
    </dgm:pt>
    <dgm:pt modelId="{412CA107-E6EB-4570-BD46-0422005AC6C2}" type="pres">
      <dgm:prSet presAssocID="{B6D46E58-15ED-405C-8508-DF3168B60386}" presName="space" presStyleCnt="0"/>
      <dgm:spPr/>
    </dgm:pt>
    <dgm:pt modelId="{58B33CF9-23C0-4EA1-8C1B-051900E01A7C}" type="pres">
      <dgm:prSet presAssocID="{B6D46E58-15ED-405C-8508-DF3168B60386}" presName="rect1" presStyleLbl="alignAcc1" presStyleIdx="0" presStyleCnt="1"/>
      <dgm:spPr/>
      <dgm:t>
        <a:bodyPr/>
        <a:lstStyle/>
        <a:p>
          <a:endParaRPr lang="es-CO"/>
        </a:p>
      </dgm:t>
    </dgm:pt>
    <dgm:pt modelId="{4FB72CAC-5B5A-4DD2-85EA-EF79198FA4A4}" type="pres">
      <dgm:prSet presAssocID="{B6D46E58-15ED-405C-8508-DF3168B60386}" presName="rect1ParTx" presStyleLbl="alignAcc1" presStyleIdx="0" presStyleCnt="1">
        <dgm:presLayoutVars>
          <dgm:chMax val="1"/>
          <dgm:bulletEnabled val="1"/>
        </dgm:presLayoutVars>
      </dgm:prSet>
      <dgm:spPr/>
      <dgm:t>
        <a:bodyPr/>
        <a:lstStyle/>
        <a:p>
          <a:endParaRPr lang="es-CO"/>
        </a:p>
      </dgm:t>
    </dgm:pt>
    <dgm:pt modelId="{3D834C80-F948-4CD9-BD30-7A2A045C173E}" type="pres">
      <dgm:prSet presAssocID="{B6D46E58-15ED-405C-8508-DF3168B60386}" presName="rect1ChTx" presStyleLbl="alignAcc1" presStyleIdx="0" presStyleCnt="1">
        <dgm:presLayoutVars>
          <dgm:bulletEnabled val="1"/>
        </dgm:presLayoutVars>
      </dgm:prSet>
      <dgm:spPr/>
      <dgm:t>
        <a:bodyPr/>
        <a:lstStyle/>
        <a:p>
          <a:endParaRPr lang="es-CO"/>
        </a:p>
      </dgm:t>
    </dgm:pt>
  </dgm:ptLst>
  <dgm:cxnLst>
    <dgm:cxn modelId="{5C965E18-0E7F-4883-BEBE-402AA78A097F}" type="presOf" srcId="{247D06C5-C632-4189-997E-B1BE72D4A99A}" destId="{8D992C6D-798D-4719-A217-0E8D7BB15F98}" srcOrd="0" destOrd="0" presId="urn:microsoft.com/office/officeart/2005/8/layout/target3"/>
    <dgm:cxn modelId="{F04C347B-D652-4B93-A285-10446CAF0843}" type="presOf" srcId="{B6D46E58-15ED-405C-8508-DF3168B60386}" destId="{4FB72CAC-5B5A-4DD2-85EA-EF79198FA4A4}" srcOrd="1" destOrd="0" presId="urn:microsoft.com/office/officeart/2005/8/layout/target3"/>
    <dgm:cxn modelId="{A34EF2F2-BCEC-4639-A910-055C2167219B}" srcId="{B6D46E58-15ED-405C-8508-DF3168B60386}" destId="{FDC7360A-EF56-4528-B528-E1FAA5C661E9}" srcOrd="0" destOrd="0" parTransId="{6E263C87-52F4-4880-95DD-B13847DD3AC5}" sibTransId="{5C0543D3-E642-4F75-9F12-0055DA2FF891}"/>
    <dgm:cxn modelId="{1F177416-F982-4BA6-94E2-C471873642B8}" type="presOf" srcId="{FDC7360A-EF56-4528-B528-E1FAA5C661E9}" destId="{3D834C80-F948-4CD9-BD30-7A2A045C173E}" srcOrd="0" destOrd="0" presId="urn:microsoft.com/office/officeart/2005/8/layout/target3"/>
    <dgm:cxn modelId="{6F67976B-DCB3-4406-9116-AFCA4DF8519A}" srcId="{247D06C5-C632-4189-997E-B1BE72D4A99A}" destId="{B6D46E58-15ED-405C-8508-DF3168B60386}" srcOrd="0" destOrd="0" parTransId="{045030C1-8668-4E07-8A77-6A461BA07258}" sibTransId="{30476433-2793-4578-A1DC-29FD0910AA50}"/>
    <dgm:cxn modelId="{7C66F9D0-633D-477D-A4DC-33EAC3EB523D}" type="presOf" srcId="{B6D46E58-15ED-405C-8508-DF3168B60386}" destId="{58B33CF9-23C0-4EA1-8C1B-051900E01A7C}" srcOrd="0" destOrd="0" presId="urn:microsoft.com/office/officeart/2005/8/layout/target3"/>
    <dgm:cxn modelId="{12EA50B3-9D51-4DFB-B470-1FAC0720FF4B}" type="presParOf" srcId="{8D992C6D-798D-4719-A217-0E8D7BB15F98}" destId="{2DBA31B5-868F-440F-A313-60623CEF33EF}" srcOrd="0" destOrd="0" presId="urn:microsoft.com/office/officeart/2005/8/layout/target3"/>
    <dgm:cxn modelId="{79B0751D-1EEF-4BB1-A14D-76611AC04155}" type="presParOf" srcId="{8D992C6D-798D-4719-A217-0E8D7BB15F98}" destId="{412CA107-E6EB-4570-BD46-0422005AC6C2}" srcOrd="1" destOrd="0" presId="urn:microsoft.com/office/officeart/2005/8/layout/target3"/>
    <dgm:cxn modelId="{77B52F35-0D22-4C86-B2ED-AD51F4CF2762}" type="presParOf" srcId="{8D992C6D-798D-4719-A217-0E8D7BB15F98}" destId="{58B33CF9-23C0-4EA1-8C1B-051900E01A7C}" srcOrd="2" destOrd="0" presId="urn:microsoft.com/office/officeart/2005/8/layout/target3"/>
    <dgm:cxn modelId="{A049E071-6EDE-4D93-A8F4-D0D7257345E2}" type="presParOf" srcId="{8D992C6D-798D-4719-A217-0E8D7BB15F98}" destId="{4FB72CAC-5B5A-4DD2-85EA-EF79198FA4A4}" srcOrd="3" destOrd="0" presId="urn:microsoft.com/office/officeart/2005/8/layout/target3"/>
    <dgm:cxn modelId="{963EAEF1-014A-4152-AC18-4F931700DD65}" type="presParOf" srcId="{8D992C6D-798D-4719-A217-0E8D7BB15F98}" destId="{3D834C80-F948-4CD9-BD30-7A2A045C173E}" srcOrd="4" destOrd="0" presId="urn:microsoft.com/office/officeart/2005/8/layout/targe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6032BC-FC5E-450E-9823-22977C90C961}"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42AE238-E862-4667-9907-D43D932692D1}">
      <dgm:prSet/>
      <dgm:spPr/>
      <dgm:t>
        <a:bodyPr/>
        <a:lstStyle/>
        <a:p>
          <a:pPr rtl="0"/>
          <a:r>
            <a:rPr lang="es-CO" dirty="0" smtClean="0"/>
            <a:t>Lo escrito anteriormente no es sólo normal sino deseable, pues está asociado con la toma de distancia con relación a los adultos que llevará, o por lo menos eso se esperaría, a convertir a ese joven en un adulto independiente.</a:t>
          </a:r>
          <a:endParaRPr lang="es-CO" dirty="0"/>
        </a:p>
      </dgm:t>
    </dgm:pt>
    <dgm:pt modelId="{C7E8C0EC-0E00-4810-A005-56122546BAFB}" type="parTrans" cxnId="{60412EB9-F4BB-4F67-B66B-542B75972DA5}">
      <dgm:prSet/>
      <dgm:spPr/>
      <dgm:t>
        <a:bodyPr/>
        <a:lstStyle/>
        <a:p>
          <a:endParaRPr lang="es-CO"/>
        </a:p>
      </dgm:t>
    </dgm:pt>
    <dgm:pt modelId="{585C0716-AF92-4028-898E-0BC6A70279D8}" type="sibTrans" cxnId="{60412EB9-F4BB-4F67-B66B-542B75972DA5}">
      <dgm:prSet/>
      <dgm:spPr/>
      <dgm:t>
        <a:bodyPr/>
        <a:lstStyle/>
        <a:p>
          <a:endParaRPr lang="es-CO"/>
        </a:p>
      </dgm:t>
    </dgm:pt>
    <dgm:pt modelId="{EC526664-4D61-4327-997B-A243447F5CE1}">
      <dgm:prSet/>
      <dgm:spPr/>
      <dgm:t>
        <a:bodyPr/>
        <a:lstStyle/>
        <a:p>
          <a:pPr rtl="0"/>
          <a:r>
            <a:rPr lang="es-CO" dirty="0" smtClean="0"/>
            <a:t>El conflicto improductivo y casi gratuito es, en realidad, el resultado de patrones de crianza extremadamente permisivos que no sólo están asociados con el ambiente familiar, sino que también son generados por otras instancias de la sociedad, en donde se admiten conductas que hace pocas décadas eran inadmisibles , pues se consideraban abusivas, conducentes a la delincuencia y premonitorias de grandes problemas.</a:t>
          </a:r>
          <a:endParaRPr lang="es-CO" dirty="0"/>
        </a:p>
      </dgm:t>
    </dgm:pt>
    <dgm:pt modelId="{7D34C8F3-0203-46FE-A334-020AA7E99BCA}" type="parTrans" cxnId="{E47B0CF3-D96F-4D4F-B4F1-0E6F287242A4}">
      <dgm:prSet/>
      <dgm:spPr/>
      <dgm:t>
        <a:bodyPr/>
        <a:lstStyle/>
        <a:p>
          <a:endParaRPr lang="es-CO"/>
        </a:p>
      </dgm:t>
    </dgm:pt>
    <dgm:pt modelId="{1405411F-7F52-48D1-A6A1-D3CDF8742E80}" type="sibTrans" cxnId="{E47B0CF3-D96F-4D4F-B4F1-0E6F287242A4}">
      <dgm:prSet/>
      <dgm:spPr/>
      <dgm:t>
        <a:bodyPr/>
        <a:lstStyle/>
        <a:p>
          <a:endParaRPr lang="es-CO"/>
        </a:p>
      </dgm:t>
    </dgm:pt>
    <dgm:pt modelId="{0D2EEAA9-C1EE-4E15-A609-C1040B62F0B2}" type="pres">
      <dgm:prSet presAssocID="{A26032BC-FC5E-450E-9823-22977C90C961}" presName="Name0" presStyleCnt="0">
        <dgm:presLayoutVars>
          <dgm:chMax val="7"/>
          <dgm:dir/>
          <dgm:animLvl val="lvl"/>
          <dgm:resizeHandles val="exact"/>
        </dgm:presLayoutVars>
      </dgm:prSet>
      <dgm:spPr/>
      <dgm:t>
        <a:bodyPr/>
        <a:lstStyle/>
        <a:p>
          <a:endParaRPr lang="es-CO"/>
        </a:p>
      </dgm:t>
    </dgm:pt>
    <dgm:pt modelId="{DBED2898-EBD2-4BFD-9A23-A8B04171BFA5}" type="pres">
      <dgm:prSet presAssocID="{542AE238-E862-4667-9907-D43D932692D1}" presName="circle1" presStyleLbl="node1" presStyleIdx="0" presStyleCnt="1"/>
      <dgm:spPr>
        <a:blipFill rotWithShape="0">
          <a:blip xmlns:r="http://schemas.openxmlformats.org/officeDocument/2006/relationships" r:embed="rId1"/>
          <a:stretch>
            <a:fillRect/>
          </a:stretch>
        </a:blipFill>
      </dgm:spPr>
    </dgm:pt>
    <dgm:pt modelId="{AEC65773-1FA6-4570-B580-154B891248A3}" type="pres">
      <dgm:prSet presAssocID="{542AE238-E862-4667-9907-D43D932692D1}" presName="space" presStyleCnt="0"/>
      <dgm:spPr/>
    </dgm:pt>
    <dgm:pt modelId="{6FE7AC15-C66E-4E77-90BC-8D46E4719E0E}" type="pres">
      <dgm:prSet presAssocID="{542AE238-E862-4667-9907-D43D932692D1}" presName="rect1" presStyleLbl="alignAcc1" presStyleIdx="0" presStyleCnt="1"/>
      <dgm:spPr/>
      <dgm:t>
        <a:bodyPr/>
        <a:lstStyle/>
        <a:p>
          <a:endParaRPr lang="es-CO"/>
        </a:p>
      </dgm:t>
    </dgm:pt>
    <dgm:pt modelId="{62BA53B8-C2CF-459C-A297-2E091ECFC4B0}" type="pres">
      <dgm:prSet presAssocID="{542AE238-E862-4667-9907-D43D932692D1}" presName="rect1ParTx" presStyleLbl="alignAcc1" presStyleIdx="0" presStyleCnt="1">
        <dgm:presLayoutVars>
          <dgm:chMax val="1"/>
          <dgm:bulletEnabled val="1"/>
        </dgm:presLayoutVars>
      </dgm:prSet>
      <dgm:spPr/>
      <dgm:t>
        <a:bodyPr/>
        <a:lstStyle/>
        <a:p>
          <a:endParaRPr lang="es-CO"/>
        </a:p>
      </dgm:t>
    </dgm:pt>
    <dgm:pt modelId="{AAF5192D-E0AE-43CB-ADB3-C9E7523CCCC7}" type="pres">
      <dgm:prSet presAssocID="{542AE238-E862-4667-9907-D43D932692D1}" presName="rect1ChTx" presStyleLbl="alignAcc1" presStyleIdx="0" presStyleCnt="1">
        <dgm:presLayoutVars>
          <dgm:bulletEnabled val="1"/>
        </dgm:presLayoutVars>
      </dgm:prSet>
      <dgm:spPr/>
      <dgm:t>
        <a:bodyPr/>
        <a:lstStyle/>
        <a:p>
          <a:endParaRPr lang="es-CO"/>
        </a:p>
      </dgm:t>
    </dgm:pt>
  </dgm:ptLst>
  <dgm:cxnLst>
    <dgm:cxn modelId="{60412EB9-F4BB-4F67-B66B-542B75972DA5}" srcId="{A26032BC-FC5E-450E-9823-22977C90C961}" destId="{542AE238-E862-4667-9907-D43D932692D1}" srcOrd="0" destOrd="0" parTransId="{C7E8C0EC-0E00-4810-A005-56122546BAFB}" sibTransId="{585C0716-AF92-4028-898E-0BC6A70279D8}"/>
    <dgm:cxn modelId="{9E6B7F87-7301-4259-AFFF-C5476074626C}" type="presOf" srcId="{542AE238-E862-4667-9907-D43D932692D1}" destId="{6FE7AC15-C66E-4E77-90BC-8D46E4719E0E}" srcOrd="0" destOrd="0" presId="urn:microsoft.com/office/officeart/2005/8/layout/target3"/>
    <dgm:cxn modelId="{9B1C3264-8B96-4062-BDFB-4579061D7950}" type="presOf" srcId="{542AE238-E862-4667-9907-D43D932692D1}" destId="{62BA53B8-C2CF-459C-A297-2E091ECFC4B0}" srcOrd="1" destOrd="0" presId="urn:microsoft.com/office/officeart/2005/8/layout/target3"/>
    <dgm:cxn modelId="{F7203E80-EB10-442C-9E29-B901B4ACBA2F}" type="presOf" srcId="{A26032BC-FC5E-450E-9823-22977C90C961}" destId="{0D2EEAA9-C1EE-4E15-A609-C1040B62F0B2}" srcOrd="0" destOrd="0" presId="urn:microsoft.com/office/officeart/2005/8/layout/target3"/>
    <dgm:cxn modelId="{E47B0CF3-D96F-4D4F-B4F1-0E6F287242A4}" srcId="{542AE238-E862-4667-9907-D43D932692D1}" destId="{EC526664-4D61-4327-997B-A243447F5CE1}" srcOrd="0" destOrd="0" parTransId="{7D34C8F3-0203-46FE-A334-020AA7E99BCA}" sibTransId="{1405411F-7F52-48D1-A6A1-D3CDF8742E80}"/>
    <dgm:cxn modelId="{41C9C272-17D6-4C81-8E27-219E1854FBA7}" type="presOf" srcId="{EC526664-4D61-4327-997B-A243447F5CE1}" destId="{AAF5192D-E0AE-43CB-ADB3-C9E7523CCCC7}" srcOrd="0" destOrd="0" presId="urn:microsoft.com/office/officeart/2005/8/layout/target3"/>
    <dgm:cxn modelId="{BCAEAA80-D56B-48EB-868D-AAB1034546FD}" type="presParOf" srcId="{0D2EEAA9-C1EE-4E15-A609-C1040B62F0B2}" destId="{DBED2898-EBD2-4BFD-9A23-A8B04171BFA5}" srcOrd="0" destOrd="0" presId="urn:microsoft.com/office/officeart/2005/8/layout/target3"/>
    <dgm:cxn modelId="{D8E93F73-1CDB-44FB-B81E-09AAD00A2F16}" type="presParOf" srcId="{0D2EEAA9-C1EE-4E15-A609-C1040B62F0B2}" destId="{AEC65773-1FA6-4570-B580-154B891248A3}" srcOrd="1" destOrd="0" presId="urn:microsoft.com/office/officeart/2005/8/layout/target3"/>
    <dgm:cxn modelId="{FE2E9EBB-3543-46D1-8709-56FDB18CA315}" type="presParOf" srcId="{0D2EEAA9-C1EE-4E15-A609-C1040B62F0B2}" destId="{6FE7AC15-C66E-4E77-90BC-8D46E4719E0E}" srcOrd="2" destOrd="0" presId="urn:microsoft.com/office/officeart/2005/8/layout/target3"/>
    <dgm:cxn modelId="{EE803C58-C01E-4ABB-9AA9-0B746138009E}" type="presParOf" srcId="{0D2EEAA9-C1EE-4E15-A609-C1040B62F0B2}" destId="{62BA53B8-C2CF-459C-A297-2E091ECFC4B0}" srcOrd="3" destOrd="0" presId="urn:microsoft.com/office/officeart/2005/8/layout/target3"/>
    <dgm:cxn modelId="{2A3A904B-14CD-4B03-AA9D-E24906D9C019}" type="presParOf" srcId="{0D2EEAA9-C1EE-4E15-A609-C1040B62F0B2}" destId="{AAF5192D-E0AE-43CB-ADB3-C9E7523CCCC7}" srcOrd="4"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0CB1E3-EB55-4157-9D20-201E3191B6A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C342A00-0457-4F23-B259-B73AD9C220CB}">
      <dgm:prSet/>
      <dgm:spPr/>
      <dgm:t>
        <a:bodyPr/>
        <a:lstStyle/>
        <a:p>
          <a:pPr rtl="0"/>
          <a:r>
            <a:rPr lang="es-CO" dirty="0" smtClean="0"/>
            <a:t>Los adultos parecen haber renunciado a ejercer la autoridad y en su reemplazo muestran temor a ser criticados, considerados malos padres y maestros por atreverse a llamar la atención o a señalar con firmeza su rechazo a ciertos comportamientos que afectan la convivencia, </a:t>
          </a:r>
          <a:endParaRPr lang="es-CO" dirty="0"/>
        </a:p>
      </dgm:t>
    </dgm:pt>
    <dgm:pt modelId="{7728D2C8-0398-40D4-AF2E-FA52F17B0567}" type="parTrans" cxnId="{007B7F55-5D57-4E12-A7A3-9BACE4560D1C}">
      <dgm:prSet/>
      <dgm:spPr/>
      <dgm:t>
        <a:bodyPr/>
        <a:lstStyle/>
        <a:p>
          <a:endParaRPr lang="es-CO"/>
        </a:p>
      </dgm:t>
    </dgm:pt>
    <dgm:pt modelId="{B9DE3F3F-73B1-4D85-8810-556EAF5D35B5}" type="sibTrans" cxnId="{007B7F55-5D57-4E12-A7A3-9BACE4560D1C}">
      <dgm:prSet/>
      <dgm:spPr/>
      <dgm:t>
        <a:bodyPr/>
        <a:lstStyle/>
        <a:p>
          <a:endParaRPr lang="es-CO"/>
        </a:p>
      </dgm:t>
    </dgm:pt>
    <dgm:pt modelId="{AFC1CD12-793F-4B36-A6FA-19B07566FCAD}">
      <dgm:prSet/>
      <dgm:spPr/>
      <dgm:t>
        <a:bodyPr/>
        <a:lstStyle/>
        <a:p>
          <a:pPr rtl="0"/>
          <a:r>
            <a:rPr lang="es-CO" dirty="0" smtClean="0"/>
            <a:t>se convierten en una falta de respeto hacia los demás o que son, sencillamente, inaceptables para cualquier colectividad que desee mantener un mínimo de orden en su interior.</a:t>
          </a:r>
          <a:endParaRPr lang="es-CO" dirty="0"/>
        </a:p>
      </dgm:t>
    </dgm:pt>
    <dgm:pt modelId="{5046AD90-7DAC-4194-8531-0AD10304AA69}" type="parTrans" cxnId="{D0E7D99C-FA8A-4939-949F-7DC0230B87D0}">
      <dgm:prSet/>
      <dgm:spPr/>
      <dgm:t>
        <a:bodyPr/>
        <a:lstStyle/>
        <a:p>
          <a:endParaRPr lang="es-CO"/>
        </a:p>
      </dgm:t>
    </dgm:pt>
    <dgm:pt modelId="{116325BF-925D-4643-BC8D-7783ECBBC355}" type="sibTrans" cxnId="{D0E7D99C-FA8A-4939-949F-7DC0230B87D0}">
      <dgm:prSet/>
      <dgm:spPr/>
      <dgm:t>
        <a:bodyPr/>
        <a:lstStyle/>
        <a:p>
          <a:endParaRPr lang="es-CO"/>
        </a:p>
      </dgm:t>
    </dgm:pt>
    <dgm:pt modelId="{E5A0DEAF-0DE4-4FA1-888C-BEDC1D4CA8AC}" type="pres">
      <dgm:prSet presAssocID="{540CB1E3-EB55-4157-9D20-201E3191B6A8}" presName="Name0" presStyleCnt="0">
        <dgm:presLayoutVars>
          <dgm:chMax val="7"/>
          <dgm:dir/>
          <dgm:animLvl val="lvl"/>
          <dgm:resizeHandles val="exact"/>
        </dgm:presLayoutVars>
      </dgm:prSet>
      <dgm:spPr/>
      <dgm:t>
        <a:bodyPr/>
        <a:lstStyle/>
        <a:p>
          <a:endParaRPr lang="es-CO"/>
        </a:p>
      </dgm:t>
    </dgm:pt>
    <dgm:pt modelId="{2229F83F-0C90-41C5-BF4D-CAE880C69DCF}" type="pres">
      <dgm:prSet presAssocID="{6C342A00-0457-4F23-B259-B73AD9C220CB}"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5A0CEEA0-3950-4FB2-80D5-03A6F59D782C}" type="pres">
      <dgm:prSet presAssocID="{6C342A00-0457-4F23-B259-B73AD9C220CB}" presName="space" presStyleCnt="0"/>
      <dgm:spPr/>
    </dgm:pt>
    <dgm:pt modelId="{DFBFA848-7D6E-4768-B44C-87CF52570248}" type="pres">
      <dgm:prSet presAssocID="{6C342A00-0457-4F23-B259-B73AD9C220CB}" presName="rect1" presStyleLbl="alignAcc1" presStyleIdx="0" presStyleCnt="1"/>
      <dgm:spPr/>
      <dgm:t>
        <a:bodyPr/>
        <a:lstStyle/>
        <a:p>
          <a:endParaRPr lang="es-CO"/>
        </a:p>
      </dgm:t>
    </dgm:pt>
    <dgm:pt modelId="{992B91E4-4E7D-46F5-9671-1EBF6821CCDA}" type="pres">
      <dgm:prSet presAssocID="{6C342A00-0457-4F23-B259-B73AD9C220CB}" presName="rect1ParTx" presStyleLbl="alignAcc1" presStyleIdx="0" presStyleCnt="1">
        <dgm:presLayoutVars>
          <dgm:chMax val="1"/>
          <dgm:bulletEnabled val="1"/>
        </dgm:presLayoutVars>
      </dgm:prSet>
      <dgm:spPr/>
      <dgm:t>
        <a:bodyPr/>
        <a:lstStyle/>
        <a:p>
          <a:endParaRPr lang="es-CO"/>
        </a:p>
      </dgm:t>
    </dgm:pt>
    <dgm:pt modelId="{3E85768F-D05D-434A-86FD-0992F2435F54}" type="pres">
      <dgm:prSet presAssocID="{6C342A00-0457-4F23-B259-B73AD9C220CB}" presName="rect1ChTx" presStyleLbl="alignAcc1" presStyleIdx="0" presStyleCnt="1">
        <dgm:presLayoutVars>
          <dgm:bulletEnabled val="1"/>
        </dgm:presLayoutVars>
      </dgm:prSet>
      <dgm:spPr/>
      <dgm:t>
        <a:bodyPr/>
        <a:lstStyle/>
        <a:p>
          <a:endParaRPr lang="es-CO"/>
        </a:p>
      </dgm:t>
    </dgm:pt>
  </dgm:ptLst>
  <dgm:cxnLst>
    <dgm:cxn modelId="{6CDD5793-7DCB-4EFF-8835-EAA6BAADAFEE}" type="presOf" srcId="{6C342A00-0457-4F23-B259-B73AD9C220CB}" destId="{992B91E4-4E7D-46F5-9671-1EBF6821CCDA}" srcOrd="1" destOrd="0" presId="urn:microsoft.com/office/officeart/2005/8/layout/target3"/>
    <dgm:cxn modelId="{007B7F55-5D57-4E12-A7A3-9BACE4560D1C}" srcId="{540CB1E3-EB55-4157-9D20-201E3191B6A8}" destId="{6C342A00-0457-4F23-B259-B73AD9C220CB}" srcOrd="0" destOrd="0" parTransId="{7728D2C8-0398-40D4-AF2E-FA52F17B0567}" sibTransId="{B9DE3F3F-73B1-4D85-8810-556EAF5D35B5}"/>
    <dgm:cxn modelId="{DAD3F4B6-F132-4949-B510-3AD41C109969}" type="presOf" srcId="{AFC1CD12-793F-4B36-A6FA-19B07566FCAD}" destId="{3E85768F-D05D-434A-86FD-0992F2435F54}" srcOrd="0" destOrd="0" presId="urn:microsoft.com/office/officeart/2005/8/layout/target3"/>
    <dgm:cxn modelId="{6DD218D6-AFB7-4592-872D-323D17780D82}" type="presOf" srcId="{6C342A00-0457-4F23-B259-B73AD9C220CB}" destId="{DFBFA848-7D6E-4768-B44C-87CF52570248}" srcOrd="0" destOrd="0" presId="urn:microsoft.com/office/officeart/2005/8/layout/target3"/>
    <dgm:cxn modelId="{D0E7D99C-FA8A-4939-949F-7DC0230B87D0}" srcId="{6C342A00-0457-4F23-B259-B73AD9C220CB}" destId="{AFC1CD12-793F-4B36-A6FA-19B07566FCAD}" srcOrd="0" destOrd="0" parTransId="{5046AD90-7DAC-4194-8531-0AD10304AA69}" sibTransId="{116325BF-925D-4643-BC8D-7783ECBBC355}"/>
    <dgm:cxn modelId="{0961A67E-37A7-4F11-8673-65E0CE715302}" type="presOf" srcId="{540CB1E3-EB55-4157-9D20-201E3191B6A8}" destId="{E5A0DEAF-0DE4-4FA1-888C-BEDC1D4CA8AC}" srcOrd="0" destOrd="0" presId="urn:microsoft.com/office/officeart/2005/8/layout/target3"/>
    <dgm:cxn modelId="{9CE2EE81-E2D1-4AC3-8056-217EE2C58AB3}" type="presParOf" srcId="{E5A0DEAF-0DE4-4FA1-888C-BEDC1D4CA8AC}" destId="{2229F83F-0C90-41C5-BF4D-CAE880C69DCF}" srcOrd="0" destOrd="0" presId="urn:microsoft.com/office/officeart/2005/8/layout/target3"/>
    <dgm:cxn modelId="{3C4CF1CD-6E04-498A-8A0F-FCCE3E352E21}" type="presParOf" srcId="{E5A0DEAF-0DE4-4FA1-888C-BEDC1D4CA8AC}" destId="{5A0CEEA0-3950-4FB2-80D5-03A6F59D782C}" srcOrd="1" destOrd="0" presId="urn:microsoft.com/office/officeart/2005/8/layout/target3"/>
    <dgm:cxn modelId="{DCF8984C-76A4-4168-B1D4-3530107266AF}" type="presParOf" srcId="{E5A0DEAF-0DE4-4FA1-888C-BEDC1D4CA8AC}" destId="{DFBFA848-7D6E-4768-B44C-87CF52570248}" srcOrd="2" destOrd="0" presId="urn:microsoft.com/office/officeart/2005/8/layout/target3"/>
    <dgm:cxn modelId="{FA416EDC-A1B0-474F-B9ED-D491804C6C60}" type="presParOf" srcId="{E5A0DEAF-0DE4-4FA1-888C-BEDC1D4CA8AC}" destId="{992B91E4-4E7D-46F5-9671-1EBF6821CCDA}" srcOrd="3" destOrd="0" presId="urn:microsoft.com/office/officeart/2005/8/layout/target3"/>
    <dgm:cxn modelId="{CAEEE8F2-6F3A-4C77-8B2B-3C4ED873ADF7}" type="presParOf" srcId="{E5A0DEAF-0DE4-4FA1-888C-BEDC1D4CA8AC}" destId="{3E85768F-D05D-434A-86FD-0992F2435F54}"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AF604A-DBDE-4EF5-8674-ADADED3662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7CA6DF44-C973-4D26-893D-4CF993D47377}">
      <dgm:prSet/>
      <dgm:spPr/>
      <dgm:t>
        <a:bodyPr/>
        <a:lstStyle/>
        <a:p>
          <a:pPr rtl="0"/>
          <a:r>
            <a:rPr lang="es-CO" dirty="0" smtClean="0"/>
            <a:t>Sin embargo, asociar los conflictos con estados negativos en un error. Sin importar el nivel en que se presentan, puede tener consecuencias muy positivas y contribuir a inducir cambios en situaciones rígidas. Adicionalmente es posible que generen innovaciones. La clave es aprender a manejarlos.</a:t>
          </a:r>
          <a:endParaRPr lang="es-CO" dirty="0"/>
        </a:p>
      </dgm:t>
    </dgm:pt>
    <dgm:pt modelId="{FFC484E9-A761-4FBB-AAC1-0F2A5147C379}" type="parTrans" cxnId="{8BF700EE-3893-42CF-B0C8-8D9A272344A4}">
      <dgm:prSet/>
      <dgm:spPr/>
      <dgm:t>
        <a:bodyPr/>
        <a:lstStyle/>
        <a:p>
          <a:endParaRPr lang="es-CO"/>
        </a:p>
      </dgm:t>
    </dgm:pt>
    <dgm:pt modelId="{12BE3EAF-DF20-43EF-84B8-40A6588624A4}" type="sibTrans" cxnId="{8BF700EE-3893-42CF-B0C8-8D9A272344A4}">
      <dgm:prSet/>
      <dgm:spPr/>
      <dgm:t>
        <a:bodyPr/>
        <a:lstStyle/>
        <a:p>
          <a:endParaRPr lang="es-CO"/>
        </a:p>
      </dgm:t>
    </dgm:pt>
    <dgm:pt modelId="{18A88787-EA43-4D05-964B-C48E52DD2B23}" type="pres">
      <dgm:prSet presAssocID="{D9AF604A-DBDE-4EF5-8674-ADADED3662DF}" presName="linear" presStyleCnt="0">
        <dgm:presLayoutVars>
          <dgm:animLvl val="lvl"/>
          <dgm:resizeHandles val="exact"/>
        </dgm:presLayoutVars>
      </dgm:prSet>
      <dgm:spPr/>
      <dgm:t>
        <a:bodyPr/>
        <a:lstStyle/>
        <a:p>
          <a:endParaRPr lang="es-CO"/>
        </a:p>
      </dgm:t>
    </dgm:pt>
    <dgm:pt modelId="{6919F042-3FBF-4A6E-9D82-8B71DE4B14D0}" type="pres">
      <dgm:prSet presAssocID="{7CA6DF44-C973-4D26-893D-4CF993D47377}" presName="parentText" presStyleLbl="node1" presStyleIdx="0" presStyleCnt="1">
        <dgm:presLayoutVars>
          <dgm:chMax val="0"/>
          <dgm:bulletEnabled val="1"/>
        </dgm:presLayoutVars>
      </dgm:prSet>
      <dgm:spPr/>
      <dgm:t>
        <a:bodyPr/>
        <a:lstStyle/>
        <a:p>
          <a:endParaRPr lang="es-CO"/>
        </a:p>
      </dgm:t>
    </dgm:pt>
  </dgm:ptLst>
  <dgm:cxnLst>
    <dgm:cxn modelId="{877D2E4D-CAB9-46E5-A286-E73992B2522C}" type="presOf" srcId="{D9AF604A-DBDE-4EF5-8674-ADADED3662DF}" destId="{18A88787-EA43-4D05-964B-C48E52DD2B23}" srcOrd="0" destOrd="0" presId="urn:microsoft.com/office/officeart/2005/8/layout/vList2"/>
    <dgm:cxn modelId="{8BF700EE-3893-42CF-B0C8-8D9A272344A4}" srcId="{D9AF604A-DBDE-4EF5-8674-ADADED3662DF}" destId="{7CA6DF44-C973-4D26-893D-4CF993D47377}" srcOrd="0" destOrd="0" parTransId="{FFC484E9-A761-4FBB-AAC1-0F2A5147C379}" sibTransId="{12BE3EAF-DF20-43EF-84B8-40A6588624A4}"/>
    <dgm:cxn modelId="{8663E471-6BAB-497B-8D9D-827F90A185DF}" type="presOf" srcId="{7CA6DF44-C973-4D26-893D-4CF993D47377}" destId="{6919F042-3FBF-4A6E-9D82-8B71DE4B14D0}" srcOrd="0" destOrd="0" presId="urn:microsoft.com/office/officeart/2005/8/layout/vList2"/>
    <dgm:cxn modelId="{0FFABBEE-1100-4ECD-AA60-E1278AE2C4F1}" type="presParOf" srcId="{18A88787-EA43-4D05-964B-C48E52DD2B23}" destId="{6919F042-3FBF-4A6E-9D82-8B71DE4B14D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AF65E4-9C70-4B96-8F0B-5D5C7E41E6A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44B9C9D-0B99-4CD8-B097-12FCCB3743D2}">
      <dgm:prSet/>
      <dgm:spPr/>
      <dgm:t>
        <a:bodyPr/>
        <a:lstStyle/>
        <a:p>
          <a:pPr rtl="0"/>
          <a:r>
            <a:rPr lang="es-CO" dirty="0" smtClean="0"/>
            <a:t>Suelen utilizar tácticas impositivas, emociones negativas (como rabia y actitud hostil), ignoran el conflicto, manipulan, tienen la tendencia de atribuir a los demás sus motivos, deseos y emociones, se ponen fácilmente de mal genio y también suelen deprimirse.</a:t>
          </a:r>
          <a:endParaRPr lang="es-CO" dirty="0"/>
        </a:p>
      </dgm:t>
    </dgm:pt>
    <dgm:pt modelId="{61C1067A-4804-4A69-9667-D9A9DEC70B81}" type="parTrans" cxnId="{659D99C9-0CC2-40E0-A2E5-0C57B3E01E24}">
      <dgm:prSet/>
      <dgm:spPr/>
      <dgm:t>
        <a:bodyPr/>
        <a:lstStyle/>
        <a:p>
          <a:endParaRPr lang="es-CO"/>
        </a:p>
      </dgm:t>
    </dgm:pt>
    <dgm:pt modelId="{8224FD2E-224C-4F56-90B9-41A48390B5D3}" type="sibTrans" cxnId="{659D99C9-0CC2-40E0-A2E5-0C57B3E01E24}">
      <dgm:prSet/>
      <dgm:spPr/>
      <dgm:t>
        <a:bodyPr/>
        <a:lstStyle/>
        <a:p>
          <a:endParaRPr lang="es-CO"/>
        </a:p>
      </dgm:t>
    </dgm:pt>
    <dgm:pt modelId="{7FEDA05F-C1DA-4ACD-B255-8860C6485AC5}">
      <dgm:prSet/>
      <dgm:spPr/>
      <dgm:t>
        <a:bodyPr/>
        <a:lstStyle/>
        <a:p>
          <a:pPr rtl="0"/>
          <a:r>
            <a:rPr lang="es-CO" dirty="0" smtClean="0"/>
            <a:t>Su comportamiento frente al papel de autoridad de sus padres tiende a ser desafiante con el fin de llevarlos al límite, hasta el desespero.  </a:t>
          </a:r>
          <a:endParaRPr lang="es-CO" dirty="0"/>
        </a:p>
      </dgm:t>
    </dgm:pt>
    <dgm:pt modelId="{2F56A98D-AE84-4076-B0F3-C25B2698C297}" type="parTrans" cxnId="{E7D9A9B9-C108-462C-AD6B-B6E1B2EE840F}">
      <dgm:prSet/>
      <dgm:spPr/>
      <dgm:t>
        <a:bodyPr/>
        <a:lstStyle/>
        <a:p>
          <a:endParaRPr lang="es-CO"/>
        </a:p>
      </dgm:t>
    </dgm:pt>
    <dgm:pt modelId="{04BA0B68-8DA3-4DEB-A86E-78ED3FA91CBD}" type="sibTrans" cxnId="{E7D9A9B9-C108-462C-AD6B-B6E1B2EE840F}">
      <dgm:prSet/>
      <dgm:spPr/>
      <dgm:t>
        <a:bodyPr/>
        <a:lstStyle/>
        <a:p>
          <a:endParaRPr lang="es-CO"/>
        </a:p>
      </dgm:t>
    </dgm:pt>
    <dgm:pt modelId="{40B145AD-E2E3-472E-B222-BBFC553EC836}" type="pres">
      <dgm:prSet presAssocID="{E0AF65E4-9C70-4B96-8F0B-5D5C7E41E6AB}" presName="linearFlow" presStyleCnt="0">
        <dgm:presLayoutVars>
          <dgm:dir/>
          <dgm:resizeHandles val="exact"/>
        </dgm:presLayoutVars>
      </dgm:prSet>
      <dgm:spPr/>
      <dgm:t>
        <a:bodyPr/>
        <a:lstStyle/>
        <a:p>
          <a:endParaRPr lang="es-CO"/>
        </a:p>
      </dgm:t>
    </dgm:pt>
    <dgm:pt modelId="{AB0736DF-1208-4AC3-962C-4CF7E3DFF562}" type="pres">
      <dgm:prSet presAssocID="{B44B9C9D-0B99-4CD8-B097-12FCCB3743D2}" presName="composite" presStyleCnt="0"/>
      <dgm:spPr/>
    </dgm:pt>
    <dgm:pt modelId="{B17FAB3F-34ED-4A9A-BDE8-E52A51FDC642}" type="pres">
      <dgm:prSet presAssocID="{B44B9C9D-0B99-4CD8-B097-12FCCB3743D2}" presName="imgShp" presStyleLbl="fgImgPlace1" presStyleIdx="0" presStyleCnt="2" custLinFactNeighborX="-48174" custLinFactNeighborY="5053"/>
      <dgm:spPr>
        <a:blipFill rotWithShape="1">
          <a:blip xmlns:r="http://schemas.openxmlformats.org/officeDocument/2006/relationships" r:embed="rId1"/>
          <a:stretch>
            <a:fillRect/>
          </a:stretch>
        </a:blipFill>
      </dgm:spPr>
    </dgm:pt>
    <dgm:pt modelId="{8B0F7598-1E35-48B5-82C5-993009CB4196}" type="pres">
      <dgm:prSet presAssocID="{B44B9C9D-0B99-4CD8-B097-12FCCB3743D2}" presName="txShp" presStyleLbl="node1" presStyleIdx="0" presStyleCnt="2" custScaleX="121051">
        <dgm:presLayoutVars>
          <dgm:bulletEnabled val="1"/>
        </dgm:presLayoutVars>
      </dgm:prSet>
      <dgm:spPr/>
      <dgm:t>
        <a:bodyPr/>
        <a:lstStyle/>
        <a:p>
          <a:endParaRPr lang="es-CO"/>
        </a:p>
      </dgm:t>
    </dgm:pt>
    <dgm:pt modelId="{E4C0E9DB-A24F-44ED-9C2A-B821866B1FD0}" type="pres">
      <dgm:prSet presAssocID="{8224FD2E-224C-4F56-90B9-41A48390B5D3}" presName="spacing" presStyleCnt="0"/>
      <dgm:spPr/>
    </dgm:pt>
    <dgm:pt modelId="{5DE84B60-B1D8-4E88-905D-2EE9ED14BD67}" type="pres">
      <dgm:prSet presAssocID="{7FEDA05F-C1DA-4ACD-B255-8860C6485AC5}" presName="composite" presStyleCnt="0"/>
      <dgm:spPr/>
    </dgm:pt>
    <dgm:pt modelId="{6CF97231-211F-4C70-8C6F-DC43C39DEEE4}" type="pres">
      <dgm:prSet presAssocID="{7FEDA05F-C1DA-4ACD-B255-8860C6485AC5}" presName="imgShp" presStyleLbl="fgImgPlace1" presStyleIdx="1" presStyleCnt="2" custLinFactNeighborX="-48174" custLinFactNeighborY="-399"/>
      <dgm:spPr>
        <a:blipFill rotWithShape="1">
          <a:blip xmlns:r="http://schemas.openxmlformats.org/officeDocument/2006/relationships" r:embed="rId2"/>
          <a:stretch>
            <a:fillRect/>
          </a:stretch>
        </a:blipFill>
      </dgm:spPr>
    </dgm:pt>
    <dgm:pt modelId="{8EE94F47-8A03-453C-9E7F-FA749C94F686}" type="pres">
      <dgm:prSet presAssocID="{7FEDA05F-C1DA-4ACD-B255-8860C6485AC5}" presName="txShp" presStyleLbl="node1" presStyleIdx="1" presStyleCnt="2" custScaleX="120394">
        <dgm:presLayoutVars>
          <dgm:bulletEnabled val="1"/>
        </dgm:presLayoutVars>
      </dgm:prSet>
      <dgm:spPr/>
      <dgm:t>
        <a:bodyPr/>
        <a:lstStyle/>
        <a:p>
          <a:endParaRPr lang="es-CO"/>
        </a:p>
      </dgm:t>
    </dgm:pt>
  </dgm:ptLst>
  <dgm:cxnLst>
    <dgm:cxn modelId="{EB86F514-D178-4FE4-B953-0A9502671265}" type="presOf" srcId="{B44B9C9D-0B99-4CD8-B097-12FCCB3743D2}" destId="{8B0F7598-1E35-48B5-82C5-993009CB4196}" srcOrd="0" destOrd="0" presId="urn:microsoft.com/office/officeart/2005/8/layout/vList3"/>
    <dgm:cxn modelId="{1380CE21-862F-4D68-8663-1E62A43C6209}" type="presOf" srcId="{E0AF65E4-9C70-4B96-8F0B-5D5C7E41E6AB}" destId="{40B145AD-E2E3-472E-B222-BBFC553EC836}" srcOrd="0" destOrd="0" presId="urn:microsoft.com/office/officeart/2005/8/layout/vList3"/>
    <dgm:cxn modelId="{659D99C9-0CC2-40E0-A2E5-0C57B3E01E24}" srcId="{E0AF65E4-9C70-4B96-8F0B-5D5C7E41E6AB}" destId="{B44B9C9D-0B99-4CD8-B097-12FCCB3743D2}" srcOrd="0" destOrd="0" parTransId="{61C1067A-4804-4A69-9667-D9A9DEC70B81}" sibTransId="{8224FD2E-224C-4F56-90B9-41A48390B5D3}"/>
    <dgm:cxn modelId="{E7D9A9B9-C108-462C-AD6B-B6E1B2EE840F}" srcId="{E0AF65E4-9C70-4B96-8F0B-5D5C7E41E6AB}" destId="{7FEDA05F-C1DA-4ACD-B255-8860C6485AC5}" srcOrd="1" destOrd="0" parTransId="{2F56A98D-AE84-4076-B0F3-C25B2698C297}" sibTransId="{04BA0B68-8DA3-4DEB-A86E-78ED3FA91CBD}"/>
    <dgm:cxn modelId="{6C839AE5-1A42-4AFB-9CCE-F6656D3E6CD5}" type="presOf" srcId="{7FEDA05F-C1DA-4ACD-B255-8860C6485AC5}" destId="{8EE94F47-8A03-453C-9E7F-FA749C94F686}" srcOrd="0" destOrd="0" presId="urn:microsoft.com/office/officeart/2005/8/layout/vList3"/>
    <dgm:cxn modelId="{14474E81-B6C9-4A43-B866-40C1D9F6A37C}" type="presParOf" srcId="{40B145AD-E2E3-472E-B222-BBFC553EC836}" destId="{AB0736DF-1208-4AC3-962C-4CF7E3DFF562}" srcOrd="0" destOrd="0" presId="urn:microsoft.com/office/officeart/2005/8/layout/vList3"/>
    <dgm:cxn modelId="{305421B2-3A79-4592-A75A-785BF407E505}" type="presParOf" srcId="{AB0736DF-1208-4AC3-962C-4CF7E3DFF562}" destId="{B17FAB3F-34ED-4A9A-BDE8-E52A51FDC642}" srcOrd="0" destOrd="0" presId="urn:microsoft.com/office/officeart/2005/8/layout/vList3"/>
    <dgm:cxn modelId="{69AFF7D3-32CA-475E-B7DC-DD309D551C7D}" type="presParOf" srcId="{AB0736DF-1208-4AC3-962C-4CF7E3DFF562}" destId="{8B0F7598-1E35-48B5-82C5-993009CB4196}" srcOrd="1" destOrd="0" presId="urn:microsoft.com/office/officeart/2005/8/layout/vList3"/>
    <dgm:cxn modelId="{1EAED6EE-03D9-4F0E-8781-77E8A02D3D78}" type="presParOf" srcId="{40B145AD-E2E3-472E-B222-BBFC553EC836}" destId="{E4C0E9DB-A24F-44ED-9C2A-B821866B1FD0}" srcOrd="1" destOrd="0" presId="urn:microsoft.com/office/officeart/2005/8/layout/vList3"/>
    <dgm:cxn modelId="{571C6FB2-E0AA-4781-9499-61A335CA2A7F}" type="presParOf" srcId="{40B145AD-E2E3-472E-B222-BBFC553EC836}" destId="{5DE84B60-B1D8-4E88-905D-2EE9ED14BD67}" srcOrd="2" destOrd="0" presId="urn:microsoft.com/office/officeart/2005/8/layout/vList3"/>
    <dgm:cxn modelId="{C709B5D2-FBEB-483F-A68F-5CF66EB22006}" type="presParOf" srcId="{5DE84B60-B1D8-4E88-905D-2EE9ED14BD67}" destId="{6CF97231-211F-4C70-8C6F-DC43C39DEEE4}" srcOrd="0" destOrd="0" presId="urn:microsoft.com/office/officeart/2005/8/layout/vList3"/>
    <dgm:cxn modelId="{053EE5D1-7B70-4A1F-A525-12FC4A7FAC2E}" type="presParOf" srcId="{5DE84B60-B1D8-4E88-905D-2EE9ED14BD67}" destId="{8EE94F47-8A03-453C-9E7F-FA749C94F686}" srcOrd="1" destOrd="0" presId="urn:microsoft.com/office/officeart/2005/8/layout/vList3"/>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ED9B96-5BA1-4E69-878F-669C4B2849C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21349B0-CBFF-4330-A5D8-A5B9A3EFF144}">
      <dgm:prSet/>
      <dgm:spPr/>
      <dgm:t>
        <a:bodyPr/>
        <a:lstStyle/>
        <a:p>
          <a:pPr rtl="0"/>
          <a:r>
            <a:rPr lang="es-CO" dirty="0" smtClean="0"/>
            <a:t>Exigen privacidad y luchan por su espacio (el dormitorio se convierte en un lugar sagrado y de acceso restringido, especialmente para los padres). En su cuarto mandan ellos y esta se convierte en la excusa perfecta para ser desordenados y hasta sucios, factores que generan conflictos.</a:t>
          </a:r>
          <a:endParaRPr lang="es-CO" dirty="0"/>
        </a:p>
      </dgm:t>
    </dgm:pt>
    <dgm:pt modelId="{CD65BD2D-A6C0-40DB-8BE7-C23481668C69}" type="parTrans" cxnId="{8A2708EC-2458-4E02-99BB-C0C8375C9B55}">
      <dgm:prSet/>
      <dgm:spPr/>
      <dgm:t>
        <a:bodyPr/>
        <a:lstStyle/>
        <a:p>
          <a:endParaRPr lang="es-CO"/>
        </a:p>
      </dgm:t>
    </dgm:pt>
    <dgm:pt modelId="{B09FBC47-07A3-4E87-AB65-33C88EDDA793}" type="sibTrans" cxnId="{8A2708EC-2458-4E02-99BB-C0C8375C9B55}">
      <dgm:prSet/>
      <dgm:spPr/>
      <dgm:t>
        <a:bodyPr/>
        <a:lstStyle/>
        <a:p>
          <a:endParaRPr lang="es-CO"/>
        </a:p>
      </dgm:t>
    </dgm:pt>
    <dgm:pt modelId="{2D2BE0CA-E888-482D-9C7E-F0754D15ACC1}">
      <dgm:prSet/>
      <dgm:spPr/>
      <dgm:t>
        <a:bodyPr/>
        <a:lstStyle/>
        <a:p>
          <a:pPr rtl="0"/>
          <a:r>
            <a:rPr lang="es-CO" dirty="0" smtClean="0"/>
            <a:t>Se rebelan contra los adultos por su intromisión o intentos de imponer normas y límites. El libre desarrollo de la personalidad es la excusa que usan para impartir todos sus comportamientos.</a:t>
          </a:r>
          <a:endParaRPr lang="es-CO" dirty="0"/>
        </a:p>
      </dgm:t>
    </dgm:pt>
    <dgm:pt modelId="{5A16DA56-30C0-4065-AEC7-D550E6E37799}" type="parTrans" cxnId="{93F971A9-81A8-4962-B028-315076FAD685}">
      <dgm:prSet/>
      <dgm:spPr/>
      <dgm:t>
        <a:bodyPr/>
        <a:lstStyle/>
        <a:p>
          <a:endParaRPr lang="es-CO"/>
        </a:p>
      </dgm:t>
    </dgm:pt>
    <dgm:pt modelId="{BA2F55AE-5970-40B1-B8CD-E5D0229187B4}" type="sibTrans" cxnId="{93F971A9-81A8-4962-B028-315076FAD685}">
      <dgm:prSet/>
      <dgm:spPr/>
      <dgm:t>
        <a:bodyPr/>
        <a:lstStyle/>
        <a:p>
          <a:endParaRPr lang="es-CO"/>
        </a:p>
      </dgm:t>
    </dgm:pt>
    <dgm:pt modelId="{AABE0089-0743-41C5-9743-5C2A2702A5BF}">
      <dgm:prSet/>
      <dgm:spPr/>
      <dgm:t>
        <a:bodyPr/>
        <a:lstStyle/>
        <a:p>
          <a:pPr rtl="0"/>
          <a:r>
            <a:rPr lang="es-CO" dirty="0" smtClean="0"/>
            <a:t>Muestran regresión a comportamientos infantiles, sobre todo en momentos de mucho estrés (pataletas, tirar las puertas o llanto descontrolado). </a:t>
          </a:r>
          <a:endParaRPr lang="es-CO" dirty="0"/>
        </a:p>
      </dgm:t>
    </dgm:pt>
    <dgm:pt modelId="{1A1B62C2-5255-4E10-B1EE-F1B911A8F30E}" type="parTrans" cxnId="{AFA8F1EA-0F7F-42E4-8EA4-DD8F17AB60AE}">
      <dgm:prSet/>
      <dgm:spPr/>
      <dgm:t>
        <a:bodyPr/>
        <a:lstStyle/>
        <a:p>
          <a:endParaRPr lang="es-CO"/>
        </a:p>
      </dgm:t>
    </dgm:pt>
    <dgm:pt modelId="{37D43993-4575-4F53-AAFD-19F0E8E416A0}" type="sibTrans" cxnId="{AFA8F1EA-0F7F-42E4-8EA4-DD8F17AB60AE}">
      <dgm:prSet/>
      <dgm:spPr/>
      <dgm:t>
        <a:bodyPr/>
        <a:lstStyle/>
        <a:p>
          <a:endParaRPr lang="es-CO"/>
        </a:p>
      </dgm:t>
    </dgm:pt>
    <dgm:pt modelId="{598862F0-1662-449E-89CA-22620C91B98C}" type="pres">
      <dgm:prSet presAssocID="{B7ED9B96-5BA1-4E69-878F-669C4B2849C8}" presName="linearFlow" presStyleCnt="0">
        <dgm:presLayoutVars>
          <dgm:dir/>
          <dgm:resizeHandles val="exact"/>
        </dgm:presLayoutVars>
      </dgm:prSet>
      <dgm:spPr/>
      <dgm:t>
        <a:bodyPr/>
        <a:lstStyle/>
        <a:p>
          <a:endParaRPr lang="es-CO"/>
        </a:p>
      </dgm:t>
    </dgm:pt>
    <dgm:pt modelId="{C35ED5C1-1519-403D-ABB1-B8DBCBF9E4F7}" type="pres">
      <dgm:prSet presAssocID="{B21349B0-CBFF-4330-A5D8-A5B9A3EFF144}" presName="composite" presStyleCnt="0"/>
      <dgm:spPr/>
    </dgm:pt>
    <dgm:pt modelId="{CBDA2AE6-3EE7-48AF-BBAF-60443A8F5241}" type="pres">
      <dgm:prSet presAssocID="{B21349B0-CBFF-4330-A5D8-A5B9A3EFF144}" presName="imgShp" presStyleLbl="fgImgPlace1" presStyleIdx="0" presStyleCnt="3" custLinFactNeighborX="-57802" custLinFactNeighborY="-249"/>
      <dgm:spPr>
        <a:blipFill rotWithShape="1">
          <a:blip xmlns:r="http://schemas.openxmlformats.org/officeDocument/2006/relationships" r:embed="rId1"/>
          <a:stretch>
            <a:fillRect/>
          </a:stretch>
        </a:blipFill>
      </dgm:spPr>
    </dgm:pt>
    <dgm:pt modelId="{BEE315AF-AAA5-43BE-B54E-46D98C032D6F}" type="pres">
      <dgm:prSet presAssocID="{B21349B0-CBFF-4330-A5D8-A5B9A3EFF144}" presName="txShp" presStyleLbl="node1" presStyleIdx="0" presStyleCnt="3" custScaleX="123582">
        <dgm:presLayoutVars>
          <dgm:bulletEnabled val="1"/>
        </dgm:presLayoutVars>
      </dgm:prSet>
      <dgm:spPr/>
      <dgm:t>
        <a:bodyPr/>
        <a:lstStyle/>
        <a:p>
          <a:endParaRPr lang="es-CO"/>
        </a:p>
      </dgm:t>
    </dgm:pt>
    <dgm:pt modelId="{CC627CC8-B770-46F8-B7DA-1281BA065AB1}" type="pres">
      <dgm:prSet presAssocID="{B09FBC47-07A3-4E87-AB65-33C88EDDA793}" presName="spacing" presStyleCnt="0"/>
      <dgm:spPr/>
    </dgm:pt>
    <dgm:pt modelId="{A31068BE-D583-4A79-9510-6724B0B6B957}" type="pres">
      <dgm:prSet presAssocID="{2D2BE0CA-E888-482D-9C7E-F0754D15ACC1}" presName="composite" presStyleCnt="0"/>
      <dgm:spPr/>
    </dgm:pt>
    <dgm:pt modelId="{6CEDDF0B-DDE2-4189-AC4C-66B905DC9202}" type="pres">
      <dgm:prSet presAssocID="{2D2BE0CA-E888-482D-9C7E-F0754D15ACC1}" presName="imgShp" presStyleLbl="fgImgPlace1" presStyleIdx="1" presStyleCnt="3" custLinFactNeighborX="-53662" custLinFactNeighborY="-5893"/>
      <dgm:spPr>
        <a:blipFill rotWithShape="1">
          <a:blip xmlns:r="http://schemas.openxmlformats.org/officeDocument/2006/relationships" r:embed="rId2"/>
          <a:stretch>
            <a:fillRect/>
          </a:stretch>
        </a:blipFill>
      </dgm:spPr>
    </dgm:pt>
    <dgm:pt modelId="{8F41C163-4834-43F1-A493-F114EDA04820}" type="pres">
      <dgm:prSet presAssocID="{2D2BE0CA-E888-482D-9C7E-F0754D15ACC1}" presName="txShp" presStyleLbl="node1" presStyleIdx="1" presStyleCnt="3" custScaleX="123531">
        <dgm:presLayoutVars>
          <dgm:bulletEnabled val="1"/>
        </dgm:presLayoutVars>
      </dgm:prSet>
      <dgm:spPr/>
      <dgm:t>
        <a:bodyPr/>
        <a:lstStyle/>
        <a:p>
          <a:endParaRPr lang="es-CO"/>
        </a:p>
      </dgm:t>
    </dgm:pt>
    <dgm:pt modelId="{C71F2BB0-3616-4F0C-89B6-196CD24E9B6D}" type="pres">
      <dgm:prSet presAssocID="{BA2F55AE-5970-40B1-B8CD-E5D0229187B4}" presName="spacing" presStyleCnt="0"/>
      <dgm:spPr/>
    </dgm:pt>
    <dgm:pt modelId="{D398F98D-5A6C-4FE6-9056-C445332211D9}" type="pres">
      <dgm:prSet presAssocID="{AABE0089-0743-41C5-9743-5C2A2702A5BF}" presName="composite" presStyleCnt="0"/>
      <dgm:spPr/>
    </dgm:pt>
    <dgm:pt modelId="{B49B80F3-7DCE-41B2-8F75-7748BBDB9E0D}" type="pres">
      <dgm:prSet presAssocID="{AABE0089-0743-41C5-9743-5C2A2702A5BF}" presName="imgShp" presStyleLbl="fgImgPlace1" presStyleIdx="2" presStyleCnt="3" custLinFactNeighborX="-57802" custLinFactNeighborY="-7397"/>
      <dgm:spPr>
        <a:blipFill rotWithShape="1">
          <a:blip xmlns:r="http://schemas.openxmlformats.org/officeDocument/2006/relationships" r:embed="rId3"/>
          <a:stretch>
            <a:fillRect/>
          </a:stretch>
        </a:blipFill>
      </dgm:spPr>
    </dgm:pt>
    <dgm:pt modelId="{536BDDE6-49CE-404F-9DDA-58BEB45BCDB5}" type="pres">
      <dgm:prSet presAssocID="{AABE0089-0743-41C5-9743-5C2A2702A5BF}" presName="txShp" presStyleLbl="node1" presStyleIdx="2" presStyleCnt="3" custScaleX="124847">
        <dgm:presLayoutVars>
          <dgm:bulletEnabled val="1"/>
        </dgm:presLayoutVars>
      </dgm:prSet>
      <dgm:spPr/>
      <dgm:t>
        <a:bodyPr/>
        <a:lstStyle/>
        <a:p>
          <a:endParaRPr lang="es-CO"/>
        </a:p>
      </dgm:t>
    </dgm:pt>
  </dgm:ptLst>
  <dgm:cxnLst>
    <dgm:cxn modelId="{BD669BFE-9E6D-4731-9DE5-D11140562385}" type="presOf" srcId="{2D2BE0CA-E888-482D-9C7E-F0754D15ACC1}" destId="{8F41C163-4834-43F1-A493-F114EDA04820}" srcOrd="0" destOrd="0" presId="urn:microsoft.com/office/officeart/2005/8/layout/vList3"/>
    <dgm:cxn modelId="{8A2708EC-2458-4E02-99BB-C0C8375C9B55}" srcId="{B7ED9B96-5BA1-4E69-878F-669C4B2849C8}" destId="{B21349B0-CBFF-4330-A5D8-A5B9A3EFF144}" srcOrd="0" destOrd="0" parTransId="{CD65BD2D-A6C0-40DB-8BE7-C23481668C69}" sibTransId="{B09FBC47-07A3-4E87-AB65-33C88EDDA793}"/>
    <dgm:cxn modelId="{AB95CE76-F4E9-4685-9866-F12B50A59F36}" type="presOf" srcId="{B7ED9B96-5BA1-4E69-878F-669C4B2849C8}" destId="{598862F0-1662-449E-89CA-22620C91B98C}" srcOrd="0" destOrd="0" presId="urn:microsoft.com/office/officeart/2005/8/layout/vList3"/>
    <dgm:cxn modelId="{AFA8F1EA-0F7F-42E4-8EA4-DD8F17AB60AE}" srcId="{B7ED9B96-5BA1-4E69-878F-669C4B2849C8}" destId="{AABE0089-0743-41C5-9743-5C2A2702A5BF}" srcOrd="2" destOrd="0" parTransId="{1A1B62C2-5255-4E10-B1EE-F1B911A8F30E}" sibTransId="{37D43993-4575-4F53-AAFD-19F0E8E416A0}"/>
    <dgm:cxn modelId="{93F971A9-81A8-4962-B028-315076FAD685}" srcId="{B7ED9B96-5BA1-4E69-878F-669C4B2849C8}" destId="{2D2BE0CA-E888-482D-9C7E-F0754D15ACC1}" srcOrd="1" destOrd="0" parTransId="{5A16DA56-30C0-4065-AEC7-D550E6E37799}" sibTransId="{BA2F55AE-5970-40B1-B8CD-E5D0229187B4}"/>
    <dgm:cxn modelId="{27696449-66B8-4764-AE3F-7050CFC29D72}" type="presOf" srcId="{AABE0089-0743-41C5-9743-5C2A2702A5BF}" destId="{536BDDE6-49CE-404F-9DDA-58BEB45BCDB5}" srcOrd="0" destOrd="0" presId="urn:microsoft.com/office/officeart/2005/8/layout/vList3"/>
    <dgm:cxn modelId="{F9B9CB8A-0C33-433F-B608-8375AAC03EA6}" type="presOf" srcId="{B21349B0-CBFF-4330-A5D8-A5B9A3EFF144}" destId="{BEE315AF-AAA5-43BE-B54E-46D98C032D6F}" srcOrd="0" destOrd="0" presId="urn:microsoft.com/office/officeart/2005/8/layout/vList3"/>
    <dgm:cxn modelId="{3A5962B0-E9A4-4546-BB1B-186F41914A23}" type="presParOf" srcId="{598862F0-1662-449E-89CA-22620C91B98C}" destId="{C35ED5C1-1519-403D-ABB1-B8DBCBF9E4F7}" srcOrd="0" destOrd="0" presId="urn:microsoft.com/office/officeart/2005/8/layout/vList3"/>
    <dgm:cxn modelId="{2D950D05-E3E3-4C38-98F8-7E2384B666F2}" type="presParOf" srcId="{C35ED5C1-1519-403D-ABB1-B8DBCBF9E4F7}" destId="{CBDA2AE6-3EE7-48AF-BBAF-60443A8F5241}" srcOrd="0" destOrd="0" presId="urn:microsoft.com/office/officeart/2005/8/layout/vList3"/>
    <dgm:cxn modelId="{4CEC1EAF-450E-4BB0-8A4D-1F4F992D7232}" type="presParOf" srcId="{C35ED5C1-1519-403D-ABB1-B8DBCBF9E4F7}" destId="{BEE315AF-AAA5-43BE-B54E-46D98C032D6F}" srcOrd="1" destOrd="0" presId="urn:microsoft.com/office/officeart/2005/8/layout/vList3"/>
    <dgm:cxn modelId="{782C359B-4B8B-4BF3-A3F2-FCB81E5F8BFE}" type="presParOf" srcId="{598862F0-1662-449E-89CA-22620C91B98C}" destId="{CC627CC8-B770-46F8-B7DA-1281BA065AB1}" srcOrd="1" destOrd="0" presId="urn:microsoft.com/office/officeart/2005/8/layout/vList3"/>
    <dgm:cxn modelId="{04CAF01A-66A5-4093-8A18-1D03886D0FB6}" type="presParOf" srcId="{598862F0-1662-449E-89CA-22620C91B98C}" destId="{A31068BE-D583-4A79-9510-6724B0B6B957}" srcOrd="2" destOrd="0" presId="urn:microsoft.com/office/officeart/2005/8/layout/vList3"/>
    <dgm:cxn modelId="{3DFD926E-830D-47C3-80DF-A02BFC8CE7CF}" type="presParOf" srcId="{A31068BE-D583-4A79-9510-6724B0B6B957}" destId="{6CEDDF0B-DDE2-4189-AC4C-66B905DC9202}" srcOrd="0" destOrd="0" presId="urn:microsoft.com/office/officeart/2005/8/layout/vList3"/>
    <dgm:cxn modelId="{23695740-5EC7-4A66-A95A-9A2F54EF8B56}" type="presParOf" srcId="{A31068BE-D583-4A79-9510-6724B0B6B957}" destId="{8F41C163-4834-43F1-A493-F114EDA04820}" srcOrd="1" destOrd="0" presId="urn:microsoft.com/office/officeart/2005/8/layout/vList3"/>
    <dgm:cxn modelId="{FE1448BC-3457-4CC4-8A24-8EE10E3B30F1}" type="presParOf" srcId="{598862F0-1662-449E-89CA-22620C91B98C}" destId="{C71F2BB0-3616-4F0C-89B6-196CD24E9B6D}" srcOrd="3" destOrd="0" presId="urn:microsoft.com/office/officeart/2005/8/layout/vList3"/>
    <dgm:cxn modelId="{F6B7156B-85EB-41CC-B4A9-5F72FCA3BB84}" type="presParOf" srcId="{598862F0-1662-449E-89CA-22620C91B98C}" destId="{D398F98D-5A6C-4FE6-9056-C445332211D9}" srcOrd="4" destOrd="0" presId="urn:microsoft.com/office/officeart/2005/8/layout/vList3"/>
    <dgm:cxn modelId="{ECEC83F6-CE48-46E0-91C3-534B6E2F81E4}" type="presParOf" srcId="{D398F98D-5A6C-4FE6-9056-C445332211D9}" destId="{B49B80F3-7DCE-41B2-8F75-7748BBDB9E0D}" srcOrd="0" destOrd="0" presId="urn:microsoft.com/office/officeart/2005/8/layout/vList3"/>
    <dgm:cxn modelId="{5AACE886-FE06-4835-8175-B2A3D877CE38}" type="presParOf" srcId="{D398F98D-5A6C-4FE6-9056-C445332211D9}" destId="{536BDDE6-49CE-404F-9DDA-58BEB45BCDB5}" srcOrd="1" destOrd="0" presId="urn:microsoft.com/office/officeart/2005/8/layout/vLis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30BB5F-5D0E-4DDE-9449-CDD8D8E30DA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3B1F80AB-7E36-49A9-8179-FC3628AA3A6A}">
      <dgm:prSet/>
      <dgm:spPr/>
      <dgm:t>
        <a:bodyPr/>
        <a:lstStyle/>
        <a:p>
          <a:pPr rtl="0"/>
          <a:r>
            <a:rPr lang="es-CO" dirty="0" smtClean="0"/>
            <a:t>1. Tenga con su pareja claridad sobre límites y normas, y diferencie lo que es negociable de lo que no lo es, así como las razones para ello. Esto es esencial.</a:t>
          </a:r>
          <a:endParaRPr lang="es-CO" dirty="0"/>
        </a:p>
      </dgm:t>
    </dgm:pt>
    <dgm:pt modelId="{51B072FD-A589-436A-B284-97BB3BCDADA7}" type="parTrans" cxnId="{9D59F86A-1D53-407D-99BD-F2B71101852C}">
      <dgm:prSet/>
      <dgm:spPr/>
      <dgm:t>
        <a:bodyPr/>
        <a:lstStyle/>
        <a:p>
          <a:endParaRPr lang="es-CO"/>
        </a:p>
      </dgm:t>
    </dgm:pt>
    <dgm:pt modelId="{39FF0295-C103-48C3-98C9-AC0312B68365}" type="sibTrans" cxnId="{9D59F86A-1D53-407D-99BD-F2B71101852C}">
      <dgm:prSet/>
      <dgm:spPr/>
      <dgm:t>
        <a:bodyPr/>
        <a:lstStyle/>
        <a:p>
          <a:endParaRPr lang="es-CO"/>
        </a:p>
      </dgm:t>
    </dgm:pt>
    <dgm:pt modelId="{8994489F-B97E-4809-A5B9-D5D85BDFA632}">
      <dgm:prSet/>
      <dgm:spPr/>
      <dgm:t>
        <a:bodyPr/>
        <a:lstStyle/>
        <a:p>
          <a:pPr rtl="0"/>
          <a:r>
            <a:rPr lang="es-CO" dirty="0" smtClean="0"/>
            <a:t>2. Dialogue, pero no exagere. No se trata de pasarse días enteros argumentando. Identifique cuando una conversación se vuelve improductiva o irrespetuosas e interrúmpala o postérguela.</a:t>
          </a:r>
          <a:endParaRPr lang="es-CO" dirty="0"/>
        </a:p>
      </dgm:t>
    </dgm:pt>
    <dgm:pt modelId="{0C477869-5665-4E53-B100-8F8E7699EDBC}" type="parTrans" cxnId="{697BFF5A-B9CB-485F-9C32-905BA44F7DEB}">
      <dgm:prSet/>
      <dgm:spPr/>
      <dgm:t>
        <a:bodyPr/>
        <a:lstStyle/>
        <a:p>
          <a:endParaRPr lang="es-CO"/>
        </a:p>
      </dgm:t>
    </dgm:pt>
    <dgm:pt modelId="{C2D44898-5345-443B-9733-1B4220845FFB}" type="sibTrans" cxnId="{697BFF5A-B9CB-485F-9C32-905BA44F7DEB}">
      <dgm:prSet/>
      <dgm:spPr/>
      <dgm:t>
        <a:bodyPr/>
        <a:lstStyle/>
        <a:p>
          <a:endParaRPr lang="es-CO"/>
        </a:p>
      </dgm:t>
    </dgm:pt>
    <dgm:pt modelId="{7788080E-4979-4100-883D-7CBCEDB371B7}">
      <dgm:prSet/>
      <dgm:spPr/>
      <dgm:t>
        <a:bodyPr/>
        <a:lstStyle/>
        <a:p>
          <a:pPr rtl="0"/>
          <a:r>
            <a:rPr lang="es-CO" dirty="0" smtClean="0"/>
            <a:t>3. Nunca acepte amenazas como "me voy de la casa». Utilice las estrategias del judo y dígale que le parece bien y que le desea lo mejor. Su hijo no llegará ni a la puerta, sobre todo si le advierte que se irá sólo con lo que lleva puesto. </a:t>
          </a:r>
          <a:endParaRPr lang="es-CO" dirty="0"/>
        </a:p>
      </dgm:t>
    </dgm:pt>
    <dgm:pt modelId="{D798740E-25D6-47C7-835A-0242F364ABB1}" type="parTrans" cxnId="{6D390470-537A-4256-8215-C7B00EAB52DF}">
      <dgm:prSet/>
      <dgm:spPr/>
      <dgm:t>
        <a:bodyPr/>
        <a:lstStyle/>
        <a:p>
          <a:endParaRPr lang="es-CO"/>
        </a:p>
      </dgm:t>
    </dgm:pt>
    <dgm:pt modelId="{34F9BD99-3E69-4174-A926-EEE189583FDF}" type="sibTrans" cxnId="{6D390470-537A-4256-8215-C7B00EAB52DF}">
      <dgm:prSet/>
      <dgm:spPr/>
      <dgm:t>
        <a:bodyPr/>
        <a:lstStyle/>
        <a:p>
          <a:endParaRPr lang="es-CO"/>
        </a:p>
      </dgm:t>
    </dgm:pt>
    <dgm:pt modelId="{30E8A74C-7550-42AB-A3D1-C6B895BC9C6B}" type="pres">
      <dgm:prSet presAssocID="{3B30BB5F-5D0E-4DDE-9449-CDD8D8E30DAC}" presName="linearFlow" presStyleCnt="0">
        <dgm:presLayoutVars>
          <dgm:dir/>
          <dgm:resizeHandles val="exact"/>
        </dgm:presLayoutVars>
      </dgm:prSet>
      <dgm:spPr/>
      <dgm:t>
        <a:bodyPr/>
        <a:lstStyle/>
        <a:p>
          <a:endParaRPr lang="es-CO"/>
        </a:p>
      </dgm:t>
    </dgm:pt>
    <dgm:pt modelId="{B2137B72-E10D-4AF1-B3C9-C431EE1F80F7}" type="pres">
      <dgm:prSet presAssocID="{3B1F80AB-7E36-49A9-8179-FC3628AA3A6A}" presName="composite" presStyleCnt="0"/>
      <dgm:spPr/>
    </dgm:pt>
    <dgm:pt modelId="{C424F21C-F5C0-4817-BC1B-026B08EAD474}" type="pres">
      <dgm:prSet presAssocID="{3B1F80AB-7E36-49A9-8179-FC3628AA3A6A}" presName="imgShp" presStyleLbl="fgImgPlace1" presStyleIdx="0" presStyleCnt="3" custLinFactNeighborX="-89540" custLinFactNeighborY="-3588"/>
      <dgm:spPr>
        <a:blipFill rotWithShape="1">
          <a:blip xmlns:r="http://schemas.openxmlformats.org/officeDocument/2006/relationships" r:embed="rId1"/>
          <a:stretch>
            <a:fillRect/>
          </a:stretch>
        </a:blipFill>
      </dgm:spPr>
    </dgm:pt>
    <dgm:pt modelId="{5FEABB0C-831C-4827-B893-5E1CE2E40A86}" type="pres">
      <dgm:prSet presAssocID="{3B1F80AB-7E36-49A9-8179-FC3628AA3A6A}" presName="txShp" presStyleLbl="node1" presStyleIdx="0" presStyleCnt="3" custScaleX="130616">
        <dgm:presLayoutVars>
          <dgm:bulletEnabled val="1"/>
        </dgm:presLayoutVars>
      </dgm:prSet>
      <dgm:spPr/>
      <dgm:t>
        <a:bodyPr/>
        <a:lstStyle/>
        <a:p>
          <a:endParaRPr lang="es-CO"/>
        </a:p>
      </dgm:t>
    </dgm:pt>
    <dgm:pt modelId="{6A6E2AA5-54E9-4C28-822E-1548942463E0}" type="pres">
      <dgm:prSet presAssocID="{39FF0295-C103-48C3-98C9-AC0312B68365}" presName="spacing" presStyleCnt="0"/>
      <dgm:spPr/>
    </dgm:pt>
    <dgm:pt modelId="{90EF8F42-1380-49E6-B457-8DBD3FD58DF8}" type="pres">
      <dgm:prSet presAssocID="{8994489F-B97E-4809-A5B9-D5D85BDFA632}" presName="composite" presStyleCnt="0"/>
      <dgm:spPr/>
    </dgm:pt>
    <dgm:pt modelId="{4051D8DA-637E-4E39-8697-E8FD145DFC0A}" type="pres">
      <dgm:prSet presAssocID="{8994489F-B97E-4809-A5B9-D5D85BDFA632}" presName="imgShp" presStyleLbl="fgImgPlace1" presStyleIdx="1" presStyleCnt="3" custLinFactNeighborX="-83813" custLinFactNeighborY="-1714"/>
      <dgm:spPr>
        <a:blipFill rotWithShape="1">
          <a:blip xmlns:r="http://schemas.openxmlformats.org/officeDocument/2006/relationships" r:embed="rId2"/>
          <a:stretch>
            <a:fillRect/>
          </a:stretch>
        </a:blipFill>
      </dgm:spPr>
    </dgm:pt>
    <dgm:pt modelId="{D69BD339-936E-49BB-9802-F4292B5589BD}" type="pres">
      <dgm:prSet presAssocID="{8994489F-B97E-4809-A5B9-D5D85BDFA632}" presName="txShp" presStyleLbl="node1" presStyleIdx="1" presStyleCnt="3" custScaleX="131577">
        <dgm:presLayoutVars>
          <dgm:bulletEnabled val="1"/>
        </dgm:presLayoutVars>
      </dgm:prSet>
      <dgm:spPr/>
      <dgm:t>
        <a:bodyPr/>
        <a:lstStyle/>
        <a:p>
          <a:endParaRPr lang="es-CO"/>
        </a:p>
      </dgm:t>
    </dgm:pt>
    <dgm:pt modelId="{8B1ECAEA-AEC4-49D7-A626-BD7A37D0CE2E}" type="pres">
      <dgm:prSet presAssocID="{C2D44898-5345-443B-9733-1B4220845FFB}" presName="spacing" presStyleCnt="0"/>
      <dgm:spPr/>
    </dgm:pt>
    <dgm:pt modelId="{7471CE12-B47F-4C28-A335-76AAC4983E94}" type="pres">
      <dgm:prSet presAssocID="{7788080E-4979-4100-883D-7CBCEDB371B7}" presName="composite" presStyleCnt="0"/>
      <dgm:spPr/>
    </dgm:pt>
    <dgm:pt modelId="{624A11FA-C1B1-43A9-B5B1-6FDE093F32EC}" type="pres">
      <dgm:prSet presAssocID="{7788080E-4979-4100-883D-7CBCEDB371B7}" presName="imgShp" presStyleLbl="fgImgPlace1" presStyleIdx="2" presStyleCnt="3" custLinFactNeighborX="-83813" custLinFactNeighborY="160"/>
      <dgm:spPr>
        <a:blipFill rotWithShape="1">
          <a:blip xmlns:r="http://schemas.openxmlformats.org/officeDocument/2006/relationships" r:embed="rId3"/>
          <a:stretch>
            <a:fillRect/>
          </a:stretch>
        </a:blipFill>
      </dgm:spPr>
    </dgm:pt>
    <dgm:pt modelId="{848260A8-B94B-4CA0-BDE9-AF52256882E6}" type="pres">
      <dgm:prSet presAssocID="{7788080E-4979-4100-883D-7CBCEDB371B7}" presName="txShp" presStyleLbl="node1" presStyleIdx="2" presStyleCnt="3" custScaleX="131451">
        <dgm:presLayoutVars>
          <dgm:bulletEnabled val="1"/>
        </dgm:presLayoutVars>
      </dgm:prSet>
      <dgm:spPr/>
      <dgm:t>
        <a:bodyPr/>
        <a:lstStyle/>
        <a:p>
          <a:endParaRPr lang="es-CO"/>
        </a:p>
      </dgm:t>
    </dgm:pt>
  </dgm:ptLst>
  <dgm:cxnLst>
    <dgm:cxn modelId="{9D59F86A-1D53-407D-99BD-F2B71101852C}" srcId="{3B30BB5F-5D0E-4DDE-9449-CDD8D8E30DAC}" destId="{3B1F80AB-7E36-49A9-8179-FC3628AA3A6A}" srcOrd="0" destOrd="0" parTransId="{51B072FD-A589-436A-B284-97BB3BCDADA7}" sibTransId="{39FF0295-C103-48C3-98C9-AC0312B68365}"/>
    <dgm:cxn modelId="{697BFF5A-B9CB-485F-9C32-905BA44F7DEB}" srcId="{3B30BB5F-5D0E-4DDE-9449-CDD8D8E30DAC}" destId="{8994489F-B97E-4809-A5B9-D5D85BDFA632}" srcOrd="1" destOrd="0" parTransId="{0C477869-5665-4E53-B100-8F8E7699EDBC}" sibTransId="{C2D44898-5345-443B-9733-1B4220845FFB}"/>
    <dgm:cxn modelId="{EAC96A04-52A6-47A8-B432-69F052082FC1}" type="presOf" srcId="{8994489F-B97E-4809-A5B9-D5D85BDFA632}" destId="{D69BD339-936E-49BB-9802-F4292B5589BD}" srcOrd="0" destOrd="0" presId="urn:microsoft.com/office/officeart/2005/8/layout/vList3"/>
    <dgm:cxn modelId="{6D390470-537A-4256-8215-C7B00EAB52DF}" srcId="{3B30BB5F-5D0E-4DDE-9449-CDD8D8E30DAC}" destId="{7788080E-4979-4100-883D-7CBCEDB371B7}" srcOrd="2" destOrd="0" parTransId="{D798740E-25D6-47C7-835A-0242F364ABB1}" sibTransId="{34F9BD99-3E69-4174-A926-EEE189583FDF}"/>
    <dgm:cxn modelId="{4F394B3A-F4C3-4871-9BC0-4C9AD925B2CC}" type="presOf" srcId="{7788080E-4979-4100-883D-7CBCEDB371B7}" destId="{848260A8-B94B-4CA0-BDE9-AF52256882E6}" srcOrd="0" destOrd="0" presId="urn:microsoft.com/office/officeart/2005/8/layout/vList3"/>
    <dgm:cxn modelId="{6778DAA0-437A-4BD6-BF97-C77EFD875C85}" type="presOf" srcId="{3B30BB5F-5D0E-4DDE-9449-CDD8D8E30DAC}" destId="{30E8A74C-7550-42AB-A3D1-C6B895BC9C6B}" srcOrd="0" destOrd="0" presId="urn:microsoft.com/office/officeart/2005/8/layout/vList3"/>
    <dgm:cxn modelId="{06FF418D-917E-460F-BA6C-354C510EC534}" type="presOf" srcId="{3B1F80AB-7E36-49A9-8179-FC3628AA3A6A}" destId="{5FEABB0C-831C-4827-B893-5E1CE2E40A86}" srcOrd="0" destOrd="0" presId="urn:microsoft.com/office/officeart/2005/8/layout/vList3"/>
    <dgm:cxn modelId="{DE11AA8E-ADBF-4A71-8F37-227D4041985F}" type="presParOf" srcId="{30E8A74C-7550-42AB-A3D1-C6B895BC9C6B}" destId="{B2137B72-E10D-4AF1-B3C9-C431EE1F80F7}" srcOrd="0" destOrd="0" presId="urn:microsoft.com/office/officeart/2005/8/layout/vList3"/>
    <dgm:cxn modelId="{AE6F1CB9-C24A-4F8D-BD80-75B44AFBD992}" type="presParOf" srcId="{B2137B72-E10D-4AF1-B3C9-C431EE1F80F7}" destId="{C424F21C-F5C0-4817-BC1B-026B08EAD474}" srcOrd="0" destOrd="0" presId="urn:microsoft.com/office/officeart/2005/8/layout/vList3"/>
    <dgm:cxn modelId="{7927D6F5-C31A-44AF-A0DF-6E9E25F28306}" type="presParOf" srcId="{B2137B72-E10D-4AF1-B3C9-C431EE1F80F7}" destId="{5FEABB0C-831C-4827-B893-5E1CE2E40A86}" srcOrd="1" destOrd="0" presId="urn:microsoft.com/office/officeart/2005/8/layout/vList3"/>
    <dgm:cxn modelId="{38773B3B-295D-441B-BC5B-621A0FFDBED7}" type="presParOf" srcId="{30E8A74C-7550-42AB-A3D1-C6B895BC9C6B}" destId="{6A6E2AA5-54E9-4C28-822E-1548942463E0}" srcOrd="1" destOrd="0" presId="urn:microsoft.com/office/officeart/2005/8/layout/vList3"/>
    <dgm:cxn modelId="{EEF8B6A2-13FB-47D8-850D-0395B14DFBC0}" type="presParOf" srcId="{30E8A74C-7550-42AB-A3D1-C6B895BC9C6B}" destId="{90EF8F42-1380-49E6-B457-8DBD3FD58DF8}" srcOrd="2" destOrd="0" presId="urn:microsoft.com/office/officeart/2005/8/layout/vList3"/>
    <dgm:cxn modelId="{B32ACFF3-E5BC-4E4E-9746-B0D9CB53A614}" type="presParOf" srcId="{90EF8F42-1380-49E6-B457-8DBD3FD58DF8}" destId="{4051D8DA-637E-4E39-8697-E8FD145DFC0A}" srcOrd="0" destOrd="0" presId="urn:microsoft.com/office/officeart/2005/8/layout/vList3"/>
    <dgm:cxn modelId="{1E4DAD6A-EC37-4997-9E72-27DAB8CCF92D}" type="presParOf" srcId="{90EF8F42-1380-49E6-B457-8DBD3FD58DF8}" destId="{D69BD339-936E-49BB-9802-F4292B5589BD}" srcOrd="1" destOrd="0" presId="urn:microsoft.com/office/officeart/2005/8/layout/vList3"/>
    <dgm:cxn modelId="{988DFFC9-E4E6-4DE9-964F-1F41444C47BB}" type="presParOf" srcId="{30E8A74C-7550-42AB-A3D1-C6B895BC9C6B}" destId="{8B1ECAEA-AEC4-49D7-A626-BD7A37D0CE2E}" srcOrd="3" destOrd="0" presId="urn:microsoft.com/office/officeart/2005/8/layout/vList3"/>
    <dgm:cxn modelId="{C60508EF-114F-47E5-94DE-0980399B05B0}" type="presParOf" srcId="{30E8A74C-7550-42AB-A3D1-C6B895BC9C6B}" destId="{7471CE12-B47F-4C28-A335-76AAC4983E94}" srcOrd="4" destOrd="0" presId="urn:microsoft.com/office/officeart/2005/8/layout/vList3"/>
    <dgm:cxn modelId="{CBC9B76C-1919-415D-95E1-5855FEF0461E}" type="presParOf" srcId="{7471CE12-B47F-4C28-A335-76AAC4983E94}" destId="{624A11FA-C1B1-43A9-B5B1-6FDE093F32EC}" srcOrd="0" destOrd="0" presId="urn:microsoft.com/office/officeart/2005/8/layout/vList3"/>
    <dgm:cxn modelId="{23CEF3C9-E9FF-4629-AFEC-855900E024C0}" type="presParOf" srcId="{7471CE12-B47F-4C28-A335-76AAC4983E94}" destId="{848260A8-B94B-4CA0-BDE9-AF52256882E6}" srcOrd="1" destOrd="0" presId="urn:microsoft.com/office/officeart/2005/8/layout/vList3"/>
  </dgm:cxnLst>
  <dgm:bg>
    <a:gradFill>
      <a:gsLst>
        <a:gs pos="0">
          <a:srgbClr val="FF3399"/>
        </a:gs>
        <a:gs pos="25000">
          <a:srgbClr val="FF6633"/>
        </a:gs>
        <a:gs pos="50000">
          <a:srgbClr val="FFFF00"/>
        </a:gs>
        <a:gs pos="75000">
          <a:srgbClr val="01A78F"/>
        </a:gs>
        <a:gs pos="100000">
          <a:srgbClr val="3366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FA8BD82-AA69-48B1-BC36-CD226D988A8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66D765EF-771B-4B7E-A2AF-3712D3081CAA}">
      <dgm:prSet/>
      <dgm:spPr/>
      <dgm:t>
        <a:bodyPr/>
        <a:lstStyle/>
        <a:p>
          <a:pPr rtl="0"/>
          <a:r>
            <a:rPr lang="es-CO" dirty="0" smtClean="0"/>
            <a:t>4. Evite discutir en el mismo tono utilizado por su hijo, a menos de que éste sea cordial respetuoso.</a:t>
          </a:r>
          <a:endParaRPr lang="es-CO" dirty="0"/>
        </a:p>
      </dgm:t>
    </dgm:pt>
    <dgm:pt modelId="{9FD36E99-AC9C-4EA8-89DA-5B5AA8537B9F}" type="parTrans" cxnId="{D03F41D7-3E95-4F6E-9347-45D082D99435}">
      <dgm:prSet/>
      <dgm:spPr/>
      <dgm:t>
        <a:bodyPr/>
        <a:lstStyle/>
        <a:p>
          <a:endParaRPr lang="es-CO"/>
        </a:p>
      </dgm:t>
    </dgm:pt>
    <dgm:pt modelId="{3C35BA36-81BC-4945-827E-4B8CD22AD7FA}" type="sibTrans" cxnId="{D03F41D7-3E95-4F6E-9347-45D082D99435}">
      <dgm:prSet/>
      <dgm:spPr/>
      <dgm:t>
        <a:bodyPr/>
        <a:lstStyle/>
        <a:p>
          <a:endParaRPr lang="es-CO"/>
        </a:p>
      </dgm:t>
    </dgm:pt>
    <dgm:pt modelId="{61738B4F-5446-4DD2-88A2-9F13CECA13A9}">
      <dgm:prSet/>
      <dgm:spPr/>
      <dgm:t>
        <a:bodyPr/>
        <a:lstStyle/>
        <a:p>
          <a:pPr rtl="0"/>
          <a:r>
            <a:rPr lang="es-CO" dirty="0" smtClean="0"/>
            <a:t>5. No le de el control de las situaciones, éste siempre debe estar en sus manos. Recuerde, cuando se enfurece corre el riesgo de perder la lucidez.</a:t>
          </a:r>
          <a:endParaRPr lang="es-CO" dirty="0"/>
        </a:p>
      </dgm:t>
    </dgm:pt>
    <dgm:pt modelId="{52AAEA03-9262-4F1A-A885-398BB76B6AF7}" type="parTrans" cxnId="{1BB21695-AE28-4B1E-BD62-F82519C18C30}">
      <dgm:prSet/>
      <dgm:spPr/>
      <dgm:t>
        <a:bodyPr/>
        <a:lstStyle/>
        <a:p>
          <a:endParaRPr lang="es-CO"/>
        </a:p>
      </dgm:t>
    </dgm:pt>
    <dgm:pt modelId="{EA5A2789-0CD8-4DAD-A5DB-A7A0BE67890B}" type="sibTrans" cxnId="{1BB21695-AE28-4B1E-BD62-F82519C18C30}">
      <dgm:prSet/>
      <dgm:spPr/>
      <dgm:t>
        <a:bodyPr/>
        <a:lstStyle/>
        <a:p>
          <a:endParaRPr lang="es-CO"/>
        </a:p>
      </dgm:t>
    </dgm:pt>
    <dgm:pt modelId="{25C09795-C5DC-4D2E-B0F5-E152985B1461}">
      <dgm:prSet/>
      <dgm:spPr/>
      <dgm:t>
        <a:bodyPr/>
        <a:lstStyle/>
        <a:p>
          <a:pPr rtl="0"/>
          <a:r>
            <a:rPr lang="es-CO" dirty="0" smtClean="0"/>
            <a:t>6. Escuche y esté atento a los procesos. Haga que su hijo sienta que siempre será un apoyo sin perder su rol de padre o madre.</a:t>
          </a:r>
          <a:endParaRPr lang="es-CO" dirty="0"/>
        </a:p>
      </dgm:t>
    </dgm:pt>
    <dgm:pt modelId="{D7099CDA-0FF6-488D-9E60-09632010DE9B}" type="parTrans" cxnId="{508AF2F2-46BD-443D-B49D-2670EDBE7B42}">
      <dgm:prSet/>
      <dgm:spPr/>
      <dgm:t>
        <a:bodyPr/>
        <a:lstStyle/>
        <a:p>
          <a:endParaRPr lang="es-CO"/>
        </a:p>
      </dgm:t>
    </dgm:pt>
    <dgm:pt modelId="{F20FCE15-8267-4361-A658-D0D4CA21852C}" type="sibTrans" cxnId="{508AF2F2-46BD-443D-B49D-2670EDBE7B42}">
      <dgm:prSet/>
      <dgm:spPr/>
      <dgm:t>
        <a:bodyPr/>
        <a:lstStyle/>
        <a:p>
          <a:endParaRPr lang="es-CO"/>
        </a:p>
      </dgm:t>
    </dgm:pt>
    <dgm:pt modelId="{9C26E6D3-B258-40B6-B87B-484074881189}">
      <dgm:prSet/>
      <dgm:spPr/>
      <dgm:t>
        <a:bodyPr/>
        <a:lstStyle/>
        <a:p>
          <a:pPr rtl="0"/>
          <a:r>
            <a:rPr lang="es-CO" dirty="0" smtClean="0"/>
            <a:t>7. No se deje enredar ni le ponga mucha atención a las miles de teorías que salen cada día. Utilice el sentido común. </a:t>
          </a:r>
          <a:endParaRPr lang="es-CO" dirty="0"/>
        </a:p>
      </dgm:t>
    </dgm:pt>
    <dgm:pt modelId="{6738D646-AB2C-4D17-B0C9-098E8A85248D}" type="parTrans" cxnId="{061B4C6F-01E1-43E7-93C4-71180011EBBA}">
      <dgm:prSet/>
      <dgm:spPr/>
      <dgm:t>
        <a:bodyPr/>
        <a:lstStyle/>
        <a:p>
          <a:endParaRPr lang="es-CO"/>
        </a:p>
      </dgm:t>
    </dgm:pt>
    <dgm:pt modelId="{DC33A496-2DD5-4ABE-89D7-FE8CBCC988F0}" type="sibTrans" cxnId="{061B4C6F-01E1-43E7-93C4-71180011EBBA}">
      <dgm:prSet/>
      <dgm:spPr/>
      <dgm:t>
        <a:bodyPr/>
        <a:lstStyle/>
        <a:p>
          <a:endParaRPr lang="es-CO"/>
        </a:p>
      </dgm:t>
    </dgm:pt>
    <dgm:pt modelId="{CF82029D-73B8-49E7-987F-E0528E549F11}" type="pres">
      <dgm:prSet presAssocID="{5FA8BD82-AA69-48B1-BC36-CD226D988A83}" presName="linearFlow" presStyleCnt="0">
        <dgm:presLayoutVars>
          <dgm:dir/>
          <dgm:resizeHandles val="exact"/>
        </dgm:presLayoutVars>
      </dgm:prSet>
      <dgm:spPr/>
      <dgm:t>
        <a:bodyPr/>
        <a:lstStyle/>
        <a:p>
          <a:endParaRPr lang="es-CO"/>
        </a:p>
      </dgm:t>
    </dgm:pt>
    <dgm:pt modelId="{209ACDAF-EA30-455F-B0AD-062B224077C2}" type="pres">
      <dgm:prSet presAssocID="{66D765EF-771B-4B7E-A2AF-3712D3081CAA}" presName="composite" presStyleCnt="0"/>
      <dgm:spPr/>
    </dgm:pt>
    <dgm:pt modelId="{C6CA1DA1-F08E-48A8-A4B0-1935FA57D50D}" type="pres">
      <dgm:prSet presAssocID="{66D765EF-771B-4B7E-A2AF-3712D3081CAA}" presName="imgShp" presStyleLbl="fgImgPlace1" presStyleIdx="0" presStyleCnt="4" custLinFactX="-10247" custLinFactNeighborX="-100000" custLinFactNeighborY="-219"/>
      <dgm:spPr/>
    </dgm:pt>
    <dgm:pt modelId="{9FC9EE1E-BF3C-4DA6-AAAA-9C5E1A718C1F}" type="pres">
      <dgm:prSet presAssocID="{66D765EF-771B-4B7E-A2AF-3712D3081CAA}" presName="txShp" presStyleLbl="node1" presStyleIdx="0" presStyleCnt="4" custScaleX="132375">
        <dgm:presLayoutVars>
          <dgm:bulletEnabled val="1"/>
        </dgm:presLayoutVars>
      </dgm:prSet>
      <dgm:spPr/>
      <dgm:t>
        <a:bodyPr/>
        <a:lstStyle/>
        <a:p>
          <a:endParaRPr lang="es-CO"/>
        </a:p>
      </dgm:t>
    </dgm:pt>
    <dgm:pt modelId="{0C6946C9-2174-4131-88CF-D59307B3149F}" type="pres">
      <dgm:prSet presAssocID="{3C35BA36-81BC-4945-827E-4B8CD22AD7FA}" presName="spacing" presStyleCnt="0"/>
      <dgm:spPr/>
    </dgm:pt>
    <dgm:pt modelId="{8886F239-3068-464C-A622-4EEB3F89B5F5}" type="pres">
      <dgm:prSet presAssocID="{61738B4F-5446-4DD2-88A2-9F13CECA13A9}" presName="composite" presStyleCnt="0"/>
      <dgm:spPr/>
    </dgm:pt>
    <dgm:pt modelId="{4F72134C-6285-48A9-9D6A-04C197BE5A92}" type="pres">
      <dgm:prSet presAssocID="{61738B4F-5446-4DD2-88A2-9F13CECA13A9}" presName="imgShp" presStyleLbl="fgImgPlace1" presStyleIdx="1" presStyleCnt="4" custLinFactX="-3485" custLinFactNeighborX="-100000" custLinFactNeighborY="-8344"/>
      <dgm:spPr/>
    </dgm:pt>
    <dgm:pt modelId="{5B194058-1BF1-4B37-A14C-6F5A8E096293}" type="pres">
      <dgm:prSet presAssocID="{61738B4F-5446-4DD2-88A2-9F13CECA13A9}" presName="txShp" presStyleLbl="node1" presStyleIdx="1" presStyleCnt="4" custScaleX="131577">
        <dgm:presLayoutVars>
          <dgm:bulletEnabled val="1"/>
        </dgm:presLayoutVars>
      </dgm:prSet>
      <dgm:spPr/>
      <dgm:t>
        <a:bodyPr/>
        <a:lstStyle/>
        <a:p>
          <a:endParaRPr lang="es-CO"/>
        </a:p>
      </dgm:t>
    </dgm:pt>
    <dgm:pt modelId="{5644C815-4EA7-4DBB-B702-F09BAFDF6263}" type="pres">
      <dgm:prSet presAssocID="{EA5A2789-0CD8-4DAD-A5DB-A7A0BE67890B}" presName="spacing" presStyleCnt="0"/>
      <dgm:spPr/>
    </dgm:pt>
    <dgm:pt modelId="{855114B8-3369-4824-AB10-52BE8575DE64}" type="pres">
      <dgm:prSet presAssocID="{25C09795-C5DC-4D2E-B0F5-E152985B1461}" presName="composite" presStyleCnt="0"/>
      <dgm:spPr/>
    </dgm:pt>
    <dgm:pt modelId="{E72486E3-C482-433C-816B-33C18ECF8B3C}" type="pres">
      <dgm:prSet presAssocID="{25C09795-C5DC-4D2E-B0F5-E152985B1461}" presName="imgShp" presStyleLbl="fgImgPlace1" presStyleIdx="2" presStyleCnt="4" custLinFactX="-3485" custLinFactNeighborX="-100000" custLinFactNeighborY="3819"/>
      <dgm:spPr/>
    </dgm:pt>
    <dgm:pt modelId="{2781953E-EC1E-4CF2-A343-917A67069AB1}" type="pres">
      <dgm:prSet presAssocID="{25C09795-C5DC-4D2E-B0F5-E152985B1461}" presName="txShp" presStyleLbl="node1" presStyleIdx="2" presStyleCnt="4" custScaleX="131577">
        <dgm:presLayoutVars>
          <dgm:bulletEnabled val="1"/>
        </dgm:presLayoutVars>
      </dgm:prSet>
      <dgm:spPr/>
      <dgm:t>
        <a:bodyPr/>
        <a:lstStyle/>
        <a:p>
          <a:endParaRPr lang="es-CO"/>
        </a:p>
      </dgm:t>
    </dgm:pt>
    <dgm:pt modelId="{AFA9D267-80C0-4283-B693-002414EDAF9F}" type="pres">
      <dgm:prSet presAssocID="{F20FCE15-8267-4361-A658-D0D4CA21852C}" presName="spacing" presStyleCnt="0"/>
      <dgm:spPr/>
    </dgm:pt>
    <dgm:pt modelId="{57CC66E7-0C81-4771-8BB6-B20CEF4C49E5}" type="pres">
      <dgm:prSet presAssocID="{9C26E6D3-B258-40B6-B87B-484074881189}" presName="composite" presStyleCnt="0"/>
      <dgm:spPr/>
    </dgm:pt>
    <dgm:pt modelId="{B5C1F2BD-788D-4AD1-8A07-67A1EB692F70}" type="pres">
      <dgm:prSet presAssocID="{9C26E6D3-B258-40B6-B87B-484074881189}" presName="imgShp" presStyleLbl="fgImgPlace1" presStyleIdx="3" presStyleCnt="4" custLinFactX="-10247" custLinFactNeighborX="-100000" custLinFactNeighborY="2457"/>
      <dgm:spPr/>
    </dgm:pt>
    <dgm:pt modelId="{64AE62B9-9C76-499F-961F-07F2FC73CD8D}" type="pres">
      <dgm:prSet presAssocID="{9C26E6D3-B258-40B6-B87B-484074881189}" presName="txShp" presStyleLbl="node1" presStyleIdx="3" presStyleCnt="4" custScaleX="131577">
        <dgm:presLayoutVars>
          <dgm:bulletEnabled val="1"/>
        </dgm:presLayoutVars>
      </dgm:prSet>
      <dgm:spPr/>
      <dgm:t>
        <a:bodyPr/>
        <a:lstStyle/>
        <a:p>
          <a:endParaRPr lang="es-CO"/>
        </a:p>
      </dgm:t>
    </dgm:pt>
  </dgm:ptLst>
  <dgm:cxnLst>
    <dgm:cxn modelId="{C2419178-76A3-4712-9D1C-F4C2C6CDD649}" type="presOf" srcId="{5FA8BD82-AA69-48B1-BC36-CD226D988A83}" destId="{CF82029D-73B8-49E7-987F-E0528E549F11}" srcOrd="0" destOrd="0" presId="urn:microsoft.com/office/officeart/2005/8/layout/vList3"/>
    <dgm:cxn modelId="{1F69524F-3C93-458F-953D-79C598A6BF20}" type="presOf" srcId="{25C09795-C5DC-4D2E-B0F5-E152985B1461}" destId="{2781953E-EC1E-4CF2-A343-917A67069AB1}" srcOrd="0" destOrd="0" presId="urn:microsoft.com/office/officeart/2005/8/layout/vList3"/>
    <dgm:cxn modelId="{D03F41D7-3E95-4F6E-9347-45D082D99435}" srcId="{5FA8BD82-AA69-48B1-BC36-CD226D988A83}" destId="{66D765EF-771B-4B7E-A2AF-3712D3081CAA}" srcOrd="0" destOrd="0" parTransId="{9FD36E99-AC9C-4EA8-89DA-5B5AA8537B9F}" sibTransId="{3C35BA36-81BC-4945-827E-4B8CD22AD7FA}"/>
    <dgm:cxn modelId="{508AF2F2-46BD-443D-B49D-2670EDBE7B42}" srcId="{5FA8BD82-AA69-48B1-BC36-CD226D988A83}" destId="{25C09795-C5DC-4D2E-B0F5-E152985B1461}" srcOrd="2" destOrd="0" parTransId="{D7099CDA-0FF6-488D-9E60-09632010DE9B}" sibTransId="{F20FCE15-8267-4361-A658-D0D4CA21852C}"/>
    <dgm:cxn modelId="{F11F9536-F360-4C80-A67C-8CC6BBA50183}" type="presOf" srcId="{61738B4F-5446-4DD2-88A2-9F13CECA13A9}" destId="{5B194058-1BF1-4B37-A14C-6F5A8E096293}" srcOrd="0" destOrd="0" presId="urn:microsoft.com/office/officeart/2005/8/layout/vList3"/>
    <dgm:cxn modelId="{061B4C6F-01E1-43E7-93C4-71180011EBBA}" srcId="{5FA8BD82-AA69-48B1-BC36-CD226D988A83}" destId="{9C26E6D3-B258-40B6-B87B-484074881189}" srcOrd="3" destOrd="0" parTransId="{6738D646-AB2C-4D17-B0C9-098E8A85248D}" sibTransId="{DC33A496-2DD5-4ABE-89D7-FE8CBCC988F0}"/>
    <dgm:cxn modelId="{E473983A-CF1D-44C1-B2EF-17B57450AD90}" type="presOf" srcId="{9C26E6D3-B258-40B6-B87B-484074881189}" destId="{64AE62B9-9C76-499F-961F-07F2FC73CD8D}" srcOrd="0" destOrd="0" presId="urn:microsoft.com/office/officeart/2005/8/layout/vList3"/>
    <dgm:cxn modelId="{A8A2A7D3-88F8-4BD2-89DA-F5228CED8A19}" type="presOf" srcId="{66D765EF-771B-4B7E-A2AF-3712D3081CAA}" destId="{9FC9EE1E-BF3C-4DA6-AAAA-9C5E1A718C1F}" srcOrd="0" destOrd="0" presId="urn:microsoft.com/office/officeart/2005/8/layout/vList3"/>
    <dgm:cxn modelId="{1BB21695-AE28-4B1E-BD62-F82519C18C30}" srcId="{5FA8BD82-AA69-48B1-BC36-CD226D988A83}" destId="{61738B4F-5446-4DD2-88A2-9F13CECA13A9}" srcOrd="1" destOrd="0" parTransId="{52AAEA03-9262-4F1A-A885-398BB76B6AF7}" sibTransId="{EA5A2789-0CD8-4DAD-A5DB-A7A0BE67890B}"/>
    <dgm:cxn modelId="{8255601F-5FDB-4C81-B830-37ABCBFF1012}" type="presParOf" srcId="{CF82029D-73B8-49E7-987F-E0528E549F11}" destId="{209ACDAF-EA30-455F-B0AD-062B224077C2}" srcOrd="0" destOrd="0" presId="urn:microsoft.com/office/officeart/2005/8/layout/vList3"/>
    <dgm:cxn modelId="{2A305C32-6152-4AA3-9FF9-FFDB84BFAADF}" type="presParOf" srcId="{209ACDAF-EA30-455F-B0AD-062B224077C2}" destId="{C6CA1DA1-F08E-48A8-A4B0-1935FA57D50D}" srcOrd="0" destOrd="0" presId="urn:microsoft.com/office/officeart/2005/8/layout/vList3"/>
    <dgm:cxn modelId="{5633EDF2-A210-4BBF-B41F-2EEDD3C98C49}" type="presParOf" srcId="{209ACDAF-EA30-455F-B0AD-062B224077C2}" destId="{9FC9EE1E-BF3C-4DA6-AAAA-9C5E1A718C1F}" srcOrd="1" destOrd="0" presId="urn:microsoft.com/office/officeart/2005/8/layout/vList3"/>
    <dgm:cxn modelId="{727F3490-4679-4A37-B014-FC4B7DE9BA1E}" type="presParOf" srcId="{CF82029D-73B8-49E7-987F-E0528E549F11}" destId="{0C6946C9-2174-4131-88CF-D59307B3149F}" srcOrd="1" destOrd="0" presId="urn:microsoft.com/office/officeart/2005/8/layout/vList3"/>
    <dgm:cxn modelId="{12A82434-BC10-4D5A-9B31-A409C971850E}" type="presParOf" srcId="{CF82029D-73B8-49E7-987F-E0528E549F11}" destId="{8886F239-3068-464C-A622-4EEB3F89B5F5}" srcOrd="2" destOrd="0" presId="urn:microsoft.com/office/officeart/2005/8/layout/vList3"/>
    <dgm:cxn modelId="{6539687A-68FB-456A-B927-324D72E2075E}" type="presParOf" srcId="{8886F239-3068-464C-A622-4EEB3F89B5F5}" destId="{4F72134C-6285-48A9-9D6A-04C197BE5A92}" srcOrd="0" destOrd="0" presId="urn:microsoft.com/office/officeart/2005/8/layout/vList3"/>
    <dgm:cxn modelId="{46422DE1-A639-4C13-B915-06B46C53C0D1}" type="presParOf" srcId="{8886F239-3068-464C-A622-4EEB3F89B5F5}" destId="{5B194058-1BF1-4B37-A14C-6F5A8E096293}" srcOrd="1" destOrd="0" presId="urn:microsoft.com/office/officeart/2005/8/layout/vList3"/>
    <dgm:cxn modelId="{B8D1E0A9-A1E8-433F-B4DB-9C6DBA39FEC0}" type="presParOf" srcId="{CF82029D-73B8-49E7-987F-E0528E549F11}" destId="{5644C815-4EA7-4DBB-B702-F09BAFDF6263}" srcOrd="3" destOrd="0" presId="urn:microsoft.com/office/officeart/2005/8/layout/vList3"/>
    <dgm:cxn modelId="{2945BC8C-F748-4E27-9D09-0E4413B6F259}" type="presParOf" srcId="{CF82029D-73B8-49E7-987F-E0528E549F11}" destId="{855114B8-3369-4824-AB10-52BE8575DE64}" srcOrd="4" destOrd="0" presId="urn:microsoft.com/office/officeart/2005/8/layout/vList3"/>
    <dgm:cxn modelId="{0E102DD4-6185-498B-A790-9D29BA4E1907}" type="presParOf" srcId="{855114B8-3369-4824-AB10-52BE8575DE64}" destId="{E72486E3-C482-433C-816B-33C18ECF8B3C}" srcOrd="0" destOrd="0" presId="urn:microsoft.com/office/officeart/2005/8/layout/vList3"/>
    <dgm:cxn modelId="{DEB7693F-851C-4723-9077-8803A193BD93}" type="presParOf" srcId="{855114B8-3369-4824-AB10-52BE8575DE64}" destId="{2781953E-EC1E-4CF2-A343-917A67069AB1}" srcOrd="1" destOrd="0" presId="urn:microsoft.com/office/officeart/2005/8/layout/vList3"/>
    <dgm:cxn modelId="{63F511C3-FE9D-46DF-8457-D98C62BFA5D8}" type="presParOf" srcId="{CF82029D-73B8-49E7-987F-E0528E549F11}" destId="{AFA9D267-80C0-4283-B693-002414EDAF9F}" srcOrd="5" destOrd="0" presId="urn:microsoft.com/office/officeart/2005/8/layout/vList3"/>
    <dgm:cxn modelId="{45818A47-FBA9-4369-B30A-BDB008E54345}" type="presParOf" srcId="{CF82029D-73B8-49E7-987F-E0528E549F11}" destId="{57CC66E7-0C81-4771-8BB6-B20CEF4C49E5}" srcOrd="6" destOrd="0" presId="urn:microsoft.com/office/officeart/2005/8/layout/vList3"/>
    <dgm:cxn modelId="{BDB39105-0918-47B0-B49B-D54109CFBC2A}" type="presParOf" srcId="{57CC66E7-0C81-4771-8BB6-B20CEF4C49E5}" destId="{B5C1F2BD-788D-4AD1-8A07-67A1EB692F70}" srcOrd="0" destOrd="0" presId="urn:microsoft.com/office/officeart/2005/8/layout/vList3"/>
    <dgm:cxn modelId="{28D23D54-3EB6-4511-BF70-90713FE9622C}" type="presParOf" srcId="{57CC66E7-0C81-4771-8BB6-B20CEF4C49E5}" destId="{64AE62B9-9C76-499F-961F-07F2FC73CD8D}" srcOrd="1" destOrd="0" presId="urn:microsoft.com/office/officeart/2005/8/layout/vList3"/>
  </dgm:cxnLst>
  <dgm:bg>
    <a:gradFill>
      <a:gsLst>
        <a:gs pos="0">
          <a:srgbClr val="FF3399"/>
        </a:gs>
        <a:gs pos="25000">
          <a:srgbClr val="FF6633"/>
        </a:gs>
        <a:gs pos="50000">
          <a:srgbClr val="FFFF00"/>
        </a:gs>
        <a:gs pos="75000">
          <a:srgbClr val="01A78F"/>
        </a:gs>
        <a:gs pos="100000">
          <a:srgbClr val="3366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7E770-8F61-4997-933E-C5A09A440CC0}">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698593-22EE-456D-8CD9-C2D1A513D6FE}">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s-CO" sz="3300" kern="1200" dirty="0" smtClean="0"/>
            <a:t>Un conflicto es un estado de malestar fruto del choque de por lo menos dos puntos de vista más o menos incompatibles.</a:t>
          </a:r>
          <a:endParaRPr lang="es-CO" sz="3300" kern="1200" dirty="0"/>
        </a:p>
      </dsp:txBody>
      <dsp:txXfrm>
        <a:off x="2262981" y="0"/>
        <a:ext cx="2983309" cy="4525963"/>
      </dsp:txXfrm>
    </dsp:sp>
    <dsp:sp modelId="{BD439047-BDFD-4366-9DDB-F178DA34E616}">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s-CO" sz="2600" kern="1200" dirty="0" smtClean="0"/>
            <a:t>Los adolescentes de hoy muestran una marcada tendencia a entrar en conflicto con sus padres (en realidad es con los adultos en general), sus pares y consigo mismo.</a:t>
          </a:r>
          <a:endParaRPr lang="es-CO" sz="2600" kern="1200" dirty="0"/>
        </a:p>
      </dsp:txBody>
      <dsp:txXfrm>
        <a:off x="5246290" y="0"/>
        <a:ext cx="2983309" cy="4525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A31B5-868F-440F-A313-60623CEF33EF}">
      <dsp:nvSpPr>
        <dsp:cNvPr id="0" name=""/>
        <dsp:cNvSpPr/>
      </dsp:nvSpPr>
      <dsp:spPr>
        <a:xfrm>
          <a:off x="0" y="17584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B33CF9-23C0-4EA1-8C1B-051900E01A7C}">
      <dsp:nvSpPr>
        <dsp:cNvPr id="0" name=""/>
        <dsp:cNvSpPr/>
      </dsp:nvSpPr>
      <dsp:spPr>
        <a:xfrm>
          <a:off x="2468880" y="17584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s-CO" sz="3200" kern="1200" dirty="0" smtClean="0"/>
            <a:t>Usualmente estas situaciones están asociadas con la imagen corporal, La búsqueda de la identidad y los conflictos generacionales. </a:t>
          </a:r>
          <a:endParaRPr lang="es-CO" sz="3200" kern="1200" dirty="0"/>
        </a:p>
      </dsp:txBody>
      <dsp:txXfrm>
        <a:off x="2468880" y="175845"/>
        <a:ext cx="2880359" cy="4937760"/>
      </dsp:txXfrm>
    </dsp:sp>
    <dsp:sp modelId="{3D834C80-F948-4CD9-BD30-7A2A045C173E}">
      <dsp:nvSpPr>
        <dsp:cNvPr id="0" name=""/>
        <dsp:cNvSpPr/>
      </dsp:nvSpPr>
      <dsp:spPr>
        <a:xfrm>
          <a:off x="5349240" y="17584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rtl="0">
            <a:lnSpc>
              <a:spcPct val="90000"/>
            </a:lnSpc>
            <a:spcBef>
              <a:spcPct val="0"/>
            </a:spcBef>
            <a:spcAft>
              <a:spcPct val="15000"/>
            </a:spcAft>
            <a:buChar char="••"/>
          </a:pPr>
          <a:r>
            <a:rPr lang="es-CO" sz="2100" kern="1200" dirty="0" smtClean="0"/>
            <a:t>El cuerpo cambia de manera notoria, se modifica la forma de pensar y de interpretar lo que sucede, se transforma el modo de relacionarse con el mundo exterior y la relación con los amigos desempeña un papel más importante que la familia (esto es sólo apariencia; en la mayoría de los casos ésta pesa más).</a:t>
          </a:r>
          <a:endParaRPr lang="es-CO" sz="2100" kern="1200" dirty="0"/>
        </a:p>
      </dsp:txBody>
      <dsp:txXfrm>
        <a:off x="5349240" y="175845"/>
        <a:ext cx="2880359" cy="4937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D2898-EBD2-4BFD-9A23-A8B04171BFA5}">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7AC15-C66E-4E77-90BC-8D46E4719E0E}">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Lo escrito anteriormente no es sólo normal sino deseable, pues está asociado con la toma de distancia con relación a los adultos que llevará, o por lo menos eso se esperaría, a convertir a ese joven en un adulto independiente.</a:t>
          </a:r>
          <a:endParaRPr lang="es-CO" sz="2600" kern="1200" dirty="0"/>
        </a:p>
      </dsp:txBody>
      <dsp:txXfrm>
        <a:off x="2468880" y="391869"/>
        <a:ext cx="2880359" cy="4937760"/>
      </dsp:txXfrm>
    </dsp:sp>
    <dsp:sp modelId="{AAF5192D-E0AE-43CB-ADB3-C9E7523CCCC7}">
      <dsp:nvSpPr>
        <dsp:cNvPr id="0" name=""/>
        <dsp:cNvSpPr/>
      </dsp:nvSpPr>
      <dsp:spPr>
        <a:xfrm>
          <a:off x="5349240" y="39186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rtl="0">
            <a:lnSpc>
              <a:spcPct val="90000"/>
            </a:lnSpc>
            <a:spcBef>
              <a:spcPct val="0"/>
            </a:spcBef>
            <a:spcAft>
              <a:spcPct val="15000"/>
            </a:spcAft>
            <a:buChar char="••"/>
          </a:pPr>
          <a:r>
            <a:rPr lang="es-CO" sz="1800" kern="1200" dirty="0" smtClean="0"/>
            <a:t>El conflicto improductivo y casi gratuito es, en realidad, el resultado de patrones de crianza extremadamente permisivos que no sólo están asociados con el ambiente familiar, sino que también son generados por otras instancias de la sociedad, en donde se admiten conductas que hace pocas décadas eran inadmisibles , pues se consideraban abusivas, conducentes a la delincuencia y premonitorias de grandes problemas.</a:t>
          </a:r>
          <a:endParaRPr lang="es-CO" sz="1800" kern="1200" dirty="0"/>
        </a:p>
      </dsp:txBody>
      <dsp:txXfrm>
        <a:off x="5349240" y="391869"/>
        <a:ext cx="2880359" cy="493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29F83F-0C90-41C5-BF4D-CAE880C69DCF}">
      <dsp:nvSpPr>
        <dsp:cNvPr id="0" name=""/>
        <dsp:cNvSpPr/>
      </dsp:nvSpPr>
      <dsp:spPr>
        <a:xfrm>
          <a:off x="0" y="13984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BFA848-7D6E-4768-B44C-87CF52570248}">
      <dsp:nvSpPr>
        <dsp:cNvPr id="0" name=""/>
        <dsp:cNvSpPr/>
      </dsp:nvSpPr>
      <dsp:spPr>
        <a:xfrm>
          <a:off x="2468880" y="139841"/>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t>Los adultos parecen haber renunciado a ejercer la autoridad y en su reemplazo muestran temor a ser criticados, considerados malos padres y maestros por atreverse a llamar la atención o a señalar con firmeza su rechazo a ciertos comportamientos que afectan la convivencia, </a:t>
          </a:r>
          <a:endParaRPr lang="es-CO" sz="2300" kern="1200" dirty="0"/>
        </a:p>
      </dsp:txBody>
      <dsp:txXfrm>
        <a:off x="2468880" y="139841"/>
        <a:ext cx="2880359" cy="4937760"/>
      </dsp:txXfrm>
    </dsp:sp>
    <dsp:sp modelId="{3E85768F-D05D-434A-86FD-0992F2435F54}">
      <dsp:nvSpPr>
        <dsp:cNvPr id="0" name=""/>
        <dsp:cNvSpPr/>
      </dsp:nvSpPr>
      <dsp:spPr>
        <a:xfrm>
          <a:off x="5349240" y="139841"/>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s-CO" sz="2600" kern="1200" dirty="0" smtClean="0"/>
            <a:t>se convierten en una falta de respeto hacia los demás o que son, sencillamente, inaceptables para cualquier colectividad que desee mantener un mínimo de orden en su interior.</a:t>
          </a:r>
          <a:endParaRPr lang="es-CO" sz="2600" kern="1200" dirty="0"/>
        </a:p>
      </dsp:txBody>
      <dsp:txXfrm>
        <a:off x="5349240" y="139841"/>
        <a:ext cx="2880359" cy="4937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9F042-3FBF-4A6E-9D82-8B71DE4B14D0}">
      <dsp:nvSpPr>
        <dsp:cNvPr id="0" name=""/>
        <dsp:cNvSpPr/>
      </dsp:nvSpPr>
      <dsp:spPr>
        <a:xfrm>
          <a:off x="0" y="41160"/>
          <a:ext cx="8229600" cy="20779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Sin embargo, asociar los conflictos con estados negativos en un error. Sin importar el nivel en que se presentan, puede tener consecuencias muy positivas y contribuir a inducir cambios en situaciones rígidas. Adicionalmente es posible que generen innovaciones. La clave es aprender a manejarlos.</a:t>
          </a:r>
          <a:endParaRPr lang="es-CO" sz="2400" kern="1200" dirty="0"/>
        </a:p>
      </dsp:txBody>
      <dsp:txXfrm>
        <a:off x="101436" y="142596"/>
        <a:ext cx="8026728" cy="187504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0F7598-1E35-48B5-82C5-993009CB4196}">
      <dsp:nvSpPr>
        <dsp:cNvPr id="0" name=""/>
        <dsp:cNvSpPr/>
      </dsp:nvSpPr>
      <dsp:spPr>
        <a:xfrm rot="10800000">
          <a:off x="1006434" y="1167"/>
          <a:ext cx="6624738" cy="196807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80010" rIns="149352" bIns="80010" numCol="1" spcCol="1270" anchor="ctr" anchorCtr="0">
          <a:noAutofit/>
        </a:bodyPr>
        <a:lstStyle/>
        <a:p>
          <a:pPr lvl="0" algn="ctr" defTabSz="933450" rtl="0">
            <a:lnSpc>
              <a:spcPct val="90000"/>
            </a:lnSpc>
            <a:spcBef>
              <a:spcPct val="0"/>
            </a:spcBef>
            <a:spcAft>
              <a:spcPct val="35000"/>
            </a:spcAft>
          </a:pPr>
          <a:r>
            <a:rPr lang="es-CO" sz="2100" kern="1200" dirty="0" smtClean="0"/>
            <a:t>Suelen utilizar tácticas impositivas, emociones negativas (como rabia y actitud hostil), ignoran el conflicto, manipulan, tienen la tendencia de atribuir a los demás sus motivos, deseos y emociones, se ponen fácilmente de mal genio y también suelen deprimirse.</a:t>
          </a:r>
          <a:endParaRPr lang="es-CO" sz="2100" kern="1200" dirty="0"/>
        </a:p>
      </dsp:txBody>
      <dsp:txXfrm rot="10800000">
        <a:off x="1498452" y="1167"/>
        <a:ext cx="6132720" cy="1968071"/>
      </dsp:txXfrm>
    </dsp:sp>
    <dsp:sp modelId="{B17FAB3F-34ED-4A9A-BDE8-E52A51FDC642}">
      <dsp:nvSpPr>
        <dsp:cNvPr id="0" name=""/>
        <dsp:cNvSpPr/>
      </dsp:nvSpPr>
      <dsp:spPr>
        <a:xfrm>
          <a:off x="0" y="100614"/>
          <a:ext cx="1968071" cy="196807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E94F47-8A03-453C-9E7F-FA749C94F686}">
      <dsp:nvSpPr>
        <dsp:cNvPr id="0" name=""/>
        <dsp:cNvSpPr/>
      </dsp:nvSpPr>
      <dsp:spPr>
        <a:xfrm rot="10800000">
          <a:off x="1033401" y="2556723"/>
          <a:ext cx="6588783" cy="1968071"/>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80010" rIns="149352" bIns="80010" numCol="1" spcCol="1270" anchor="ctr" anchorCtr="0">
          <a:noAutofit/>
        </a:bodyPr>
        <a:lstStyle/>
        <a:p>
          <a:pPr lvl="0" algn="ctr" defTabSz="933450" rtl="0">
            <a:lnSpc>
              <a:spcPct val="90000"/>
            </a:lnSpc>
            <a:spcBef>
              <a:spcPct val="0"/>
            </a:spcBef>
            <a:spcAft>
              <a:spcPct val="35000"/>
            </a:spcAft>
          </a:pPr>
          <a:r>
            <a:rPr lang="es-CO" sz="2100" kern="1200" dirty="0" smtClean="0"/>
            <a:t>Su comportamiento frente al papel de autoridad de sus padres tiende a ser desafiante con el fin de llevarlos al límite, hasta el desespero.  </a:t>
          </a:r>
          <a:endParaRPr lang="es-CO" sz="2100" kern="1200" dirty="0"/>
        </a:p>
      </dsp:txBody>
      <dsp:txXfrm rot="10800000">
        <a:off x="1525419" y="2556723"/>
        <a:ext cx="6096765" cy="1968071"/>
      </dsp:txXfrm>
    </dsp:sp>
    <dsp:sp modelId="{6CF97231-211F-4C70-8C6F-DC43C39DEEE4}">
      <dsp:nvSpPr>
        <dsp:cNvPr id="0" name=""/>
        <dsp:cNvSpPr/>
      </dsp:nvSpPr>
      <dsp:spPr>
        <a:xfrm>
          <a:off x="0" y="2548870"/>
          <a:ext cx="1968071" cy="196807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315AF-AAA5-43BE-B54E-46D98C032D6F}">
      <dsp:nvSpPr>
        <dsp:cNvPr id="0" name=""/>
        <dsp:cNvSpPr/>
      </dsp:nvSpPr>
      <dsp:spPr>
        <a:xfrm rot="10800000">
          <a:off x="845338" y="4336"/>
          <a:ext cx="6763252" cy="17392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6950"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Exigen privacidad y luchan por su espacio (el dormitorio se convierte en un lugar sagrado y de acceso restringido, especialmente para los padres). En su cuarto mandan ellos y esta se convierte en la excusa perfecta para ser desordenados y hasta sucios, factores que generan conflictos.</a:t>
          </a:r>
          <a:endParaRPr lang="es-CO" sz="1900" kern="1200" dirty="0"/>
        </a:p>
      </dsp:txBody>
      <dsp:txXfrm rot="10800000">
        <a:off x="1280144" y="4336"/>
        <a:ext cx="6328446" cy="1739226"/>
      </dsp:txXfrm>
    </dsp:sp>
    <dsp:sp modelId="{CBDA2AE6-3EE7-48AF-BBAF-60443A8F5241}">
      <dsp:nvSpPr>
        <dsp:cNvPr id="0" name=""/>
        <dsp:cNvSpPr/>
      </dsp:nvSpPr>
      <dsp:spPr>
        <a:xfrm>
          <a:off x="0" y="5"/>
          <a:ext cx="1739226" cy="1739226"/>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41C163-4834-43F1-A493-F114EDA04820}">
      <dsp:nvSpPr>
        <dsp:cNvPr id="0" name=""/>
        <dsp:cNvSpPr/>
      </dsp:nvSpPr>
      <dsp:spPr>
        <a:xfrm rot="10800000">
          <a:off x="847431" y="2262734"/>
          <a:ext cx="6760461" cy="17392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6950"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Se rebelan contra los adultos por su intromisión o intentos de imponer normas y límites. El libre desarrollo de la personalidad es la excusa que usan para impartir todos sus comportamientos.</a:t>
          </a:r>
          <a:endParaRPr lang="es-CO" sz="1900" kern="1200" dirty="0"/>
        </a:p>
      </dsp:txBody>
      <dsp:txXfrm rot="10800000">
        <a:off x="1282237" y="2262734"/>
        <a:ext cx="6325655" cy="1739226"/>
      </dsp:txXfrm>
    </dsp:sp>
    <dsp:sp modelId="{6CEDDF0B-DDE2-4189-AC4C-66B905DC9202}">
      <dsp:nvSpPr>
        <dsp:cNvPr id="0" name=""/>
        <dsp:cNvSpPr/>
      </dsp:nvSpPr>
      <dsp:spPr>
        <a:xfrm>
          <a:off x="0" y="2160242"/>
          <a:ext cx="1739226" cy="1739226"/>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6BDDE6-49CE-404F-9DDA-58BEB45BCDB5}">
      <dsp:nvSpPr>
        <dsp:cNvPr id="0" name=""/>
        <dsp:cNvSpPr/>
      </dsp:nvSpPr>
      <dsp:spPr>
        <a:xfrm rot="10800000">
          <a:off x="793416" y="4521133"/>
          <a:ext cx="6832481" cy="173922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6950"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Muestran regresión a comportamientos infantiles, sobre todo en momentos de mucho estrés (pataletas, tirar las puertas o llanto descontrolado). </a:t>
          </a:r>
          <a:endParaRPr lang="es-CO" sz="1900" kern="1200" dirty="0"/>
        </a:p>
      </dsp:txBody>
      <dsp:txXfrm rot="10800000">
        <a:off x="1228222" y="4521133"/>
        <a:ext cx="6397675" cy="1739226"/>
      </dsp:txXfrm>
    </dsp:sp>
    <dsp:sp modelId="{B49B80F3-7DCE-41B2-8F75-7748BBDB9E0D}">
      <dsp:nvSpPr>
        <dsp:cNvPr id="0" name=""/>
        <dsp:cNvSpPr/>
      </dsp:nvSpPr>
      <dsp:spPr>
        <a:xfrm>
          <a:off x="0" y="4392482"/>
          <a:ext cx="1739226" cy="1739226"/>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ABB0C-831C-4827-B893-5E1CE2E40A86}">
      <dsp:nvSpPr>
        <dsp:cNvPr id="0" name=""/>
        <dsp:cNvSpPr/>
      </dsp:nvSpPr>
      <dsp:spPr>
        <a:xfrm rot="10800000">
          <a:off x="540699" y="1710"/>
          <a:ext cx="7148200"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1. Tenga con su pareja claridad sobre límites y normas, y diferencie lo que es negociable de lo que no lo es, así como las razones para ello. Esto es esencial.</a:t>
          </a:r>
          <a:endParaRPr lang="es-CO" sz="1900" kern="1200" dirty="0"/>
        </a:p>
      </dsp:txBody>
      <dsp:txXfrm rot="10800000">
        <a:off x="855025" y="1710"/>
        <a:ext cx="6833874" cy="1257304"/>
      </dsp:txXfrm>
    </dsp:sp>
    <dsp:sp modelId="{C424F21C-F5C0-4817-BC1B-026B08EAD474}">
      <dsp:nvSpPr>
        <dsp:cNvPr id="0" name=""/>
        <dsp:cNvSpPr/>
      </dsp:nvSpPr>
      <dsp:spPr>
        <a:xfrm>
          <a:off x="0" y="0"/>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9BD339-936E-49BB-9802-F4292B5589BD}">
      <dsp:nvSpPr>
        <dsp:cNvPr id="0" name=""/>
        <dsp:cNvSpPr/>
      </dsp:nvSpPr>
      <dsp:spPr>
        <a:xfrm rot="10800000">
          <a:off x="514403" y="1634329"/>
          <a:ext cx="7200793"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2. Dialogue, pero no exagere. No se trata de pasarse días enteros argumentando. Identifique cuando una conversación se vuelve improductiva o irrespetuosas e interrúmpala o postérguela.</a:t>
          </a:r>
          <a:endParaRPr lang="es-CO" sz="1800" kern="1200" dirty="0"/>
        </a:p>
      </dsp:txBody>
      <dsp:txXfrm rot="10800000">
        <a:off x="828729" y="1634329"/>
        <a:ext cx="6886467" cy="1257304"/>
      </dsp:txXfrm>
    </dsp:sp>
    <dsp:sp modelId="{4051D8DA-637E-4E39-8697-E8FD145DFC0A}">
      <dsp:nvSpPr>
        <dsp:cNvPr id="0" name=""/>
        <dsp:cNvSpPr/>
      </dsp:nvSpPr>
      <dsp:spPr>
        <a:xfrm>
          <a:off x="0" y="1612779"/>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8260A8-B94B-4CA0-BDE9-AF52256882E6}">
      <dsp:nvSpPr>
        <dsp:cNvPr id="0" name=""/>
        <dsp:cNvSpPr/>
      </dsp:nvSpPr>
      <dsp:spPr>
        <a:xfrm rot="10800000">
          <a:off x="517851" y="3266948"/>
          <a:ext cx="7193897"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3. Nunca acepte amenazas como "me voy de la casa». Utilice las estrategias del judo y dígale que le parece bien y que le desea lo mejor. Su hijo no llegará ni a la puerta, sobre todo si le advierte que se irá sólo con lo que lleva puesto. </a:t>
          </a:r>
          <a:endParaRPr lang="es-CO" sz="1700" kern="1200" dirty="0"/>
        </a:p>
      </dsp:txBody>
      <dsp:txXfrm rot="10800000">
        <a:off x="832177" y="3266948"/>
        <a:ext cx="6879571" cy="1257304"/>
      </dsp:txXfrm>
    </dsp:sp>
    <dsp:sp modelId="{624A11FA-C1B1-43A9-B5B1-6FDE093F32EC}">
      <dsp:nvSpPr>
        <dsp:cNvPr id="0" name=""/>
        <dsp:cNvSpPr/>
      </dsp:nvSpPr>
      <dsp:spPr>
        <a:xfrm>
          <a:off x="0" y="326865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9EE1E-BF3C-4DA6-AAAA-9C5E1A718C1F}">
      <dsp:nvSpPr>
        <dsp:cNvPr id="0" name=""/>
        <dsp:cNvSpPr/>
      </dsp:nvSpPr>
      <dsp:spPr>
        <a:xfrm rot="10800000">
          <a:off x="492567" y="2333"/>
          <a:ext cx="7244465" cy="10648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549" tIns="80010" rIns="149352" bIns="80010" numCol="1" spcCol="1270" anchor="ctr" anchorCtr="0">
          <a:noAutofit/>
        </a:bodyPr>
        <a:lstStyle/>
        <a:p>
          <a:pPr lvl="0" algn="ctr" defTabSz="933450" rtl="0">
            <a:lnSpc>
              <a:spcPct val="90000"/>
            </a:lnSpc>
            <a:spcBef>
              <a:spcPct val="0"/>
            </a:spcBef>
            <a:spcAft>
              <a:spcPct val="35000"/>
            </a:spcAft>
          </a:pPr>
          <a:r>
            <a:rPr lang="es-CO" sz="2100" kern="1200" dirty="0" smtClean="0"/>
            <a:t>4. Evite discutir en el mismo tono utilizado por su hijo, a menos de que éste sea cordial respetuoso.</a:t>
          </a:r>
          <a:endParaRPr lang="es-CO" sz="2100" kern="1200" dirty="0"/>
        </a:p>
      </dsp:txBody>
      <dsp:txXfrm rot="10800000">
        <a:off x="758768" y="2333"/>
        <a:ext cx="6978264" cy="1064804"/>
      </dsp:txXfrm>
    </dsp:sp>
    <dsp:sp modelId="{C6CA1DA1-F08E-48A8-A4B0-1935FA57D50D}">
      <dsp:nvSpPr>
        <dsp:cNvPr id="0" name=""/>
        <dsp:cNvSpPr/>
      </dsp:nvSpPr>
      <dsp:spPr>
        <a:xfrm>
          <a:off x="0" y="1"/>
          <a:ext cx="1064804" cy="106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194058-1BF1-4B37-A14C-6F5A8E096293}">
      <dsp:nvSpPr>
        <dsp:cNvPr id="0" name=""/>
        <dsp:cNvSpPr/>
      </dsp:nvSpPr>
      <dsp:spPr>
        <a:xfrm rot="10800000">
          <a:off x="514403" y="1384990"/>
          <a:ext cx="7200793" cy="10648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549"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5. No le de el control de las situaciones, éste siempre debe estar en sus manos. Recuerde, cuando se enfurece corre el riesgo de perder la lucidez.</a:t>
          </a:r>
          <a:endParaRPr lang="es-CO" sz="2000" kern="1200" dirty="0"/>
        </a:p>
      </dsp:txBody>
      <dsp:txXfrm rot="10800000">
        <a:off x="780604" y="1384990"/>
        <a:ext cx="6934592" cy="1064804"/>
      </dsp:txXfrm>
    </dsp:sp>
    <dsp:sp modelId="{4F72134C-6285-48A9-9D6A-04C197BE5A92}">
      <dsp:nvSpPr>
        <dsp:cNvPr id="0" name=""/>
        <dsp:cNvSpPr/>
      </dsp:nvSpPr>
      <dsp:spPr>
        <a:xfrm>
          <a:off x="0" y="1296143"/>
          <a:ext cx="1064804" cy="106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81953E-EC1E-4CF2-A343-917A67069AB1}">
      <dsp:nvSpPr>
        <dsp:cNvPr id="0" name=""/>
        <dsp:cNvSpPr/>
      </dsp:nvSpPr>
      <dsp:spPr>
        <a:xfrm rot="10800000">
          <a:off x="514403" y="2767647"/>
          <a:ext cx="7200793" cy="10648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549"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6. Escuche y esté atento a los procesos. Haga que su hijo sienta que siempre será un apoyo sin perder su rol de padre o madre.</a:t>
          </a:r>
          <a:endParaRPr lang="es-CO" sz="2000" kern="1200" dirty="0"/>
        </a:p>
      </dsp:txBody>
      <dsp:txXfrm rot="10800000">
        <a:off x="780604" y="2767647"/>
        <a:ext cx="6934592" cy="1064804"/>
      </dsp:txXfrm>
    </dsp:sp>
    <dsp:sp modelId="{E72486E3-C482-433C-816B-33C18ECF8B3C}">
      <dsp:nvSpPr>
        <dsp:cNvPr id="0" name=""/>
        <dsp:cNvSpPr/>
      </dsp:nvSpPr>
      <dsp:spPr>
        <a:xfrm>
          <a:off x="0" y="2808312"/>
          <a:ext cx="1064804" cy="106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AE62B9-9C76-499F-961F-07F2FC73CD8D}">
      <dsp:nvSpPr>
        <dsp:cNvPr id="0" name=""/>
        <dsp:cNvSpPr/>
      </dsp:nvSpPr>
      <dsp:spPr>
        <a:xfrm rot="10800000">
          <a:off x="514403" y="4150304"/>
          <a:ext cx="7200793" cy="10648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549"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7. No se deje enredar ni le ponga mucha atención a las miles de teorías que salen cada día. Utilice el sentido común. </a:t>
          </a:r>
          <a:endParaRPr lang="es-CO" sz="2000" kern="1200" dirty="0"/>
        </a:p>
      </dsp:txBody>
      <dsp:txXfrm rot="10800000">
        <a:off x="780604" y="4150304"/>
        <a:ext cx="6934592" cy="1064804"/>
      </dsp:txXfrm>
    </dsp:sp>
    <dsp:sp modelId="{B5C1F2BD-788D-4AD1-8A07-67A1EB692F70}">
      <dsp:nvSpPr>
        <dsp:cNvPr id="0" name=""/>
        <dsp:cNvSpPr/>
      </dsp:nvSpPr>
      <dsp:spPr>
        <a:xfrm>
          <a:off x="0" y="4152638"/>
          <a:ext cx="1064804" cy="1064804"/>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4200640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289720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1639636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1082606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974441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337390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1052173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607551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1993305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2789170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32768348-E3FB-4242-88B1-1DB293E2A776}"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BC6A6B1-BF1D-4639-9102-2CB84EC67E3F}" type="slidenum">
              <a:rPr lang="es-CO" smtClean="0"/>
              <a:t>‹Nº›</a:t>
            </a:fld>
            <a:endParaRPr lang="es-CO"/>
          </a:p>
        </p:txBody>
      </p:sp>
    </p:spTree>
    <p:extLst>
      <p:ext uri="{BB962C8B-B14F-4D97-AF65-F5344CB8AC3E}">
        <p14:creationId xmlns:p14="http://schemas.microsoft.com/office/powerpoint/2010/main" val="7493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768348-E3FB-4242-88B1-1DB293E2A776}"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6A6B1-BF1D-4639-9102-2CB84EC67E3F}" type="slidenum">
              <a:rPr lang="es-CO" smtClean="0"/>
              <a:t>‹Nº›</a:t>
            </a:fld>
            <a:endParaRPr lang="es-CO"/>
          </a:p>
        </p:txBody>
      </p:sp>
    </p:spTree>
    <p:extLst>
      <p:ext uri="{BB962C8B-B14F-4D97-AF65-F5344CB8AC3E}">
        <p14:creationId xmlns:p14="http://schemas.microsoft.com/office/powerpoint/2010/main" val="1569670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5.xml"/><Relationship Id="rId7" Type="http://schemas.openxmlformats.org/officeDocument/2006/relationships/image" Target="../media/image6.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2339" y="1642282"/>
            <a:ext cx="8229600"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7</a:t>
            </a:r>
            <a:endParaRPr lang="es-CO" dirty="0"/>
          </a:p>
        </p:txBody>
      </p:sp>
      <p:sp>
        <p:nvSpPr>
          <p:cNvPr id="4" name="3 Rectángulo"/>
          <p:cNvSpPr/>
          <p:nvPr/>
        </p:nvSpPr>
        <p:spPr>
          <a:xfrm>
            <a:off x="664547" y="3096704"/>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1097440" y="4149080"/>
            <a:ext cx="6624736" cy="1692771"/>
          </a:xfrm>
          <a:prstGeom prst="rect">
            <a:avLst/>
          </a:prstGeom>
        </p:spPr>
        <p:txBody>
          <a:bodyPr wrap="square">
            <a:spAutoFit/>
          </a:bodyPr>
          <a:lstStyle/>
          <a:p>
            <a:pPr algn="ctr"/>
            <a:r>
              <a:rPr lang="es-CO" sz="4400" dirty="0" smtClean="0"/>
              <a:t>Tema: Yo peleo, tú peleas, nosotros</a:t>
            </a:r>
            <a:r>
              <a:rPr lang="es-CO" sz="4400" b="1" dirty="0" smtClean="0"/>
              <a:t> </a:t>
            </a:r>
            <a:r>
              <a:rPr lang="es-CO" sz="6000" b="1" dirty="0" smtClean="0">
                <a:solidFill>
                  <a:srgbClr val="FF0000"/>
                </a:solidFill>
              </a:rPr>
              <a:t>peleamos</a:t>
            </a:r>
          </a:p>
        </p:txBody>
      </p:sp>
    </p:spTree>
    <p:extLst>
      <p:ext uri="{BB962C8B-B14F-4D97-AF65-F5344CB8AC3E}">
        <p14:creationId xmlns:p14="http://schemas.microsoft.com/office/powerpoint/2010/main" val="29708884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0070C0"/>
                </a:solidFill>
              </a:rPr>
              <a:t/>
            </a:r>
            <a:br>
              <a:rPr lang="es-CO" b="1" i="1" dirty="0" smtClean="0">
                <a:solidFill>
                  <a:srgbClr val="0070C0"/>
                </a:solidFill>
              </a:rPr>
            </a:br>
            <a:r>
              <a:rPr lang="es-CO" b="1" i="1" dirty="0">
                <a:solidFill>
                  <a:srgbClr val="0070C0"/>
                </a:solidFill>
              </a:rPr>
              <a:t/>
            </a:r>
            <a:br>
              <a:rPr lang="es-CO" b="1" i="1" dirty="0">
                <a:solidFill>
                  <a:srgbClr val="0070C0"/>
                </a:solidFill>
              </a:rPr>
            </a:br>
            <a:r>
              <a:rPr lang="es-CO" b="1" i="1" dirty="0" smtClean="0">
                <a:solidFill>
                  <a:srgbClr val="0070C0"/>
                </a:solidFill>
              </a:rPr>
              <a:t>¿</a:t>
            </a:r>
            <a:r>
              <a:rPr lang="es-CO" b="1" i="1" dirty="0">
                <a:solidFill>
                  <a:srgbClr val="0070C0"/>
                </a:solidFill>
              </a:rPr>
              <a:t>Cómo manejar el conflicto?</a:t>
            </a:r>
            <a:r>
              <a:rPr lang="es-CO" sz="6000" b="1" i="1" dirty="0">
                <a:solidFill>
                  <a:srgbClr val="0070C0"/>
                </a:solidFill>
              </a:rPr>
              <a:t/>
            </a:r>
            <a:br>
              <a:rPr lang="es-CO" sz="6000" b="1" i="1" dirty="0">
                <a:solidFill>
                  <a:srgbClr val="0070C0"/>
                </a:solidFill>
              </a:rPr>
            </a:br>
            <a:r>
              <a:rPr lang="es-CO" sz="8000" b="1" dirty="0">
                <a:solidFill>
                  <a:srgbClr val="FF0000"/>
                </a:solidFill>
              </a:rPr>
              <a:t>  </a:t>
            </a:r>
            <a:endParaRPr lang="es-CO" sz="7200" b="1" dirty="0">
              <a:solidFill>
                <a:srgbClr val="FF0000"/>
              </a:solidFill>
            </a:endParaRPr>
          </a:p>
        </p:txBody>
      </p:sp>
      <p:sp>
        <p:nvSpPr>
          <p:cNvPr id="3" name="2 Marcador de contenido"/>
          <p:cNvSpPr>
            <a:spLocks noGrp="1"/>
          </p:cNvSpPr>
          <p:nvPr>
            <p:ph idx="1"/>
          </p:nvPr>
        </p:nvSpPr>
        <p:spPr>
          <a:xfrm>
            <a:off x="457200" y="1600200"/>
            <a:ext cx="4258816" cy="4525963"/>
          </a:xfrm>
        </p:spPr>
        <p:txBody>
          <a:bodyPr>
            <a:normAutofit fontScale="92500" lnSpcReduction="20000"/>
          </a:bodyPr>
          <a:lstStyle/>
          <a:p>
            <a:pPr marL="0" indent="0" algn="ctr">
              <a:buNone/>
            </a:pPr>
            <a:r>
              <a:rPr lang="es-CO" dirty="0" smtClean="0"/>
              <a:t>Asociar los conflictos con estados negativos es un error. Sin importar el nivel en que se presenten, pueden tener consecuencias muy positivas y contribuir a inducir cambios en situaciones rígidas o generar innovaciones. La clave es aprender a </a:t>
            </a:r>
            <a:r>
              <a:rPr lang="es-CO" dirty="0" smtClean="0"/>
              <a:t>manejarlos.</a:t>
            </a:r>
            <a:endParaRPr lang="es-CO" dirty="0"/>
          </a:p>
        </p:txBody>
      </p:sp>
      <p:sp>
        <p:nvSpPr>
          <p:cNvPr id="4" name="AutoShape 2" descr="data:image/jpeg;base64,/9j/4AAQSkZJRgABAQAAAQABAAD/2wCEAAkGBhQSEBQUEhQWFRUWFRgYGBcYFRcYGhcYFxkYGBgdGBcaHCYfFxkkGhgXIDAgJCcpLCwsGB4xNTAqNSYrLCkBCQoKDgwOGg8PGiwlHyUsLSwsLC0sLCwpKikqKiwpKSkpLCwpLCksLCwtLCwsLCksLCwsLCwsKSwpLCwpKSksLP/AABEIALcBEwMBIgACEQEDEQH/xAAcAAABBQEBAQAAAAAAAAAAAAAFAAEDBAYHAgj/xABHEAABAwIDBAcFBAgFAgcBAAABAAIRAyEEEjEFQVFhBhMicYGRoQcyQrHBFCPR8CRSYnKCorLhM1NzkvHC0hU0NWN0g7Ml/8QAGgEAAwEBAQEAAAAAAAAAAAAAAAECAwQFBv/EAC4RAAICAQMCBAUDBQAAAAAAAAABAhEDITFBBBIFcbHwEyJRgZEjM2EUMqHB4f/aAAwDAQACEQMRAD8A7iqs/fHSDTG69nH4uFxZWCVWIHX/ALXV+QLvqfkpYFPFmp9so5QCwsqh5mIIyFvfqfXkq/TMfoT2gOJc5gGUwSS8EQd2iJObOIZf3abyR+8WgfJyG9JofUwtI/FXa+x/y76bxc+SCXsHKUwM0TAmNJ3xyXtIJKijk/tQH6a7nhaHpXrfiVh6mh7j8ltfai+NoR+thKX8tat+KxdTQ9x+SuOxDC/Q7V3+kz5hbYLFdD/ed/os+bVt4Se5a2PdIXCukWVSiO0FdIskB4aFNTCjapqYTGTNCGY8feHw+QRZoQrH/wCIfD5BSBUeQASSABqSYAHMmwWQ2z7TMPRfkpMfiXQZLHBjJG4Pc05tNw8159oeKflp0mglrrui5JJIaA0AuJnh3LL0PZjiKhmr9w3XKXEuPOJgTOloSbS3KjCUtkVcf7XcZ2mtp0aUzEMc5wG67nQTzhBne0faE/8Amqn8vyyrXYz2c0mtIDnOeQYJ3lc1xeDyOjUpRkpbDnjlDc1WA9rGNYe25lYcH02gx+8yCuhdGPaBh8ZDZ6qtb7t3xEmOw74tdNfBcPNCNU+Exjqb2vYcrmkOad4cDII8Qqozs+lkxWb6DdLxjqEO/wAek0dbazpsHiBFyLjj320ikoRSSKSAGKZOUkgGSSSQAyZOmSGJMnTIEKEydJAHQcLiQ8GD8TvGDFvzuVVlH9Mc6dKDRE6Evdu4HKL8lYoYgdWCIuqlOmftzydBQZFzfM9+o0MZbd5QSWn/AOKTv6rX+IzbyQ7adT9Kwc8XXHEtgWG6fJT4o5cQalyGUDLRckF8yOJhum9DmvzYzChhlraGaTrBaYk7zcKluSzTOdCcKHE4lrAMxi/CV76y0jn6JlHJvamf/wCiP/iU/wD9qqx1Udk/un5Fab2jV821HGI/Q6Eb9alcnT82WNx+1qdPM0mTBkDdI3nQLSOxLNL0PHad/os+bVt4XH9le0Klh8x6t9QljWgBwaLEXJg8Ny3vRrp7hsacrJp1P8t5En906P8AC/JJlI1FEdoK4dFUoahXDokMZoU1IKJqnppgTBCNof4jvD5BFwg+0D947w+QUsB8BhQS58X90fMn1jxK84nDb1ZwDfu+9x/D6Jsa7slc0tWd+L5YozOOpiZ0jf3Lk3STDAmoYGYS4wDcHf4ZTfjquq7UYS0gcLLlvSGpd7XHK5pOsT8Mi99zT/yqw7k9TqkZWuxwmZnNHnJuqxaLXV2ozMYY4HdE69w3nuVKo266bOGjYeyjFlm0mNm1WnUYRx7Je3+ZgXaVwn2f/wDqeDI/zm+Xxei7sFDGhJJJKRjJk6SAGSSSQAkydMkMSZOkgBkkkkAa7YzxUYLxkYG6fEBd3epsExv2qo4amhSk6g9qqAQfA+aB7Kx7mOY0AS5jey0yCXAEEkbwJKu7Arg4rE5XAtDMOBBkNtUMAbtVKepB62pWc2pinNJhuGp6Ak5s1Uxa8QVHsvDZccQXE5KAaJiwhkCBvuVLtMdjHRYimy50sydeGvmlgqs46oR+p6wyPBWtyWeOk2IJe1gkRM85G5WNm7RL6QaBmN9+7dPNUeklTM5nwnLe2l9PHkpsE83LALNgX90XO7lZSyjk/tN2w77Y58QThKLGxaSKldx8bjzC5dii57jqbaT6kkLV+03Fn/xBzQbNZTjuLZ04ST6rLfaRFrk6z5DTz8+C6ILQlg51MjW3JXNm4WrUI6tpJBkOFi0jQh27cugdAPZoMU0YnEEdV8LBq+0DMB7rd/ErYbW2a2kIYxrWiwgAALLJkUdjpx4XLVlL2edJ8RUeMNjBNQNLmVZHba2AQ7i8SDPA34noZ0XLMI5tHG0C9+Qda3tae8C0g8QQ6Dy7l1RwsiEu5WRkh2SoZoU9NQtU1NaEEiCbTcc74Em0CQJsLSbBGkD2k77x3h8gpYIzlDpS/ENdTpudQirkYSIqOc0A1GWJbBN2kGSCdIWfxXTXaL8W/CUMO0PaJ1NYQcpDi57gxjMp1I1O9bw0Gtq02tcKbm5pOUOa51R2dwcCRBzkkEERJGhhWsNsoUw/tSahzVHQAXkWbIEANaLBoEAcyScG0dvZKkjnlLZe0KxccXjHMYLZcOGszdzmtbA8FlOkXR6nTql0OObe95eSe8mSV1Xaxiw4fJYXpDhsxk3j8/RRGTs0njXaNg3U8Pg6IaW0XPqtL6opy8UZOYNc0Zw33QcvavOiH+1XZDKbxUAh3WvYTIOdhYyrScSNTlcRm3wtHS2I3G4ek+XBmFa4tY2zqtSZ9+8NADRAE31Cz/tAxH2hgi5aGkx7ocGhuVvFrWtAneSd0JxeqYTX6bBHsroZtqUj+oyq/wARTcB6kLti5L7HMGTi6z9zKBHi97QPQOXW1u9zzkMUkkkhiSSSQAySUJIAZJOmSGJNCdJADQknSQA4PU1WkFpaBWa3LY9ZSI0dubeI1V/orkpYjFdsBzm0DFw0dl5PjJgrN7Z2o4EhgyVXPeHHKCA0k5mjhu5qXYGJflqme2S2nAgawDLtwvrzWZBrsfVzUcdEPEtYAP8ATpzP+5VcJjA3GkPBaak03RIGZjQZAGoLWbuKVXGkYTGPBAPXkCw0YabSDxNoUGJxzae1WgsJGchrh2pfUYZtuiI81ouSWFcXQNSrro1s3ghkkgAjfvKq7LrP6p7W5QHE9rUhpico+LVTYCsHuc+m8Q1skxYhznE5v1SAD2dyh2BWyNJdJ6xwaCJ1MyGnwm3BSUcH9qOzSzactcXddTpPaLyMwNOP5ZjmqtX2d4mjiqFGuAG1XNAdTcHjtRbk6DoRpcWC2HtawPXYxhbMjB4fLNiJqYjL8gi/RHpfRxYBq1Q3EllNlSjUOWTTBZnoOJDb++WRmzSNFcpSUbRtijCTpmz6lmGohlNtmtgCCdBqQ0S4ngNdFh8PtHE4rHdRUDmU5Mg02tMNAJMAuteJzbluHYsgw7wKF1XOZVDqYBc4gHu3+Qmy5lJM9D4bWxzvpXsSpQ2jJqPyQDTIJBHC4iCCF1zZmO6/D0quhqU2uI4OPvfzByxntBxAe2mDTcHA9kktjKSYMg78pteN61nR2nlwOHH/ALLD59r6rbE9aOPPFIINUjagCrGpwXpi6DmJH1ig2Nf94TzHoAipQbHO+8d4fIKGNHmhhS97nufUcP8ALzQwEmZytAk21JKJVaktlBjUu1uRz872s7M9mZEmPh4nciPVZGFomO+fmsmdcW2rBO0j2lm9pUJDuBC0G0acRO78FnsTVklRRbkCMLjqtKm6mx5axxu2xvEEgkS2RAMawOCpvpWg6I9g8D1hMjRD8VhoeQVDVCvuRa9m+EbSrYiXDt02RJA915zAebfJb5ck2hWdSLHNBc7OAGjVxd2YHmumYEGk0U3m7QA7fDvijiAZHgt4W42ck12ui+klKSokSSSSAGKSdMkAkkkkDEmCdJACSTpIABbQfTfUDqWY1H1qroIBiDYzvtqCpNmYg09ouLMj7gkF4Y09lsm9pk6XugtLarWuOZxc0VHZW6Ayde+EOx20GufVcGBv3odAuAQ4Gx5hRRm2dLrYvPs/Gl9pdVeLh2hbYQBcQAh7sUP/ABAVqcu60MdkJLGlhOX3YlroBNpBJVKvtl1PB1aQaCHNquzGRaqY0JtE+YXnH7ZDKlBrnFtRtKmWGWyQHAtgnUzFjZVHdieyNj0d7NKuZgVHPqU2kychaCwzqbag6Ss9gtuVRScw05yVs5fmENkZWhukgOBPcvOx9vFtCpIzPLagLi4ZBAbPNpuDwQB2zWtqF3Wuixc0Cb8MxsBqdN6XBvj6fLm/bi36fnYi6ZHPi2l4LZwOF1Imc+Iv4rIbS6LQHV3ZmgN7IgNdUqE9l1oi+W8STF7yN1RxN3vbTl56qk06vIzQ1ocdAGyQBAQXpu8kVGgkw0EE6kNLZJ8QT4Ill0pHs4fCnC55Xsnp/PFnTqjOyOsgmBmI/WjtEcs0qjibD7swdzgAYneAbE968YHaYq4dlQGS5oJ79/qge1sXXNRooEB2+BNuc7lzvQxim9AJ0q2Ec2d2apJBLqj5c5w4NaAN3CF0TZdZhwtIUntqNbSY0uY4OEhoBmNLzquZ1WVsXiTSfUJYymXOgAAuLg1unc5D8RnwtfsEsc02IJBW2OVahn6VyipNnY2qWkJXPtm9NMQ0feBlUcxld/ubbzBWq2H0yw9UtaXGlUdYNqWDjwbUHZPCDBnct+5HDLpskVdafwG+rhANpn713h8gj9R0arO7QdNR3h8glIxiVxUggjUEHyUuN2k4gZQeY3qAr1RpF7g1up8hxJ5ALM0UmgZjOte0u6uoQ3UhpgTpJ3f3VFmCe7Vsd60G23g0jSZZgDr73SO048z6CyI7FpNr4XD13N7VSjTc8ft5QHfzAnxTnHsouEu/cFbK2XlYSs/tfDdsneCug4rD5WGNOCzQ2cXnMs9zR6A3otsPrcW2s8dmgOsH+oZbT8u0/wDgCKl8uceJKLNDMNhHOcQxpILnQbZiGN0BO/1QGhjKbvdqMd3OAPkYPouqMWoI4skrky/RrZddPkrYKpMmLgx3J8BiRmNJ2rbtPFm49+7wR2WTZdSXjNvFxzsbcOKdtQHRQ00Oz0kkkpKGSSToASSSSAEklCSAOX16kOaQSQHGQNxnhBnVI1WnM1ts1twmTbvVTGg5pzZpMgwNOJhRbODnOsQJNyRMfhMJHM3TNTtZ8NDYAJAltuMkmF7w2CNaDlGRmXOSAQYgNblOp7uIXvD9H31XCRlpg3eZlwLdGA3JvrYDnoj20aoBpgWHXsBHKDlHy8kd1HrdF0Dzu56R9SM4VtM0mNkg9ZmkzmhkCd3kqlZobLZ1iPIBTbVxUZI97M4RyMCfMhVGCXtkx2GE8hck9+qyPqsONY4KMVS/6yrtAl1ZtBhLYAc8tMEZ9b7jkBH8aFs2S9tAVHCcr3S3jewHKJHkj+wMJmNSu7Wo4kcgPd+iu4mjnowBvFu43+qlo0vVIGdFccKU0ZlpGameLTf0WowGFAZVf8TgQ2d1oHquf49poPY0XyHMwne0kyPn4jmj+1ukzm0GNoia1azP2R8TvUATvPJCPIzdO/i9seSvtOpTw+HrBpPW1SIIJDuzHaEXawX7yTrKA4lr6rKQykua12Z5kky7s5idYA9VebsoMqspkl7yQ6o83LncydwKLYekA51viPlJC0WxpOFyZBhdlRSbPiqeP2eIeBeGC3MkwjjH2y8wh7HzUrzuyR6iPQpM64pKAe2N0kgNo1yZa0BtQmzuAedxuBm3xeFYxx+8d3/QLLYxkud3n5AH5EK30edVqYluGAkGczp/wmN1dJ1boAOJACvu4PA6jpKbnHzYdwmCfVMU2zGp0A7z9BJVrGUOommJLnAZnEQCNcreA3nebcFomUm02hrBA91jfqeJJuTxVbbGDmkXNaC6mwwMuYHS2X4oEkToYXVDGlqzyJTsyv2A1pYDEggu/Vz9keM29UZ6LVB9kogAgCm0Qdxb2T6gqt0apvNV7nEmYBBvvse+b+K8dEhlpVGHWnia7fN+cf1Kc8ao1wyu0aDHU5puA3iyo4XAZQAdPyT5BXPtLGtLqjsrG+8T8hxJjRZDbHTrrnGlhWuAILc5ABg2ORt8sj4iZjQC5UYcLm7KzZe1UVOm2221aYo0iHNDg57hoSJhreIEzPGI0QTZ+z3Foc4WOk70b2T0ZLyDUs3gjmPw7SQ1ogNEDkuttJUjjq9QXszYAbci/K3y1RvC4RtxEwCJJJN9YJ3L1UORvPRSbPbZZuRSQNxYk9Vp92XOPf7o7rT4KrXcRU4TTpvPIv8A+Qp6r/0uqOLWgeX91LtekAys4G4yNPc2GADxvz8FLVoobD4jNbf8/wC6nQHBYgkTwdb1j8EbpVJErBlo9pJJJDEkkkgB0kkkAcjq1SAGkF5cbNaJJJ3AazfRazo30NFP73EtBebilYtZwzn438vdHPdb2Js5uGa17mzWLAXk60818rCdABY6E3vuRB+KB3xwm0+Oh81ndHt9J4ZdTyryRJVxMG5sRE8x+KEbYxPZDv1Xsd/sdB9CrmJPZIJCzbccHUyDcB72kcob+Kg+gjFIKY85hLTcu7J5OEH6eMK3XwgByg2LC0nlYD0lC8IS1jA/XM2Cd4kEHxsjzGZg4nh56pjehPTgNa1ogaehUAfBI4n6KzhaBdMAktGYj9kC5VWpTO4Ded+8wEzOLVtAjpLgM1LO33qRJPNhs/ysfAql0exmftWhgAFhMsDt+oEvNt8BHtmYttRpOsve3vAJaO8ELI7Pomg/EUBfK+Gni10Fh8oSrUiSTmmw1gTnxFV+5pgd9lbLok8z6kn5XS2NQDKRcSAXPc7TjGX0BULXyx9xmaXxJ94G4jidQrRzz0bslNeGSdSTH8IBQ/ZFbNVef1YMccohvrCsbSrNaGl7g3sgwSBLjrzhZrY20yyvGoecukky60DeVN6ms3UUaenTkgb3OgHjB7Z7p9AVuOg2zQyi/EkdrEQ8HeKPaFJvKQC8838lhMZWygtDSCWECWubDRNgHCddea6dsGPs9JjdGCmw/uspsePmFviVuzw/EcrWNRWzfoWcv3r3bmgNH70XhSUKwzBe69KGeMnmTr6qqAuhs8Qq4TZ/U4h8e65xLeQj5h3pCHUqYpYzGtJhruqxAP7L2ZHfzU/UIzjapaWu3CM3dx8NVlummJaKgySahpinY6tLhUiO+DPPvVSg8lBGfY7M9tnaNTFVnU6U3hjG7mtmXHkTaTyWo2N0WZh6dxLyLn8F76M9HhQbmfeq89o8OQRysFblS7Y7E1erKjacBVOqykk/myvPKrYqnmusigfiHFxRDCDsqi4HxVzCvmnPJIYDFT9PJ8fIW9V42zW+6j9d2bvAkN8znPiq7Hk4l2XVwyjvcYHoVNtmDUgaAgDuaIHy9UPYXJVweGIafX5j1RTCPv3j1C9YejFBx7j5KCmYn9l0+CykikEEkkgsyxJ0ydIBJJJJgB67M1zBMGDF2m+h0MHcUEq1qjGkufmI1d7o87j0QDor0yId1OINjAZUcDbcG1DvG4O1GhtprcU/tNGQ1HNMgA9gHicw1HispKj7PpOphnhcfuvoZ/EY/FggEgNc0uAgBxbYHcDvG5CMJVNNzgw9oukl0RGu9aHaezKtdwD4BP6tw0ftGI0NtTKoY7Z1Oq8tpMaeqLaZi5cXA6cRmtI35klvqcviEMyxueOdVwlv9ddyYPpuDXVqge6Q4HPwvoDC11ANcJEEHThCyuE6O1R7uGeI3FhA8+C0ez6T6bWh7S3Qcu4HTSE32cOzz/C+rnLI8c3utL+q8/egQaIHDnPFD62Ga50kAxxJdwI1U+LqS3W0tPgHA/RQZwdxE5bfnklZ9BGL3IadnWFydBxkxbRVNrYWn9rpOpknNh3dZIjt0nN04gdYQDy1MKatVHWCNA9gPiWf3VDbWInF4cN0cyu088xaPoEyJ3owrgHyORDY7o/5VfGPBpuNo0HMTHlKhw9Q9W2DG4nk2QT5CfFe8TiGxlYLFrXTykR8k0ZZlyAdr0LAxoOHHVaH2bbGHbxL2yQSykTuIH3jhzuGg/vLP1nlxcTfVdH2HQ6rD0qcRlpNB7yMzvUlVFW7PH6vM44+1c+h5xuEbVAY4ZpMDiCbWO5aPZlHqnVWt90Gnl326mmz/oKF7HAdiGgx2WuqRxiGgxwzOC04wgzE8Q0eWb/uW8OWeLNulHggrVSRC806c9ytuwwlM4DRaIzKONrNax7naNBPkJhZvYezyajqlZhzkS0k2EnT97U8rI3jzJLDwk+BaveD92+8z9AtO6kTVskYy684mwVtlOB3odjKtyoKK1Y6ctbp54qvWff5/Ne31QBqnQiGsR5qtUrdVSqDiDl8RdecTXnRVdpO+7YP1ifINP1LUqGDNhvzVnO/Ub/MRlH1PgreKZ247kM6HEnNOsif4bfOUcqUpqknSyTWgBKhRmnl4tQkDtd4CNYV3YJ5FBHfCeSzmNF2geyPLyUir4V+o5g+anCyZY6dMnSGJJJJMCGh0cpNkFpPgL7+CH9JnDCta8ZspIBDQDvg+95xIRKpVDT95ijwyNLGDyAJQXpSyk/CuFMPLmvY/Oc7h2Scwk290lfP9NOUci5s7OhyrHmVc6fnb/JQdj3vaXMc1o3EMNv3pIv4KnS2EHE5jUmJDy6DMyQGtMNFgZ56r1hcWS09XbKJnee7l8+UItgmZ4gFpI1baOZabEfmF7Ddbn1k5fDg5S297+/sXMF0oqNLaeIjNIAqm4M6Zw0TJgmRwvvKL7SoP6p7jVaQ0GoGsbJcQCW5TJ1tpxQnCbMyVC57s5ynL2YyA+9A4uMSeAgcyWFwLQJFvzwWP9MrTjofN544nl+Ji09H5fQB067ph7XTEwRDo5jzXjEG5OgMC4NjGpvxWjxtFgYSfeAhpidTpPgs41pe0k/EXW/ZJgel/FdD0Pf6bN8aPdRTxbMoAF+0Xd5a0Ob9AocfRLatKo4ZQKj8pA1Y9rhbiQ5oHIqztCpGRwPxH+nlznzVXaeKDhT7RPbpNO8BxuQN3uuvzQbSstUaZDRNm5W2trJEeP4ITharabahdo1wZc6ND3NHlCL1asNpTpl/E38Fh9p4k1Kjmj3S5xjvJP1KdmWV0jSbKfRfWzVnhtMdoCCc5mwsDA3nyWpq9JqeUmietedBleAJ3uJAsOAufVc32Qe1lJmItHK0LZ7Pyi+nzVp6HzebXJc+DUdDGECrVccznvayTwp9ogbgJeLDgtizFiTMrPbKp5KNERlLgXEREF7i6/O4RVzu1+fzuXTFVFHD1GT4mRyXtLRF2rjGgE/RUaWIL3E6AKvjalgN5Ug7FLmVfBgVc2ao/uA8yf8AtRTCYew4Khh6BFNzomQXBsxJAjXdKK0ahLASC3sgkHdbRNoRHVqdknw+aze2cfkexugcCZ4kHRaGl7p5lZjpsyWtRQxvtHFRuq+EGUN2diyRB3K8Gb5TYiOpUkgaT8tyqbcf22tF4YY8Tf8ApCvOpy5sKttMZnvt7uVv8oP1KQFHorS/SK44Gf8AcS76oxUbmeQEF6N1IxmKHFlM/wArfxK0uHo37zqmwRLX7NE9yC1fdHJFtrP7MIS67SsJFA/bNdzKRcxzmkFslpIMF2Xy7QT9GqznNlznOOYiXOJ3DiveNpZ6LhxY4eMSPUBQdFj2P4z6gKOCjSJ0wThQUPCZOmTEUaT2t92m1u+4g+uqo9IMQ7qDf4md2vDeqztoAaumTpJMDkh+0sdmYG399vdqF4HTxk8kW/qZdy4CA2F1bw1rmtpwHA/EAZ7J4n9o7o3ow2gA2GWAvuvzJ3lDNv7QLaxYCB2Wd92zuQ0DMJzO4mcxC0yuc3Teh1dT1+bN8s3aXu/M0zcWIGZwMc7+ny0UjdrsNiQNwJEA8EHweBMCMo7gTZThgDgJkgh3+2/zXRgn2/KmR00pSyxg9m0ixj8c54LGTl0kQWucRaCNAJud5tuKrPOV3IABR1mG5zHwMKlOU9podzNzPeuy7PtsOJYodqJNrUJouy7r+CE1aBOGpAbnNcefZn5t9ESx+OBpuaBGvoPJCtpYoUsK3KJdmYC6CJaWgR4Gb800XJ0rZP0jxwb2AbzbuED6lZN9UXI338dNV7qPdVcXPM2J/t3KTDYOYgI3OOcnN6HjDkhwItE68Iv+K6jszYdOmQ4ZnvjsucRYkWLWiwN9blc4fQAho3i/iurdEqvWjDuO8An/AOsGf6PVVDejx/EI9tNfc020MIAAGj3QAP4RH0Ttph0EcpE71Xxe3qYJF3RwTUMbmc0NAu4a3tqfGF6PboeFY9egDWAG4x8lYxrczwxug1XnD3rE8CVK0wHPPMpMZ7LLADdHoVI42PcoqOg7gPIBLP2XHkhjIsM6bcLeO9A+lw+7JO6/juRfZ77Hvv36/VCemAmkRyJ8kCMdgH7+aOYerKA7P4Ik2rDwEkAUJi6GOqCXu4knzJt5K1iKvZnh9ELwzppnjvVUBT2a/LjTGtRjB5CPm1bijSDeZ3lZDYrG/bm5m5nGicpmAC1xzExrZw81tCIF4FtAlIUQPtWreFSYdV6xdfM4qKk66wkWMz3TylUOifuD976BW678tOqeDHnyafrCrdFh2B+8fko4KNGE4TBOFAxJJJJgYNmz6+6AJ1y/mAvWKwb2taXODgXsECImRwCIYbD1ToYH7xkd/BQ7UbDaRzFxNZoiHCIOsnXReRik3kWxzxiGtrUafXOc6XOOUQJtDRY96gY15PZpwJ3ut5CJRTGFoe4xmkAmJnQT4KNldsWLmgi3Dz1XHOStmzWp4o7NeRL3EayBIhejgsgkGTOl49RqrLaVMXlxvN3GDu33I71XxVWTABiDvHEacN668Dtqjr6DF3dRH8/jUrYgWktM8W75Q51YAEkEa81axhGheRbTNHmqDgBoQYvMn8eK9A+1itDy+ozdvGoQLpOR9nGUk3p/OAT5IsDaSDPLfPeqfSOk0YNxcCHF9ICXAjLmaYgAXkEzwRRGXSDA+zKADMzrk7vVW/tGVuUXcfIa+fiq7ZiBwEAWF7z6K/SwZy3gG27z9VRjGPCKJsY3/VdI6B/eYfKJBAqN5xmaSB3tcVz2q2Jj6cZ+q3Psxrdqo39r+pjv+xVidTR5PiUP037/AINdT2cwaBTYbDtbVZlAEB5J7mkD1I8lO8awo8E7tO5N9SQvSbPmiXBC73fm5UG0q/ZDBcuIb5/2VkuDGITh6vWVp+Fun7TtJ7gClzYwiMWM7gZ+IjnFp/44t/WC9VnxTJ47uQXivDGaxxP5/N1Xx9bsgdyAPWy29i+pJJ7ySSh/Stk4eobyGO0O4iD+Pgiez/cUG0GZmOHEEeaXIHOcM+CO9Xw4l0niPTXzTNwopvy3LhTeSbZQCxxAG8nS+ihoU/8ACZJzvAJ0ytBJA5ky0lSMuOrSHcLx4j5ct8qpQqQx3H8VNVDCababjL9xiwJABMaTrGqhLWuZNMujOGnMAJmYIjdY2N1aJZWq7RdQqUq7Rm6txa5sxmZUGVwncZDSDuIC2TtqNqYYVaZOWo2WyIcNQ4OG5wIIPdwhZ3E7Opua5k1CTU6mzW3eZAIvpLTz0RKls9tCiyiSSKTO1lF3Pc/tkToC9xjkAlMIlZjJPf8AVenUgJIJt6/ha+8xrBsrNNgys7L8xDzDcu50CSd/cq9SnLm5nGCxz3QB8BcToBmPZ38e9YsspbR/wq3Ok75Lx0Y9wfvuVnajGGhUyl0mkXCQ2AJggwbmzriyfYFBrKILicx7QgCJcSGtAmS4gE2sN6z4GFwnCdrDwTimeCgo8pJJJgY2njnVG9ZSaQ+ZMEASBF73lVsbhq5Jq1XSWkZRuBkDRJJeRk/TnUfqZVyGXYpzRnl0xLoixIAtJuDZUcRiC5sixA1EfLxSSXHWtibsmw4hoLZuYkmdN0d6JU6sU5dIJtGu/jwSSXoYD1vBop9Q/L/aK9ZoO8eN/WFUgGbcuCSS60fXDPaBGszHmYt5oF0xcYosEjM8vM8hA/qKSSZjmfyfj1FgsHaSTfu/5Vl1MAwCdDu4JJJlIG4hhzGCNOHD+61/s1q/pDx+yy3+4f8AUkkiP96PK6/9qXvlHSiZChw1s/cPmUkl6Z8qV9qOs0cp5SdJUeBEEngEkkxCxNfs66qHEVJPdHyCdJAi+Dlpd6oUq2YOPekkpKM9tlrrgGxEGzcxbwzawhLmGWmYLQA2LQGkkepKSSkY2IrvMTlEGZaxrTPePNM7EucbkXLSYaBJbMaDndJJXElhfo84ur5nXyZq2gvUJLQeQHWOMcgreJkgibZpMACb5rnWJvHJJJKW41sO6o4MygxreBN9YJEieSG1ahza2FNzRYWBBn+pJJZS2KQH2xjnDIwHVjgbfCSQPHtO9EU6O13Gk1siA4xLQSBMwCbga+aSSz4GGiJ1DdCNDoc1pnTtHnzSg6k3mdObjx/a9AnSWZQmtgAJ0kk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t2.gstatic.com/images?q=tbn:ANd9GcRkJTB3W7aJkbrz099bDcycH5RdfCmaY6nOaswdaozp9K6RRv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556792"/>
            <a:ext cx="3240360" cy="3744416"/>
          </a:xfrm>
          <a:prstGeom prst="rect">
            <a:avLst/>
          </a:prstGeom>
          <a:noFill/>
          <a:extLst>
            <a:ext uri="{909E8E84-426E-40DD-AFC4-6F175D3DCCD1}">
              <a14:hiddenFill xmlns:a14="http://schemas.microsoft.com/office/drawing/2010/main">
                <a:solidFill>
                  <a:srgbClr val="FFFFFF"/>
                </a:solidFill>
              </a14:hiddenFill>
            </a:ext>
          </a:extLst>
        </p:spPr>
      </p:pic>
      <p:sp>
        <p:nvSpPr>
          <p:cNvPr id="5" name="4 Cerrar llave"/>
          <p:cNvSpPr/>
          <p:nvPr/>
        </p:nvSpPr>
        <p:spPr>
          <a:xfrm>
            <a:off x="4644008" y="1700808"/>
            <a:ext cx="515488" cy="44644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Rectángulo"/>
          <p:cNvSpPr/>
          <p:nvPr/>
        </p:nvSpPr>
        <p:spPr>
          <a:xfrm>
            <a:off x="6348680" y="5661248"/>
            <a:ext cx="1559209" cy="461665"/>
          </a:xfrm>
          <a:prstGeom prst="rect">
            <a:avLst/>
          </a:prstGeom>
        </p:spPr>
        <p:txBody>
          <a:bodyPr wrap="none">
            <a:spAutoFit/>
          </a:bodyPr>
          <a:lstStyle/>
          <a:p>
            <a:pPr algn="ctr"/>
            <a:r>
              <a:rPr lang="es-CO" sz="2400" b="1" dirty="0" smtClean="0">
                <a:solidFill>
                  <a:srgbClr val="FF0000"/>
                </a:solidFill>
              </a:rPr>
              <a:t>Lea </a:t>
            </a:r>
            <a:r>
              <a:rPr lang="es-CO" sz="2400" b="1" dirty="0">
                <a:solidFill>
                  <a:srgbClr val="FF0000"/>
                </a:solidFill>
              </a:rPr>
              <a:t>Efe.4:6</a:t>
            </a:r>
            <a:endParaRPr lang="es-CO" sz="2400" b="1" dirty="0">
              <a:solidFill>
                <a:srgbClr val="FF0000"/>
              </a:solidFill>
            </a:endParaRPr>
          </a:p>
        </p:txBody>
      </p:sp>
    </p:spTree>
    <p:extLst>
      <p:ext uri="{BB962C8B-B14F-4D97-AF65-F5344CB8AC3E}">
        <p14:creationId xmlns:p14="http://schemas.microsoft.com/office/powerpoint/2010/main" val="30846280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1000"/>
                                        <p:tgtEl>
                                          <p:spTgt spid="1030"/>
                                        </p:tgtEl>
                                      </p:cBhvr>
                                    </p:animEffect>
                                    <p:anim calcmode="lin" valueType="num">
                                      <p:cBhvr>
                                        <p:cTn id="13" dur="1000" fill="hold"/>
                                        <p:tgtEl>
                                          <p:spTgt spid="1030"/>
                                        </p:tgtEl>
                                        <p:attrNameLst>
                                          <p:attrName>ppt_x</p:attrName>
                                        </p:attrNameLst>
                                      </p:cBhvr>
                                      <p:tavLst>
                                        <p:tav tm="0">
                                          <p:val>
                                            <p:strVal val="#ppt_x"/>
                                          </p:val>
                                        </p:tav>
                                        <p:tav tm="100000">
                                          <p:val>
                                            <p:strVal val="#ppt_x"/>
                                          </p:val>
                                        </p:tav>
                                      </p:tavLst>
                                    </p:anim>
                                    <p:anim calcmode="lin" valueType="num">
                                      <p:cBhvr>
                                        <p:cTn id="14" dur="1000" fill="hold"/>
                                        <p:tgtEl>
                                          <p:spTgt spid="10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solidFill>
                  <a:srgbClr val="FF0000"/>
                </a:solidFill>
                <a:latin typeface="Agency FB" pitchFamily="34" charset="0"/>
              </a:rPr>
              <a:t>¿Con quién hay que pelear?</a:t>
            </a:r>
            <a:endParaRPr lang="es-CO" sz="4800" b="1" i="1" dirty="0">
              <a:solidFill>
                <a:srgbClr val="FF000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19580341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91325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97083404"/>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0287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71189663"/>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10976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335174444"/>
              </p:ext>
            </p:extLst>
          </p:nvPr>
        </p:nvGraphicFramePr>
        <p:xfrm>
          <a:off x="457200" y="908720"/>
          <a:ext cx="8229600" cy="5217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data:image/jpeg;base64,/9j/4AAQSkZJRgABAQAAAQABAAD/2wCEAAkGBxQTEhQUExQWFRUXFhoWGRgYGBYUGBoYFRUWFxcaGBgYHCggGB0lHhcVITEhJSkrLi4uFx8zODMsNygtLisBCgoKBQUFDgUFDisZExkrKysrKysrKysrKysrKysrKysrKysrKysrKysrKysrKysrKysrKysrKysrKysrKysrK//AABEIAKgBKwMBIgACEQEDEQH/xAAcAAABBQEBAQAAAAAAAAAAAAAFAQIDBAYABwj/xAA+EAABAwIEAwYDBQgCAgMBAAABAgMRACEEEjFBBQZREyJhcYGRMqGxBxRCwfAjM1JicoLR4RXxkqIkJTQW/8QAFAEBAAAAAAAAAAAAAAAAAAAAAP/EABQRAQAAAAAAAAAAAAAAAAAAAAD/2gAMAwEAAhEDEQA/APK01IUCmNpp3ZmbUEhYgVAoVcQkxeolAUEAtSKVNPUmuyWoObmnHW9RBUV05jQWcLgSszMCiDnC06BZ0vMAelUnVZQBMVAnEHrNBdHCwR3V36G3zqmtBQSDYinsYskgESetO4gNP15UEbAzGpfuxKoFR4Zkm4tRXBvJsD3fE0Ax7umDqKjTiCJqxxNHenY7i9UqC02/aIpS4RaKkaw+YSLRUL7swOlA8edWE7SqRVBKjtTF5hQXFYZMyDUmKbGSQQojXqBQ8Pnc1YgEdSfSgqpdqReLJ0+VRKagmaYAKB4fuKkS9Oa0k6Gosg1pyBBPlQNKrUhVTK4KigegEmAaUoVsNOlRtpBNzFTkbAmJoEsDv9L0qSmNb0i0p8T40Y5W4KjELVnX2aEgSYBJJ2E2FAKTiIB2/OudezdCQPLx9avcx8LDCwAsONqulQibbGLUIS3Jt87UEzaAqbx099KRhPWwrizEXF+lJ2cb0Eqijp7HpP69KjhG80xVrjX3pAugsZCKe2simlynqcEUDHcQTUaVU0muoHlVSt4gRFVppCKDlG9OZTKhTIqxh21TKQSY2BNAx7NJJ9K5LKjfSOtqRYUfwm3hTHCr8UiglaMqCd5gba0Sx7ZGHEp7yHlIV1EpBSPLuqqDhXCnnO+hCikfiidK0XNKkDDTbtXVpK4+GUJIJA21+dBkw9TXcSTrUYsfSpEN5reVArDkyNR9KR0xpUmDV2fagjVGT3Uk/lUc0HJcI3rlqJpV1EJFBIldW0DMAN6o5pNWsMu4oGuYa/SlUIqbEk5jVfWgaggzNKlub7U1pskgJFzatNw/gHZLQp4kpsVJAVB6DN7UAVvBKIm0eJAqutMSCINenP8ACsNi0LSltLWQCFISlOosBBvWI4xwk4dtGc99SiBfYCZA8JHvQAFnppUUVcUk7X/WtMj+Xa9A3DMFSkoTqohI8yYr0LF8qsIw+VCyp0JmYEE736Vj+BNlL6HCkKCe9lOijBgeprSh5vO2DhwgpRCSlxRAMyc3Ukk2NBiCkXnafKaO8qYxtKSCy2tYWpWdxRCUgoCQCB69aGcWZBWQ2cwJknS5N7fL0p/CsE4klSFFJynQxMEe9/pQX+ZcYgtNtpZS0UqJ7u4jXre29BGkqgxAB6600BTjgBMqUoJkncmK1/FuHoZbCFM90EpS4IJWQLqttNBjCCD+YNIQOtPfTlKk1CkUC5qckiozSignUukBrimm0D6mZiq008Ggc5ramlVcKucJ4crEPIaRqox5Dc+1AW5V5QexveHcaBus7+CRvXpfDeVWMO2UNySfiUbkx9PKiuAwqWGUMo+FCY/yakLlBnnuVWlGSB7VyeX2E6oSfSiz+LGgoe86aCXD9g3oAj+m1VONcBweLSb5HNlptfxToaicWneqGNcCRKTHlQZ9r7OXy6pKlJKAgqDiO8DGggwQetb7hv2LYbVeJeUCBGUIR+RmmfZ7x4B4NL7wV3esFVhPrb1r1Bx0gQIG1B5hxf7HGch7HEuhf86UrT/dkAI868a4lgVsPLaWIW2soV0kHbwOo86+u2dIrxr7YOSXO2XjmU5m1AdqB8SCkZc0bpIAk7eVB5QDNNWyZ0qwhAm9Tt4kDagqJwhqROEUD4UX4fkVc1fVhUkzt8qARhVZjlUm1WV8I3TtV04M/ht9IqF3GFqRBO3Wgbw1BbdSsoKsn7SEiSQnS3mRWvxnGFuqLJQ4hwpkFSIT3kg3I0rH4TEv9oFtZgqMtxAgkEiR1gaUQTxzEfjWCmYUSpSio6/iG3hQBMJinGVlJMd9QMHUjp1uKkxOJZcUVOHvmJJzGItASNTRc8n47GqztNNpbQTlJUG82kzJJUdpsKzfMfCnMM5DiS2rQpOx6g6KBvcWoLbeEm6UlaN4HeHjGsUmYBIOfwFpsNgaE4THLBkOLnwUaIKxyXoCwUuTZQvmJsApISAfMX86A3yzy5iMYVFopShBlThsE7gAC6lW0HrFH+EcoPuvl3FLjDtkq2ClRscth43rY8g8GW3wwNOBTS3S5m/AsZiUz4HKLelXuZUFLIaZAASATt3U6D5UEeM4Ph8WyUKaQgkd1QSApJ6gi58RvevN8XwcNp7JeQLT3SpRsCLHKNVT7Xr0vha8yErm5EgTEDX868v51xrh4i6huCVFEWTMltEyYmgCu8nrhTyFDs0d7MoxJF7AC58KrO4h0uJQznFsoEmAD5kityp8lBaQkLA7pTMTBvB61U4UwcMhSnv3hJN1JASCZhN5oMpzVy05h0NuqIWldlKA+FfQ+ex8KzJFeoYp5T7LyFEZVtkJBiM4unL1Mge1eZpYJoIFilCqlWwahynoaCenBNWFIHSmqFBCE11KoU0Cg6t59lmE/aOvEWSMo8zc/lWCNercl4bssEg6FcrPjOnyoNCvF3qB/F1UU7Vdbk0Fkv1ynAdKGuYjrTDiPGgdjVKGunjQd/GobMOGEqMBYuEnbMOnjV7EpKgcpIP8pg/UTWQ5iS6gJDgGVRJSoADNAggxaRIoNd9nWKDPEkNvAyoq7NQGaSoEgGNRuD517el9KTKjabedfP32Z4104phtISsBYgqMKQD8RB1IjavaOamD2alZoOoEwbaRQaPth+GnZgoEKAIIgg6EHUVkOX+KrCQHRfrRvFcXZaALjgTOguSfIC9B5Pz39lq2AvEYVWdtMrU3ELSmdEROYAeRtvXmlfTOE5lZcX2YJOawJsL+deBc48CVgsWthZCohSSBAKVXBjbcelAOYOWDO9xRHE8RmAnWgyIm1T2mgsrxa1QkKPSBVzh2Ge+LLI6HeKr4DFJQZtPU0ZZx4BmcwImBQEeE4d3EupZgthVlG0gASqPSYpObuW+zfZLaDky5QmbqIXAF7knMkT61peQnSvO6WlEAZULiRmmFJtvB1iNaOcQZzONKKT3TcEWSSLHMLa+O1AQ5fSpDaUqI7qEghIhOaO9HgLAVkvtN5c+8MlSIzJGYSbpykZhPQo2/kT40da4vkTCULXF15QDlk21OsbCoOJ/tQstmc6JSYsSAe6R4iUkeJoPAHgG5SLqmCd5G0Rb3o5ykpthRxDzYcKIKQSRlIIIWI1I8aTnTsCpstpyO5RnAjJA+E9QojboAap8FVlUDNB6xwX7QkLISQSTOVIm4AEwdBvrRd/jGGXAcWQVAz3hlBtAnxryFrhi8rjiYTKkg6D8eonSTA9TSqwT3wLUpsEze7Znx0FB6u3jcOlQSgZSAIVqqBaxPxDrHWga/ugxrrklT5spMjZKYygjWALDrQHg/BshAfcWQCCm5AHiLRFZbm1PZ4p5IXn78zOY3uATGomPSg9DxHEMOymUEIUJMGyjO5nWsxiOOLdkHLrYpAzeEjT1rMYXGkq6yJM6+UmavYJrM8EEZUzBA38zQFeH49pCxnzvL6J72W/XT2oXxPgwStQBypmQN8puBE67elHGeCAKU2DlJOZpXRW48jFR8Sw/wlQyufCoaiRAlM2giDQZxOHSNiQLk+utP+7A6SRV1/AmQUqRHmZne3psdqaljq+md7KPzm9BoBwJFRq5fRRVLgFPS4DQAl8rJNVl8p9DWsSakmgxX/wDHk71uQjI2hsfhSE+wqOOmtQYt3Ye9AriqrLeqLtZMA1C+2TQNdcJqMNxqbVybUhOY3oFnogH2onzzgUHguHWCnMnEEwNs4UlQ/wDUUOOAA7xkgCfC19KsO4DGPcLCAwHGsxWFhQzJIWSZSdtaDN8i4rsnlLAlQbUU9ZF/yr3PhSEYhlvEKEqUnMQTOUnavnPh2KU0sKHxA2r3DllYRhWjoqJ3i5mNdpj0oCeQhdhafITQ/mLkLFOPqfYxSe+RLboOVIAAhJE/QURXjABnJsNYAnXaaoYnmcg2C1dZUUeXw0A7iHL7+HU3mGYGJUjMUgzcTFqt8S5awGKdU67nccWMiZeXqgGwvY2Njahj/FnFkyQP/I/NRoCzwVsT313M/EQR5EX3PvQV+MfZ6trMpp1sonRawhaQb9+YTaRed9KEp4Swj97imZGzYW8fcAJ+dH3uHZhlW44v+pRP61qivltq8T70FBLuABMJec8yhpPsMx+dXP8Am20ABthpBA1KS6Y81kj5VGrltsGylCnf8ImICzpqRNA/727i0HK+UZVBKU/C2VKCiCoJgD4fnW/5W5oAbbbUCUpGQlRBNhrG86zWDZ4WtCMqViM4cv1SIHpRLB8BW02h5SpMqKhpDWgJ/uJ96DfYDmFl9OVAKUlJkDukERJTl/VhTGm1pVCimAokLgCRuVRroJrCsYxttBCFC+qgfoaMYp9T7SW2FElxILjguRsoAn8Ri/8Aug87+0PhPYY5y8odh5B/lXtPgQR5AUI4chRPdSVeSSfpXp3PGAWWG1Yj9qUyW3CkJUnTM2sCxBFwRumslheNFoWi2gG9BFxLHOJbaGn7QLUSCJDcZU3ERMn0FMe5gkkIb7p2JFp6ZTI8pjwq1zHKkhatQkSnw19DeqXBuHIWAoJIHjBn0IoDfBOKPJjJnCdgSFp/9hb3rN8xSvELUqCpUKJSIBsBYegrSqY7Md2B7x6gRHtQrjrRGRyJIM3va8+lBngz2feI2+tqnwPEj2iVREHXrNGmltuPIQlAIT3lT8Itpb4tfKrPEuX80BtCQCdeh6a0GlQA8kSg6AyLQRcQaGc54aGELmVBUaQfhOtJwzh2KZAzvwkaJtEf3a1f4+tL2FVfvSmRrvE+FiaDDOcRKUjuzpqbW6io/vyFXU0kk3Ov+aj4lhCN5BvqJH6/OqqRbQ+1B6YrCVwwtTB0UqnBQMQkinCl7QRUfb0F2AhGY6ms5jMSVH8qOY12QBsBQNiBLqtE3A6nYUDlJDcJ/Ebq8BsKkSuq2FQpUrV6+ddni9BaU3XIwh2g1AMaBTm+IIkDMBO5MD/VASRh1hKwqIy2HT13rbclAfcUoI/GpMeBVJ+VZTAoUUmVJUk6FJkDqJrXcop7mUaBw+4SJj3oBD32WYIPdqO0yTPZZu6LzYxmjwmtW/hm8iUpSEoAgRbL4VdcxCU/FVJGNaUTCpOl1CD4UGZ4+3lASDqZ9qDFE1r+YeElaQtv8OqNzP8ACd/KsktSgSFCCNjY0FbsZ1NcpmIqeT50gN9aCooGaRSYq0pR8DTSi20zvQQFYmPrSqT5UimNdKb2ESYJ8qB5anX3qDiGPUQ+11CQImAgGIE+lG+WeD9u73gQhN1/knzNGubuHhaVZTkJEaAiBoKDxx/CplOawJ+EXUfIVr+W8A6mIzpTrCFpSsePZqTJ9zVzkDlxRdefcOYCG0GI0krjw+Ee9bLHYZBTlUPIiUkf3C80GX+0PGFPDVBSu0PaIAJhKiDPzt0FYTljg2Ydu6LC6E7HxP5e9aTjSjiYZcu2w+q+7ndSBm27pKwesUmPxCW2ozAnaPaPlQZfmPEWM1PwP9030yz86ouYb7y8luYHxKPQf5NFlIDasqR3RYeQtQWUkFaUj4yoAAAk39NPWo+YylKAnpKfQGPparXDsGpRLoWEBG8ZiSoaJA1MVleaOKFTpTlKctoNjOpoBjr62zmQooP8piiHD+LPqEKdWQb2MfSg2dKiM0gbnWirQSgFMiPwmbx6UD8U/JgyrwJJ+tF+GY09ipladYKVDwIOUmgqUDWZNGWUKERe2lBGpsRSBsfw/MU9/wAo6keNq4NeVBo1DxqUItURRvU4VQMUzTkMCRSuLikU4ACSbRQT41uRbp9aF4/CxlTPdTqAPxedJxLnDDtDuS4vSBoOpk0Ha5jbcmVZTre16C/j8VkGQWSkSo+PSh3/ACba7Jn1oPxPG5rBVvqepqXBYXug9b0BUAEVBh20JcKHNDpNMRiIsdKIv4YOIBva8i5tQG8EtSQW2oAI11CfTc1q/wDnm8DgkKabdfyBQgxmKjdS1EajrA3rzrl7jBcCGGx+1Wvsx/Sb5z0gTPlRTi3GwHA20oFDfcT4we8o+Zmgz3H+ecVjFSteRvZtEpTHidVHzodg3lJ+BeU75VEE+kxRDifAu0SXWETB77aQSRM95IG3h40AQ0P4gPBVqDbcF4g8CmcQ+I3K5T5QbRW249iAttpwEqdIyrMAAxoZFprx1hg/yH1H51suWMZlHZrkoO0gx0KaAsHiNqjWrfQV2LZcQSmZnRWxHWq4zBNzJNA8gmYN9q5tpYTcyaZnIiT6xVgKFzAP+6CNtsAXNT4ZrMpKEm6iAPEmwj1NVBlMz5RJAozyo1mxCP5AVddBA+ZFBucFhU4doNpudVHSVHX/ABWW5m4gqQ2gJzrUECElZlRgX0HnWg4pxVtlIzySowI6nSTQTl0IfxBfE5Gh3J/jWCJI8BNBoG2EsNIbF8ojpJ3JjqZNZXnTjhw7Ob8azkQOhIuo+Q+cVqsSxlBWozuTYADeVGyRXlPMWMGNKhoAZQdgEgwb9fzoFwa4aQYtEHU31v4nrWK41ij2y4JiT4b3gbVt+WXi4hTKhC090/kRWD5kbKcQ6nos/O9Ac5WWAhS1ak5c20ACB8zV0uBSiVylM90iFT1BSO8KD8sAFtYM2UN9J0+lXcIwc6jJAC4SISqcoFzIMzQbfhYSlhSh1OvgBFtqwPN2DK09sBdJM/0zb2rYuvnsCkWKlaeQM/lQZIlJBvNjv1m1B52TVvCPXhQCh41HxXC9k6pA0GnkbimsqsPOgNYLDhSgBYanyoys6iCIoPwAkuf2mjzjQ3O/WgqQOnuKcm1rVKrLBN/+qckiLRHrQHVOgCo+1mhqeIg2q3h8SnrQS33qTLaDcVA7c2NKhJ60Gf5k4Cjsy42mCDJA3FY0pr1VSetZHj3LxSS4yJTqU7jy6igzaE1abxq0aEEdDcVUmkmgvq4mSe8PajmC420GlicqspyiDcxEVlQKJcA4OvEvtso1WYn+FIupR8AJNBpOXkfc8G5jT+9dlhidRP7xz0FqziHepN+mp/1RPnTjCXXg0x/+fDpDLQ2IT8S/UjXyoG0lZ0B/XjQargOM7GSDmJjNBI00BO1GMfw1jFgL7rL6hNh3V/1J1/u+tYvDMqSYBOb+FFz/AHK2ovgMWlKhJ7Vw7JnKP6zoY6CKCi4G2llt9khSdYNj0I6g9av4NeEJEIdnpmAHudKO8S4cMTh++RnQMwWI6/CN4ifKhDfLqQO8okeQBHl/1QanDY5l1vsklRUgZgZzgCYy5tPTwqriElMwRUPD2QyC2lwq0soAAAdI6/lU33hBvY2ixoIw8bTBpsyNDbxipfvCdgP908uWnKNdQaCqhdzI8I1rQ8lOp+8GDP7JW0fiTWdU3uLT+ta0PJH71w2/dwI8VJ/xQEebSC0uRIAKtYum8yPT2oTyJxMll1KZzZkkTrpH5fOivMqSGlTYkEeF/wAqCckFKXlIkd5BiLaEH/NBp1NBQUHGsxUn4cyg2v8AqmRPlfpXmuFZdShZCFdzvTlJGWvVwQFAfrUT5UQcwSlMKaIupooI2lSIiSb33oPI+Vk9timyFBBIgyPiSJJt1qx9r3KyWg3i2iSlZ7N2dlx3FAbSAoHyHWrn2f4GXlns0jszC1HVJuIRCpB1B8K9AxrTGJYdw7nfSpMEC6gfwqTH4gYI8qDwPl9QRnCjrHlafyowwoEyLgm1COEsEOKadIhDvZrOh/ZrhQvoLGjGLxSG3CFNLH8M5QnwMiZBoCfFFAIGU94EQJv3gQTHvQdOKMGY1P51S4ziMyiokhwiBluIk70MBVlJnqB4nc+l/egn5jbQpIX+IQn08aBs1YxJMAE2qNkDaZ1vpQG+X1wVeKR9aLYh8b+lqzDL50iPK0Xq2FqOp/WtAXDibAE3pxdH6NClKUBp4imocXFBpfuyelWm8GIkVNY6U4CDagiQkp1rlkjSrC1hQimtt0EDeY61bSIrksXpziABJNAJ4vy00/3kw2vqBY+YrH8V5eeYklOZP8Sbj16VtVPqOk03i77iWiUdLgiQRuKDzdKq2/DEfceHqeFsRjZaZmxQwn94sf1af+NB+W+CffMUluMiB+0dVsltN1HwnQedLzZxr73ilLR3WWwGmU7BtNh76+o6UFX/AInEhIUGyUkSCkBVvSqbrrgsokeBBHyr0rhrZDaADMJH0oLzHiFKhJw5PUnf+mgxodtckjpMCruAClkBIsdhZP8AcYP0qHibSAtOUEDKJCrQb9KJcOQqACTl8DQaDh2HUFFSlqWQnUSGwNMo/i8zRLCoK1JAEyYB8fGq2AbV2ZygEkQAbi51NXMLIkqMxawAEjWIoJMTgghzKoCfC/zFV14dAvHkJipy5JJjSwqBttrvdoFhWoj4Z2/KgY7ePb51GULmxkdNh/mocYpaR3EZtd4M9PGol4xxKQoImR3k6qsTePQ2oLgBNlSAfLXw9q1PJuFyqcUkFKSmMx+HMDMTQrgCMGQFYhakuSYBGVPud76Ud48406x2TXZlHRKiN9TbXegXmpRLagvoBa98wvWN4I9kxDZANlRa9iIv4CdavtYMMsrSpxOthmzK1sNBUfDmwtUApATCtTJhQAgDVU7UHoTbYJSqfivedRFqFufaS0AruOLIkwhIsOmZSgCadwniyFHsTnC0qkZkqbAj+ZQHSsGt9JUUmEnMR0AIsRbcGgtq53cOZCGe6pRIBhN1G5UEC5v1vWU4jjsW6CC44lMnuphpO5iERPS81oUMpAMGTOhE/q81VxjIuUpChqYSfMH6zQC30MYfslsuPEqAC1ONgZVEAkAXChlIJ11jen4fjjS1QpFiLj8IJE5kAjunYgW8N6vOqbcykxN8ovfytqbe1VkNtzMQJjLGh3k0FDi7iFrBaEpCQPW8zVJaCYJNyI/XStM7h2yMokEk3i0AWE1TewyASDsTI20/XvQZp3Dd7TN1p3aLAKUoifCTR1ptCbQTEmLegJ96rLVAItP+6AQ1hliRsfapUtKBvpRMAQL/AKNcpkUFIAk2sJ06Da9cuxuDU7iIMbUmZWwoNiwgClWnxqP7qrWpZoESkjSpki/SuGMA1FK46ki1A5WLApq30ESahVBtTXUpy0Eanv4L1Q4zjnQ0ogAGw661faXpCfai3CMIiFvvD9mz3zO6k3SPegzPF/8A6/ABif8A5WLGd4jVLX4UeE/5rEsOgKBi03q7zDxNeJxDjzmqjp0A0A8hQ9sSQKD1LhGOaUtklWULIAKrC/WhXPClofKO0jcBKrGifB+DYZ/C9m8YUIywcpTbXxrD8c4F2LuVLnaXgbnwmggxySkpB6T/AOXj6VdwSYuJnwp3H+Dv4daE4hIBUgKTBnu/5F6ThyTPQUGn4apRSrKY0BPhcn8qvtToNKDnEFvD93VSvcEEX/W9R4fFrB+tAb+8pH66dRUnazqJHyoGcTKhA8Cb3FEMDiwslIABg6yAdKC2tKlG0Dy8jf5VRxLMkGT0MaxuD4SKJvsJVlghMCfb63qkpQEnKSM140F6BjD4ulQgSImdRbpaxNJg8O2jMEgJm/iSB19verS1JI7wAvHeiNKgxXD2zYKMkeQuDaelvlQNOBCpCu9Y/WAZ60R4PiUYVHdaUpyJzAjYGI0iB0N6rhopTmBSe7YToY3PT/FQACASVAi4Cd9yJoDeO5pW5dLSQbnvSCRAmU7bRfY1knUntSpSJKlFSimIJMz8z86urkEKzEgjQiT4XGsVHicCpRORUGPytFBWCiLwbnS1v8CpUY+xHWxnS+vprUuGwy4yTmIMEWF46b+dR4lQFrJI1gbE3+tBWUkAgJT3hcbgf7v/AN05GBcEbTe5jz0v71IyrMYTeJPiY/6Jp2MxYtIykEpjU/5oK7zhB7ySRqIFtO9m6GosSgEDu36nSDHrsKa2srOpGsi+sVCppRUQCdCQdPegsNNQACU7kx7Qaq4plKBeIJ94qz2BAkm5+lVXUg2+vzoOCUExYbz0jakcbga5h/mmnBZvCB/1T3GiIBIvf50DHzYW6VCHj0qZxgzEzT/u58KDVvPWGWqyXVEGRS11BAFDeab94AFxS11BysWdtKc0gq1PdmkrqCRtpanEoaSZUYHrRDm7HBLf3Nu4SDnUPxL3pa6g8pxY70UmGHeT5ilrqDatjOBI8vOky9koOBIU4kgibgkaTXV1AN5i427jHULeGRaU5RGmpP50mDOYgKJtpaZNJXUBzGYFS2oR+ABRMgQACf151QwxWfS1/Lp411dQdi8WpBBKZETodOtPY4pZICTJPQx9P1FdXUFlxKlAAqjMTYAzB9baUxyUEC/T4TtIN9Z0vS11BCXVLhK0qjS+o3n0tVstFUxYHUTm2F5PrXV1BeGHCQJMkGCSIG0WHxG//dK22rVJt0m3p5DrXV1BT4k9lI1JIkDaNDH62pMPjHAoKSqBOUhQItob+g0rq6gsMgpAUod6bncpzGSdptM1B+zOZIJvMaGL65jrf6V1dQVnsNkIUqVQmDlAG03I1/1UTDSVklJOaDrYSd/TrSV1BzlgM0yNIt5i1Kp4jvZO7F4MwLATuaSuoKrOLVJCkzOh6gVGvEqBBIGnnXV1BI3jIMxSuYhKjMT1rq6gaFwLWP5UgdPUV1dQ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31188500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Marcador de contenido"/>
          <p:cNvGraphicFramePr>
            <a:graphicFrameLocks noGrp="1"/>
          </p:cNvGraphicFramePr>
          <p:nvPr>
            <p:ph idx="1"/>
            <p:extLst>
              <p:ext uri="{D42A27DB-BD31-4B8C-83A1-F6EECF244321}">
                <p14:modId xmlns:p14="http://schemas.microsoft.com/office/powerpoint/2010/main" val="1605197841"/>
              </p:ext>
            </p:extLst>
          </p:nvPr>
        </p:nvGraphicFramePr>
        <p:xfrm>
          <a:off x="446508" y="332656"/>
          <a:ext cx="8229600" cy="2160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Rectángulo"/>
          <p:cNvSpPr/>
          <p:nvPr/>
        </p:nvSpPr>
        <p:spPr>
          <a:xfrm>
            <a:off x="2905124" y="3267214"/>
            <a:ext cx="3312368" cy="3354765"/>
          </a:xfrm>
          <a:prstGeom prst="rect">
            <a:avLst/>
          </a:prstGeom>
        </p:spPr>
        <p:txBody>
          <a:bodyPr wrap="square">
            <a:spAutoFit/>
          </a:bodyPr>
          <a:lstStyle/>
          <a:p>
            <a:pPr algn="ctr"/>
            <a:r>
              <a:rPr lang="es-CO" sz="2000" dirty="0"/>
              <a:t>Los conflictos se han vuelto bastante comunes en la adolescencia. Sin embargo, de su manejo depende que contribuyan a fortalecer la relación padre- hijo y a formar positivamente a los jóvenes. </a:t>
            </a:r>
            <a:r>
              <a:rPr lang="es-CO" sz="2400" b="1" i="1" dirty="0">
                <a:solidFill>
                  <a:srgbClr val="FF0000"/>
                </a:solidFill>
              </a:rPr>
              <a:t>La clave es </a:t>
            </a:r>
            <a:r>
              <a:rPr lang="es-CO" sz="2400" b="1" i="1" dirty="0" smtClean="0">
                <a:solidFill>
                  <a:srgbClr val="FF0000"/>
                </a:solidFill>
              </a:rPr>
              <a:t>escucharlos, dialogar </a:t>
            </a:r>
            <a:r>
              <a:rPr lang="es-CO" sz="2400" b="1" i="1" dirty="0">
                <a:solidFill>
                  <a:srgbClr val="FF0000"/>
                </a:solidFill>
              </a:rPr>
              <a:t>y no </a:t>
            </a:r>
            <a:r>
              <a:rPr lang="es-CO" sz="2400" b="1" i="1" dirty="0" smtClean="0">
                <a:solidFill>
                  <a:srgbClr val="FF0000"/>
                </a:solidFill>
              </a:rPr>
              <a:t>exasperarse.</a:t>
            </a:r>
            <a:endParaRPr lang="es-CO" sz="2400" b="1" i="1" dirty="0">
              <a:solidFill>
                <a:srgbClr val="FF0000"/>
              </a:solidFill>
            </a:endParaRPr>
          </a:p>
        </p:txBody>
      </p:sp>
      <p:pic>
        <p:nvPicPr>
          <p:cNvPr id="2050" name="Picture 2" descr="http://www.holaciudad.com/adjuntos/100/imagenes/001/673/0001673977.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2852936"/>
            <a:ext cx="2905125" cy="32766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2.gstatic.com/images?q=tbn:ANd9GcT2D-KP3l91gkpgIi3YFsIx0VBjCHudevX2U_I9F6d7j3HUuwU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4208" y="2852935"/>
            <a:ext cx="2699792" cy="327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1603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par>
                                <p:cTn id="11" presetID="14" presetClass="entr" presetSubtype="1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randombar(horizontal)">
                                      <p:cBhvr>
                                        <p:cTn id="13"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fontScale="90000"/>
          </a:bodyPr>
          <a:lstStyle/>
          <a:p>
            <a:r>
              <a:rPr lang="es-CO" b="1" i="1" dirty="0" smtClean="0">
                <a:solidFill>
                  <a:srgbClr val="FF0000"/>
                </a:solidFill>
              </a:rPr>
              <a:t>Así manejan los padres de hoy los conflictos con sus hijos</a:t>
            </a:r>
            <a:endParaRPr lang="es-CO" b="1" i="1" dirty="0">
              <a:solidFill>
                <a:srgbClr val="FF0000"/>
              </a:solidFill>
            </a:endParaRPr>
          </a:p>
        </p:txBody>
      </p:sp>
      <p:sp>
        <p:nvSpPr>
          <p:cNvPr id="3" name="2 Marcador de contenido"/>
          <p:cNvSpPr>
            <a:spLocks noGrp="1"/>
          </p:cNvSpPr>
          <p:nvPr>
            <p:ph sz="half" idx="1"/>
          </p:nvPr>
        </p:nvSpPr>
        <p:spPr>
          <a:xfrm>
            <a:off x="457200" y="2636912"/>
            <a:ext cx="3610744" cy="3888432"/>
          </a:xfrm>
        </p:spPr>
        <p:txBody>
          <a:bodyPr>
            <a:normAutofit fontScale="70000" lnSpcReduction="20000"/>
          </a:bodyPr>
          <a:lstStyle/>
          <a:p>
            <a:pPr marL="0" indent="0" algn="r">
              <a:buNone/>
            </a:pPr>
            <a:r>
              <a:rPr lang="es-CO" dirty="0" smtClean="0"/>
              <a:t>La madre complaciente y el padre silencioso, o viceversa.</a:t>
            </a:r>
          </a:p>
          <a:p>
            <a:pPr marL="0" indent="0" algn="r">
              <a:buNone/>
            </a:pPr>
            <a:endParaRPr lang="es-CO" dirty="0" smtClean="0"/>
          </a:p>
          <a:p>
            <a:pPr marL="0" indent="0" algn="r">
              <a:buNone/>
            </a:pPr>
            <a:r>
              <a:rPr lang="es-CO" dirty="0" smtClean="0"/>
              <a:t>La madre tiende a negociar, Pero se deja manipular, el padre, a poner límites de manera brusca y sin mayor justificación.</a:t>
            </a:r>
          </a:p>
          <a:p>
            <a:pPr marL="0" indent="0" algn="r">
              <a:buNone/>
            </a:pPr>
            <a:endParaRPr lang="es-CO" dirty="0" smtClean="0"/>
          </a:p>
          <a:p>
            <a:pPr marL="0" indent="0" algn="r">
              <a:buNone/>
            </a:pPr>
            <a:r>
              <a:rPr lang="es-CO" dirty="0" smtClean="0"/>
              <a:t>Padre y madre adoptan una posición victimas complacientes y no se explican porqué tienen que cargar esa cruz.</a:t>
            </a:r>
            <a:endParaRPr lang="es-CO" dirty="0"/>
          </a:p>
        </p:txBody>
      </p:sp>
      <p:sp>
        <p:nvSpPr>
          <p:cNvPr id="4" name="3 Marcador de contenido"/>
          <p:cNvSpPr>
            <a:spLocks noGrp="1"/>
          </p:cNvSpPr>
          <p:nvPr>
            <p:ph sz="half" idx="2"/>
          </p:nvPr>
        </p:nvSpPr>
        <p:spPr>
          <a:xfrm>
            <a:off x="4932040" y="2636912"/>
            <a:ext cx="3754760" cy="3960440"/>
          </a:xfrm>
        </p:spPr>
        <p:txBody>
          <a:bodyPr>
            <a:normAutofit fontScale="70000" lnSpcReduction="20000"/>
          </a:bodyPr>
          <a:lstStyle/>
          <a:p>
            <a:pPr marL="0" indent="0">
              <a:buNone/>
            </a:pPr>
            <a:r>
              <a:rPr lang="es-CO" dirty="0" smtClean="0"/>
              <a:t>Ambos progenitores ignoran los problemas de sus hijos, atribuyéndolos a la edad.</a:t>
            </a:r>
          </a:p>
          <a:p>
            <a:pPr marL="0" indent="0">
              <a:buNone/>
            </a:pPr>
            <a:endParaRPr lang="es-CO" dirty="0" smtClean="0"/>
          </a:p>
          <a:p>
            <a:pPr marL="0" indent="0">
              <a:buNone/>
            </a:pPr>
            <a:r>
              <a:rPr lang="es-CO" dirty="0" smtClean="0"/>
              <a:t>Mandan a sus hijos a donde un psicólogo para que intente resolver el problema.</a:t>
            </a:r>
          </a:p>
          <a:p>
            <a:pPr marL="0" indent="0">
              <a:buNone/>
            </a:pPr>
            <a:endParaRPr lang="es-CO" dirty="0" smtClean="0"/>
          </a:p>
          <a:p>
            <a:pPr marL="0" indent="0">
              <a:buNone/>
            </a:pPr>
            <a:r>
              <a:rPr lang="es-CO" dirty="0" smtClean="0"/>
              <a:t>Todo les parece chistoso y así evaden la confrontación </a:t>
            </a:r>
            <a:r>
              <a:rPr lang="es-CO" dirty="0" smtClean="0">
                <a:latin typeface="Agency FB" pitchFamily="34" charset="0"/>
              </a:rPr>
              <a:t>(pero no podrán evitar el desprecio o la furia del adolescente por no der tomado en serio).</a:t>
            </a:r>
            <a:endParaRPr lang="es-CO" dirty="0">
              <a:latin typeface="Agency FB" pitchFamily="34" charset="0"/>
            </a:endParaRPr>
          </a:p>
        </p:txBody>
      </p:sp>
      <p:sp>
        <p:nvSpPr>
          <p:cNvPr id="5" name="4 Rectángulo"/>
          <p:cNvSpPr/>
          <p:nvPr/>
        </p:nvSpPr>
        <p:spPr>
          <a:xfrm>
            <a:off x="0" y="1597442"/>
            <a:ext cx="9144000" cy="830997"/>
          </a:xfrm>
          <a:prstGeom prst="rect">
            <a:avLst/>
          </a:prstGeom>
        </p:spPr>
        <p:txBody>
          <a:bodyPr wrap="square">
            <a:spAutoFit/>
          </a:bodyPr>
          <a:lstStyle/>
          <a:p>
            <a:pPr algn="ctr"/>
            <a:r>
              <a:rPr lang="es-CO" sz="2400" b="1" dirty="0"/>
              <a:t>En la vida cotidiana se observan frecuentemente los siguientes </a:t>
            </a:r>
            <a:r>
              <a:rPr lang="es-CO" sz="2400" b="1" dirty="0" smtClean="0"/>
              <a:t>patrones:</a:t>
            </a:r>
            <a:endParaRPr lang="es-CO" sz="2400" b="1" dirty="0"/>
          </a:p>
        </p:txBody>
      </p:sp>
      <p:sp>
        <p:nvSpPr>
          <p:cNvPr id="6" name="5 Cerrar llave"/>
          <p:cNvSpPr/>
          <p:nvPr/>
        </p:nvSpPr>
        <p:spPr>
          <a:xfrm>
            <a:off x="4067944" y="2708920"/>
            <a:ext cx="504056" cy="316835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4572000" y="2636912"/>
            <a:ext cx="443480" cy="3240360"/>
          </a:xfrm>
          <a:prstGeom prst="leftBrace">
            <a:avLst>
              <a:gd name="adj1" fmla="val 8333"/>
              <a:gd name="adj2" fmla="val 5111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29283304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p:cTn id="3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 calcmode="lin" valueType="num">
                                      <p:cBhvr>
                                        <p:cTn id="55"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1412776"/>
            <a:ext cx="3600400" cy="4525963"/>
          </a:xfrm>
        </p:spPr>
        <p:txBody>
          <a:bodyPr/>
          <a:lstStyle/>
          <a:p>
            <a:pPr marL="0" indent="0" algn="r">
              <a:buNone/>
            </a:pPr>
            <a:r>
              <a:rPr lang="es-CO" sz="3200" dirty="0" smtClean="0"/>
              <a:t>Dan demasiadas explicaciones y tratan de justificar cada decisión que toman, creando condiciones para ser objeto burla o de desafío. </a:t>
            </a:r>
          </a:p>
          <a:p>
            <a:endParaRPr lang="es-CO" dirty="0"/>
          </a:p>
        </p:txBody>
      </p:sp>
      <p:sp>
        <p:nvSpPr>
          <p:cNvPr id="4" name="3 Marcador de contenido"/>
          <p:cNvSpPr>
            <a:spLocks noGrp="1"/>
          </p:cNvSpPr>
          <p:nvPr>
            <p:ph sz="half" idx="2"/>
          </p:nvPr>
        </p:nvSpPr>
        <p:spPr>
          <a:xfrm>
            <a:off x="4901752" y="1340768"/>
            <a:ext cx="3750568" cy="4525963"/>
          </a:xfrm>
        </p:spPr>
        <p:txBody>
          <a:bodyPr>
            <a:normAutofit/>
          </a:bodyPr>
          <a:lstStyle/>
          <a:p>
            <a:pPr marL="0" indent="0">
              <a:buNone/>
            </a:pPr>
            <a:r>
              <a:rPr lang="es-CO" sz="3200" dirty="0" smtClean="0"/>
              <a:t>Asumen posiciones radicales e innecesariamente autoritarias, buscado evitar que las situaciones conflictivas se repitan.</a:t>
            </a:r>
            <a:endParaRPr lang="es-CO" sz="3200" dirty="0"/>
          </a:p>
        </p:txBody>
      </p:sp>
      <p:sp>
        <p:nvSpPr>
          <p:cNvPr id="5" name="4 Cerrar llave"/>
          <p:cNvSpPr/>
          <p:nvPr/>
        </p:nvSpPr>
        <p:spPr>
          <a:xfrm>
            <a:off x="4067944" y="1412776"/>
            <a:ext cx="432048" cy="3960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644008" y="1412776"/>
            <a:ext cx="515488" cy="39604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8550146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rPr>
              <a:t>Ahora miremos lo que piensan y hacen los jóvenes</a:t>
            </a:r>
            <a:endParaRPr lang="es-CO" b="1" i="1" dirty="0">
              <a:solidFill>
                <a:srgbClr val="FF0000"/>
              </a:solidFill>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182104559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92961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4 Grupo"/>
          <p:cNvGrpSpPr/>
          <p:nvPr/>
        </p:nvGrpSpPr>
        <p:grpSpPr>
          <a:xfrm>
            <a:off x="251520" y="188645"/>
            <a:ext cx="7704853" cy="6408706"/>
            <a:chOff x="251520" y="188645"/>
            <a:chExt cx="7704853" cy="6408706"/>
          </a:xfrm>
        </p:grpSpPr>
        <p:sp>
          <p:nvSpPr>
            <p:cNvPr id="6" name="5 Forma libre"/>
            <p:cNvSpPr/>
            <p:nvPr/>
          </p:nvSpPr>
          <p:spPr>
            <a:xfrm rot="21600000">
              <a:off x="776266" y="190201"/>
              <a:ext cx="7180106" cy="1308460"/>
            </a:xfrm>
            <a:custGeom>
              <a:avLst/>
              <a:gdLst>
                <a:gd name="connsiteX0" fmla="*/ 0 w 7180106"/>
                <a:gd name="connsiteY0" fmla="*/ 0 h 1308458"/>
                <a:gd name="connsiteX1" fmla="*/ 6525877 w 7180106"/>
                <a:gd name="connsiteY1" fmla="*/ 0 h 1308458"/>
                <a:gd name="connsiteX2" fmla="*/ 7180106 w 7180106"/>
                <a:gd name="connsiteY2" fmla="*/ 654229 h 1308458"/>
                <a:gd name="connsiteX3" fmla="*/ 6525877 w 7180106"/>
                <a:gd name="connsiteY3" fmla="*/ 1308458 h 1308458"/>
                <a:gd name="connsiteX4" fmla="*/ 0 w 7180106"/>
                <a:gd name="connsiteY4" fmla="*/ 1308458 h 1308458"/>
                <a:gd name="connsiteX5" fmla="*/ 0 w 7180106"/>
                <a:gd name="connsiteY5" fmla="*/ 0 h 13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0106" h="1308458">
                  <a:moveTo>
                    <a:pt x="7180106" y="1308457"/>
                  </a:moveTo>
                  <a:lnTo>
                    <a:pt x="654229" y="1308457"/>
                  </a:lnTo>
                  <a:lnTo>
                    <a:pt x="0" y="654229"/>
                  </a:lnTo>
                  <a:lnTo>
                    <a:pt x="654229" y="1"/>
                  </a:lnTo>
                  <a:lnTo>
                    <a:pt x="7180106" y="1"/>
                  </a:lnTo>
                  <a:lnTo>
                    <a:pt x="7180106" y="130845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108" tIns="95251" rIns="177800" bIns="95251" numCol="1" spcCol="1270" anchor="ctr" anchorCtr="0">
              <a:noAutofit/>
            </a:bodyPr>
            <a:lstStyle/>
            <a:p>
              <a:pPr lvl="0" algn="ctr" defTabSz="1111250" rtl="0">
                <a:lnSpc>
                  <a:spcPct val="90000"/>
                </a:lnSpc>
                <a:spcBef>
                  <a:spcPct val="0"/>
                </a:spcBef>
                <a:spcAft>
                  <a:spcPct val="35000"/>
                </a:spcAft>
              </a:pPr>
              <a:r>
                <a:rPr lang="es-CO" sz="2500" kern="1200" dirty="0" smtClean="0"/>
                <a:t>Discuten por todo, pretendiendo imponer su forma de pensar y de actuar.</a:t>
              </a:r>
              <a:endParaRPr lang="es-CO" sz="2500" kern="1200" dirty="0"/>
            </a:p>
          </p:txBody>
        </p:sp>
        <p:sp>
          <p:nvSpPr>
            <p:cNvPr id="7" name="6 Elipse"/>
            <p:cNvSpPr/>
            <p:nvPr/>
          </p:nvSpPr>
          <p:spPr>
            <a:xfrm>
              <a:off x="251520" y="188645"/>
              <a:ext cx="1308458" cy="1308458"/>
            </a:xfrm>
            <a:prstGeom prst="ellipse">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7 Forma libre"/>
            <p:cNvSpPr/>
            <p:nvPr/>
          </p:nvSpPr>
          <p:spPr>
            <a:xfrm rot="21600000">
              <a:off x="815341" y="1889244"/>
              <a:ext cx="7101956" cy="1308459"/>
            </a:xfrm>
            <a:custGeom>
              <a:avLst/>
              <a:gdLst>
                <a:gd name="connsiteX0" fmla="*/ 0 w 7101956"/>
                <a:gd name="connsiteY0" fmla="*/ 0 h 1308458"/>
                <a:gd name="connsiteX1" fmla="*/ 6447727 w 7101956"/>
                <a:gd name="connsiteY1" fmla="*/ 0 h 1308458"/>
                <a:gd name="connsiteX2" fmla="*/ 7101956 w 7101956"/>
                <a:gd name="connsiteY2" fmla="*/ 654229 h 1308458"/>
                <a:gd name="connsiteX3" fmla="*/ 6447727 w 7101956"/>
                <a:gd name="connsiteY3" fmla="*/ 1308458 h 1308458"/>
                <a:gd name="connsiteX4" fmla="*/ 0 w 7101956"/>
                <a:gd name="connsiteY4" fmla="*/ 1308458 h 1308458"/>
                <a:gd name="connsiteX5" fmla="*/ 0 w 7101956"/>
                <a:gd name="connsiteY5" fmla="*/ 0 h 13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1956" h="1308458">
                  <a:moveTo>
                    <a:pt x="7101956" y="1308457"/>
                  </a:moveTo>
                  <a:lnTo>
                    <a:pt x="654229" y="1308457"/>
                  </a:lnTo>
                  <a:lnTo>
                    <a:pt x="0" y="654229"/>
                  </a:lnTo>
                  <a:lnTo>
                    <a:pt x="654229" y="1"/>
                  </a:lnTo>
                  <a:lnTo>
                    <a:pt x="7101956" y="1"/>
                  </a:lnTo>
                  <a:lnTo>
                    <a:pt x="7101956" y="130845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107" tIns="91441"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Tratan de intervenir en las decisiones que les atañen (permisos, dinero, uso del carro etc.), exigiendo cada vez más prebendas.</a:t>
              </a:r>
              <a:endParaRPr lang="es-CO" sz="2400" kern="1200" dirty="0"/>
            </a:p>
          </p:txBody>
        </p:sp>
        <p:sp>
          <p:nvSpPr>
            <p:cNvPr id="9" name="8 Elipse"/>
            <p:cNvSpPr/>
            <p:nvPr/>
          </p:nvSpPr>
          <p:spPr>
            <a:xfrm>
              <a:off x="251520" y="1844823"/>
              <a:ext cx="1308458" cy="1308458"/>
            </a:xfrm>
            <a:prstGeom prst="ellipse">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9 Forma libre"/>
            <p:cNvSpPr/>
            <p:nvPr/>
          </p:nvSpPr>
          <p:spPr>
            <a:xfrm rot="21600000">
              <a:off x="776266" y="3588287"/>
              <a:ext cx="7180107" cy="1308459"/>
            </a:xfrm>
            <a:custGeom>
              <a:avLst/>
              <a:gdLst>
                <a:gd name="connsiteX0" fmla="*/ 0 w 7180106"/>
                <a:gd name="connsiteY0" fmla="*/ 0 h 1308458"/>
                <a:gd name="connsiteX1" fmla="*/ 6525877 w 7180106"/>
                <a:gd name="connsiteY1" fmla="*/ 0 h 1308458"/>
                <a:gd name="connsiteX2" fmla="*/ 7180106 w 7180106"/>
                <a:gd name="connsiteY2" fmla="*/ 654229 h 1308458"/>
                <a:gd name="connsiteX3" fmla="*/ 6525877 w 7180106"/>
                <a:gd name="connsiteY3" fmla="*/ 1308458 h 1308458"/>
                <a:gd name="connsiteX4" fmla="*/ 0 w 7180106"/>
                <a:gd name="connsiteY4" fmla="*/ 1308458 h 1308458"/>
                <a:gd name="connsiteX5" fmla="*/ 0 w 7180106"/>
                <a:gd name="connsiteY5" fmla="*/ 0 h 13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0106" h="1308458">
                  <a:moveTo>
                    <a:pt x="7180106" y="1308457"/>
                  </a:moveTo>
                  <a:lnTo>
                    <a:pt x="654229" y="1308457"/>
                  </a:lnTo>
                  <a:lnTo>
                    <a:pt x="0" y="654229"/>
                  </a:lnTo>
                  <a:lnTo>
                    <a:pt x="654229" y="1"/>
                  </a:lnTo>
                  <a:lnTo>
                    <a:pt x="7180106" y="1"/>
                  </a:lnTo>
                  <a:lnTo>
                    <a:pt x="7180106" y="130845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108" tIns="91441" rIns="170689" bIns="91440" numCol="1" spcCol="1270" anchor="ctr" anchorCtr="0">
              <a:noAutofit/>
            </a:bodyPr>
            <a:lstStyle/>
            <a:p>
              <a:pPr lvl="0" algn="ctr" defTabSz="1066800" rtl="0">
                <a:lnSpc>
                  <a:spcPct val="90000"/>
                </a:lnSpc>
                <a:spcBef>
                  <a:spcPct val="0"/>
                </a:spcBef>
                <a:spcAft>
                  <a:spcPct val="35000"/>
                </a:spcAft>
              </a:pPr>
              <a:r>
                <a:rPr lang="es-CO" sz="2400" kern="1200" dirty="0" smtClean="0"/>
                <a:t>Donde sus padres ven una situación de peligro, ellos ven la oportunidad de experimentar o asumir retos.</a:t>
              </a:r>
              <a:endParaRPr lang="es-CO" sz="2400" kern="1200" dirty="0"/>
            </a:p>
          </p:txBody>
        </p:sp>
        <p:sp>
          <p:nvSpPr>
            <p:cNvPr id="11" name="10 Elipse"/>
            <p:cNvSpPr/>
            <p:nvPr/>
          </p:nvSpPr>
          <p:spPr>
            <a:xfrm>
              <a:off x="251520" y="3501014"/>
              <a:ext cx="1308458" cy="1308458"/>
            </a:xfrm>
            <a:prstGeom prst="ellipse">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11 Forma libre"/>
            <p:cNvSpPr/>
            <p:nvPr/>
          </p:nvSpPr>
          <p:spPr>
            <a:xfrm rot="21600000">
              <a:off x="776266" y="5287329"/>
              <a:ext cx="7180106" cy="1308459"/>
            </a:xfrm>
            <a:custGeom>
              <a:avLst/>
              <a:gdLst>
                <a:gd name="connsiteX0" fmla="*/ 0 w 7180106"/>
                <a:gd name="connsiteY0" fmla="*/ 0 h 1308458"/>
                <a:gd name="connsiteX1" fmla="*/ 6525877 w 7180106"/>
                <a:gd name="connsiteY1" fmla="*/ 0 h 1308458"/>
                <a:gd name="connsiteX2" fmla="*/ 7180106 w 7180106"/>
                <a:gd name="connsiteY2" fmla="*/ 654229 h 1308458"/>
                <a:gd name="connsiteX3" fmla="*/ 6525877 w 7180106"/>
                <a:gd name="connsiteY3" fmla="*/ 1308458 h 1308458"/>
                <a:gd name="connsiteX4" fmla="*/ 0 w 7180106"/>
                <a:gd name="connsiteY4" fmla="*/ 1308458 h 1308458"/>
                <a:gd name="connsiteX5" fmla="*/ 0 w 7180106"/>
                <a:gd name="connsiteY5" fmla="*/ 0 h 13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80106" h="1308458">
                  <a:moveTo>
                    <a:pt x="7180106" y="1308457"/>
                  </a:moveTo>
                  <a:lnTo>
                    <a:pt x="654229" y="1308457"/>
                  </a:lnTo>
                  <a:lnTo>
                    <a:pt x="0" y="654229"/>
                  </a:lnTo>
                  <a:lnTo>
                    <a:pt x="654229" y="1"/>
                  </a:lnTo>
                  <a:lnTo>
                    <a:pt x="7180106" y="1"/>
                  </a:lnTo>
                  <a:lnTo>
                    <a:pt x="7180106" y="130845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107" tIns="87631" rIns="163576" bIns="87630" numCol="1" spcCol="1270" anchor="ctr" anchorCtr="0">
              <a:noAutofit/>
            </a:bodyPr>
            <a:lstStyle/>
            <a:p>
              <a:pPr lvl="0" algn="ctr" defTabSz="1022350" rtl="0">
                <a:lnSpc>
                  <a:spcPct val="90000"/>
                </a:lnSpc>
                <a:spcBef>
                  <a:spcPct val="0"/>
                </a:spcBef>
                <a:spcAft>
                  <a:spcPct val="35000"/>
                </a:spcAft>
              </a:pPr>
              <a:r>
                <a:rPr lang="es-CO" sz="2300" kern="1200" dirty="0" smtClean="0"/>
                <a:t>Muestran afán por independizarse de sus padres, pero al mismo tiempo real dependencias fuertes hacia sus padres.</a:t>
              </a:r>
              <a:endParaRPr lang="es-CO" sz="2300" kern="1200" dirty="0"/>
            </a:p>
          </p:txBody>
        </p:sp>
        <p:sp>
          <p:nvSpPr>
            <p:cNvPr id="13" name="12 Elipse"/>
            <p:cNvSpPr/>
            <p:nvPr/>
          </p:nvSpPr>
          <p:spPr>
            <a:xfrm>
              <a:off x="251520" y="5288893"/>
              <a:ext cx="1308458" cy="1308458"/>
            </a:xfrm>
            <a:prstGeom prst="ellipse">
              <a:avLst/>
            </a:prstGeom>
            <a:blipFill rotWithShape="1">
              <a:blip r:embed="rId5"/>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84965340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291691268"/>
              </p:ext>
            </p:extLst>
          </p:nvPr>
        </p:nvGraphicFramePr>
        <p:xfrm>
          <a:off x="457200" y="332656"/>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414180"/>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Finalmente miremos los consejos para manejar los conflictos</a:t>
            </a:r>
            <a:endParaRPr lang="es-CO" b="1" i="1" dirty="0">
              <a:solidFill>
                <a:srgbClr val="FF0000"/>
              </a:solidFill>
              <a:latin typeface="Agency FB"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52266446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330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965069510"/>
              </p:ext>
            </p:extLst>
          </p:nvPr>
        </p:nvGraphicFramePr>
        <p:xfrm>
          <a:off x="457200" y="908720"/>
          <a:ext cx="8229600" cy="5217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5851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232248"/>
          </a:xfrm>
        </p:spPr>
        <p:txBody>
          <a:bodyPr>
            <a:normAutofit fontScale="92500" lnSpcReduction="10000"/>
          </a:bodyPr>
          <a:lstStyle/>
          <a:p>
            <a:pPr marL="0" indent="0">
              <a:buNone/>
            </a:pPr>
            <a:r>
              <a:rPr lang="es-CO" dirty="0" smtClean="0"/>
              <a:t>Nosotros como padres, hemos descubierto que realmente, la profesión más difícil de la vida es la de criar una familia, dado que Dios implantó en los seres humanos el libre albedrió, sólo que los seres humanos hacemos mal huso de esa libertad.</a:t>
            </a:r>
          </a:p>
        </p:txBody>
      </p:sp>
      <p:sp>
        <p:nvSpPr>
          <p:cNvPr id="4" name="3 Rectángulo"/>
          <p:cNvSpPr/>
          <p:nvPr/>
        </p:nvSpPr>
        <p:spPr>
          <a:xfrm>
            <a:off x="395536" y="2959241"/>
            <a:ext cx="5688632" cy="1938992"/>
          </a:xfrm>
          <a:prstGeom prst="rect">
            <a:avLst/>
          </a:prstGeom>
        </p:spPr>
        <p:txBody>
          <a:bodyPr wrap="square">
            <a:spAutoFit/>
          </a:bodyPr>
          <a:lstStyle/>
          <a:p>
            <a:pPr algn="ctr"/>
            <a:r>
              <a:rPr lang="es-CO" sz="2400" dirty="0" smtClean="0"/>
              <a:t>Recuerda siempre; «</a:t>
            </a:r>
            <a:r>
              <a:rPr lang="es-CO" sz="2400" b="1" u="sng" dirty="0" smtClean="0"/>
              <a:t>Instruye</a:t>
            </a:r>
            <a:r>
              <a:rPr lang="es-CO" sz="2400" b="1" dirty="0" smtClean="0"/>
              <a:t> </a:t>
            </a:r>
            <a:r>
              <a:rPr lang="es-CO" sz="2400" b="1" dirty="0"/>
              <a:t>al niño en su camino</a:t>
            </a:r>
            <a:r>
              <a:rPr lang="es-CO" sz="2400" dirty="0"/>
              <a:t>, Y aun cuando fuere viejo no se apartará de </a:t>
            </a:r>
            <a:r>
              <a:rPr lang="es-CO" sz="2400" dirty="0" smtClean="0"/>
              <a:t>él» </a:t>
            </a:r>
            <a:r>
              <a:rPr lang="es-CO" sz="2400" dirty="0" smtClean="0">
                <a:solidFill>
                  <a:srgbClr val="FF0000"/>
                </a:solidFill>
              </a:rPr>
              <a:t>Prov.22:6.</a:t>
            </a:r>
            <a:r>
              <a:rPr lang="es-CO" sz="2400" dirty="0" smtClean="0"/>
              <a:t> Pidámosle </a:t>
            </a:r>
            <a:r>
              <a:rPr lang="es-CO" sz="2400" dirty="0"/>
              <a:t>a Dios sabiduría y tacto </a:t>
            </a:r>
            <a:r>
              <a:rPr lang="es-CO" sz="2400" dirty="0" smtClean="0"/>
              <a:t>para </a:t>
            </a:r>
            <a:r>
              <a:rPr lang="es-CO" sz="2400" dirty="0"/>
              <a:t>levantar hijos para Él. Que Dios le bendiga es mi </a:t>
            </a:r>
            <a:r>
              <a:rPr lang="es-CO" sz="2400" dirty="0" smtClean="0"/>
              <a:t>oración. </a:t>
            </a:r>
            <a:r>
              <a:rPr lang="es-CO" sz="2400" dirty="0"/>
              <a:t>Amen. </a:t>
            </a:r>
          </a:p>
        </p:txBody>
      </p:sp>
      <p:pic>
        <p:nvPicPr>
          <p:cNvPr id="1026" name="Picture 2" descr="http://t1.gstatic.com/images?q=tbn:ANd9GcR9DzhqKRnbQL2EWb9WHRynjlqboaZkQ6vSuavJTd6m3sv3fvvas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959241"/>
            <a:ext cx="2466975" cy="184785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683568" y="5301208"/>
            <a:ext cx="7560839" cy="1107996"/>
          </a:xfrm>
          <a:prstGeom prst="rect">
            <a:avLst/>
          </a:prstGeom>
        </p:spPr>
        <p:txBody>
          <a:bodyPr wrap="square">
            <a:spAutoFit/>
          </a:bodyPr>
          <a:lstStyle/>
          <a:p>
            <a:pPr algn="ctr"/>
            <a:r>
              <a:rPr lang="es-CO" sz="2400" dirty="0"/>
              <a:t>Le </a:t>
            </a:r>
            <a:r>
              <a:rPr lang="es-CO" sz="2400" dirty="0" smtClean="0"/>
              <a:t>invito </a:t>
            </a:r>
            <a:r>
              <a:rPr lang="es-CO" sz="2400" dirty="0"/>
              <a:t>para que juntos </a:t>
            </a:r>
            <a:r>
              <a:rPr lang="es-CO" sz="2400" dirty="0" smtClean="0"/>
              <a:t>estudiemos </a:t>
            </a:r>
            <a:r>
              <a:rPr lang="es-CO" sz="2400" dirty="0"/>
              <a:t>el </a:t>
            </a:r>
            <a:r>
              <a:rPr lang="es-CO" sz="2400" dirty="0" smtClean="0"/>
              <a:t>siguiente </a:t>
            </a:r>
            <a:r>
              <a:rPr lang="es-CO" sz="2400" dirty="0"/>
              <a:t>tema </a:t>
            </a:r>
            <a:endParaRPr lang="es-CO" sz="2400" dirty="0" smtClean="0"/>
          </a:p>
          <a:p>
            <a:pPr algn="ctr"/>
            <a:r>
              <a:rPr lang="es-CO" sz="2400" b="1" dirty="0" smtClean="0"/>
              <a:t>¿</a:t>
            </a:r>
            <a:r>
              <a:rPr lang="es-CO" sz="2400" b="1" dirty="0"/>
              <a:t>Ellos deciden sobre su cuerpo?  </a:t>
            </a:r>
            <a:r>
              <a:rPr lang="es-CO" sz="2400" dirty="0"/>
              <a:t>El abecé de la sexualidad.</a:t>
            </a:r>
          </a:p>
          <a:p>
            <a:pPr algn="ctr"/>
            <a:r>
              <a:rPr lang="es-CO" dirty="0"/>
              <a:t> </a:t>
            </a:r>
          </a:p>
        </p:txBody>
      </p:sp>
    </p:spTree>
    <p:extLst>
      <p:ext uri="{BB962C8B-B14F-4D97-AF65-F5344CB8AC3E}">
        <p14:creationId xmlns:p14="http://schemas.microsoft.com/office/powerpoint/2010/main" val="24012335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80">
                                          <p:stCondLst>
                                            <p:cond delay="0"/>
                                          </p:stCondLst>
                                        </p:cTn>
                                        <p:tgtEl>
                                          <p:spTgt spid="5"/>
                                        </p:tgtEl>
                                      </p:cBhvr>
                                    </p:animEffect>
                                    <p:anim calcmode="lin" valueType="num">
                                      <p:cBhvr>
                                        <p:cTn id="1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gtEl>
                                      </p:cBhvr>
                                      <p:to x="100000" y="60000"/>
                                    </p:animScale>
                                    <p:animScale>
                                      <p:cBhvr>
                                        <p:cTn id="22" dur="166" decel="50000">
                                          <p:stCondLst>
                                            <p:cond delay="676"/>
                                          </p:stCondLst>
                                        </p:cTn>
                                        <p:tgtEl>
                                          <p:spTgt spid="5"/>
                                        </p:tgtEl>
                                      </p:cBhvr>
                                      <p:to x="100000" y="100000"/>
                                    </p:animScale>
                                    <p:animScale>
                                      <p:cBhvr>
                                        <p:cTn id="23" dur="26">
                                          <p:stCondLst>
                                            <p:cond delay="1312"/>
                                          </p:stCondLst>
                                        </p:cTn>
                                        <p:tgtEl>
                                          <p:spTgt spid="5"/>
                                        </p:tgtEl>
                                      </p:cBhvr>
                                      <p:to x="100000" y="80000"/>
                                    </p:animScale>
                                    <p:animScale>
                                      <p:cBhvr>
                                        <p:cTn id="24" dur="166" decel="50000">
                                          <p:stCondLst>
                                            <p:cond delay="1338"/>
                                          </p:stCondLst>
                                        </p:cTn>
                                        <p:tgtEl>
                                          <p:spTgt spid="5"/>
                                        </p:tgtEl>
                                      </p:cBhvr>
                                      <p:to x="100000" y="100000"/>
                                    </p:animScale>
                                    <p:animScale>
                                      <p:cBhvr>
                                        <p:cTn id="25" dur="26">
                                          <p:stCondLst>
                                            <p:cond delay="1642"/>
                                          </p:stCondLst>
                                        </p:cTn>
                                        <p:tgtEl>
                                          <p:spTgt spid="5"/>
                                        </p:tgtEl>
                                      </p:cBhvr>
                                      <p:to x="100000" y="90000"/>
                                    </p:animScale>
                                    <p:animScale>
                                      <p:cBhvr>
                                        <p:cTn id="26" dur="166" decel="50000">
                                          <p:stCondLst>
                                            <p:cond delay="1668"/>
                                          </p:stCondLst>
                                        </p:cTn>
                                        <p:tgtEl>
                                          <p:spTgt spid="5"/>
                                        </p:tgtEl>
                                      </p:cBhvr>
                                      <p:to x="100000" y="100000"/>
                                    </p:animScale>
                                    <p:animScale>
                                      <p:cBhvr>
                                        <p:cTn id="27" dur="26">
                                          <p:stCondLst>
                                            <p:cond delay="1808"/>
                                          </p:stCondLst>
                                        </p:cTn>
                                        <p:tgtEl>
                                          <p:spTgt spid="5"/>
                                        </p:tgtEl>
                                      </p:cBhvr>
                                      <p:to x="100000" y="95000"/>
                                    </p:animScale>
                                    <p:animScale>
                                      <p:cBhvr>
                                        <p:cTn id="2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1284</Words>
  <Application>Microsoft Office PowerPoint</Application>
  <PresentationFormat>Presentación en pantalla (4:3)</PresentationFormat>
  <Paragraphs>54</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Y los bendijo dios: Clase 7</vt:lpstr>
      <vt:lpstr>  ¿Cómo manejar el conflicto?   </vt:lpstr>
      <vt:lpstr>¿Con quién hay que pelear?</vt:lpstr>
      <vt:lpstr>Presentación de PowerPoint</vt:lpstr>
      <vt:lpstr>Presentación de PowerPoint</vt:lpstr>
      <vt:lpstr>Presentación de PowerPoint</vt:lpstr>
      <vt:lpstr>Presentación de PowerPoint</vt:lpstr>
      <vt:lpstr>Así manejan los padres de hoy los conflictos con sus hijos</vt:lpstr>
      <vt:lpstr>Presentación de PowerPoint</vt:lpstr>
      <vt:lpstr>Ahora miremos lo que piensan y hacen los jóvenes</vt:lpstr>
      <vt:lpstr>Presentación de PowerPoint</vt:lpstr>
      <vt:lpstr>Presentación de PowerPoint</vt:lpstr>
      <vt:lpstr>Finalmente miremos los consejos para manejar los conflictos</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7</dc:title>
  <dc:creator>FAMILIA FIERRO CH</dc:creator>
  <cp:lastModifiedBy>FAMILIA FIERRO CH</cp:lastModifiedBy>
  <cp:revision>4</cp:revision>
  <dcterms:created xsi:type="dcterms:W3CDTF">2013-09-03T12:40:58Z</dcterms:created>
  <dcterms:modified xsi:type="dcterms:W3CDTF">2013-09-19T12:28:28Z</dcterms:modified>
</cp:coreProperties>
</file>