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2.xml.rels><?xml version="1.0" encoding="UTF-8" standalone="yes"?>
<Relationships xmlns="http://schemas.openxmlformats.org/package/2006/relationships"><Relationship Id="rId1" Type="http://schemas.openxmlformats.org/officeDocument/2006/relationships/image" Target="../media/image5.png"/></Relationships>
</file>

<file path=ppt/diagrams/_rels/data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ata7.xml.rels><?xml version="1.0" encoding="UTF-8" standalone="yes"?>
<Relationships xmlns="http://schemas.openxmlformats.org/package/2006/relationships"><Relationship Id="rId1" Type="http://schemas.openxmlformats.org/officeDocument/2006/relationships/image" Target="../media/image11.png"/></Relationships>
</file>

<file path=ppt/diagrams/_rels/data9.xml.rels><?xml version="1.0" encoding="UTF-8" standalone="yes"?>
<Relationships xmlns="http://schemas.openxmlformats.org/package/2006/relationships"><Relationship Id="rId1" Type="http://schemas.openxmlformats.org/officeDocument/2006/relationships/image" Target="../media/image13.png"/></Relationships>
</file>

<file path=ppt/diagrams/_rels/data10.xml.rels><?xml version="1.0" encoding="UTF-8" standalone="yes"?>
<Relationships xmlns="http://schemas.openxmlformats.org/package/2006/relationships"><Relationship Id="rId1" Type="http://schemas.openxmlformats.org/officeDocument/2006/relationships/image" Target="../media/image16.png"/></Relationships>
</file>

<file path=ppt/diagrams/_rels/data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iagrams/_rels/data15.xml.rels><?xml version="1.0" encoding="UTF-8" standalone="yes"?>
<Relationships xmlns="http://schemas.openxmlformats.org/package/2006/relationships"><Relationship Id="rId1" Type="http://schemas.openxmlformats.org/officeDocument/2006/relationships/image" Target="../media/image27.png"/></Relationships>
</file>

<file path=ppt/diagrams/_rels/data16.xml.rels><?xml version="1.0" encoding="UTF-8" standalone="yes"?>
<Relationships xmlns="http://schemas.openxmlformats.org/package/2006/relationships"><Relationship Id="rId1" Type="http://schemas.openxmlformats.org/officeDocument/2006/relationships/image" Target="../media/image28.png"/></Relationships>
</file>

<file path=ppt/diagrams/_rels/drawing2.xml.rels><?xml version="1.0" encoding="UTF-8" standalone="yes"?>
<Relationships xmlns="http://schemas.openxmlformats.org/package/2006/relationships"><Relationship Id="rId1" Type="http://schemas.openxmlformats.org/officeDocument/2006/relationships/image" Target="../media/image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9.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iagrams/_rels/drawing15.xml.rels><?xml version="1.0" encoding="UTF-8" standalone="yes"?>
<Relationships xmlns="http://schemas.openxmlformats.org/package/2006/relationships"><Relationship Id="rId1" Type="http://schemas.openxmlformats.org/officeDocument/2006/relationships/image" Target="../media/image27.png"/></Relationships>
</file>

<file path=ppt/diagrams/_rels/drawing16.xml.rels><?xml version="1.0" encoding="UTF-8" standalone="yes"?>
<Relationships xmlns="http://schemas.openxmlformats.org/package/2006/relationships"><Relationship Id="rId1"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9BC2E1-5E7C-42C3-8447-05A31CD2828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BF1CE180-F8CD-4804-99E5-F3C936E5EC27}">
      <dgm:prSet custT="1"/>
      <dgm:spPr/>
      <dgm:t>
        <a:bodyPr/>
        <a:lstStyle/>
        <a:p>
          <a:pPr rtl="0"/>
          <a:r>
            <a:rPr lang="es-CO" sz="2400" b="1" dirty="0" smtClean="0"/>
            <a:t>La primera menstruación, la masturbación, temores e inquietudes sobre la primera relación sexual, anatomía básica y Métodos anticipativos.</a:t>
          </a:r>
          <a:endParaRPr lang="es-CO" sz="2400" b="1" dirty="0"/>
        </a:p>
      </dgm:t>
    </dgm:pt>
    <dgm:pt modelId="{AA47876E-4B94-4A22-8388-0E66777CB4FE}" type="parTrans" cxnId="{60A42789-C553-4277-840E-3EC41D418517}">
      <dgm:prSet/>
      <dgm:spPr/>
      <dgm:t>
        <a:bodyPr/>
        <a:lstStyle/>
        <a:p>
          <a:endParaRPr lang="es-CO"/>
        </a:p>
      </dgm:t>
    </dgm:pt>
    <dgm:pt modelId="{BECC963F-A2BA-4240-B0B9-A85DACDB2EAB}" type="sibTrans" cxnId="{60A42789-C553-4277-840E-3EC41D418517}">
      <dgm:prSet/>
      <dgm:spPr/>
      <dgm:t>
        <a:bodyPr/>
        <a:lstStyle/>
        <a:p>
          <a:endParaRPr lang="es-CO"/>
        </a:p>
      </dgm:t>
    </dgm:pt>
    <dgm:pt modelId="{FF3DA412-0420-4CA3-B957-2585866EC080}">
      <dgm:prSet/>
      <dgm:spPr/>
      <dgm:t>
        <a:bodyPr/>
        <a:lstStyle/>
        <a:p>
          <a:pPr rtl="0"/>
          <a:r>
            <a:rPr lang="es-CO" dirty="0" smtClean="0"/>
            <a:t>Quiero recomendar a los padres sobre la necesidad de documentarse a fondo con material serio y responsable sobre estos temas que por su puesto deben saber para ayudar a sus hijos. </a:t>
          </a:r>
          <a:endParaRPr lang="es-CO" dirty="0"/>
        </a:p>
      </dgm:t>
    </dgm:pt>
    <dgm:pt modelId="{6215EED3-FFCC-471B-8BCC-A5BD0FA02F78}" type="parTrans" cxnId="{E78BC0A9-E8DF-4100-9E5C-8FC70638B4DC}">
      <dgm:prSet/>
      <dgm:spPr/>
      <dgm:t>
        <a:bodyPr/>
        <a:lstStyle/>
        <a:p>
          <a:endParaRPr lang="es-CO"/>
        </a:p>
      </dgm:t>
    </dgm:pt>
    <dgm:pt modelId="{64D74522-5A51-47FB-B2A9-A9DA596F6F46}" type="sibTrans" cxnId="{E78BC0A9-E8DF-4100-9E5C-8FC70638B4DC}">
      <dgm:prSet/>
      <dgm:spPr/>
      <dgm:t>
        <a:bodyPr/>
        <a:lstStyle/>
        <a:p>
          <a:endParaRPr lang="es-CO"/>
        </a:p>
      </dgm:t>
    </dgm:pt>
    <dgm:pt modelId="{1D145608-31D9-4280-9E36-1A914A981672}">
      <dgm:prSet/>
      <dgm:spPr/>
      <dgm:t>
        <a:bodyPr/>
        <a:lstStyle/>
        <a:p>
          <a:pPr rtl="0"/>
          <a:r>
            <a:rPr lang="es-CO" dirty="0" smtClean="0"/>
            <a:t>Es importante que los padres sepan que no sólo ellos se sienten cohibidos: sus hijos también. No hay que creer que, por muy buena que sea la comunicación, un adolescente contará todo, y en realidad no sería sano que lo hiciera a personas aparte de sus padres.</a:t>
          </a:r>
          <a:endParaRPr lang="es-CO" dirty="0"/>
        </a:p>
      </dgm:t>
    </dgm:pt>
    <dgm:pt modelId="{6FF6319B-5C91-4152-8209-FB4A7A843115}" type="parTrans" cxnId="{731181F3-E27C-4AF9-9226-7942C83F1085}">
      <dgm:prSet/>
      <dgm:spPr/>
      <dgm:t>
        <a:bodyPr/>
        <a:lstStyle/>
        <a:p>
          <a:endParaRPr lang="es-CO"/>
        </a:p>
      </dgm:t>
    </dgm:pt>
    <dgm:pt modelId="{3CBFB394-08F0-4E8A-83D6-8F1B2AB14711}" type="sibTrans" cxnId="{731181F3-E27C-4AF9-9226-7942C83F1085}">
      <dgm:prSet/>
      <dgm:spPr/>
      <dgm:t>
        <a:bodyPr/>
        <a:lstStyle/>
        <a:p>
          <a:endParaRPr lang="es-CO"/>
        </a:p>
      </dgm:t>
    </dgm:pt>
    <dgm:pt modelId="{93FC998B-726B-40F7-8694-6CBE325BEC47}" type="pres">
      <dgm:prSet presAssocID="{889BC2E1-5E7C-42C3-8447-05A31CD28285}" presName="linear" presStyleCnt="0">
        <dgm:presLayoutVars>
          <dgm:animLvl val="lvl"/>
          <dgm:resizeHandles val="exact"/>
        </dgm:presLayoutVars>
      </dgm:prSet>
      <dgm:spPr/>
      <dgm:t>
        <a:bodyPr/>
        <a:lstStyle/>
        <a:p>
          <a:endParaRPr lang="es-CO"/>
        </a:p>
      </dgm:t>
    </dgm:pt>
    <dgm:pt modelId="{9DC1205E-3C8F-4844-8928-F81DA11B8635}" type="pres">
      <dgm:prSet presAssocID="{BF1CE180-F8CD-4804-99E5-F3C936E5EC27}" presName="parentText" presStyleLbl="node1" presStyleIdx="0" presStyleCnt="3">
        <dgm:presLayoutVars>
          <dgm:chMax val="0"/>
          <dgm:bulletEnabled val="1"/>
        </dgm:presLayoutVars>
      </dgm:prSet>
      <dgm:spPr/>
      <dgm:t>
        <a:bodyPr/>
        <a:lstStyle/>
        <a:p>
          <a:endParaRPr lang="es-CO"/>
        </a:p>
      </dgm:t>
    </dgm:pt>
    <dgm:pt modelId="{7AC51F6F-D0FE-40CA-B797-A1FE1F67156E}" type="pres">
      <dgm:prSet presAssocID="{BECC963F-A2BA-4240-B0B9-A85DACDB2EAB}" presName="spacer" presStyleCnt="0"/>
      <dgm:spPr/>
    </dgm:pt>
    <dgm:pt modelId="{BA2C15D4-E59C-4731-BB7A-6684E366AF00}" type="pres">
      <dgm:prSet presAssocID="{FF3DA412-0420-4CA3-B957-2585866EC080}" presName="parentText" presStyleLbl="node1" presStyleIdx="1" presStyleCnt="3">
        <dgm:presLayoutVars>
          <dgm:chMax val="0"/>
          <dgm:bulletEnabled val="1"/>
        </dgm:presLayoutVars>
      </dgm:prSet>
      <dgm:spPr/>
      <dgm:t>
        <a:bodyPr/>
        <a:lstStyle/>
        <a:p>
          <a:endParaRPr lang="es-CO"/>
        </a:p>
      </dgm:t>
    </dgm:pt>
    <dgm:pt modelId="{C5DCF5F0-E38C-4C48-97C1-86E27B7AC0B1}" type="pres">
      <dgm:prSet presAssocID="{64D74522-5A51-47FB-B2A9-A9DA596F6F46}" presName="spacer" presStyleCnt="0"/>
      <dgm:spPr/>
    </dgm:pt>
    <dgm:pt modelId="{6AB14CEE-AD28-4048-8E74-BD85702AB97D}" type="pres">
      <dgm:prSet presAssocID="{1D145608-31D9-4280-9E36-1A914A981672}" presName="parentText" presStyleLbl="node1" presStyleIdx="2" presStyleCnt="3">
        <dgm:presLayoutVars>
          <dgm:chMax val="0"/>
          <dgm:bulletEnabled val="1"/>
        </dgm:presLayoutVars>
      </dgm:prSet>
      <dgm:spPr/>
      <dgm:t>
        <a:bodyPr/>
        <a:lstStyle/>
        <a:p>
          <a:endParaRPr lang="es-CO"/>
        </a:p>
      </dgm:t>
    </dgm:pt>
  </dgm:ptLst>
  <dgm:cxnLst>
    <dgm:cxn modelId="{731181F3-E27C-4AF9-9226-7942C83F1085}" srcId="{889BC2E1-5E7C-42C3-8447-05A31CD28285}" destId="{1D145608-31D9-4280-9E36-1A914A981672}" srcOrd="2" destOrd="0" parTransId="{6FF6319B-5C91-4152-8209-FB4A7A843115}" sibTransId="{3CBFB394-08F0-4E8A-83D6-8F1B2AB14711}"/>
    <dgm:cxn modelId="{A4EE18CE-7920-4586-8C51-344D4D8D307D}" type="presOf" srcId="{FF3DA412-0420-4CA3-B957-2585866EC080}" destId="{BA2C15D4-E59C-4731-BB7A-6684E366AF00}" srcOrd="0" destOrd="0" presId="urn:microsoft.com/office/officeart/2005/8/layout/vList2"/>
    <dgm:cxn modelId="{0E5E8615-04C5-453C-835F-3A468797F11B}" type="presOf" srcId="{889BC2E1-5E7C-42C3-8447-05A31CD28285}" destId="{93FC998B-726B-40F7-8694-6CBE325BEC47}" srcOrd="0" destOrd="0" presId="urn:microsoft.com/office/officeart/2005/8/layout/vList2"/>
    <dgm:cxn modelId="{587855E3-4B2E-47A7-8C13-7C6393896602}" type="presOf" srcId="{1D145608-31D9-4280-9E36-1A914A981672}" destId="{6AB14CEE-AD28-4048-8E74-BD85702AB97D}" srcOrd="0" destOrd="0" presId="urn:microsoft.com/office/officeart/2005/8/layout/vList2"/>
    <dgm:cxn modelId="{60A42789-C553-4277-840E-3EC41D418517}" srcId="{889BC2E1-5E7C-42C3-8447-05A31CD28285}" destId="{BF1CE180-F8CD-4804-99E5-F3C936E5EC27}" srcOrd="0" destOrd="0" parTransId="{AA47876E-4B94-4A22-8388-0E66777CB4FE}" sibTransId="{BECC963F-A2BA-4240-B0B9-A85DACDB2EAB}"/>
    <dgm:cxn modelId="{69B1705A-CE00-486B-9C40-852F90F3EBF1}" type="presOf" srcId="{BF1CE180-F8CD-4804-99E5-F3C936E5EC27}" destId="{9DC1205E-3C8F-4844-8928-F81DA11B8635}" srcOrd="0" destOrd="0" presId="urn:microsoft.com/office/officeart/2005/8/layout/vList2"/>
    <dgm:cxn modelId="{E78BC0A9-E8DF-4100-9E5C-8FC70638B4DC}" srcId="{889BC2E1-5E7C-42C3-8447-05A31CD28285}" destId="{FF3DA412-0420-4CA3-B957-2585866EC080}" srcOrd="1" destOrd="0" parTransId="{6215EED3-FFCC-471B-8BCC-A5BD0FA02F78}" sibTransId="{64D74522-5A51-47FB-B2A9-A9DA596F6F46}"/>
    <dgm:cxn modelId="{EA2F27BC-3087-4A53-AB9D-488BE129AE60}" type="presParOf" srcId="{93FC998B-726B-40F7-8694-6CBE325BEC47}" destId="{9DC1205E-3C8F-4844-8928-F81DA11B8635}" srcOrd="0" destOrd="0" presId="urn:microsoft.com/office/officeart/2005/8/layout/vList2"/>
    <dgm:cxn modelId="{834896A3-59D7-4F14-8FBE-F6BBA8DBB3AA}" type="presParOf" srcId="{93FC998B-726B-40F7-8694-6CBE325BEC47}" destId="{7AC51F6F-D0FE-40CA-B797-A1FE1F67156E}" srcOrd="1" destOrd="0" presId="urn:microsoft.com/office/officeart/2005/8/layout/vList2"/>
    <dgm:cxn modelId="{68DD276B-292F-47D8-8CAC-310409BEF22D}" type="presParOf" srcId="{93FC998B-726B-40F7-8694-6CBE325BEC47}" destId="{BA2C15D4-E59C-4731-BB7A-6684E366AF00}" srcOrd="2" destOrd="0" presId="urn:microsoft.com/office/officeart/2005/8/layout/vList2"/>
    <dgm:cxn modelId="{170E4330-3FCA-4511-8A1F-FE7A300E603C}" type="presParOf" srcId="{93FC998B-726B-40F7-8694-6CBE325BEC47}" destId="{C5DCF5F0-E38C-4C48-97C1-86E27B7AC0B1}" srcOrd="3" destOrd="0" presId="urn:microsoft.com/office/officeart/2005/8/layout/vList2"/>
    <dgm:cxn modelId="{80A834AD-357C-4DF7-956C-AA7117AEBF44}" type="presParOf" srcId="{93FC998B-726B-40F7-8694-6CBE325BEC47}" destId="{6AB14CEE-AD28-4048-8E74-BD85702AB97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F06735-9DCC-40F1-AA06-29A3A9458870}"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6F332DA5-A833-4889-9E32-5F2AFCD03067}">
      <dgm:prSet/>
      <dgm:spPr/>
      <dgm:t>
        <a:bodyPr/>
        <a:lstStyle/>
        <a:p>
          <a:pPr rtl="0"/>
          <a:r>
            <a:rPr lang="es-CO" dirty="0" smtClean="0"/>
            <a:t>¿Porqué se presenta esta situación en la vida de la mujer?</a:t>
          </a:r>
          <a:endParaRPr lang="es-CO" dirty="0"/>
        </a:p>
      </dgm:t>
    </dgm:pt>
    <dgm:pt modelId="{2A38B967-F457-4669-9587-F30CDC889AD2}" type="parTrans" cxnId="{4632105D-CEEF-4A9E-B7D6-EE0469E93F39}">
      <dgm:prSet/>
      <dgm:spPr/>
      <dgm:t>
        <a:bodyPr/>
        <a:lstStyle/>
        <a:p>
          <a:endParaRPr lang="es-CO"/>
        </a:p>
      </dgm:t>
    </dgm:pt>
    <dgm:pt modelId="{125C2CE1-B185-44FA-85A9-F7E28A1A436C}" type="sibTrans" cxnId="{4632105D-CEEF-4A9E-B7D6-EE0469E93F39}">
      <dgm:prSet/>
      <dgm:spPr/>
      <dgm:t>
        <a:bodyPr/>
        <a:lstStyle/>
        <a:p>
          <a:endParaRPr lang="es-CO"/>
        </a:p>
      </dgm:t>
    </dgm:pt>
    <dgm:pt modelId="{15B12B4A-5EC2-4371-B94D-6C21C6069205}">
      <dgm:prSet/>
      <dgm:spPr/>
      <dgm:t>
        <a:bodyPr/>
        <a:lstStyle/>
        <a:p>
          <a:pPr rtl="0"/>
          <a:r>
            <a:rPr lang="es-CO" dirty="0" smtClean="0">
              <a:solidFill>
                <a:srgbClr val="FF0000"/>
              </a:solidFill>
            </a:rPr>
            <a:t>Gén.3:16.</a:t>
          </a:r>
          <a:r>
            <a:rPr lang="es-CO" dirty="0" smtClean="0"/>
            <a:t> A la mujer dijo: «Aumentaré mucho tu sufrimiento en el embarazo; con dolor darás a luz a los hijos».</a:t>
          </a:r>
          <a:endParaRPr lang="es-CO" dirty="0"/>
        </a:p>
      </dgm:t>
    </dgm:pt>
    <dgm:pt modelId="{A5C0F246-DE4F-4544-BD72-CBCC63B2B434}" type="parTrans" cxnId="{466560BE-DDFF-47A9-B911-429ACD8ECDD9}">
      <dgm:prSet/>
      <dgm:spPr/>
      <dgm:t>
        <a:bodyPr/>
        <a:lstStyle/>
        <a:p>
          <a:endParaRPr lang="es-CO"/>
        </a:p>
      </dgm:t>
    </dgm:pt>
    <dgm:pt modelId="{3BABD9EC-439D-40EF-948D-9E8CC1D467E9}" type="sibTrans" cxnId="{466560BE-DDFF-47A9-B911-429ACD8ECDD9}">
      <dgm:prSet/>
      <dgm:spPr/>
      <dgm:t>
        <a:bodyPr/>
        <a:lstStyle/>
        <a:p>
          <a:endParaRPr lang="es-CO"/>
        </a:p>
      </dgm:t>
    </dgm:pt>
    <dgm:pt modelId="{668FF83A-56D8-4007-ABF1-11A5F8D31090}">
      <dgm:prSet custT="1"/>
      <dgm:spPr/>
      <dgm:t>
        <a:bodyPr/>
        <a:lstStyle/>
        <a:p>
          <a:pPr rtl="0"/>
          <a:r>
            <a:rPr lang="es-CO" sz="1400" dirty="0" smtClean="0"/>
            <a:t>En el mismo principio se le había ordenado al hombre: "Fructificad y multiplicaos" </a:t>
          </a:r>
          <a:r>
            <a:rPr lang="es-CO" sz="1400" dirty="0" smtClean="0">
              <a:solidFill>
                <a:srgbClr val="FF0000"/>
              </a:solidFill>
            </a:rPr>
            <a:t>(Gen. 1:28).</a:t>
          </a:r>
          <a:r>
            <a:rPr lang="es-CO" sz="1400" dirty="0" smtClean="0"/>
            <a:t>  De ahí que (la menstruación) y los embarazos tenían el propósito de ser una bendición y no una maldición.  Pero la entrada del pecado significó que de allí en adelante la (menstruación) y la preñez sería acompañada por el dolor. Cada año se hace sentir más decididamente </a:t>
          </a:r>
          <a:r>
            <a:rPr lang="es-CO" sz="1400" dirty="0" smtClean="0">
              <a:solidFill>
                <a:srgbClr val="FF0000"/>
              </a:solidFill>
            </a:rPr>
            <a:t>(MS 76. 1901 Extraido del C.B.A). </a:t>
          </a:r>
          <a:endParaRPr lang="es-CO" sz="1400" dirty="0">
            <a:solidFill>
              <a:srgbClr val="FF0000"/>
            </a:solidFill>
          </a:endParaRPr>
        </a:p>
      </dgm:t>
    </dgm:pt>
    <dgm:pt modelId="{4647B81B-6F1B-4C04-A065-3449E34DDEE9}" type="parTrans" cxnId="{0189A7A9-1751-4D9B-BF70-D91E90156E43}">
      <dgm:prSet/>
      <dgm:spPr/>
      <dgm:t>
        <a:bodyPr/>
        <a:lstStyle/>
        <a:p>
          <a:endParaRPr lang="es-CO"/>
        </a:p>
      </dgm:t>
    </dgm:pt>
    <dgm:pt modelId="{F55A9391-E7B0-4CA9-9D7D-C4CE19E2D0A4}" type="sibTrans" cxnId="{0189A7A9-1751-4D9B-BF70-D91E90156E43}">
      <dgm:prSet/>
      <dgm:spPr/>
      <dgm:t>
        <a:bodyPr/>
        <a:lstStyle/>
        <a:p>
          <a:endParaRPr lang="es-CO"/>
        </a:p>
      </dgm:t>
    </dgm:pt>
    <dgm:pt modelId="{85A7FF19-3A89-474B-B218-76A3F2D9431B}" type="pres">
      <dgm:prSet presAssocID="{6BF06735-9DCC-40F1-AA06-29A3A9458870}" presName="Name0" presStyleCnt="0">
        <dgm:presLayoutVars>
          <dgm:chMax val="7"/>
          <dgm:dir/>
          <dgm:animLvl val="lvl"/>
          <dgm:resizeHandles val="exact"/>
        </dgm:presLayoutVars>
      </dgm:prSet>
      <dgm:spPr/>
      <dgm:t>
        <a:bodyPr/>
        <a:lstStyle/>
        <a:p>
          <a:endParaRPr lang="es-CO"/>
        </a:p>
      </dgm:t>
    </dgm:pt>
    <dgm:pt modelId="{1A9120D7-4010-4C10-A65B-4451D7F3FB84}" type="pres">
      <dgm:prSet presAssocID="{6F332DA5-A833-4889-9E32-5F2AFCD03067}" presName="circle1" presStyleLbl="node1" presStyleIdx="0" presStyleCnt="2" custScaleY="105906" custLinFactNeighborX="-1362" custLinFactNeighborY="-497"/>
      <dgm:spPr>
        <a:blipFill rotWithShape="0">
          <a:blip xmlns:r="http://schemas.openxmlformats.org/officeDocument/2006/relationships" r:embed="rId1"/>
          <a:stretch>
            <a:fillRect/>
          </a:stretch>
        </a:blipFill>
      </dgm:spPr>
    </dgm:pt>
    <dgm:pt modelId="{DBCD58BD-69A0-41D9-A8BE-AE555C075495}" type="pres">
      <dgm:prSet presAssocID="{6F332DA5-A833-4889-9E32-5F2AFCD03067}" presName="space" presStyleCnt="0"/>
      <dgm:spPr/>
    </dgm:pt>
    <dgm:pt modelId="{122B876A-4A43-4C25-957D-0567DFE969C6}" type="pres">
      <dgm:prSet presAssocID="{6F332DA5-A833-4889-9E32-5F2AFCD03067}" presName="rect1" presStyleLbl="alignAcc1" presStyleIdx="0" presStyleCnt="2"/>
      <dgm:spPr/>
      <dgm:t>
        <a:bodyPr/>
        <a:lstStyle/>
        <a:p>
          <a:endParaRPr lang="es-CO"/>
        </a:p>
      </dgm:t>
    </dgm:pt>
    <dgm:pt modelId="{6D6EE057-CF9C-4F85-9AE1-48A892AA97BC}" type="pres">
      <dgm:prSet presAssocID="{15B12B4A-5EC2-4371-B94D-6C21C6069205}" presName="vertSpace2" presStyleLbl="node1" presStyleIdx="0" presStyleCnt="2"/>
      <dgm:spPr/>
    </dgm:pt>
    <dgm:pt modelId="{AAD1644B-F8CA-43A4-8141-43E273F1C5AE}" type="pres">
      <dgm:prSet presAssocID="{15B12B4A-5EC2-4371-B94D-6C21C6069205}" presName="circle2" presStyleLbl="node1" presStyleIdx="1" presStyleCnt="2" custScaleX="2020"/>
      <dgm:spPr/>
    </dgm:pt>
    <dgm:pt modelId="{388286ED-BDA6-4A0C-BF66-6C41A70D5570}" type="pres">
      <dgm:prSet presAssocID="{15B12B4A-5EC2-4371-B94D-6C21C6069205}" presName="rect2" presStyleLbl="alignAcc1" presStyleIdx="1" presStyleCnt="2" custScaleY="136100"/>
      <dgm:spPr/>
      <dgm:t>
        <a:bodyPr/>
        <a:lstStyle/>
        <a:p>
          <a:endParaRPr lang="es-CO"/>
        </a:p>
      </dgm:t>
    </dgm:pt>
    <dgm:pt modelId="{B9608BBA-1E13-4D92-9D76-37E09860A8AE}" type="pres">
      <dgm:prSet presAssocID="{6F332DA5-A833-4889-9E32-5F2AFCD03067}" presName="rect1ParTx" presStyleLbl="alignAcc1" presStyleIdx="1" presStyleCnt="2">
        <dgm:presLayoutVars>
          <dgm:chMax val="1"/>
          <dgm:bulletEnabled val="1"/>
        </dgm:presLayoutVars>
      </dgm:prSet>
      <dgm:spPr/>
      <dgm:t>
        <a:bodyPr/>
        <a:lstStyle/>
        <a:p>
          <a:endParaRPr lang="es-CO"/>
        </a:p>
      </dgm:t>
    </dgm:pt>
    <dgm:pt modelId="{99B775BF-11A7-4F8B-A97A-3FE2CEC11B76}" type="pres">
      <dgm:prSet presAssocID="{6F332DA5-A833-4889-9E32-5F2AFCD03067}" presName="rect1ChTx" presStyleLbl="alignAcc1" presStyleIdx="1" presStyleCnt="2">
        <dgm:presLayoutVars>
          <dgm:bulletEnabled val="1"/>
        </dgm:presLayoutVars>
      </dgm:prSet>
      <dgm:spPr/>
    </dgm:pt>
    <dgm:pt modelId="{58EEA592-3288-4EE4-8694-6301A2B09933}" type="pres">
      <dgm:prSet presAssocID="{15B12B4A-5EC2-4371-B94D-6C21C6069205}" presName="rect2ParTx" presStyleLbl="alignAcc1" presStyleIdx="1" presStyleCnt="2">
        <dgm:presLayoutVars>
          <dgm:chMax val="1"/>
          <dgm:bulletEnabled val="1"/>
        </dgm:presLayoutVars>
      </dgm:prSet>
      <dgm:spPr/>
      <dgm:t>
        <a:bodyPr/>
        <a:lstStyle/>
        <a:p>
          <a:endParaRPr lang="es-CO"/>
        </a:p>
      </dgm:t>
    </dgm:pt>
    <dgm:pt modelId="{91B01C1D-6544-42EA-A660-A6F6FB34EB99}" type="pres">
      <dgm:prSet presAssocID="{15B12B4A-5EC2-4371-B94D-6C21C6069205}" presName="rect2ChTx" presStyleLbl="alignAcc1" presStyleIdx="1" presStyleCnt="2" custLinFactNeighborX="692" custLinFactNeighborY="-1535">
        <dgm:presLayoutVars>
          <dgm:bulletEnabled val="1"/>
        </dgm:presLayoutVars>
      </dgm:prSet>
      <dgm:spPr/>
      <dgm:t>
        <a:bodyPr/>
        <a:lstStyle/>
        <a:p>
          <a:endParaRPr lang="es-CO"/>
        </a:p>
      </dgm:t>
    </dgm:pt>
  </dgm:ptLst>
  <dgm:cxnLst>
    <dgm:cxn modelId="{7924157A-CC66-48D5-8FD4-D863FFB5CC21}" type="presOf" srcId="{668FF83A-56D8-4007-ABF1-11A5F8D31090}" destId="{91B01C1D-6544-42EA-A660-A6F6FB34EB99}" srcOrd="0" destOrd="0" presId="urn:microsoft.com/office/officeart/2005/8/layout/target3"/>
    <dgm:cxn modelId="{E80131C9-2B35-4561-963F-F0E076A7BDB2}" type="presOf" srcId="{6F332DA5-A833-4889-9E32-5F2AFCD03067}" destId="{B9608BBA-1E13-4D92-9D76-37E09860A8AE}" srcOrd="1" destOrd="0" presId="urn:microsoft.com/office/officeart/2005/8/layout/target3"/>
    <dgm:cxn modelId="{466560BE-DDFF-47A9-B911-429ACD8ECDD9}" srcId="{6BF06735-9DCC-40F1-AA06-29A3A9458870}" destId="{15B12B4A-5EC2-4371-B94D-6C21C6069205}" srcOrd="1" destOrd="0" parTransId="{A5C0F246-DE4F-4544-BD72-CBCC63B2B434}" sibTransId="{3BABD9EC-439D-40EF-948D-9E8CC1D467E9}"/>
    <dgm:cxn modelId="{29EAA89D-7E95-4693-8634-CE31818801EE}" type="presOf" srcId="{6F332DA5-A833-4889-9E32-5F2AFCD03067}" destId="{122B876A-4A43-4C25-957D-0567DFE969C6}" srcOrd="0" destOrd="0" presId="urn:microsoft.com/office/officeart/2005/8/layout/target3"/>
    <dgm:cxn modelId="{90036355-426B-4443-A6F6-159D8F34859F}" type="presOf" srcId="{15B12B4A-5EC2-4371-B94D-6C21C6069205}" destId="{58EEA592-3288-4EE4-8694-6301A2B09933}" srcOrd="1" destOrd="0" presId="urn:microsoft.com/office/officeart/2005/8/layout/target3"/>
    <dgm:cxn modelId="{B19FEE89-3C1A-46B2-A952-E84F2C517831}" type="presOf" srcId="{6BF06735-9DCC-40F1-AA06-29A3A9458870}" destId="{85A7FF19-3A89-474B-B218-76A3F2D9431B}" srcOrd="0" destOrd="0" presId="urn:microsoft.com/office/officeart/2005/8/layout/target3"/>
    <dgm:cxn modelId="{0189A7A9-1751-4D9B-BF70-D91E90156E43}" srcId="{15B12B4A-5EC2-4371-B94D-6C21C6069205}" destId="{668FF83A-56D8-4007-ABF1-11A5F8D31090}" srcOrd="0" destOrd="0" parTransId="{4647B81B-6F1B-4C04-A065-3449E34DDEE9}" sibTransId="{F55A9391-E7B0-4CA9-9D7D-C4CE19E2D0A4}"/>
    <dgm:cxn modelId="{4632105D-CEEF-4A9E-B7D6-EE0469E93F39}" srcId="{6BF06735-9DCC-40F1-AA06-29A3A9458870}" destId="{6F332DA5-A833-4889-9E32-5F2AFCD03067}" srcOrd="0" destOrd="0" parTransId="{2A38B967-F457-4669-9587-F30CDC889AD2}" sibTransId="{125C2CE1-B185-44FA-85A9-F7E28A1A436C}"/>
    <dgm:cxn modelId="{2B3A77A6-DA5D-4C4F-B989-3FD384BE16D4}" type="presOf" srcId="{15B12B4A-5EC2-4371-B94D-6C21C6069205}" destId="{388286ED-BDA6-4A0C-BF66-6C41A70D5570}" srcOrd="0" destOrd="0" presId="urn:microsoft.com/office/officeart/2005/8/layout/target3"/>
    <dgm:cxn modelId="{92B16D46-4BE0-42DF-8E1A-279EA1AFC8FD}" type="presParOf" srcId="{85A7FF19-3A89-474B-B218-76A3F2D9431B}" destId="{1A9120D7-4010-4C10-A65B-4451D7F3FB84}" srcOrd="0" destOrd="0" presId="urn:microsoft.com/office/officeart/2005/8/layout/target3"/>
    <dgm:cxn modelId="{D62ACE3C-0835-4B65-9528-14AE641D16D4}" type="presParOf" srcId="{85A7FF19-3A89-474B-B218-76A3F2D9431B}" destId="{DBCD58BD-69A0-41D9-A8BE-AE555C075495}" srcOrd="1" destOrd="0" presId="urn:microsoft.com/office/officeart/2005/8/layout/target3"/>
    <dgm:cxn modelId="{1DD70BC1-A6C7-470A-86A5-EA4FDB96B6D3}" type="presParOf" srcId="{85A7FF19-3A89-474B-B218-76A3F2D9431B}" destId="{122B876A-4A43-4C25-957D-0567DFE969C6}" srcOrd="2" destOrd="0" presId="urn:microsoft.com/office/officeart/2005/8/layout/target3"/>
    <dgm:cxn modelId="{D9344BE1-2924-41C5-8EE6-AD35E9E86945}" type="presParOf" srcId="{85A7FF19-3A89-474B-B218-76A3F2D9431B}" destId="{6D6EE057-CF9C-4F85-9AE1-48A892AA97BC}" srcOrd="3" destOrd="0" presId="urn:microsoft.com/office/officeart/2005/8/layout/target3"/>
    <dgm:cxn modelId="{EE2C76C1-4A88-4DCA-8453-D6BAEBA469A3}" type="presParOf" srcId="{85A7FF19-3A89-474B-B218-76A3F2D9431B}" destId="{AAD1644B-F8CA-43A4-8141-43E273F1C5AE}" srcOrd="4" destOrd="0" presId="urn:microsoft.com/office/officeart/2005/8/layout/target3"/>
    <dgm:cxn modelId="{4D02D76B-A872-4BC4-A996-919A21578EC3}" type="presParOf" srcId="{85A7FF19-3A89-474B-B218-76A3F2D9431B}" destId="{388286ED-BDA6-4A0C-BF66-6C41A70D5570}" srcOrd="5" destOrd="0" presId="urn:microsoft.com/office/officeart/2005/8/layout/target3"/>
    <dgm:cxn modelId="{9166BFD1-EADC-4D03-90AE-65B7DBFB654D}" type="presParOf" srcId="{85A7FF19-3A89-474B-B218-76A3F2D9431B}" destId="{B9608BBA-1E13-4D92-9D76-37E09860A8AE}" srcOrd="6" destOrd="0" presId="urn:microsoft.com/office/officeart/2005/8/layout/target3"/>
    <dgm:cxn modelId="{2DA97449-1A51-41A6-BE75-E91F7ED1F33B}" type="presParOf" srcId="{85A7FF19-3A89-474B-B218-76A3F2D9431B}" destId="{99B775BF-11A7-4F8B-A97A-3FE2CEC11B76}" srcOrd="7" destOrd="0" presId="urn:microsoft.com/office/officeart/2005/8/layout/target3"/>
    <dgm:cxn modelId="{26DACBE1-4E9C-499F-9742-939D060BFDAA}" type="presParOf" srcId="{85A7FF19-3A89-474B-B218-76A3F2D9431B}" destId="{58EEA592-3288-4EE4-8694-6301A2B09933}" srcOrd="8" destOrd="0" presId="urn:microsoft.com/office/officeart/2005/8/layout/target3"/>
    <dgm:cxn modelId="{112D14AF-29F8-428F-A444-7FF83D552FD7}" type="presParOf" srcId="{85A7FF19-3A89-474B-B218-76A3F2D9431B}" destId="{91B01C1D-6544-42EA-A660-A6F6FB34EB99}" srcOrd="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904AF4-478D-41D6-90B3-695EA8BE90B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136004D9-B10C-48AE-B282-7EFA052BD350}">
      <dgm:prSet custT="1"/>
      <dgm:spPr>
        <a:solidFill>
          <a:schemeClr val="accent2"/>
        </a:solidFill>
      </dgm:spPr>
      <dgm:t>
        <a:bodyPr/>
        <a:lstStyle/>
        <a:p>
          <a:pPr rtl="0"/>
          <a:r>
            <a:rPr lang="es-CO" sz="1800" dirty="0" smtClean="0"/>
            <a:t>Tu como padre y madre, debes estar vigilante de tus hijos e hijas, para que esta situación no se presente. Recuerde: </a:t>
          </a:r>
          <a:r>
            <a:rPr lang="es-CO" sz="2000" b="1" dirty="0" smtClean="0">
              <a:solidFill>
                <a:schemeClr val="tx1"/>
              </a:solidFill>
            </a:rPr>
            <a:t>1Cor,3:16.</a:t>
          </a:r>
          <a:r>
            <a:rPr lang="es-CO" sz="1800" dirty="0" smtClean="0"/>
            <a:t> ¿Acaso no sabéis que sois templo de Dios y que el Espíritu de Dios está en vosotros?</a:t>
          </a:r>
          <a:endParaRPr lang="es-CO" sz="1800" dirty="0"/>
        </a:p>
      </dgm:t>
    </dgm:pt>
    <dgm:pt modelId="{A1AF81BF-38ED-44FE-BAB0-0703940BB37B}" type="parTrans" cxnId="{5F366B65-6746-4EFB-B84D-AD203CBB95E5}">
      <dgm:prSet/>
      <dgm:spPr/>
      <dgm:t>
        <a:bodyPr/>
        <a:lstStyle/>
        <a:p>
          <a:endParaRPr lang="es-CO"/>
        </a:p>
      </dgm:t>
    </dgm:pt>
    <dgm:pt modelId="{4FD73160-2110-4D86-8DE3-341FCDD0D8EF}" type="sibTrans" cxnId="{5F366B65-6746-4EFB-B84D-AD203CBB95E5}">
      <dgm:prSet/>
      <dgm:spPr/>
      <dgm:t>
        <a:bodyPr/>
        <a:lstStyle/>
        <a:p>
          <a:endParaRPr lang="es-CO"/>
        </a:p>
      </dgm:t>
    </dgm:pt>
    <dgm:pt modelId="{28D9CD81-5510-4CF9-A619-63696B4AA166}">
      <dgm:prSet/>
      <dgm:spPr>
        <a:solidFill>
          <a:schemeClr val="accent2"/>
        </a:solidFill>
      </dgm:spPr>
      <dgm:t>
        <a:bodyPr/>
        <a:lstStyle/>
        <a:p>
          <a:pPr rtl="0"/>
          <a:r>
            <a:rPr lang="es-CO" dirty="0" smtClean="0"/>
            <a:t>Dios nos dio los órganos genitales masculinos y femeninos con un propósito especial, para procrear, por tanto, debemos conservarlos en santidad para disfrutar de acuerdo al plan de Dios después del matrimonio Gen.1:28</a:t>
          </a:r>
          <a:r>
            <a:rPr lang="es-CO" b="1" baseline="30000" dirty="0" smtClean="0"/>
            <a:t>.</a:t>
          </a:r>
          <a:r>
            <a:rPr lang="es-CO" b="1" dirty="0" smtClean="0"/>
            <a:t> </a:t>
          </a:r>
          <a:r>
            <a:rPr lang="es-CO" dirty="0" smtClean="0"/>
            <a:t>Los bendijo</a:t>
          </a:r>
          <a:r>
            <a:rPr lang="es-CO" baseline="30000" dirty="0" smtClean="0"/>
            <a:t> </a:t>
          </a:r>
          <a:r>
            <a:rPr lang="es-CO" dirty="0" smtClean="0"/>
            <a:t>Dios y les dijo: "Fructificad y multiplicaos». Note primero el matrimonio y después «multiplicaos»</a:t>
          </a:r>
          <a:endParaRPr lang="es-CO" dirty="0"/>
        </a:p>
      </dgm:t>
    </dgm:pt>
    <dgm:pt modelId="{FA1BFB6D-87F0-4B3B-8ED0-4BB0033387B6}" type="parTrans" cxnId="{EA66F69D-9FB6-47A2-A93C-AD0DFE0D98D0}">
      <dgm:prSet/>
      <dgm:spPr/>
      <dgm:t>
        <a:bodyPr/>
        <a:lstStyle/>
        <a:p>
          <a:endParaRPr lang="es-CO"/>
        </a:p>
      </dgm:t>
    </dgm:pt>
    <dgm:pt modelId="{DFD75910-057E-4FE0-B69A-0CEAA3809938}" type="sibTrans" cxnId="{EA66F69D-9FB6-47A2-A93C-AD0DFE0D98D0}">
      <dgm:prSet/>
      <dgm:spPr/>
      <dgm:t>
        <a:bodyPr/>
        <a:lstStyle/>
        <a:p>
          <a:endParaRPr lang="es-CO"/>
        </a:p>
      </dgm:t>
    </dgm:pt>
    <dgm:pt modelId="{5EB45827-4388-4E80-B838-C33BA11F7035}">
      <dgm:prSet/>
      <dgm:spPr>
        <a:solidFill>
          <a:schemeClr val="accent2"/>
        </a:solidFill>
      </dgm:spPr>
      <dgm:t>
        <a:bodyPr/>
        <a:lstStyle/>
        <a:p>
          <a:pPr rtl="0"/>
          <a:r>
            <a:rPr lang="es-CO" dirty="0" smtClean="0"/>
            <a:t>La «masturbación» tanto en hombres como en mujeres es una desviación del plan trazado por Dios, y es fruto del pecado.   </a:t>
          </a:r>
          <a:endParaRPr lang="es-CO" dirty="0"/>
        </a:p>
      </dgm:t>
    </dgm:pt>
    <dgm:pt modelId="{757EE780-36AB-49E6-BB60-C92A438D9668}" type="parTrans" cxnId="{C07FD16A-66C5-4A79-A013-ECA90921B28D}">
      <dgm:prSet/>
      <dgm:spPr/>
      <dgm:t>
        <a:bodyPr/>
        <a:lstStyle/>
        <a:p>
          <a:endParaRPr lang="es-CO"/>
        </a:p>
      </dgm:t>
    </dgm:pt>
    <dgm:pt modelId="{56F4C913-B577-4AC8-BF71-1B6BC9673C60}" type="sibTrans" cxnId="{C07FD16A-66C5-4A79-A013-ECA90921B28D}">
      <dgm:prSet/>
      <dgm:spPr/>
      <dgm:t>
        <a:bodyPr/>
        <a:lstStyle/>
        <a:p>
          <a:endParaRPr lang="es-CO"/>
        </a:p>
      </dgm:t>
    </dgm:pt>
    <dgm:pt modelId="{BEDB0C6D-AFB1-4BFD-BAEF-EAFD9B0CCF53}" type="pres">
      <dgm:prSet presAssocID="{62904AF4-478D-41D6-90B3-695EA8BE90B7}" presName="linear" presStyleCnt="0">
        <dgm:presLayoutVars>
          <dgm:animLvl val="lvl"/>
          <dgm:resizeHandles val="exact"/>
        </dgm:presLayoutVars>
      </dgm:prSet>
      <dgm:spPr/>
      <dgm:t>
        <a:bodyPr/>
        <a:lstStyle/>
        <a:p>
          <a:endParaRPr lang="es-CO"/>
        </a:p>
      </dgm:t>
    </dgm:pt>
    <dgm:pt modelId="{BC7650E7-6834-4DA9-AF5C-5B8ED47DCE75}" type="pres">
      <dgm:prSet presAssocID="{136004D9-B10C-48AE-B282-7EFA052BD350}" presName="parentText" presStyleLbl="node1" presStyleIdx="0" presStyleCnt="3">
        <dgm:presLayoutVars>
          <dgm:chMax val="0"/>
          <dgm:bulletEnabled val="1"/>
        </dgm:presLayoutVars>
      </dgm:prSet>
      <dgm:spPr/>
      <dgm:t>
        <a:bodyPr/>
        <a:lstStyle/>
        <a:p>
          <a:endParaRPr lang="es-CO"/>
        </a:p>
      </dgm:t>
    </dgm:pt>
    <dgm:pt modelId="{8289C508-6746-41FE-8E78-D559F48F36D5}" type="pres">
      <dgm:prSet presAssocID="{4FD73160-2110-4D86-8DE3-341FCDD0D8EF}" presName="spacer" presStyleCnt="0"/>
      <dgm:spPr/>
    </dgm:pt>
    <dgm:pt modelId="{9338EFA2-CBE8-47F8-8B3E-217B676DDA2F}" type="pres">
      <dgm:prSet presAssocID="{28D9CD81-5510-4CF9-A619-63696B4AA166}" presName="parentText" presStyleLbl="node1" presStyleIdx="1" presStyleCnt="3">
        <dgm:presLayoutVars>
          <dgm:chMax val="0"/>
          <dgm:bulletEnabled val="1"/>
        </dgm:presLayoutVars>
      </dgm:prSet>
      <dgm:spPr/>
      <dgm:t>
        <a:bodyPr/>
        <a:lstStyle/>
        <a:p>
          <a:endParaRPr lang="es-CO"/>
        </a:p>
      </dgm:t>
    </dgm:pt>
    <dgm:pt modelId="{00A3A9AC-C73A-4DBD-831E-058C7C30F520}" type="pres">
      <dgm:prSet presAssocID="{DFD75910-057E-4FE0-B69A-0CEAA3809938}" presName="spacer" presStyleCnt="0"/>
      <dgm:spPr/>
    </dgm:pt>
    <dgm:pt modelId="{2D42DAC0-0D9E-4413-AEF3-C3F4BEC6CBA7}" type="pres">
      <dgm:prSet presAssocID="{5EB45827-4388-4E80-B838-C33BA11F7035}" presName="parentText" presStyleLbl="node1" presStyleIdx="2" presStyleCnt="3">
        <dgm:presLayoutVars>
          <dgm:chMax val="0"/>
          <dgm:bulletEnabled val="1"/>
        </dgm:presLayoutVars>
      </dgm:prSet>
      <dgm:spPr/>
      <dgm:t>
        <a:bodyPr/>
        <a:lstStyle/>
        <a:p>
          <a:endParaRPr lang="es-CO"/>
        </a:p>
      </dgm:t>
    </dgm:pt>
  </dgm:ptLst>
  <dgm:cxnLst>
    <dgm:cxn modelId="{C07FD16A-66C5-4A79-A013-ECA90921B28D}" srcId="{62904AF4-478D-41D6-90B3-695EA8BE90B7}" destId="{5EB45827-4388-4E80-B838-C33BA11F7035}" srcOrd="2" destOrd="0" parTransId="{757EE780-36AB-49E6-BB60-C92A438D9668}" sibTransId="{56F4C913-B577-4AC8-BF71-1B6BC9673C60}"/>
    <dgm:cxn modelId="{FDA4BA0F-7C8F-4A43-BD71-CA0EB411823D}" type="presOf" srcId="{28D9CD81-5510-4CF9-A619-63696B4AA166}" destId="{9338EFA2-CBE8-47F8-8B3E-217B676DDA2F}" srcOrd="0" destOrd="0" presId="urn:microsoft.com/office/officeart/2005/8/layout/vList2"/>
    <dgm:cxn modelId="{0A5C78A9-2936-4CFA-9EC3-86FCE5264340}" type="presOf" srcId="{62904AF4-478D-41D6-90B3-695EA8BE90B7}" destId="{BEDB0C6D-AFB1-4BFD-BAEF-EAFD9B0CCF53}" srcOrd="0" destOrd="0" presId="urn:microsoft.com/office/officeart/2005/8/layout/vList2"/>
    <dgm:cxn modelId="{5F366B65-6746-4EFB-B84D-AD203CBB95E5}" srcId="{62904AF4-478D-41D6-90B3-695EA8BE90B7}" destId="{136004D9-B10C-48AE-B282-7EFA052BD350}" srcOrd="0" destOrd="0" parTransId="{A1AF81BF-38ED-44FE-BAB0-0703940BB37B}" sibTransId="{4FD73160-2110-4D86-8DE3-341FCDD0D8EF}"/>
    <dgm:cxn modelId="{EA66F69D-9FB6-47A2-A93C-AD0DFE0D98D0}" srcId="{62904AF4-478D-41D6-90B3-695EA8BE90B7}" destId="{28D9CD81-5510-4CF9-A619-63696B4AA166}" srcOrd="1" destOrd="0" parTransId="{FA1BFB6D-87F0-4B3B-8ED0-4BB0033387B6}" sibTransId="{DFD75910-057E-4FE0-B69A-0CEAA3809938}"/>
    <dgm:cxn modelId="{FDE7F0B8-41CF-4B5E-8BFA-F1304D792376}" type="presOf" srcId="{5EB45827-4388-4E80-B838-C33BA11F7035}" destId="{2D42DAC0-0D9E-4413-AEF3-C3F4BEC6CBA7}" srcOrd="0" destOrd="0" presId="urn:microsoft.com/office/officeart/2005/8/layout/vList2"/>
    <dgm:cxn modelId="{CB9F6788-A300-440C-8C58-4E6860559D7A}" type="presOf" srcId="{136004D9-B10C-48AE-B282-7EFA052BD350}" destId="{BC7650E7-6834-4DA9-AF5C-5B8ED47DCE75}" srcOrd="0" destOrd="0" presId="urn:microsoft.com/office/officeart/2005/8/layout/vList2"/>
    <dgm:cxn modelId="{C5B729F6-C41E-4099-919C-A68EC36E56D2}" type="presParOf" srcId="{BEDB0C6D-AFB1-4BFD-BAEF-EAFD9B0CCF53}" destId="{BC7650E7-6834-4DA9-AF5C-5B8ED47DCE75}" srcOrd="0" destOrd="0" presId="urn:microsoft.com/office/officeart/2005/8/layout/vList2"/>
    <dgm:cxn modelId="{74784E9D-4C94-4340-B4C8-9BEF3B4B67C9}" type="presParOf" srcId="{BEDB0C6D-AFB1-4BFD-BAEF-EAFD9B0CCF53}" destId="{8289C508-6746-41FE-8E78-D559F48F36D5}" srcOrd="1" destOrd="0" presId="urn:microsoft.com/office/officeart/2005/8/layout/vList2"/>
    <dgm:cxn modelId="{B4E12A2B-BB72-4AF8-8907-A12543711A65}" type="presParOf" srcId="{BEDB0C6D-AFB1-4BFD-BAEF-EAFD9B0CCF53}" destId="{9338EFA2-CBE8-47F8-8B3E-217B676DDA2F}" srcOrd="2" destOrd="0" presId="urn:microsoft.com/office/officeart/2005/8/layout/vList2"/>
    <dgm:cxn modelId="{D96AD3F3-2695-43B2-879F-E09B3FC9B38E}" type="presParOf" srcId="{BEDB0C6D-AFB1-4BFD-BAEF-EAFD9B0CCF53}" destId="{00A3A9AC-C73A-4DBD-831E-058C7C30F520}" srcOrd="3" destOrd="0" presId="urn:microsoft.com/office/officeart/2005/8/layout/vList2"/>
    <dgm:cxn modelId="{44880BA2-EAE0-46B6-9A8C-4FDEC05035EC}" type="presParOf" srcId="{BEDB0C6D-AFB1-4BFD-BAEF-EAFD9B0CCF53}" destId="{2D42DAC0-0D9E-4413-AEF3-C3F4BEC6CBA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6659A6-D98A-48C5-A653-F6A9E116A72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6EFB3898-61EB-49DF-BEC0-BD532A494ACA}">
      <dgm:prSet/>
      <dgm:spPr>
        <a:solidFill>
          <a:schemeClr val="accent2"/>
        </a:solidFill>
      </dgm:spPr>
      <dgm:t>
        <a:bodyPr/>
        <a:lstStyle/>
        <a:p>
          <a:pPr rtl="0"/>
          <a:r>
            <a:rPr lang="es-CO" dirty="0" smtClean="0"/>
            <a:t>Quiero recalcar aquí otro aspecto de la sexualidad contra la cual deben estar en guardia los padres, se trata del homosexualismo y el lesbianismo adolescente, el cual se está expandiendo por el mundo como una ola destructiva.</a:t>
          </a:r>
          <a:endParaRPr lang="es-CO" dirty="0"/>
        </a:p>
      </dgm:t>
    </dgm:pt>
    <dgm:pt modelId="{F96B8E51-C74F-4A7D-9E38-64C50B5C6688}" type="parTrans" cxnId="{692C5ED5-061B-4D8E-B88B-9E1498CC6CBC}">
      <dgm:prSet/>
      <dgm:spPr/>
      <dgm:t>
        <a:bodyPr/>
        <a:lstStyle/>
        <a:p>
          <a:endParaRPr lang="es-CO"/>
        </a:p>
      </dgm:t>
    </dgm:pt>
    <dgm:pt modelId="{56623D7C-B303-48E5-9B27-3AC767D696EF}" type="sibTrans" cxnId="{692C5ED5-061B-4D8E-B88B-9E1498CC6CBC}">
      <dgm:prSet/>
      <dgm:spPr/>
      <dgm:t>
        <a:bodyPr/>
        <a:lstStyle/>
        <a:p>
          <a:endParaRPr lang="es-CO"/>
        </a:p>
      </dgm:t>
    </dgm:pt>
    <dgm:pt modelId="{8A1E7A7E-97F2-4660-8DA0-06F39DF20036}">
      <dgm:prSet custT="1"/>
      <dgm:spPr>
        <a:solidFill>
          <a:schemeClr val="accent2"/>
        </a:solidFill>
      </dgm:spPr>
      <dgm:t>
        <a:bodyPr/>
        <a:lstStyle/>
        <a:p>
          <a:pPr rtl="0"/>
          <a:r>
            <a:rPr lang="es-CO" sz="2000" b="1" dirty="0" smtClean="0">
              <a:solidFill>
                <a:schemeClr val="tx1"/>
              </a:solidFill>
            </a:rPr>
            <a:t>Mat.24:37-39</a:t>
          </a:r>
          <a:r>
            <a:rPr lang="es-CO" sz="2100" dirty="0" smtClean="0"/>
            <a:t>. Pero como en los días de Noé, así será la venida del Hijo del hombre, </a:t>
          </a:r>
          <a:r>
            <a:rPr lang="es-CO" sz="2100" b="1" baseline="30000" dirty="0" smtClean="0"/>
            <a:t>38 </a:t>
          </a:r>
          <a:r>
            <a:rPr lang="es-CO" sz="2100" dirty="0" smtClean="0"/>
            <a:t>pues como en los días antes del diluvio estaban comiendo y bebiendo,</a:t>
          </a:r>
          <a:r>
            <a:rPr lang="es-CO" sz="2100" i="1" u="sng" dirty="0" smtClean="0"/>
            <a:t> casándose</a:t>
          </a:r>
          <a:r>
            <a:rPr lang="es-CO" sz="2100" dirty="0" smtClean="0"/>
            <a:t> y dando en casamiento, hasta el día en que Noé entró en el arca, </a:t>
          </a:r>
          <a:r>
            <a:rPr lang="es-CO" sz="2100" b="1" baseline="30000" dirty="0" smtClean="0"/>
            <a:t>39 </a:t>
          </a:r>
          <a:r>
            <a:rPr lang="es-CO" sz="2100" dirty="0" smtClean="0"/>
            <a:t>y no entendieron hasta que vino el diluvio y se los llevó a todos, así será también la venida del Hijo del hombre.</a:t>
          </a:r>
          <a:endParaRPr lang="es-CO" sz="2100" dirty="0"/>
        </a:p>
      </dgm:t>
    </dgm:pt>
    <dgm:pt modelId="{5608EDD5-A56B-4CD1-8CFF-B4443AE6F595}" type="parTrans" cxnId="{21CCB90F-0B39-4D19-ABAA-935B4AC9221F}">
      <dgm:prSet/>
      <dgm:spPr/>
      <dgm:t>
        <a:bodyPr/>
        <a:lstStyle/>
        <a:p>
          <a:endParaRPr lang="es-CO"/>
        </a:p>
      </dgm:t>
    </dgm:pt>
    <dgm:pt modelId="{95DB2F1C-7779-46B0-A914-37ECCDD99B65}" type="sibTrans" cxnId="{21CCB90F-0B39-4D19-ABAA-935B4AC9221F}">
      <dgm:prSet/>
      <dgm:spPr/>
      <dgm:t>
        <a:bodyPr/>
        <a:lstStyle/>
        <a:p>
          <a:endParaRPr lang="es-CO"/>
        </a:p>
      </dgm:t>
    </dgm:pt>
    <dgm:pt modelId="{7AEEC9D5-5BDF-4533-B37C-CD788F34B156}">
      <dgm:prSet/>
      <dgm:spPr>
        <a:solidFill>
          <a:schemeClr val="accent2"/>
        </a:solidFill>
      </dgm:spPr>
      <dgm:t>
        <a:bodyPr/>
        <a:lstStyle/>
        <a:p>
          <a:pPr rtl="0"/>
          <a:r>
            <a:rPr lang="es-CO" dirty="0" smtClean="0"/>
            <a:t>Nota: Casándose, se refiere a que se </a:t>
          </a:r>
          <a:r>
            <a:rPr lang="es-CO" b="1" i="1" u="sng" dirty="0" smtClean="0"/>
            <a:t>casan dos hombres o dos mujeres</a:t>
          </a:r>
          <a:r>
            <a:rPr lang="es-CO" dirty="0" smtClean="0"/>
            <a:t>, lo cual ya está siendo aprobado por las leyes en muchos países y que Dios lo desaprueba totalmente </a:t>
          </a:r>
          <a:r>
            <a:rPr lang="es-CO" b="1" dirty="0" smtClean="0">
              <a:solidFill>
                <a:schemeClr val="tx1"/>
              </a:solidFill>
            </a:rPr>
            <a:t>(lea Rom.1:26,27; 1Cor.6:9,10).</a:t>
          </a:r>
          <a:endParaRPr lang="es-CO" b="1" dirty="0">
            <a:solidFill>
              <a:schemeClr val="tx1"/>
            </a:solidFill>
          </a:endParaRPr>
        </a:p>
      </dgm:t>
    </dgm:pt>
    <dgm:pt modelId="{D05F37C4-0567-4916-BEE3-69352B63846F}" type="parTrans" cxnId="{EF0F8A92-2DDE-40C9-BB0A-601F0ACEC9EF}">
      <dgm:prSet/>
      <dgm:spPr/>
      <dgm:t>
        <a:bodyPr/>
        <a:lstStyle/>
        <a:p>
          <a:endParaRPr lang="es-CO"/>
        </a:p>
      </dgm:t>
    </dgm:pt>
    <dgm:pt modelId="{24AB6ED1-7A40-4588-930A-CA3F76A701FF}" type="sibTrans" cxnId="{EF0F8A92-2DDE-40C9-BB0A-601F0ACEC9EF}">
      <dgm:prSet/>
      <dgm:spPr/>
      <dgm:t>
        <a:bodyPr/>
        <a:lstStyle/>
        <a:p>
          <a:endParaRPr lang="es-CO"/>
        </a:p>
      </dgm:t>
    </dgm:pt>
    <dgm:pt modelId="{31F46E51-CE55-4CEC-BAAF-32A0544AFC2A}" type="pres">
      <dgm:prSet presAssocID="{BC6659A6-D98A-48C5-A653-F6A9E116A725}" presName="linear" presStyleCnt="0">
        <dgm:presLayoutVars>
          <dgm:animLvl val="lvl"/>
          <dgm:resizeHandles val="exact"/>
        </dgm:presLayoutVars>
      </dgm:prSet>
      <dgm:spPr/>
      <dgm:t>
        <a:bodyPr/>
        <a:lstStyle/>
        <a:p>
          <a:endParaRPr lang="es-CO"/>
        </a:p>
      </dgm:t>
    </dgm:pt>
    <dgm:pt modelId="{98FEA44C-2D98-4107-B687-65A01CD43713}" type="pres">
      <dgm:prSet presAssocID="{6EFB3898-61EB-49DF-BEC0-BD532A494ACA}" presName="parentText" presStyleLbl="node1" presStyleIdx="0" presStyleCnt="3">
        <dgm:presLayoutVars>
          <dgm:chMax val="0"/>
          <dgm:bulletEnabled val="1"/>
        </dgm:presLayoutVars>
      </dgm:prSet>
      <dgm:spPr/>
      <dgm:t>
        <a:bodyPr/>
        <a:lstStyle/>
        <a:p>
          <a:endParaRPr lang="es-CO"/>
        </a:p>
      </dgm:t>
    </dgm:pt>
    <dgm:pt modelId="{6A82FD9C-CFEE-495F-B91D-2AB38ED49109}" type="pres">
      <dgm:prSet presAssocID="{56623D7C-B303-48E5-9B27-3AC767D696EF}" presName="spacer" presStyleCnt="0"/>
      <dgm:spPr/>
    </dgm:pt>
    <dgm:pt modelId="{6C53AEE0-4B9C-4E7D-B042-F2DDF4B0C15F}" type="pres">
      <dgm:prSet presAssocID="{8A1E7A7E-97F2-4660-8DA0-06F39DF20036}" presName="parentText" presStyleLbl="node1" presStyleIdx="1" presStyleCnt="3">
        <dgm:presLayoutVars>
          <dgm:chMax val="0"/>
          <dgm:bulletEnabled val="1"/>
        </dgm:presLayoutVars>
      </dgm:prSet>
      <dgm:spPr/>
      <dgm:t>
        <a:bodyPr/>
        <a:lstStyle/>
        <a:p>
          <a:endParaRPr lang="es-CO"/>
        </a:p>
      </dgm:t>
    </dgm:pt>
    <dgm:pt modelId="{91C34CE1-9244-4E0F-B7DE-55047D52AEB4}" type="pres">
      <dgm:prSet presAssocID="{95DB2F1C-7779-46B0-A914-37ECCDD99B65}" presName="spacer" presStyleCnt="0"/>
      <dgm:spPr/>
    </dgm:pt>
    <dgm:pt modelId="{2EA85847-B713-449C-BBF5-CE78A8F98058}" type="pres">
      <dgm:prSet presAssocID="{7AEEC9D5-5BDF-4533-B37C-CD788F34B156}" presName="parentText" presStyleLbl="node1" presStyleIdx="2" presStyleCnt="3">
        <dgm:presLayoutVars>
          <dgm:chMax val="0"/>
          <dgm:bulletEnabled val="1"/>
        </dgm:presLayoutVars>
      </dgm:prSet>
      <dgm:spPr/>
      <dgm:t>
        <a:bodyPr/>
        <a:lstStyle/>
        <a:p>
          <a:endParaRPr lang="es-CO"/>
        </a:p>
      </dgm:t>
    </dgm:pt>
  </dgm:ptLst>
  <dgm:cxnLst>
    <dgm:cxn modelId="{EF0F8A92-2DDE-40C9-BB0A-601F0ACEC9EF}" srcId="{BC6659A6-D98A-48C5-A653-F6A9E116A725}" destId="{7AEEC9D5-5BDF-4533-B37C-CD788F34B156}" srcOrd="2" destOrd="0" parTransId="{D05F37C4-0567-4916-BEE3-69352B63846F}" sibTransId="{24AB6ED1-7A40-4588-930A-CA3F76A701FF}"/>
    <dgm:cxn modelId="{76E2A714-5561-49E9-9BB6-580197590F99}" type="presOf" srcId="{BC6659A6-D98A-48C5-A653-F6A9E116A725}" destId="{31F46E51-CE55-4CEC-BAAF-32A0544AFC2A}" srcOrd="0" destOrd="0" presId="urn:microsoft.com/office/officeart/2005/8/layout/vList2"/>
    <dgm:cxn modelId="{21CCB90F-0B39-4D19-ABAA-935B4AC9221F}" srcId="{BC6659A6-D98A-48C5-A653-F6A9E116A725}" destId="{8A1E7A7E-97F2-4660-8DA0-06F39DF20036}" srcOrd="1" destOrd="0" parTransId="{5608EDD5-A56B-4CD1-8CFF-B4443AE6F595}" sibTransId="{95DB2F1C-7779-46B0-A914-37ECCDD99B65}"/>
    <dgm:cxn modelId="{6F0CF482-B7CA-499B-A812-AABC7E2DC1F8}" type="presOf" srcId="{8A1E7A7E-97F2-4660-8DA0-06F39DF20036}" destId="{6C53AEE0-4B9C-4E7D-B042-F2DDF4B0C15F}" srcOrd="0" destOrd="0" presId="urn:microsoft.com/office/officeart/2005/8/layout/vList2"/>
    <dgm:cxn modelId="{D34BF583-AF51-4D75-9FB5-0FCBBC4D3AE9}" type="presOf" srcId="{6EFB3898-61EB-49DF-BEC0-BD532A494ACA}" destId="{98FEA44C-2D98-4107-B687-65A01CD43713}" srcOrd="0" destOrd="0" presId="urn:microsoft.com/office/officeart/2005/8/layout/vList2"/>
    <dgm:cxn modelId="{692C5ED5-061B-4D8E-B88B-9E1498CC6CBC}" srcId="{BC6659A6-D98A-48C5-A653-F6A9E116A725}" destId="{6EFB3898-61EB-49DF-BEC0-BD532A494ACA}" srcOrd="0" destOrd="0" parTransId="{F96B8E51-C74F-4A7D-9E38-64C50B5C6688}" sibTransId="{56623D7C-B303-48E5-9B27-3AC767D696EF}"/>
    <dgm:cxn modelId="{633EE4B2-F15A-42D5-A522-67112CC05A90}" type="presOf" srcId="{7AEEC9D5-5BDF-4533-B37C-CD788F34B156}" destId="{2EA85847-B713-449C-BBF5-CE78A8F98058}" srcOrd="0" destOrd="0" presId="urn:microsoft.com/office/officeart/2005/8/layout/vList2"/>
    <dgm:cxn modelId="{EE3D2200-F376-4CD2-A623-0D7601BFC719}" type="presParOf" srcId="{31F46E51-CE55-4CEC-BAAF-32A0544AFC2A}" destId="{98FEA44C-2D98-4107-B687-65A01CD43713}" srcOrd="0" destOrd="0" presId="urn:microsoft.com/office/officeart/2005/8/layout/vList2"/>
    <dgm:cxn modelId="{9B4EB350-EDDE-426C-B5F7-CDA9B18B8D1B}" type="presParOf" srcId="{31F46E51-CE55-4CEC-BAAF-32A0544AFC2A}" destId="{6A82FD9C-CFEE-495F-B91D-2AB38ED49109}" srcOrd="1" destOrd="0" presId="urn:microsoft.com/office/officeart/2005/8/layout/vList2"/>
    <dgm:cxn modelId="{7B070047-8150-4680-B866-08C1904D1CFE}" type="presParOf" srcId="{31F46E51-CE55-4CEC-BAAF-32A0544AFC2A}" destId="{6C53AEE0-4B9C-4E7D-B042-F2DDF4B0C15F}" srcOrd="2" destOrd="0" presId="urn:microsoft.com/office/officeart/2005/8/layout/vList2"/>
    <dgm:cxn modelId="{134A2F3D-36AD-4B3D-8A78-7BE94DEEA800}" type="presParOf" srcId="{31F46E51-CE55-4CEC-BAAF-32A0544AFC2A}" destId="{91C34CE1-9244-4E0F-B7DE-55047D52AEB4}" srcOrd="3" destOrd="0" presId="urn:microsoft.com/office/officeart/2005/8/layout/vList2"/>
    <dgm:cxn modelId="{9E938F99-FF79-4FA7-978A-EDA5D0DB5F11}" type="presParOf" srcId="{31F46E51-CE55-4CEC-BAAF-32A0544AFC2A}" destId="{2EA85847-B713-449C-BBF5-CE78A8F9805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DADBB8-50E7-44E0-B6BB-C1983A0C2A8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95E7B100-FEB2-46FF-9DBD-71002F60964E}">
      <dgm:prSet custT="1"/>
      <dgm:spPr/>
      <dgm:t>
        <a:bodyPr/>
        <a:lstStyle/>
        <a:p>
          <a:pPr rtl="0"/>
          <a:r>
            <a:rPr lang="es-CO" sz="2400" dirty="0" smtClean="0"/>
            <a:t>Tenga en cuenta que sus hijos pueden buscarlo para resolver alguna de las siguientes inquietudes y es importante que sepa responder. </a:t>
          </a:r>
          <a:endParaRPr lang="es-CO" sz="2400" dirty="0"/>
        </a:p>
      </dgm:t>
    </dgm:pt>
    <dgm:pt modelId="{348F1793-C8EB-4E65-8556-8EDCD6F8DBFC}" type="parTrans" cxnId="{8E1B4061-6F73-47A9-BB9E-016C9D70257B}">
      <dgm:prSet/>
      <dgm:spPr/>
      <dgm:t>
        <a:bodyPr/>
        <a:lstStyle/>
        <a:p>
          <a:endParaRPr lang="es-CO"/>
        </a:p>
      </dgm:t>
    </dgm:pt>
    <dgm:pt modelId="{3F05B199-0822-4A8B-89B0-C41F0285AC94}" type="sibTrans" cxnId="{8E1B4061-6F73-47A9-BB9E-016C9D70257B}">
      <dgm:prSet/>
      <dgm:spPr/>
      <dgm:t>
        <a:bodyPr/>
        <a:lstStyle/>
        <a:p>
          <a:endParaRPr lang="es-CO"/>
        </a:p>
      </dgm:t>
    </dgm:pt>
    <dgm:pt modelId="{20CD36F9-E78E-4011-9B3D-E4F943A97738}">
      <dgm:prSet custT="1"/>
      <dgm:spPr/>
      <dgm:t>
        <a:bodyPr/>
        <a:lstStyle/>
        <a:p>
          <a:pPr rtl="0"/>
          <a:r>
            <a:rPr lang="es-CO" sz="2400" dirty="0" smtClean="0"/>
            <a:t>Téngase en cuenta que nuestro cuerpo funciona de acuerdo a la sabiduría infinita de Dios.</a:t>
          </a:r>
          <a:endParaRPr lang="es-CO" sz="2400" dirty="0"/>
        </a:p>
      </dgm:t>
    </dgm:pt>
    <dgm:pt modelId="{905DE49C-3875-4232-AE47-001BA6AD4C18}" type="parTrans" cxnId="{224F4126-41DE-40FA-93B7-78CAF529DA95}">
      <dgm:prSet/>
      <dgm:spPr/>
      <dgm:t>
        <a:bodyPr/>
        <a:lstStyle/>
        <a:p>
          <a:endParaRPr lang="es-CO"/>
        </a:p>
      </dgm:t>
    </dgm:pt>
    <dgm:pt modelId="{9C14E5A0-63AC-4278-81D6-5517363BB4E2}" type="sibTrans" cxnId="{224F4126-41DE-40FA-93B7-78CAF529DA95}">
      <dgm:prSet/>
      <dgm:spPr/>
      <dgm:t>
        <a:bodyPr/>
        <a:lstStyle/>
        <a:p>
          <a:endParaRPr lang="es-CO"/>
        </a:p>
      </dgm:t>
    </dgm:pt>
    <dgm:pt modelId="{034D4A5D-6694-4BD2-9BC6-0977CED58345}">
      <dgm:prSet custT="1"/>
      <dgm:spPr/>
      <dgm:t>
        <a:bodyPr/>
        <a:lstStyle/>
        <a:p>
          <a:pPr rtl="0"/>
          <a:r>
            <a:rPr lang="es-CO" sz="2800" b="1" u="none" dirty="0" smtClean="0">
              <a:solidFill>
                <a:schemeClr val="tx1"/>
              </a:solidFill>
            </a:rPr>
            <a:t>1. </a:t>
          </a:r>
          <a:r>
            <a:rPr lang="es-CO" sz="2000" b="1" u="sng" dirty="0" smtClean="0">
              <a:solidFill>
                <a:srgbClr val="FF0000"/>
              </a:solidFill>
            </a:rPr>
            <a:t>¿Cuantos espermatozoides hay en una eyaculación?</a:t>
          </a:r>
          <a:r>
            <a:rPr lang="es-CO" sz="1800" dirty="0" smtClean="0"/>
            <a:t> La cantidad de esperma eyaculado depende del estado físico del hombre, la frecuencia de las relaciones, el tiempo de abstinencia y su edad. </a:t>
          </a:r>
          <a:r>
            <a:rPr lang="es-CO" sz="1800" u="sng" dirty="0" smtClean="0"/>
            <a:t>En promedio son unos 200 millones.</a:t>
          </a:r>
          <a:endParaRPr lang="es-CO" sz="1800" dirty="0"/>
        </a:p>
      </dgm:t>
    </dgm:pt>
    <dgm:pt modelId="{C9DE3014-2D80-443D-ABA6-D9C5FE934016}" type="parTrans" cxnId="{3515B389-FED4-40B7-8A18-3240BD016A7C}">
      <dgm:prSet/>
      <dgm:spPr/>
      <dgm:t>
        <a:bodyPr/>
        <a:lstStyle/>
        <a:p>
          <a:endParaRPr lang="es-CO"/>
        </a:p>
      </dgm:t>
    </dgm:pt>
    <dgm:pt modelId="{779D99C6-572A-43B2-843D-EE83A8999C92}" type="sibTrans" cxnId="{3515B389-FED4-40B7-8A18-3240BD016A7C}">
      <dgm:prSet/>
      <dgm:spPr/>
      <dgm:t>
        <a:bodyPr/>
        <a:lstStyle/>
        <a:p>
          <a:endParaRPr lang="es-CO"/>
        </a:p>
      </dgm:t>
    </dgm:pt>
    <dgm:pt modelId="{B016C3F2-028F-4963-B532-0E2873F5919F}" type="pres">
      <dgm:prSet presAssocID="{6EDADBB8-50E7-44E0-B6BB-C1983A0C2A81}" presName="linearFlow" presStyleCnt="0">
        <dgm:presLayoutVars>
          <dgm:dir/>
          <dgm:resizeHandles val="exact"/>
        </dgm:presLayoutVars>
      </dgm:prSet>
      <dgm:spPr/>
      <dgm:t>
        <a:bodyPr/>
        <a:lstStyle/>
        <a:p>
          <a:endParaRPr lang="es-CO"/>
        </a:p>
      </dgm:t>
    </dgm:pt>
    <dgm:pt modelId="{06385170-9EE9-4905-844D-334446E93528}" type="pres">
      <dgm:prSet presAssocID="{95E7B100-FEB2-46FF-9DBD-71002F60964E}" presName="composite" presStyleCnt="0"/>
      <dgm:spPr/>
    </dgm:pt>
    <dgm:pt modelId="{743F87E9-89E4-46BA-8F0C-6BF82015574D}" type="pres">
      <dgm:prSet presAssocID="{95E7B100-FEB2-46FF-9DBD-71002F60964E}" presName="imgShp" presStyleLbl="fgImgPlace1" presStyleIdx="0" presStyleCnt="3" custLinFactNeighborX="-77196" custLinFactNeighborY="-3193"/>
      <dgm:spPr>
        <a:blipFill rotWithShape="1">
          <a:blip xmlns:r="http://schemas.openxmlformats.org/officeDocument/2006/relationships" r:embed="rId1"/>
          <a:stretch>
            <a:fillRect/>
          </a:stretch>
        </a:blipFill>
      </dgm:spPr>
    </dgm:pt>
    <dgm:pt modelId="{C6F2914B-EBE7-4463-9E90-CEF432F880B8}" type="pres">
      <dgm:prSet presAssocID="{95E7B100-FEB2-46FF-9DBD-71002F60964E}" presName="txShp" presStyleLbl="node1" presStyleIdx="0" presStyleCnt="3" custScaleX="119462">
        <dgm:presLayoutVars>
          <dgm:bulletEnabled val="1"/>
        </dgm:presLayoutVars>
      </dgm:prSet>
      <dgm:spPr/>
      <dgm:t>
        <a:bodyPr/>
        <a:lstStyle/>
        <a:p>
          <a:endParaRPr lang="es-CO"/>
        </a:p>
      </dgm:t>
    </dgm:pt>
    <dgm:pt modelId="{749A9C45-AD1A-43D5-89E3-EE805AE390D9}" type="pres">
      <dgm:prSet presAssocID="{3F05B199-0822-4A8B-89B0-C41F0285AC94}" presName="spacing" presStyleCnt="0"/>
      <dgm:spPr/>
    </dgm:pt>
    <dgm:pt modelId="{2D3FEB3D-608E-4048-84D1-FBEEEF632FBD}" type="pres">
      <dgm:prSet presAssocID="{20CD36F9-E78E-4011-9B3D-E4F943A97738}" presName="composite" presStyleCnt="0"/>
      <dgm:spPr/>
    </dgm:pt>
    <dgm:pt modelId="{E11A2946-4C78-4BF0-8CE5-FF253AACC83C}" type="pres">
      <dgm:prSet presAssocID="{20CD36F9-E78E-4011-9B3D-E4F943A97738}" presName="imgShp" presStyleLbl="fgImgPlace1" presStyleIdx="1" presStyleCnt="3" custLinFactNeighborX="-77196" custLinFactNeighborY="-1943"/>
      <dgm:spPr>
        <a:blipFill rotWithShape="1">
          <a:blip xmlns:r="http://schemas.openxmlformats.org/officeDocument/2006/relationships" r:embed="rId2"/>
          <a:stretch>
            <a:fillRect/>
          </a:stretch>
        </a:blipFill>
      </dgm:spPr>
    </dgm:pt>
    <dgm:pt modelId="{F0D38CEB-C6FD-4C95-90A3-36CCD0FAB6E8}" type="pres">
      <dgm:prSet presAssocID="{20CD36F9-E78E-4011-9B3D-E4F943A97738}" presName="txShp" presStyleLbl="node1" presStyleIdx="1" presStyleCnt="3" custScaleX="118168">
        <dgm:presLayoutVars>
          <dgm:bulletEnabled val="1"/>
        </dgm:presLayoutVars>
      </dgm:prSet>
      <dgm:spPr/>
      <dgm:t>
        <a:bodyPr/>
        <a:lstStyle/>
        <a:p>
          <a:endParaRPr lang="es-CO"/>
        </a:p>
      </dgm:t>
    </dgm:pt>
    <dgm:pt modelId="{05D82A4D-5520-4F9F-984B-0522422A0674}" type="pres">
      <dgm:prSet presAssocID="{9C14E5A0-63AC-4278-81D6-5517363BB4E2}" presName="spacing" presStyleCnt="0"/>
      <dgm:spPr/>
    </dgm:pt>
    <dgm:pt modelId="{F809231D-843F-4738-AF62-2A06B427C061}" type="pres">
      <dgm:prSet presAssocID="{034D4A5D-6694-4BD2-9BC6-0977CED58345}" presName="composite" presStyleCnt="0"/>
      <dgm:spPr/>
    </dgm:pt>
    <dgm:pt modelId="{EFAC8ED7-36BF-49C9-A4F7-FC5E4D8A67E6}" type="pres">
      <dgm:prSet presAssocID="{034D4A5D-6694-4BD2-9BC6-0977CED58345}" presName="imgShp" presStyleLbl="fgImgPlace1" presStyleIdx="2" presStyleCnt="3" custLinFactNeighborX="-77196" custLinFactNeighborY="-693"/>
      <dgm:spPr>
        <a:blipFill rotWithShape="1">
          <a:blip xmlns:r="http://schemas.openxmlformats.org/officeDocument/2006/relationships" r:embed="rId3"/>
          <a:stretch>
            <a:fillRect/>
          </a:stretch>
        </a:blipFill>
      </dgm:spPr>
    </dgm:pt>
    <dgm:pt modelId="{BB83EF8A-DD25-4768-B8B5-67BF98837249}" type="pres">
      <dgm:prSet presAssocID="{034D4A5D-6694-4BD2-9BC6-0977CED58345}" presName="txShp" presStyleLbl="node1" presStyleIdx="2" presStyleCnt="3" custScaleX="118553">
        <dgm:presLayoutVars>
          <dgm:bulletEnabled val="1"/>
        </dgm:presLayoutVars>
      </dgm:prSet>
      <dgm:spPr/>
      <dgm:t>
        <a:bodyPr/>
        <a:lstStyle/>
        <a:p>
          <a:endParaRPr lang="es-CO"/>
        </a:p>
      </dgm:t>
    </dgm:pt>
  </dgm:ptLst>
  <dgm:cxnLst>
    <dgm:cxn modelId="{88840376-40C9-488A-821C-CE3AE6C1EE31}" type="presOf" srcId="{20CD36F9-E78E-4011-9B3D-E4F943A97738}" destId="{F0D38CEB-C6FD-4C95-90A3-36CCD0FAB6E8}" srcOrd="0" destOrd="0" presId="urn:microsoft.com/office/officeart/2005/8/layout/vList3"/>
    <dgm:cxn modelId="{7B82B7ED-4090-4E5F-8A9A-23C2DC2E2057}" type="presOf" srcId="{034D4A5D-6694-4BD2-9BC6-0977CED58345}" destId="{BB83EF8A-DD25-4768-B8B5-67BF98837249}" srcOrd="0" destOrd="0" presId="urn:microsoft.com/office/officeart/2005/8/layout/vList3"/>
    <dgm:cxn modelId="{3515B389-FED4-40B7-8A18-3240BD016A7C}" srcId="{6EDADBB8-50E7-44E0-B6BB-C1983A0C2A81}" destId="{034D4A5D-6694-4BD2-9BC6-0977CED58345}" srcOrd="2" destOrd="0" parTransId="{C9DE3014-2D80-443D-ABA6-D9C5FE934016}" sibTransId="{779D99C6-572A-43B2-843D-EE83A8999C92}"/>
    <dgm:cxn modelId="{8E1B4061-6F73-47A9-BB9E-016C9D70257B}" srcId="{6EDADBB8-50E7-44E0-B6BB-C1983A0C2A81}" destId="{95E7B100-FEB2-46FF-9DBD-71002F60964E}" srcOrd="0" destOrd="0" parTransId="{348F1793-C8EB-4E65-8556-8EDCD6F8DBFC}" sibTransId="{3F05B199-0822-4A8B-89B0-C41F0285AC94}"/>
    <dgm:cxn modelId="{224F4126-41DE-40FA-93B7-78CAF529DA95}" srcId="{6EDADBB8-50E7-44E0-B6BB-C1983A0C2A81}" destId="{20CD36F9-E78E-4011-9B3D-E4F943A97738}" srcOrd="1" destOrd="0" parTransId="{905DE49C-3875-4232-AE47-001BA6AD4C18}" sibTransId="{9C14E5A0-63AC-4278-81D6-5517363BB4E2}"/>
    <dgm:cxn modelId="{A07C50F6-6E84-4469-B388-E428A4CAD19F}" type="presOf" srcId="{6EDADBB8-50E7-44E0-B6BB-C1983A0C2A81}" destId="{B016C3F2-028F-4963-B532-0E2873F5919F}" srcOrd="0" destOrd="0" presId="urn:microsoft.com/office/officeart/2005/8/layout/vList3"/>
    <dgm:cxn modelId="{1D83F712-0CDE-4F66-895F-0FB53954821E}" type="presOf" srcId="{95E7B100-FEB2-46FF-9DBD-71002F60964E}" destId="{C6F2914B-EBE7-4463-9E90-CEF432F880B8}" srcOrd="0" destOrd="0" presId="urn:microsoft.com/office/officeart/2005/8/layout/vList3"/>
    <dgm:cxn modelId="{598D0735-799E-4043-B04B-7B6F39DD4DA2}" type="presParOf" srcId="{B016C3F2-028F-4963-B532-0E2873F5919F}" destId="{06385170-9EE9-4905-844D-334446E93528}" srcOrd="0" destOrd="0" presId="urn:microsoft.com/office/officeart/2005/8/layout/vList3"/>
    <dgm:cxn modelId="{47D7C1E5-E539-4FAB-BFA6-8BD6367B27D3}" type="presParOf" srcId="{06385170-9EE9-4905-844D-334446E93528}" destId="{743F87E9-89E4-46BA-8F0C-6BF82015574D}" srcOrd="0" destOrd="0" presId="urn:microsoft.com/office/officeart/2005/8/layout/vList3"/>
    <dgm:cxn modelId="{606A2FBF-06CA-4795-A0EF-98E245CA0495}" type="presParOf" srcId="{06385170-9EE9-4905-844D-334446E93528}" destId="{C6F2914B-EBE7-4463-9E90-CEF432F880B8}" srcOrd="1" destOrd="0" presId="urn:microsoft.com/office/officeart/2005/8/layout/vList3"/>
    <dgm:cxn modelId="{B170D6C0-C49A-4D7C-9272-EBBF136E5820}" type="presParOf" srcId="{B016C3F2-028F-4963-B532-0E2873F5919F}" destId="{749A9C45-AD1A-43D5-89E3-EE805AE390D9}" srcOrd="1" destOrd="0" presId="urn:microsoft.com/office/officeart/2005/8/layout/vList3"/>
    <dgm:cxn modelId="{538F9EBC-C7D6-4389-A24A-C1A01B7FF0EF}" type="presParOf" srcId="{B016C3F2-028F-4963-B532-0E2873F5919F}" destId="{2D3FEB3D-608E-4048-84D1-FBEEEF632FBD}" srcOrd="2" destOrd="0" presId="urn:microsoft.com/office/officeart/2005/8/layout/vList3"/>
    <dgm:cxn modelId="{6B12E797-3F9E-4D77-8E55-4D39EC986E21}" type="presParOf" srcId="{2D3FEB3D-608E-4048-84D1-FBEEEF632FBD}" destId="{E11A2946-4C78-4BF0-8CE5-FF253AACC83C}" srcOrd="0" destOrd="0" presId="urn:microsoft.com/office/officeart/2005/8/layout/vList3"/>
    <dgm:cxn modelId="{854809A9-8143-4ACE-9944-BD1F687A9531}" type="presParOf" srcId="{2D3FEB3D-608E-4048-84D1-FBEEEF632FBD}" destId="{F0D38CEB-C6FD-4C95-90A3-36CCD0FAB6E8}" srcOrd="1" destOrd="0" presId="urn:microsoft.com/office/officeart/2005/8/layout/vList3"/>
    <dgm:cxn modelId="{D5B7E40B-C1A1-4F02-AE24-2FA6B0B04AB6}" type="presParOf" srcId="{B016C3F2-028F-4963-B532-0E2873F5919F}" destId="{05D82A4D-5520-4F9F-984B-0522422A0674}" srcOrd="3" destOrd="0" presId="urn:microsoft.com/office/officeart/2005/8/layout/vList3"/>
    <dgm:cxn modelId="{EABB078D-EBF0-48B6-A1CD-0B1F19E2B289}" type="presParOf" srcId="{B016C3F2-028F-4963-B532-0E2873F5919F}" destId="{F809231D-843F-4738-AF62-2A06B427C061}" srcOrd="4" destOrd="0" presId="urn:microsoft.com/office/officeart/2005/8/layout/vList3"/>
    <dgm:cxn modelId="{18FB0FC4-955A-4CBF-A50D-61BB66C018A2}" type="presParOf" srcId="{F809231D-843F-4738-AF62-2A06B427C061}" destId="{EFAC8ED7-36BF-49C9-A4F7-FC5E4D8A67E6}" srcOrd="0" destOrd="0" presId="urn:microsoft.com/office/officeart/2005/8/layout/vList3"/>
    <dgm:cxn modelId="{0C94BF92-7BC3-4C35-BF89-D1AAFAB5D6FB}" type="presParOf" srcId="{F809231D-843F-4738-AF62-2A06B427C061}" destId="{BB83EF8A-DD25-4768-B8B5-67BF9883724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D13F75-3677-47AB-86DF-0E3D041FEF8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45BA2466-B0E7-4FB0-9787-17B82B387B16}">
      <dgm:prSet/>
      <dgm:spPr>
        <a:solidFill>
          <a:srgbClr val="002060"/>
        </a:solidFill>
      </dgm:spPr>
      <dgm:t>
        <a:bodyPr/>
        <a:lstStyle/>
        <a:p>
          <a:pPr rtl="0"/>
          <a:r>
            <a:rPr lang="es-CO" dirty="0" smtClean="0"/>
            <a:t>El esperma contiene más de 30 componentes diferentes, incluyendo aminoácidos, citrato, enzimas, flavinas, fructosa, vitaminas y sales varias además el ADN. </a:t>
          </a:r>
          <a:endParaRPr lang="es-CO" dirty="0"/>
        </a:p>
      </dgm:t>
    </dgm:pt>
    <dgm:pt modelId="{1F349EF0-DC68-4D2E-B707-876E69902EE1}" type="parTrans" cxnId="{B7360048-B26C-4FE1-8A0D-1508B8DFF1CE}">
      <dgm:prSet/>
      <dgm:spPr/>
      <dgm:t>
        <a:bodyPr/>
        <a:lstStyle/>
        <a:p>
          <a:endParaRPr lang="es-CO"/>
        </a:p>
      </dgm:t>
    </dgm:pt>
    <dgm:pt modelId="{ED3F03DA-A604-427C-B8CD-2BFA1882DECB}" type="sibTrans" cxnId="{B7360048-B26C-4FE1-8A0D-1508B8DFF1CE}">
      <dgm:prSet/>
      <dgm:spPr/>
      <dgm:t>
        <a:bodyPr/>
        <a:lstStyle/>
        <a:p>
          <a:endParaRPr lang="es-CO"/>
        </a:p>
      </dgm:t>
    </dgm:pt>
    <dgm:pt modelId="{3FE57035-A994-4683-BDCC-9B86DEC56BD0}">
      <dgm:prSet/>
      <dgm:spPr>
        <a:solidFill>
          <a:srgbClr val="002060"/>
        </a:solidFill>
      </dgm:spPr>
      <dgm:t>
        <a:bodyPr/>
        <a:lstStyle/>
        <a:p>
          <a:pPr rtl="0"/>
          <a:r>
            <a:rPr lang="es-CO" dirty="0" smtClean="0"/>
            <a:t>El semen contiene alrededor de 4 calorías por cuchara de té. Una vez que el semen ha entrado en la mujer tiene que nadar unos 8-10 centímetros para llegar al óvulo. Con una velocidad media de 18 centímetros por hora, les toma unos 30 minutos. </a:t>
          </a:r>
          <a:endParaRPr lang="es-CO" dirty="0"/>
        </a:p>
      </dgm:t>
    </dgm:pt>
    <dgm:pt modelId="{BC0E5FEC-F57F-4E27-84E2-1A1A3D582238}" type="parTrans" cxnId="{74167E66-EA01-47C2-8735-355158B147B4}">
      <dgm:prSet/>
      <dgm:spPr/>
      <dgm:t>
        <a:bodyPr/>
        <a:lstStyle/>
        <a:p>
          <a:endParaRPr lang="es-CO"/>
        </a:p>
      </dgm:t>
    </dgm:pt>
    <dgm:pt modelId="{1C008CD6-EFC5-4946-91FA-6842514C2DB9}" type="sibTrans" cxnId="{74167E66-EA01-47C2-8735-355158B147B4}">
      <dgm:prSet/>
      <dgm:spPr/>
      <dgm:t>
        <a:bodyPr/>
        <a:lstStyle/>
        <a:p>
          <a:endParaRPr lang="es-CO"/>
        </a:p>
      </dgm:t>
    </dgm:pt>
    <dgm:pt modelId="{DCD6E632-2B0A-4D91-90D1-F6A87562694D}">
      <dgm:prSet/>
      <dgm:spPr>
        <a:solidFill>
          <a:srgbClr val="002060"/>
        </a:solidFill>
      </dgm:spPr>
      <dgm:t>
        <a:bodyPr/>
        <a:lstStyle/>
        <a:p>
          <a:pPr rtl="0"/>
          <a:r>
            <a:rPr lang="es-CO" dirty="0" smtClean="0"/>
            <a:t>El semen puede sobrevivir 4-5 días dentro de una mujer, esperando pacientemente su ovulación.</a:t>
          </a:r>
          <a:endParaRPr lang="es-CO" dirty="0"/>
        </a:p>
      </dgm:t>
    </dgm:pt>
    <dgm:pt modelId="{D4E3ADE3-1BEB-4BA6-91EF-E43B4618E079}" type="parTrans" cxnId="{F92588F0-9B91-4707-9160-18F8EBD2D74D}">
      <dgm:prSet/>
      <dgm:spPr/>
      <dgm:t>
        <a:bodyPr/>
        <a:lstStyle/>
        <a:p>
          <a:endParaRPr lang="es-CO"/>
        </a:p>
      </dgm:t>
    </dgm:pt>
    <dgm:pt modelId="{453BCD40-A557-41E4-8E6E-CF21159567D6}" type="sibTrans" cxnId="{F92588F0-9B91-4707-9160-18F8EBD2D74D}">
      <dgm:prSet/>
      <dgm:spPr/>
      <dgm:t>
        <a:bodyPr/>
        <a:lstStyle/>
        <a:p>
          <a:endParaRPr lang="es-CO"/>
        </a:p>
      </dgm:t>
    </dgm:pt>
    <dgm:pt modelId="{7B625B0C-858B-4A9A-83F0-ADB7D25F569E}" type="pres">
      <dgm:prSet presAssocID="{FBD13F75-3677-47AB-86DF-0E3D041FEF82}" presName="linear" presStyleCnt="0">
        <dgm:presLayoutVars>
          <dgm:animLvl val="lvl"/>
          <dgm:resizeHandles val="exact"/>
        </dgm:presLayoutVars>
      </dgm:prSet>
      <dgm:spPr/>
      <dgm:t>
        <a:bodyPr/>
        <a:lstStyle/>
        <a:p>
          <a:endParaRPr lang="es-CO"/>
        </a:p>
      </dgm:t>
    </dgm:pt>
    <dgm:pt modelId="{453DFE51-A3A1-4874-8B5E-B7687E8E6DDF}" type="pres">
      <dgm:prSet presAssocID="{45BA2466-B0E7-4FB0-9787-17B82B387B16}" presName="parentText" presStyleLbl="node1" presStyleIdx="0" presStyleCnt="3">
        <dgm:presLayoutVars>
          <dgm:chMax val="0"/>
          <dgm:bulletEnabled val="1"/>
        </dgm:presLayoutVars>
      </dgm:prSet>
      <dgm:spPr/>
      <dgm:t>
        <a:bodyPr/>
        <a:lstStyle/>
        <a:p>
          <a:endParaRPr lang="es-CO"/>
        </a:p>
      </dgm:t>
    </dgm:pt>
    <dgm:pt modelId="{CC42B41F-8A56-44E2-BEAD-73015F1836F4}" type="pres">
      <dgm:prSet presAssocID="{ED3F03DA-A604-427C-B8CD-2BFA1882DECB}" presName="spacer" presStyleCnt="0"/>
      <dgm:spPr/>
    </dgm:pt>
    <dgm:pt modelId="{2A6342C6-C853-462E-9D64-A07AA0CBB643}" type="pres">
      <dgm:prSet presAssocID="{3FE57035-A994-4683-BDCC-9B86DEC56BD0}" presName="parentText" presStyleLbl="node1" presStyleIdx="1" presStyleCnt="3">
        <dgm:presLayoutVars>
          <dgm:chMax val="0"/>
          <dgm:bulletEnabled val="1"/>
        </dgm:presLayoutVars>
      </dgm:prSet>
      <dgm:spPr/>
      <dgm:t>
        <a:bodyPr/>
        <a:lstStyle/>
        <a:p>
          <a:endParaRPr lang="es-CO"/>
        </a:p>
      </dgm:t>
    </dgm:pt>
    <dgm:pt modelId="{735EBE1D-389F-4BCC-A737-9840ACFC11A0}" type="pres">
      <dgm:prSet presAssocID="{1C008CD6-EFC5-4946-91FA-6842514C2DB9}" presName="spacer" presStyleCnt="0"/>
      <dgm:spPr/>
    </dgm:pt>
    <dgm:pt modelId="{DD0642D6-2575-4A34-97A5-F7E40CD69E19}" type="pres">
      <dgm:prSet presAssocID="{DCD6E632-2B0A-4D91-90D1-F6A87562694D}" presName="parentText" presStyleLbl="node1" presStyleIdx="2" presStyleCnt="3">
        <dgm:presLayoutVars>
          <dgm:chMax val="0"/>
          <dgm:bulletEnabled val="1"/>
        </dgm:presLayoutVars>
      </dgm:prSet>
      <dgm:spPr/>
      <dgm:t>
        <a:bodyPr/>
        <a:lstStyle/>
        <a:p>
          <a:endParaRPr lang="es-CO"/>
        </a:p>
      </dgm:t>
    </dgm:pt>
  </dgm:ptLst>
  <dgm:cxnLst>
    <dgm:cxn modelId="{3A7EB90A-B0A1-45DA-8904-D3E958EA04AD}" type="presOf" srcId="{FBD13F75-3677-47AB-86DF-0E3D041FEF82}" destId="{7B625B0C-858B-4A9A-83F0-ADB7D25F569E}" srcOrd="0" destOrd="0" presId="urn:microsoft.com/office/officeart/2005/8/layout/vList2"/>
    <dgm:cxn modelId="{B7360048-B26C-4FE1-8A0D-1508B8DFF1CE}" srcId="{FBD13F75-3677-47AB-86DF-0E3D041FEF82}" destId="{45BA2466-B0E7-4FB0-9787-17B82B387B16}" srcOrd="0" destOrd="0" parTransId="{1F349EF0-DC68-4D2E-B707-876E69902EE1}" sibTransId="{ED3F03DA-A604-427C-B8CD-2BFA1882DECB}"/>
    <dgm:cxn modelId="{F92588F0-9B91-4707-9160-18F8EBD2D74D}" srcId="{FBD13F75-3677-47AB-86DF-0E3D041FEF82}" destId="{DCD6E632-2B0A-4D91-90D1-F6A87562694D}" srcOrd="2" destOrd="0" parTransId="{D4E3ADE3-1BEB-4BA6-91EF-E43B4618E079}" sibTransId="{453BCD40-A557-41E4-8E6E-CF21159567D6}"/>
    <dgm:cxn modelId="{FF070A63-A67D-429F-8BB9-D8F24D898BD1}" type="presOf" srcId="{45BA2466-B0E7-4FB0-9787-17B82B387B16}" destId="{453DFE51-A3A1-4874-8B5E-B7687E8E6DDF}" srcOrd="0" destOrd="0" presId="urn:microsoft.com/office/officeart/2005/8/layout/vList2"/>
    <dgm:cxn modelId="{74167E66-EA01-47C2-8735-355158B147B4}" srcId="{FBD13F75-3677-47AB-86DF-0E3D041FEF82}" destId="{3FE57035-A994-4683-BDCC-9B86DEC56BD0}" srcOrd="1" destOrd="0" parTransId="{BC0E5FEC-F57F-4E27-84E2-1A1A3D582238}" sibTransId="{1C008CD6-EFC5-4946-91FA-6842514C2DB9}"/>
    <dgm:cxn modelId="{8911D994-432A-4235-91EB-02783B10811B}" type="presOf" srcId="{DCD6E632-2B0A-4D91-90D1-F6A87562694D}" destId="{DD0642D6-2575-4A34-97A5-F7E40CD69E19}" srcOrd="0" destOrd="0" presId="urn:microsoft.com/office/officeart/2005/8/layout/vList2"/>
    <dgm:cxn modelId="{8947E7CB-D0DF-427C-A949-55A99177E5F8}" type="presOf" srcId="{3FE57035-A994-4683-BDCC-9B86DEC56BD0}" destId="{2A6342C6-C853-462E-9D64-A07AA0CBB643}" srcOrd="0" destOrd="0" presId="urn:microsoft.com/office/officeart/2005/8/layout/vList2"/>
    <dgm:cxn modelId="{2079B5C7-9F84-43C1-A3AF-08C218E3FC78}" type="presParOf" srcId="{7B625B0C-858B-4A9A-83F0-ADB7D25F569E}" destId="{453DFE51-A3A1-4874-8B5E-B7687E8E6DDF}" srcOrd="0" destOrd="0" presId="urn:microsoft.com/office/officeart/2005/8/layout/vList2"/>
    <dgm:cxn modelId="{B53DB19D-DE25-47A3-9265-599CCA5FDE6B}" type="presParOf" srcId="{7B625B0C-858B-4A9A-83F0-ADB7D25F569E}" destId="{CC42B41F-8A56-44E2-BEAD-73015F1836F4}" srcOrd="1" destOrd="0" presId="urn:microsoft.com/office/officeart/2005/8/layout/vList2"/>
    <dgm:cxn modelId="{3B3CAC6B-6A8D-48DB-A2E1-1A2A6C10802B}" type="presParOf" srcId="{7B625B0C-858B-4A9A-83F0-ADB7D25F569E}" destId="{2A6342C6-C853-462E-9D64-A07AA0CBB643}" srcOrd="2" destOrd="0" presId="urn:microsoft.com/office/officeart/2005/8/layout/vList2"/>
    <dgm:cxn modelId="{EB5E0893-6B58-4746-B985-C29AC9BB745B}" type="presParOf" srcId="{7B625B0C-858B-4A9A-83F0-ADB7D25F569E}" destId="{735EBE1D-389F-4BCC-A737-9840ACFC11A0}" srcOrd="3" destOrd="0" presId="urn:microsoft.com/office/officeart/2005/8/layout/vList2"/>
    <dgm:cxn modelId="{652ACBD6-DD2F-4E3A-8545-6E32937F79F2}" type="presParOf" srcId="{7B625B0C-858B-4A9A-83F0-ADB7D25F569E}" destId="{DD0642D6-2575-4A34-97A5-F7E40CD69E1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CA2ADEC-9583-427E-8217-55C2C86EEACD}"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22E41F6B-ABD9-4D46-95B5-5888A81C3C83}">
      <dgm:prSet custT="1"/>
      <dgm:spPr/>
      <dgm:t>
        <a:bodyPr/>
        <a:lstStyle/>
        <a:p>
          <a:pPr rtl="0"/>
          <a:r>
            <a:rPr lang="es-CO" sz="3600" b="1" dirty="0" smtClean="0"/>
            <a:t>2.</a:t>
          </a:r>
          <a:r>
            <a:rPr lang="es-CO" sz="3300" dirty="0" smtClean="0"/>
            <a:t> </a:t>
          </a:r>
          <a:r>
            <a:rPr lang="es-CO" sz="3300" b="1" u="sng" dirty="0" smtClean="0">
              <a:solidFill>
                <a:srgbClr val="FF0000"/>
              </a:solidFill>
            </a:rPr>
            <a:t>¿Cuál es la razón de ese numero?</a:t>
          </a:r>
          <a:r>
            <a:rPr lang="es-CO" sz="3300" dirty="0" smtClean="0"/>
            <a:t> Cuando la mujer percibe la presencia de los espermatozoides, su cuerpo produce un fluido que mata a los espermatozoides débiles y de los 2 millones, 1’999.999 son liquidados, es así como sólo uno, el más vigoroso alcanza su objetivo de fecundar el óvulo.   </a:t>
          </a:r>
          <a:endParaRPr lang="es-CO" sz="3300" dirty="0"/>
        </a:p>
      </dgm:t>
    </dgm:pt>
    <dgm:pt modelId="{E3E22027-7931-4167-8D18-F5BDB847D113}" type="parTrans" cxnId="{AAD20183-359D-4436-BA46-A46C8520237A}">
      <dgm:prSet/>
      <dgm:spPr/>
      <dgm:t>
        <a:bodyPr/>
        <a:lstStyle/>
        <a:p>
          <a:endParaRPr lang="es-CO"/>
        </a:p>
      </dgm:t>
    </dgm:pt>
    <dgm:pt modelId="{54A92883-86AC-4607-BD6C-B8B149725F5E}" type="sibTrans" cxnId="{AAD20183-359D-4436-BA46-A46C8520237A}">
      <dgm:prSet/>
      <dgm:spPr/>
      <dgm:t>
        <a:bodyPr/>
        <a:lstStyle/>
        <a:p>
          <a:endParaRPr lang="es-CO"/>
        </a:p>
      </dgm:t>
    </dgm:pt>
    <dgm:pt modelId="{C002296B-726B-409C-8DDF-5B8D14E73A1F}" type="pres">
      <dgm:prSet presAssocID="{FCA2ADEC-9583-427E-8217-55C2C86EEACD}" presName="Name0" presStyleCnt="0">
        <dgm:presLayoutVars>
          <dgm:chMax val="7"/>
          <dgm:dir/>
          <dgm:animLvl val="lvl"/>
          <dgm:resizeHandles val="exact"/>
        </dgm:presLayoutVars>
      </dgm:prSet>
      <dgm:spPr/>
      <dgm:t>
        <a:bodyPr/>
        <a:lstStyle/>
        <a:p>
          <a:endParaRPr lang="es-CO"/>
        </a:p>
      </dgm:t>
    </dgm:pt>
    <dgm:pt modelId="{B5D7D73B-4FDE-4FFF-AC8F-CCFD42200262}" type="pres">
      <dgm:prSet presAssocID="{22E41F6B-ABD9-4D46-95B5-5888A81C3C83}" presName="circle1" presStyleLbl="node1" presStyleIdx="0" presStyleCnt="1"/>
      <dgm:spPr>
        <a:blipFill rotWithShape="0">
          <a:blip xmlns:r="http://schemas.openxmlformats.org/officeDocument/2006/relationships" r:embed="rId1"/>
          <a:stretch>
            <a:fillRect/>
          </a:stretch>
        </a:blipFill>
      </dgm:spPr>
    </dgm:pt>
    <dgm:pt modelId="{0648C4A6-E20A-4ABA-A69E-070BC8F728FB}" type="pres">
      <dgm:prSet presAssocID="{22E41F6B-ABD9-4D46-95B5-5888A81C3C83}" presName="space" presStyleCnt="0"/>
      <dgm:spPr/>
    </dgm:pt>
    <dgm:pt modelId="{16DEC73A-015E-451B-8909-DD2432C716E8}" type="pres">
      <dgm:prSet presAssocID="{22E41F6B-ABD9-4D46-95B5-5888A81C3C83}" presName="rect1" presStyleLbl="alignAcc1" presStyleIdx="0" presStyleCnt="1"/>
      <dgm:spPr/>
      <dgm:t>
        <a:bodyPr/>
        <a:lstStyle/>
        <a:p>
          <a:endParaRPr lang="es-CO"/>
        </a:p>
      </dgm:t>
    </dgm:pt>
    <dgm:pt modelId="{735ECEEF-D6FF-425A-A480-4E7B7C0371D7}" type="pres">
      <dgm:prSet presAssocID="{22E41F6B-ABD9-4D46-95B5-5888A81C3C83}" presName="rect1ParTxNoCh" presStyleLbl="alignAcc1" presStyleIdx="0" presStyleCnt="1">
        <dgm:presLayoutVars>
          <dgm:chMax val="1"/>
          <dgm:bulletEnabled val="1"/>
        </dgm:presLayoutVars>
      </dgm:prSet>
      <dgm:spPr/>
      <dgm:t>
        <a:bodyPr/>
        <a:lstStyle/>
        <a:p>
          <a:endParaRPr lang="es-CO"/>
        </a:p>
      </dgm:t>
    </dgm:pt>
  </dgm:ptLst>
  <dgm:cxnLst>
    <dgm:cxn modelId="{C7043CDC-BC83-46C0-9AC9-C3A7AAC02956}" type="presOf" srcId="{FCA2ADEC-9583-427E-8217-55C2C86EEACD}" destId="{C002296B-726B-409C-8DDF-5B8D14E73A1F}" srcOrd="0" destOrd="0" presId="urn:microsoft.com/office/officeart/2005/8/layout/target3"/>
    <dgm:cxn modelId="{58FB4456-64CA-4384-B3C7-A3315D212B29}" type="presOf" srcId="{22E41F6B-ABD9-4D46-95B5-5888A81C3C83}" destId="{735ECEEF-D6FF-425A-A480-4E7B7C0371D7}" srcOrd="1" destOrd="0" presId="urn:microsoft.com/office/officeart/2005/8/layout/target3"/>
    <dgm:cxn modelId="{AAD20183-359D-4436-BA46-A46C8520237A}" srcId="{FCA2ADEC-9583-427E-8217-55C2C86EEACD}" destId="{22E41F6B-ABD9-4D46-95B5-5888A81C3C83}" srcOrd="0" destOrd="0" parTransId="{E3E22027-7931-4167-8D18-F5BDB847D113}" sibTransId="{54A92883-86AC-4607-BD6C-B8B149725F5E}"/>
    <dgm:cxn modelId="{DB318FFB-4F5D-4763-84FB-0FDE68A5B075}" type="presOf" srcId="{22E41F6B-ABD9-4D46-95B5-5888A81C3C83}" destId="{16DEC73A-015E-451B-8909-DD2432C716E8}" srcOrd="0" destOrd="0" presId="urn:microsoft.com/office/officeart/2005/8/layout/target3"/>
    <dgm:cxn modelId="{A0DBA892-213C-4F36-9F0A-566EADC30456}" type="presParOf" srcId="{C002296B-726B-409C-8DDF-5B8D14E73A1F}" destId="{B5D7D73B-4FDE-4FFF-AC8F-CCFD42200262}" srcOrd="0" destOrd="0" presId="urn:microsoft.com/office/officeart/2005/8/layout/target3"/>
    <dgm:cxn modelId="{E5270FDC-0C9B-4C07-97FE-5C19C893892A}" type="presParOf" srcId="{C002296B-726B-409C-8DDF-5B8D14E73A1F}" destId="{0648C4A6-E20A-4ABA-A69E-070BC8F728FB}" srcOrd="1" destOrd="0" presId="urn:microsoft.com/office/officeart/2005/8/layout/target3"/>
    <dgm:cxn modelId="{479F792E-A8BC-4436-B92E-3F3B394ABD38}" type="presParOf" srcId="{C002296B-726B-409C-8DDF-5B8D14E73A1F}" destId="{16DEC73A-015E-451B-8909-DD2432C716E8}" srcOrd="2" destOrd="0" presId="urn:microsoft.com/office/officeart/2005/8/layout/target3"/>
    <dgm:cxn modelId="{68C2B235-32C7-450F-8AB6-8DDCE9F80E9C}" type="presParOf" srcId="{C002296B-726B-409C-8DDF-5B8D14E73A1F}" destId="{735ECEEF-D6FF-425A-A480-4E7B7C0371D7}"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077E8E-ADE0-4C90-8F53-4F305AB4E08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F932D4A2-D170-4FF8-96B3-741E24B8FC7D}">
      <dgm:prSet/>
      <dgm:spPr>
        <a:solidFill>
          <a:srgbClr val="FFC000"/>
        </a:solidFill>
      </dgm:spPr>
      <dgm:t>
        <a:bodyPr/>
        <a:lstStyle/>
        <a:p>
          <a:pPr rtl="0"/>
          <a:r>
            <a:rPr lang="es-CO" b="1" dirty="0" smtClean="0">
              <a:solidFill>
                <a:schemeClr val="tx1"/>
              </a:solidFill>
            </a:rPr>
            <a:t>3</a:t>
          </a:r>
          <a:r>
            <a:rPr lang="es-CO" dirty="0" smtClean="0"/>
            <a:t>.</a:t>
          </a:r>
          <a:r>
            <a:rPr lang="es-CO" b="1" i="1" u="sng" dirty="0" smtClean="0">
              <a:solidFill>
                <a:srgbClr val="FF0000"/>
              </a:solidFill>
            </a:rPr>
            <a:t>¿Para que sirve la próstata?</a:t>
          </a:r>
          <a:r>
            <a:rPr lang="es-CO" dirty="0" smtClean="0">
              <a:solidFill>
                <a:srgbClr val="FF0000"/>
              </a:solidFill>
            </a:rPr>
            <a:t> </a:t>
          </a:r>
          <a:r>
            <a:rPr lang="es-CO" dirty="0" smtClean="0"/>
            <a:t> </a:t>
          </a:r>
          <a:r>
            <a:rPr lang="es-CO" dirty="0" smtClean="0">
              <a:solidFill>
                <a:srgbClr val="002060"/>
              </a:solidFill>
            </a:rPr>
            <a:t>Su función es </a:t>
          </a:r>
          <a:r>
            <a:rPr lang="es-CO" b="1" dirty="0" smtClean="0">
              <a:solidFill>
                <a:srgbClr val="002060"/>
              </a:solidFill>
            </a:rPr>
            <a:t>aportar el líquido blanquecino en el que están bañados los espermatozoides que son producidos por los testículos.</a:t>
          </a:r>
          <a:endParaRPr lang="es-CO" dirty="0">
            <a:solidFill>
              <a:srgbClr val="002060"/>
            </a:solidFill>
          </a:endParaRPr>
        </a:p>
      </dgm:t>
    </dgm:pt>
    <dgm:pt modelId="{E071B19A-2288-449C-AA23-4293A574E263}" type="parTrans" cxnId="{BE0876F6-B9E4-4D36-8F92-0FD724231CF8}">
      <dgm:prSet/>
      <dgm:spPr/>
      <dgm:t>
        <a:bodyPr/>
        <a:lstStyle/>
        <a:p>
          <a:endParaRPr lang="es-CO"/>
        </a:p>
      </dgm:t>
    </dgm:pt>
    <dgm:pt modelId="{04B3FF12-478C-449B-9F7B-5D095D7CA3AC}" type="sibTrans" cxnId="{BE0876F6-B9E4-4D36-8F92-0FD724231CF8}">
      <dgm:prSet/>
      <dgm:spPr/>
      <dgm:t>
        <a:bodyPr/>
        <a:lstStyle/>
        <a:p>
          <a:endParaRPr lang="es-CO"/>
        </a:p>
      </dgm:t>
    </dgm:pt>
    <dgm:pt modelId="{6F85E269-21CE-46CC-9212-10CB4E664E15}" type="pres">
      <dgm:prSet presAssocID="{BE077E8E-ADE0-4C90-8F53-4F305AB4E087}" presName="linear" presStyleCnt="0">
        <dgm:presLayoutVars>
          <dgm:animLvl val="lvl"/>
          <dgm:resizeHandles val="exact"/>
        </dgm:presLayoutVars>
      </dgm:prSet>
      <dgm:spPr/>
      <dgm:t>
        <a:bodyPr/>
        <a:lstStyle/>
        <a:p>
          <a:endParaRPr lang="es-CO"/>
        </a:p>
      </dgm:t>
    </dgm:pt>
    <dgm:pt modelId="{27E0D6D7-6C7B-45D6-A19E-FCBA04BCD763}" type="pres">
      <dgm:prSet presAssocID="{F932D4A2-D170-4FF8-96B3-741E24B8FC7D}" presName="parentText" presStyleLbl="node1" presStyleIdx="0" presStyleCnt="1" custScaleY="31292">
        <dgm:presLayoutVars>
          <dgm:chMax val="0"/>
          <dgm:bulletEnabled val="1"/>
        </dgm:presLayoutVars>
      </dgm:prSet>
      <dgm:spPr/>
      <dgm:t>
        <a:bodyPr/>
        <a:lstStyle/>
        <a:p>
          <a:endParaRPr lang="es-CO"/>
        </a:p>
      </dgm:t>
    </dgm:pt>
  </dgm:ptLst>
  <dgm:cxnLst>
    <dgm:cxn modelId="{BE0876F6-B9E4-4D36-8F92-0FD724231CF8}" srcId="{BE077E8E-ADE0-4C90-8F53-4F305AB4E087}" destId="{F932D4A2-D170-4FF8-96B3-741E24B8FC7D}" srcOrd="0" destOrd="0" parTransId="{E071B19A-2288-449C-AA23-4293A574E263}" sibTransId="{04B3FF12-478C-449B-9F7B-5D095D7CA3AC}"/>
    <dgm:cxn modelId="{0CCB0240-FEA1-4DE8-B56B-EF419C1B7EFE}" type="presOf" srcId="{F932D4A2-D170-4FF8-96B3-741E24B8FC7D}" destId="{27E0D6D7-6C7B-45D6-A19E-FCBA04BCD763}" srcOrd="0" destOrd="0" presId="urn:microsoft.com/office/officeart/2005/8/layout/vList2"/>
    <dgm:cxn modelId="{609F9917-E565-411D-AB8B-275160F82E4E}" type="presOf" srcId="{BE077E8E-ADE0-4C90-8F53-4F305AB4E087}" destId="{6F85E269-21CE-46CC-9212-10CB4E664E15}" srcOrd="0" destOrd="0" presId="urn:microsoft.com/office/officeart/2005/8/layout/vList2"/>
    <dgm:cxn modelId="{82657843-8D29-49EC-A04A-57E0D373EF8B}" type="presParOf" srcId="{6F85E269-21CE-46CC-9212-10CB4E664E15}" destId="{27E0D6D7-6C7B-45D6-A19E-FCBA04BCD76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AF2936E-9345-4ABE-8145-0F58E9F0498F}"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6850768E-D73D-4CFE-BCB1-8C98A445712F}">
      <dgm:prSet/>
      <dgm:spPr/>
      <dgm:t>
        <a:bodyPr/>
        <a:lstStyle/>
        <a:p>
          <a:pPr rtl="0"/>
          <a:r>
            <a:rPr lang="es-CO" dirty="0" smtClean="0"/>
            <a:t>Ciertos componentes de este fluido pueden funcionar potencialmente como antidepresivo. Entre esos está la oxitocina –llamada la molécula del amor y considerada afrodisíaca– es esencial para la estabilidad emocional del cerebro y ayuda a combatir la ansiedad, estrés, fobias y los miedos.</a:t>
          </a:r>
        </a:p>
        <a:p>
          <a:pPr rtl="0"/>
          <a:r>
            <a:rPr lang="es-CO" dirty="0" smtClean="0"/>
            <a:t> También se encuentran otras sustancias, en su mayoría hormonas, que aumentan la sensación de afecto entre dos personas, mejoran el ánimo y el sueño.</a:t>
          </a:r>
          <a:endParaRPr lang="es-CO" dirty="0"/>
        </a:p>
      </dgm:t>
    </dgm:pt>
    <dgm:pt modelId="{39BCBB4E-5F6B-4862-A045-6FD63C3F4335}" type="parTrans" cxnId="{07E7FA0C-9F73-494E-8D65-C1DDC6E478DE}">
      <dgm:prSet/>
      <dgm:spPr/>
      <dgm:t>
        <a:bodyPr/>
        <a:lstStyle/>
        <a:p>
          <a:endParaRPr lang="es-CO"/>
        </a:p>
      </dgm:t>
    </dgm:pt>
    <dgm:pt modelId="{0B06C283-6D7B-4E5C-A42F-A2866FE274DF}" type="sibTrans" cxnId="{07E7FA0C-9F73-494E-8D65-C1DDC6E478DE}">
      <dgm:prSet/>
      <dgm:spPr/>
      <dgm:t>
        <a:bodyPr/>
        <a:lstStyle/>
        <a:p>
          <a:endParaRPr lang="es-CO"/>
        </a:p>
      </dgm:t>
    </dgm:pt>
    <dgm:pt modelId="{F189D94C-EDB8-4023-B7ED-6C76B61C7B50}">
      <dgm:prSet/>
      <dgm:spPr/>
      <dgm:t>
        <a:bodyPr/>
        <a:lstStyle/>
        <a:p>
          <a:pPr rtl="0"/>
          <a:r>
            <a:rPr lang="es-CO" dirty="0" smtClean="0"/>
            <a:t>Gordon Gallup, psicólogo de la Universidad Estatal de Nueva York, lideró un estudio con 293 alumnas donde descubrió que este liquido blanquecino podría ser el secreto de la felicidad.</a:t>
          </a:r>
          <a:endParaRPr lang="es-CO" dirty="0"/>
        </a:p>
      </dgm:t>
    </dgm:pt>
    <dgm:pt modelId="{C3C84CA3-ADFD-4BCA-BE94-9FC5F18DF4AC}" type="parTrans" cxnId="{1D807F0A-2DBA-440B-ADA2-4B39242DBD86}">
      <dgm:prSet/>
      <dgm:spPr/>
      <dgm:t>
        <a:bodyPr/>
        <a:lstStyle/>
        <a:p>
          <a:endParaRPr lang="es-CO"/>
        </a:p>
      </dgm:t>
    </dgm:pt>
    <dgm:pt modelId="{6C8B267C-6D87-43A4-BE08-3BC9FE2D79FF}" type="sibTrans" cxnId="{1D807F0A-2DBA-440B-ADA2-4B39242DBD86}">
      <dgm:prSet/>
      <dgm:spPr/>
      <dgm:t>
        <a:bodyPr/>
        <a:lstStyle/>
        <a:p>
          <a:endParaRPr lang="es-CO"/>
        </a:p>
      </dgm:t>
    </dgm:pt>
    <dgm:pt modelId="{7F5832A0-32E8-4A0C-AC54-2949BD7EB1DF}">
      <dgm:prSet/>
      <dgm:spPr/>
      <dgm:t>
        <a:bodyPr/>
        <a:lstStyle/>
        <a:p>
          <a:pPr rtl="0"/>
          <a:r>
            <a:rPr lang="es-CO" dirty="0" smtClean="0"/>
            <a:t> Logró demostrar que las mujeres expuestas directamente a él estaban menos deprimidas, pues las hormonas presentes en el semen que son absorbidos a través de la vagina pueden variar el estado de ánimo de una mujer.</a:t>
          </a:r>
          <a:endParaRPr lang="es-CO" dirty="0"/>
        </a:p>
      </dgm:t>
    </dgm:pt>
    <dgm:pt modelId="{3D9E893A-07F9-49FA-9403-3B222BC5089C}" type="parTrans" cxnId="{3D74F409-19A3-4B43-84D9-BE84C4F48E56}">
      <dgm:prSet/>
      <dgm:spPr/>
      <dgm:t>
        <a:bodyPr/>
        <a:lstStyle/>
        <a:p>
          <a:endParaRPr lang="es-CO"/>
        </a:p>
      </dgm:t>
    </dgm:pt>
    <dgm:pt modelId="{37FD1ED5-F047-4751-BA28-C3904B20B013}" type="sibTrans" cxnId="{3D74F409-19A3-4B43-84D9-BE84C4F48E56}">
      <dgm:prSet/>
      <dgm:spPr/>
      <dgm:t>
        <a:bodyPr/>
        <a:lstStyle/>
        <a:p>
          <a:endParaRPr lang="es-CO"/>
        </a:p>
      </dgm:t>
    </dgm:pt>
    <dgm:pt modelId="{CA567AA7-DAB3-4BCF-8571-E792BB46B9D6}" type="pres">
      <dgm:prSet presAssocID="{9AF2936E-9345-4ABE-8145-0F58E9F0498F}" presName="Name0" presStyleCnt="0">
        <dgm:presLayoutVars>
          <dgm:chMax val="7"/>
          <dgm:dir/>
          <dgm:animLvl val="lvl"/>
          <dgm:resizeHandles val="exact"/>
        </dgm:presLayoutVars>
      </dgm:prSet>
      <dgm:spPr/>
      <dgm:t>
        <a:bodyPr/>
        <a:lstStyle/>
        <a:p>
          <a:endParaRPr lang="es-CO"/>
        </a:p>
      </dgm:t>
    </dgm:pt>
    <dgm:pt modelId="{FCEE0D31-C202-47C8-9887-1BE692278871}" type="pres">
      <dgm:prSet presAssocID="{6850768E-D73D-4CFE-BCB1-8C98A445712F}" presName="circle1" presStyleLbl="node1" presStyleIdx="0" presStyleCnt="1"/>
      <dgm:spPr>
        <a:blipFill rotWithShape="0">
          <a:blip xmlns:r="http://schemas.openxmlformats.org/officeDocument/2006/relationships" r:embed="rId1"/>
          <a:stretch>
            <a:fillRect/>
          </a:stretch>
        </a:blipFill>
      </dgm:spPr>
    </dgm:pt>
    <dgm:pt modelId="{918011D9-BB29-4959-8651-8456ABC9B564}" type="pres">
      <dgm:prSet presAssocID="{6850768E-D73D-4CFE-BCB1-8C98A445712F}" presName="space" presStyleCnt="0"/>
      <dgm:spPr/>
    </dgm:pt>
    <dgm:pt modelId="{251007EC-0284-4959-A552-23A1B6B04432}" type="pres">
      <dgm:prSet presAssocID="{6850768E-D73D-4CFE-BCB1-8C98A445712F}" presName="rect1" presStyleLbl="alignAcc1" presStyleIdx="0" presStyleCnt="1" custScaleY="121040"/>
      <dgm:spPr/>
      <dgm:t>
        <a:bodyPr/>
        <a:lstStyle/>
        <a:p>
          <a:endParaRPr lang="es-CO"/>
        </a:p>
      </dgm:t>
    </dgm:pt>
    <dgm:pt modelId="{ED8C8E96-8101-4247-97FC-49EDEC07C731}" type="pres">
      <dgm:prSet presAssocID="{6850768E-D73D-4CFE-BCB1-8C98A445712F}" presName="rect1ParTx" presStyleLbl="alignAcc1" presStyleIdx="0" presStyleCnt="1">
        <dgm:presLayoutVars>
          <dgm:chMax val="1"/>
          <dgm:bulletEnabled val="1"/>
        </dgm:presLayoutVars>
      </dgm:prSet>
      <dgm:spPr/>
      <dgm:t>
        <a:bodyPr/>
        <a:lstStyle/>
        <a:p>
          <a:endParaRPr lang="es-CO"/>
        </a:p>
      </dgm:t>
    </dgm:pt>
    <dgm:pt modelId="{F85479C1-524A-47BB-8E9A-710AB4073B2F}" type="pres">
      <dgm:prSet presAssocID="{6850768E-D73D-4CFE-BCB1-8C98A445712F}" presName="rect1ChTx" presStyleLbl="alignAcc1" presStyleIdx="0" presStyleCnt="1" custScaleX="95715" custScaleY="100624">
        <dgm:presLayoutVars>
          <dgm:bulletEnabled val="1"/>
        </dgm:presLayoutVars>
      </dgm:prSet>
      <dgm:spPr/>
      <dgm:t>
        <a:bodyPr/>
        <a:lstStyle/>
        <a:p>
          <a:endParaRPr lang="es-CO"/>
        </a:p>
      </dgm:t>
    </dgm:pt>
  </dgm:ptLst>
  <dgm:cxnLst>
    <dgm:cxn modelId="{EC3D624D-40A4-4253-9251-03E56B30F24C}" type="presOf" srcId="{7F5832A0-32E8-4A0C-AC54-2949BD7EB1DF}" destId="{F85479C1-524A-47BB-8E9A-710AB4073B2F}" srcOrd="0" destOrd="1" presId="urn:microsoft.com/office/officeart/2005/8/layout/target3"/>
    <dgm:cxn modelId="{997584BD-D972-4B16-976D-BC5EB0CE11BA}" type="presOf" srcId="{F189D94C-EDB8-4023-B7ED-6C76B61C7B50}" destId="{F85479C1-524A-47BB-8E9A-710AB4073B2F}" srcOrd="0" destOrd="0" presId="urn:microsoft.com/office/officeart/2005/8/layout/target3"/>
    <dgm:cxn modelId="{07E7FA0C-9F73-494E-8D65-C1DDC6E478DE}" srcId="{9AF2936E-9345-4ABE-8145-0F58E9F0498F}" destId="{6850768E-D73D-4CFE-BCB1-8C98A445712F}" srcOrd="0" destOrd="0" parTransId="{39BCBB4E-5F6B-4862-A045-6FD63C3F4335}" sibTransId="{0B06C283-6D7B-4E5C-A42F-A2866FE274DF}"/>
    <dgm:cxn modelId="{3D74F409-19A3-4B43-84D9-BE84C4F48E56}" srcId="{6850768E-D73D-4CFE-BCB1-8C98A445712F}" destId="{7F5832A0-32E8-4A0C-AC54-2949BD7EB1DF}" srcOrd="1" destOrd="0" parTransId="{3D9E893A-07F9-49FA-9403-3B222BC5089C}" sibTransId="{37FD1ED5-F047-4751-BA28-C3904B20B013}"/>
    <dgm:cxn modelId="{55B4F1D3-92C3-4ACF-847A-5F69AFB2D20B}" type="presOf" srcId="{9AF2936E-9345-4ABE-8145-0F58E9F0498F}" destId="{CA567AA7-DAB3-4BCF-8571-E792BB46B9D6}" srcOrd="0" destOrd="0" presId="urn:microsoft.com/office/officeart/2005/8/layout/target3"/>
    <dgm:cxn modelId="{FA62B24A-D67E-45C0-A06F-A4ECDDA99DFC}" type="presOf" srcId="{6850768E-D73D-4CFE-BCB1-8C98A445712F}" destId="{ED8C8E96-8101-4247-97FC-49EDEC07C731}" srcOrd="1" destOrd="0" presId="urn:microsoft.com/office/officeart/2005/8/layout/target3"/>
    <dgm:cxn modelId="{1D807F0A-2DBA-440B-ADA2-4B39242DBD86}" srcId="{6850768E-D73D-4CFE-BCB1-8C98A445712F}" destId="{F189D94C-EDB8-4023-B7ED-6C76B61C7B50}" srcOrd="0" destOrd="0" parTransId="{C3C84CA3-ADFD-4BCA-BE94-9FC5F18DF4AC}" sibTransId="{6C8B267C-6D87-43A4-BE08-3BC9FE2D79FF}"/>
    <dgm:cxn modelId="{B3FE0FB0-212B-46D9-BFC4-C24358061C14}" type="presOf" srcId="{6850768E-D73D-4CFE-BCB1-8C98A445712F}" destId="{251007EC-0284-4959-A552-23A1B6B04432}" srcOrd="0" destOrd="0" presId="urn:microsoft.com/office/officeart/2005/8/layout/target3"/>
    <dgm:cxn modelId="{9F804C3A-5DFA-4528-A7F8-29BE8ECA1191}" type="presParOf" srcId="{CA567AA7-DAB3-4BCF-8571-E792BB46B9D6}" destId="{FCEE0D31-C202-47C8-9887-1BE692278871}" srcOrd="0" destOrd="0" presId="urn:microsoft.com/office/officeart/2005/8/layout/target3"/>
    <dgm:cxn modelId="{CBF52CFE-210D-4B41-BE7D-248A2F7F1285}" type="presParOf" srcId="{CA567AA7-DAB3-4BCF-8571-E792BB46B9D6}" destId="{918011D9-BB29-4959-8651-8456ABC9B564}" srcOrd="1" destOrd="0" presId="urn:microsoft.com/office/officeart/2005/8/layout/target3"/>
    <dgm:cxn modelId="{5562E6A4-7C39-4B92-AE2E-97C123C04D7E}" type="presParOf" srcId="{CA567AA7-DAB3-4BCF-8571-E792BB46B9D6}" destId="{251007EC-0284-4959-A552-23A1B6B04432}" srcOrd="2" destOrd="0" presId="urn:microsoft.com/office/officeart/2005/8/layout/target3"/>
    <dgm:cxn modelId="{424933DC-CFC7-4625-B5B2-4BDF404E7A46}" type="presParOf" srcId="{CA567AA7-DAB3-4BCF-8571-E792BB46B9D6}" destId="{ED8C8E96-8101-4247-97FC-49EDEC07C731}" srcOrd="3" destOrd="0" presId="urn:microsoft.com/office/officeart/2005/8/layout/target3"/>
    <dgm:cxn modelId="{FD164594-F3B5-4F2F-A43E-67478EC0FF74}" type="presParOf" srcId="{CA567AA7-DAB3-4BCF-8571-E792BB46B9D6}" destId="{F85479C1-524A-47BB-8E9A-710AB4073B2F}"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C84FDF6-3A01-4208-92D3-C0C49899219A}"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11CC5465-C36B-41AB-9D05-9C96E10EFAB2}">
      <dgm:prSet/>
      <dgm:spPr/>
      <dgm:t>
        <a:bodyPr/>
        <a:lstStyle/>
        <a:p>
          <a:pPr rtl="0"/>
          <a:r>
            <a:rPr lang="es-CO" dirty="0" smtClean="0"/>
            <a:t>Es el «periodo», «regla» o «menstruación», es el sangrado que las mujeres tienen cuando el óvulo que fue expulsado del ovario </a:t>
          </a:r>
          <a:r>
            <a:rPr lang="es-CO" b="0" i="0" dirty="0" smtClean="0"/>
            <a:t>hace un recorrido de 28 días por las trompas de falopio hasta llegar al útero </a:t>
          </a:r>
          <a:r>
            <a:rPr lang="es-CO" dirty="0" smtClean="0"/>
            <a:t>para ser fecundado. </a:t>
          </a:r>
          <a:endParaRPr lang="es-CO" dirty="0"/>
        </a:p>
      </dgm:t>
    </dgm:pt>
    <dgm:pt modelId="{DBA8CEA4-2AAB-4559-A44C-8384E9A2E8A4}" type="parTrans" cxnId="{7D9C1776-3204-45E1-AD20-41C39ABD195B}">
      <dgm:prSet/>
      <dgm:spPr/>
      <dgm:t>
        <a:bodyPr/>
        <a:lstStyle/>
        <a:p>
          <a:endParaRPr lang="es-CO"/>
        </a:p>
      </dgm:t>
    </dgm:pt>
    <dgm:pt modelId="{462A96B1-A6F3-4035-9879-B9AE001ECA91}" type="sibTrans" cxnId="{7D9C1776-3204-45E1-AD20-41C39ABD195B}">
      <dgm:prSet/>
      <dgm:spPr/>
      <dgm:t>
        <a:bodyPr/>
        <a:lstStyle/>
        <a:p>
          <a:endParaRPr lang="es-CO"/>
        </a:p>
      </dgm:t>
    </dgm:pt>
    <dgm:pt modelId="{41A598CB-6599-4026-ABCF-F5C51FEFC54A}">
      <dgm:prSet/>
      <dgm:spPr/>
      <dgm:t>
        <a:bodyPr/>
        <a:lstStyle/>
        <a:p>
          <a:pPr rtl="0"/>
          <a:r>
            <a:rPr lang="es-CO" dirty="0" smtClean="0"/>
            <a:t>Es en esta última fase del </a:t>
          </a:r>
          <a:r>
            <a:rPr lang="es-CO" u="sng" dirty="0" smtClean="0"/>
            <a:t>ciclo menstrual </a:t>
          </a:r>
          <a:r>
            <a:rPr lang="es-CO" dirty="0" smtClean="0"/>
            <a:t> llamada </a:t>
          </a:r>
          <a:r>
            <a:rPr lang="es-CO" u="sng" dirty="0" smtClean="0"/>
            <a:t>fase postovulatoria</a:t>
          </a:r>
          <a:r>
            <a:rPr lang="es-CO" dirty="0" smtClean="0"/>
            <a:t>, y es cuando el endometrio, que se había estado haciendo grueso como preparación para recibir, implantar y nutrir al óvulo fecundado, se desprende. El flujo de una menstruación en total es de alrededor de 40 a 50 ml., o aproximadamente cuatro cucharadas, y su duración promedio es de tres a cinco días.</a:t>
          </a:r>
          <a:endParaRPr lang="es-CO" dirty="0"/>
        </a:p>
      </dgm:t>
    </dgm:pt>
    <dgm:pt modelId="{511BF9AB-8120-494E-BB9E-7A7C5AD30323}" type="parTrans" cxnId="{A6A7016D-80A6-4B7C-A314-338931C08193}">
      <dgm:prSet/>
      <dgm:spPr/>
      <dgm:t>
        <a:bodyPr/>
        <a:lstStyle/>
        <a:p>
          <a:endParaRPr lang="es-CO"/>
        </a:p>
      </dgm:t>
    </dgm:pt>
    <dgm:pt modelId="{FD4443DC-FF18-4A63-8E0B-5097B5E84965}" type="sibTrans" cxnId="{A6A7016D-80A6-4B7C-A314-338931C08193}">
      <dgm:prSet/>
      <dgm:spPr/>
      <dgm:t>
        <a:bodyPr/>
        <a:lstStyle/>
        <a:p>
          <a:endParaRPr lang="es-CO"/>
        </a:p>
      </dgm:t>
    </dgm:pt>
    <dgm:pt modelId="{6D5912A7-CEDA-4B66-8EA4-2AF10774F961}" type="pres">
      <dgm:prSet presAssocID="{5C84FDF6-3A01-4208-92D3-C0C49899219A}" presName="Name0" presStyleCnt="0">
        <dgm:presLayoutVars>
          <dgm:chMax val="7"/>
          <dgm:dir/>
          <dgm:animLvl val="lvl"/>
          <dgm:resizeHandles val="exact"/>
        </dgm:presLayoutVars>
      </dgm:prSet>
      <dgm:spPr/>
      <dgm:t>
        <a:bodyPr/>
        <a:lstStyle/>
        <a:p>
          <a:endParaRPr lang="es-CO"/>
        </a:p>
      </dgm:t>
    </dgm:pt>
    <dgm:pt modelId="{5C992DBC-F708-4B41-8B35-879C6F557038}" type="pres">
      <dgm:prSet presAssocID="{11CC5465-C36B-41AB-9D05-9C96E10EFAB2}" presName="circle1" presStyleLbl="node1" presStyleIdx="0" presStyleCnt="1"/>
      <dgm:spPr>
        <a:blipFill rotWithShape="0">
          <a:blip xmlns:r="http://schemas.openxmlformats.org/officeDocument/2006/relationships" r:embed="rId1"/>
          <a:stretch>
            <a:fillRect/>
          </a:stretch>
        </a:blipFill>
      </dgm:spPr>
    </dgm:pt>
    <dgm:pt modelId="{31368127-69C6-4DB6-AA85-86B060FDAE06}" type="pres">
      <dgm:prSet presAssocID="{11CC5465-C36B-41AB-9D05-9C96E10EFAB2}" presName="space" presStyleCnt="0"/>
      <dgm:spPr/>
    </dgm:pt>
    <dgm:pt modelId="{8BBE6827-A6E7-466F-B604-828B996E26D9}" type="pres">
      <dgm:prSet presAssocID="{11CC5465-C36B-41AB-9D05-9C96E10EFAB2}" presName="rect1" presStyleLbl="alignAcc1" presStyleIdx="0" presStyleCnt="1"/>
      <dgm:spPr/>
      <dgm:t>
        <a:bodyPr/>
        <a:lstStyle/>
        <a:p>
          <a:endParaRPr lang="es-CO"/>
        </a:p>
      </dgm:t>
    </dgm:pt>
    <dgm:pt modelId="{3799D128-FC10-4BD7-A75F-15BE1BB25710}" type="pres">
      <dgm:prSet presAssocID="{11CC5465-C36B-41AB-9D05-9C96E10EFAB2}" presName="rect1ParTx" presStyleLbl="alignAcc1" presStyleIdx="0" presStyleCnt="1">
        <dgm:presLayoutVars>
          <dgm:chMax val="1"/>
          <dgm:bulletEnabled val="1"/>
        </dgm:presLayoutVars>
      </dgm:prSet>
      <dgm:spPr/>
      <dgm:t>
        <a:bodyPr/>
        <a:lstStyle/>
        <a:p>
          <a:endParaRPr lang="es-CO"/>
        </a:p>
      </dgm:t>
    </dgm:pt>
    <dgm:pt modelId="{09260973-3194-46C4-91C2-686C371F7F4F}" type="pres">
      <dgm:prSet presAssocID="{11CC5465-C36B-41AB-9D05-9C96E10EFAB2}" presName="rect1ChTx" presStyleLbl="alignAcc1" presStyleIdx="0" presStyleCnt="1">
        <dgm:presLayoutVars>
          <dgm:bulletEnabled val="1"/>
        </dgm:presLayoutVars>
      </dgm:prSet>
      <dgm:spPr/>
      <dgm:t>
        <a:bodyPr/>
        <a:lstStyle/>
        <a:p>
          <a:endParaRPr lang="es-CO"/>
        </a:p>
      </dgm:t>
    </dgm:pt>
  </dgm:ptLst>
  <dgm:cxnLst>
    <dgm:cxn modelId="{EDBB3B49-DD82-4095-AE9A-81BBFF630E31}" type="presOf" srcId="{41A598CB-6599-4026-ABCF-F5C51FEFC54A}" destId="{09260973-3194-46C4-91C2-686C371F7F4F}" srcOrd="0" destOrd="0" presId="urn:microsoft.com/office/officeart/2005/8/layout/target3"/>
    <dgm:cxn modelId="{A6A7016D-80A6-4B7C-A314-338931C08193}" srcId="{11CC5465-C36B-41AB-9D05-9C96E10EFAB2}" destId="{41A598CB-6599-4026-ABCF-F5C51FEFC54A}" srcOrd="0" destOrd="0" parTransId="{511BF9AB-8120-494E-BB9E-7A7C5AD30323}" sibTransId="{FD4443DC-FF18-4A63-8E0B-5097B5E84965}"/>
    <dgm:cxn modelId="{6C8B3A16-D560-4B02-A9CA-D5E7D7D0AAFE}" type="presOf" srcId="{11CC5465-C36B-41AB-9D05-9C96E10EFAB2}" destId="{3799D128-FC10-4BD7-A75F-15BE1BB25710}" srcOrd="1" destOrd="0" presId="urn:microsoft.com/office/officeart/2005/8/layout/target3"/>
    <dgm:cxn modelId="{882B567C-2174-4F44-B72F-E5BA8A52CB37}" type="presOf" srcId="{11CC5465-C36B-41AB-9D05-9C96E10EFAB2}" destId="{8BBE6827-A6E7-466F-B604-828B996E26D9}" srcOrd="0" destOrd="0" presId="urn:microsoft.com/office/officeart/2005/8/layout/target3"/>
    <dgm:cxn modelId="{BD7867D7-72E1-4694-94CD-9D85B31E9DBD}" type="presOf" srcId="{5C84FDF6-3A01-4208-92D3-C0C49899219A}" destId="{6D5912A7-CEDA-4B66-8EA4-2AF10774F961}" srcOrd="0" destOrd="0" presId="urn:microsoft.com/office/officeart/2005/8/layout/target3"/>
    <dgm:cxn modelId="{7D9C1776-3204-45E1-AD20-41C39ABD195B}" srcId="{5C84FDF6-3A01-4208-92D3-C0C49899219A}" destId="{11CC5465-C36B-41AB-9D05-9C96E10EFAB2}" srcOrd="0" destOrd="0" parTransId="{DBA8CEA4-2AAB-4559-A44C-8384E9A2E8A4}" sibTransId="{462A96B1-A6F3-4035-9879-B9AE001ECA91}"/>
    <dgm:cxn modelId="{F60DEBB9-F289-4D24-8F77-0D0B5F22D091}" type="presParOf" srcId="{6D5912A7-CEDA-4B66-8EA4-2AF10774F961}" destId="{5C992DBC-F708-4B41-8B35-879C6F557038}" srcOrd="0" destOrd="0" presId="urn:microsoft.com/office/officeart/2005/8/layout/target3"/>
    <dgm:cxn modelId="{A0240BDA-5E3A-4282-9376-62C2AB0BAE4D}" type="presParOf" srcId="{6D5912A7-CEDA-4B66-8EA4-2AF10774F961}" destId="{31368127-69C6-4DB6-AA85-86B060FDAE06}" srcOrd="1" destOrd="0" presId="urn:microsoft.com/office/officeart/2005/8/layout/target3"/>
    <dgm:cxn modelId="{659DB42D-7C0F-40E1-8BCD-D6782BD95902}" type="presParOf" srcId="{6D5912A7-CEDA-4B66-8EA4-2AF10774F961}" destId="{8BBE6827-A6E7-466F-B604-828B996E26D9}" srcOrd="2" destOrd="0" presId="urn:microsoft.com/office/officeart/2005/8/layout/target3"/>
    <dgm:cxn modelId="{5C3F8549-DC30-4DFE-9576-4E2DEF2C7266}" type="presParOf" srcId="{6D5912A7-CEDA-4B66-8EA4-2AF10774F961}" destId="{3799D128-FC10-4BD7-A75F-15BE1BB25710}" srcOrd="3" destOrd="0" presId="urn:microsoft.com/office/officeart/2005/8/layout/target3"/>
    <dgm:cxn modelId="{82915D38-85D7-471B-B816-16BA30A052B8}" type="presParOf" srcId="{6D5912A7-CEDA-4B66-8EA4-2AF10774F961}" destId="{09260973-3194-46C4-91C2-686C371F7F4F}"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34F2D6E-B8B7-42D8-A678-E9A88D02508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4E00A53A-D56E-4918-9E59-7FC267814FC4}">
      <dgm:prSet/>
      <dgm:spPr/>
      <dgm:t>
        <a:bodyPr/>
        <a:lstStyle/>
        <a:p>
          <a:pPr rtl="0"/>
          <a:r>
            <a:rPr lang="es-CO" dirty="0" smtClean="0"/>
            <a:t>Una mujer puede quedar embarazada </a:t>
          </a:r>
          <a:r>
            <a:rPr lang="es-CO" i="1" dirty="0" smtClean="0"/>
            <a:t>si tiene relaciones sexuales mientras está menstruando. </a:t>
          </a:r>
          <a:r>
            <a:rPr lang="es-CO" dirty="0" smtClean="0"/>
            <a:t>"La ovulación puede ocurrir antes del sangrado menstrual de una mujer o puede ocurrir unos pocos días después de que su período haya terminado". Por esta razón, puede quedar embarazada. </a:t>
          </a:r>
          <a:endParaRPr lang="es-CO" dirty="0"/>
        </a:p>
      </dgm:t>
    </dgm:pt>
    <dgm:pt modelId="{A2AD686C-95B2-495A-95C9-215D29D1848C}" type="parTrans" cxnId="{513747A8-846E-484F-9A34-EAD587896E38}">
      <dgm:prSet/>
      <dgm:spPr/>
      <dgm:t>
        <a:bodyPr/>
        <a:lstStyle/>
        <a:p>
          <a:endParaRPr lang="es-CO"/>
        </a:p>
      </dgm:t>
    </dgm:pt>
    <dgm:pt modelId="{F71C8C10-7475-42A8-A401-729A74FA159A}" type="sibTrans" cxnId="{513747A8-846E-484F-9A34-EAD587896E38}">
      <dgm:prSet/>
      <dgm:spPr/>
      <dgm:t>
        <a:bodyPr/>
        <a:lstStyle/>
        <a:p>
          <a:endParaRPr lang="es-CO"/>
        </a:p>
      </dgm:t>
    </dgm:pt>
    <dgm:pt modelId="{B5262928-F194-4512-ABD2-871BE842A93F}">
      <dgm:prSet/>
      <dgm:spPr/>
      <dgm:t>
        <a:bodyPr/>
        <a:lstStyle/>
        <a:p>
          <a:pPr rtl="0"/>
          <a:r>
            <a:rPr lang="es-CO" dirty="0" smtClean="0"/>
            <a:t>Debido a que el esperma puede permanecer activo en el útero durante varios días después de la eyaculación, el embarazo también puede ocurrir si la mujer tiene actividad sexual en los últimos días de su ciclo menstrual. </a:t>
          </a:r>
          <a:endParaRPr lang="es-CO" dirty="0"/>
        </a:p>
      </dgm:t>
    </dgm:pt>
    <dgm:pt modelId="{9713171B-782A-4710-BE46-BA8052F32BEC}" type="parTrans" cxnId="{32468431-FCFD-4759-9F58-D06526A8D5DC}">
      <dgm:prSet/>
      <dgm:spPr/>
      <dgm:t>
        <a:bodyPr/>
        <a:lstStyle/>
        <a:p>
          <a:endParaRPr lang="es-CO"/>
        </a:p>
      </dgm:t>
    </dgm:pt>
    <dgm:pt modelId="{39DF234B-D140-40C8-8B09-3F2D5BD48153}" type="sibTrans" cxnId="{32468431-FCFD-4759-9F58-D06526A8D5DC}">
      <dgm:prSet/>
      <dgm:spPr/>
      <dgm:t>
        <a:bodyPr/>
        <a:lstStyle/>
        <a:p>
          <a:endParaRPr lang="es-CO"/>
        </a:p>
      </dgm:t>
    </dgm:pt>
    <dgm:pt modelId="{BC45A249-1E8A-48E7-8119-690EB93CDBBC}">
      <dgm:prSet/>
      <dgm:spPr/>
      <dgm:t>
        <a:bodyPr/>
        <a:lstStyle/>
        <a:p>
          <a:pPr rtl="0"/>
          <a:r>
            <a:rPr lang="es-CO" dirty="0" smtClean="0"/>
            <a:t>Es importante señalar que una mujer es más fértil durante la ovulación. Si ella está ovulando en cuestión de días después de su periodo, los </a:t>
          </a:r>
          <a:r>
            <a:rPr lang="es-CO" u="sng" dirty="0" smtClean="0"/>
            <a:t>espermatozoides</a:t>
          </a:r>
          <a:r>
            <a:rPr lang="es-CO" dirty="0" smtClean="0"/>
            <a:t> posiblemente podrían embarazarla si sobreviven el tiempo suficiente después de la eyaculación para hacerlo.</a:t>
          </a:r>
          <a:endParaRPr lang="es-CO" dirty="0"/>
        </a:p>
      </dgm:t>
    </dgm:pt>
    <dgm:pt modelId="{DA8D9F0E-8FC0-4548-BA2E-386B60F9B984}" type="parTrans" cxnId="{64A1B079-FD25-49AF-9994-8ADA497C7F97}">
      <dgm:prSet/>
      <dgm:spPr/>
      <dgm:t>
        <a:bodyPr/>
        <a:lstStyle/>
        <a:p>
          <a:endParaRPr lang="es-CO"/>
        </a:p>
      </dgm:t>
    </dgm:pt>
    <dgm:pt modelId="{6FDA19B4-C970-4837-99C4-D68BF0928359}" type="sibTrans" cxnId="{64A1B079-FD25-49AF-9994-8ADA497C7F97}">
      <dgm:prSet/>
      <dgm:spPr/>
      <dgm:t>
        <a:bodyPr/>
        <a:lstStyle/>
        <a:p>
          <a:endParaRPr lang="es-CO"/>
        </a:p>
      </dgm:t>
    </dgm:pt>
    <dgm:pt modelId="{F5108DDD-B4B2-409B-A26D-DA48BC4A2029}" type="pres">
      <dgm:prSet presAssocID="{234F2D6E-B8B7-42D8-A678-E9A88D02508A}" presName="linear" presStyleCnt="0">
        <dgm:presLayoutVars>
          <dgm:animLvl val="lvl"/>
          <dgm:resizeHandles val="exact"/>
        </dgm:presLayoutVars>
      </dgm:prSet>
      <dgm:spPr/>
      <dgm:t>
        <a:bodyPr/>
        <a:lstStyle/>
        <a:p>
          <a:endParaRPr lang="es-CO"/>
        </a:p>
      </dgm:t>
    </dgm:pt>
    <dgm:pt modelId="{5AFD6251-E1A1-42E6-8CB6-F4797963CCA6}" type="pres">
      <dgm:prSet presAssocID="{4E00A53A-D56E-4918-9E59-7FC267814FC4}" presName="parentText" presStyleLbl="node1" presStyleIdx="0" presStyleCnt="3" custScaleY="140461">
        <dgm:presLayoutVars>
          <dgm:chMax val="0"/>
          <dgm:bulletEnabled val="1"/>
        </dgm:presLayoutVars>
      </dgm:prSet>
      <dgm:spPr/>
      <dgm:t>
        <a:bodyPr/>
        <a:lstStyle/>
        <a:p>
          <a:endParaRPr lang="es-CO"/>
        </a:p>
      </dgm:t>
    </dgm:pt>
    <dgm:pt modelId="{F95E21FA-0057-446D-ABD4-EBB37F8EA8B8}" type="pres">
      <dgm:prSet presAssocID="{F71C8C10-7475-42A8-A401-729A74FA159A}" presName="spacer" presStyleCnt="0"/>
      <dgm:spPr/>
    </dgm:pt>
    <dgm:pt modelId="{FF28DC0E-90DC-4EBF-9BE9-73CA0E5CE349}" type="pres">
      <dgm:prSet presAssocID="{B5262928-F194-4512-ABD2-871BE842A93F}" presName="parentText" presStyleLbl="node1" presStyleIdx="1" presStyleCnt="3">
        <dgm:presLayoutVars>
          <dgm:chMax val="0"/>
          <dgm:bulletEnabled val="1"/>
        </dgm:presLayoutVars>
      </dgm:prSet>
      <dgm:spPr/>
      <dgm:t>
        <a:bodyPr/>
        <a:lstStyle/>
        <a:p>
          <a:endParaRPr lang="es-CO"/>
        </a:p>
      </dgm:t>
    </dgm:pt>
    <dgm:pt modelId="{AFDC706F-1100-451D-8B62-C524CC9009DF}" type="pres">
      <dgm:prSet presAssocID="{39DF234B-D140-40C8-8B09-3F2D5BD48153}" presName="spacer" presStyleCnt="0"/>
      <dgm:spPr/>
    </dgm:pt>
    <dgm:pt modelId="{441F4A6F-E0F0-4F5F-99A8-E2215A0DA199}" type="pres">
      <dgm:prSet presAssocID="{BC45A249-1E8A-48E7-8119-690EB93CDBBC}" presName="parentText" presStyleLbl="node1" presStyleIdx="2" presStyleCnt="3">
        <dgm:presLayoutVars>
          <dgm:chMax val="0"/>
          <dgm:bulletEnabled val="1"/>
        </dgm:presLayoutVars>
      </dgm:prSet>
      <dgm:spPr/>
      <dgm:t>
        <a:bodyPr/>
        <a:lstStyle/>
        <a:p>
          <a:endParaRPr lang="es-CO"/>
        </a:p>
      </dgm:t>
    </dgm:pt>
  </dgm:ptLst>
  <dgm:cxnLst>
    <dgm:cxn modelId="{25D68A38-B206-4B8C-8977-3AC604783C9D}" type="presOf" srcId="{4E00A53A-D56E-4918-9E59-7FC267814FC4}" destId="{5AFD6251-E1A1-42E6-8CB6-F4797963CCA6}" srcOrd="0" destOrd="0" presId="urn:microsoft.com/office/officeart/2005/8/layout/vList2"/>
    <dgm:cxn modelId="{07EBCDB0-E3C8-482E-8FB3-0229BA65E4F7}" type="presOf" srcId="{234F2D6E-B8B7-42D8-A678-E9A88D02508A}" destId="{F5108DDD-B4B2-409B-A26D-DA48BC4A2029}" srcOrd="0" destOrd="0" presId="urn:microsoft.com/office/officeart/2005/8/layout/vList2"/>
    <dgm:cxn modelId="{60D31EF8-ABB7-4568-B2A6-62A53910B6F7}" type="presOf" srcId="{BC45A249-1E8A-48E7-8119-690EB93CDBBC}" destId="{441F4A6F-E0F0-4F5F-99A8-E2215A0DA199}" srcOrd="0" destOrd="0" presId="urn:microsoft.com/office/officeart/2005/8/layout/vList2"/>
    <dgm:cxn modelId="{0CAFF343-4D85-4815-A38A-9E993DBBA016}" type="presOf" srcId="{B5262928-F194-4512-ABD2-871BE842A93F}" destId="{FF28DC0E-90DC-4EBF-9BE9-73CA0E5CE349}" srcOrd="0" destOrd="0" presId="urn:microsoft.com/office/officeart/2005/8/layout/vList2"/>
    <dgm:cxn modelId="{64A1B079-FD25-49AF-9994-8ADA497C7F97}" srcId="{234F2D6E-B8B7-42D8-A678-E9A88D02508A}" destId="{BC45A249-1E8A-48E7-8119-690EB93CDBBC}" srcOrd="2" destOrd="0" parTransId="{DA8D9F0E-8FC0-4548-BA2E-386B60F9B984}" sibTransId="{6FDA19B4-C970-4837-99C4-D68BF0928359}"/>
    <dgm:cxn modelId="{32468431-FCFD-4759-9F58-D06526A8D5DC}" srcId="{234F2D6E-B8B7-42D8-A678-E9A88D02508A}" destId="{B5262928-F194-4512-ABD2-871BE842A93F}" srcOrd="1" destOrd="0" parTransId="{9713171B-782A-4710-BE46-BA8052F32BEC}" sibTransId="{39DF234B-D140-40C8-8B09-3F2D5BD48153}"/>
    <dgm:cxn modelId="{513747A8-846E-484F-9A34-EAD587896E38}" srcId="{234F2D6E-B8B7-42D8-A678-E9A88D02508A}" destId="{4E00A53A-D56E-4918-9E59-7FC267814FC4}" srcOrd="0" destOrd="0" parTransId="{A2AD686C-95B2-495A-95C9-215D29D1848C}" sibTransId="{F71C8C10-7475-42A8-A401-729A74FA159A}"/>
    <dgm:cxn modelId="{B5B0F0B1-9D2B-4483-A667-9D1C2E2DB32C}" type="presParOf" srcId="{F5108DDD-B4B2-409B-A26D-DA48BC4A2029}" destId="{5AFD6251-E1A1-42E6-8CB6-F4797963CCA6}" srcOrd="0" destOrd="0" presId="urn:microsoft.com/office/officeart/2005/8/layout/vList2"/>
    <dgm:cxn modelId="{3606F71D-2A0E-4093-AAC0-4732C64D15CC}" type="presParOf" srcId="{F5108DDD-B4B2-409B-A26D-DA48BC4A2029}" destId="{F95E21FA-0057-446D-ABD4-EBB37F8EA8B8}" srcOrd="1" destOrd="0" presId="urn:microsoft.com/office/officeart/2005/8/layout/vList2"/>
    <dgm:cxn modelId="{B4192584-15AB-4190-A8B8-5B94C2E809BC}" type="presParOf" srcId="{F5108DDD-B4B2-409B-A26D-DA48BC4A2029}" destId="{FF28DC0E-90DC-4EBF-9BE9-73CA0E5CE349}" srcOrd="2" destOrd="0" presId="urn:microsoft.com/office/officeart/2005/8/layout/vList2"/>
    <dgm:cxn modelId="{53115EEA-29CD-4FBC-A400-28D4B0DDBBEF}" type="presParOf" srcId="{F5108DDD-B4B2-409B-A26D-DA48BC4A2029}" destId="{AFDC706F-1100-451D-8B62-C524CC9009DF}" srcOrd="3" destOrd="0" presId="urn:microsoft.com/office/officeart/2005/8/layout/vList2"/>
    <dgm:cxn modelId="{59F5AAD5-3B1A-421E-BC55-99E80C1338A0}" type="presParOf" srcId="{F5108DDD-B4B2-409B-A26D-DA48BC4A2029}" destId="{441F4A6F-E0F0-4F5F-99A8-E2215A0DA19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2ADDF5F-C4CF-41F1-AC8F-7D67A7B3816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CE331264-45B5-4650-8E4B-04CFFCAD0A06}">
      <dgm:prSet custT="1"/>
      <dgm:spPr>
        <a:solidFill>
          <a:srgbClr val="FFC000"/>
        </a:solidFill>
      </dgm:spPr>
      <dgm:t>
        <a:bodyPr/>
        <a:lstStyle/>
        <a:p>
          <a:pPr rtl="0"/>
          <a:r>
            <a:rPr lang="es-CO" sz="2400" dirty="0" smtClean="0">
              <a:solidFill>
                <a:srgbClr val="002060"/>
              </a:solidFill>
            </a:rPr>
            <a:t>Se deben tener por lo menos 18 años antes de tener sexo. Una persona debería estar emocionalmente preparada para ello. </a:t>
          </a:r>
          <a:br>
            <a:rPr lang="es-CO" sz="2400" dirty="0" smtClean="0">
              <a:solidFill>
                <a:srgbClr val="002060"/>
              </a:solidFill>
            </a:rPr>
          </a:br>
          <a:endParaRPr lang="es-CO" sz="2400" dirty="0">
            <a:solidFill>
              <a:srgbClr val="002060"/>
            </a:solidFill>
          </a:endParaRPr>
        </a:p>
      </dgm:t>
    </dgm:pt>
    <dgm:pt modelId="{DB9BDD35-5273-4A2B-AE4A-C4EAB4D7A3FA}" type="parTrans" cxnId="{B4033D91-5473-4258-A0D6-7F43CEA93757}">
      <dgm:prSet/>
      <dgm:spPr/>
      <dgm:t>
        <a:bodyPr/>
        <a:lstStyle/>
        <a:p>
          <a:endParaRPr lang="es-CO"/>
        </a:p>
      </dgm:t>
    </dgm:pt>
    <dgm:pt modelId="{8C87BFD0-04BD-45EA-9075-C89CB2270AA8}" type="sibTrans" cxnId="{B4033D91-5473-4258-A0D6-7F43CEA93757}">
      <dgm:prSet/>
      <dgm:spPr/>
      <dgm:t>
        <a:bodyPr/>
        <a:lstStyle/>
        <a:p>
          <a:endParaRPr lang="es-CO"/>
        </a:p>
      </dgm:t>
    </dgm:pt>
    <dgm:pt modelId="{90D8A3EC-6EB8-4482-A9A2-AAD8314F1363}">
      <dgm:prSet custT="1"/>
      <dgm:spPr>
        <a:solidFill>
          <a:srgbClr val="FFC000"/>
        </a:solidFill>
      </dgm:spPr>
      <dgm:t>
        <a:bodyPr/>
        <a:lstStyle/>
        <a:p>
          <a:pPr rtl="0"/>
          <a:r>
            <a:rPr lang="es-CO" sz="1800" dirty="0" smtClean="0">
              <a:solidFill>
                <a:srgbClr val="002060"/>
              </a:solidFill>
            </a:rPr>
            <a:t>A las personas que tienen entre 12 a 18 anos, se les llama "ADOLECENTES", Significa, que "</a:t>
          </a:r>
          <a:r>
            <a:rPr lang="es-CO" sz="1800" b="1" i="1" dirty="0" smtClean="0">
              <a:solidFill>
                <a:srgbClr val="002060"/>
              </a:solidFill>
            </a:rPr>
            <a:t>adolecen</a:t>
          </a:r>
          <a:r>
            <a:rPr lang="es-CO" sz="1800" dirty="0" smtClean="0">
              <a:solidFill>
                <a:srgbClr val="002060"/>
              </a:solidFill>
            </a:rPr>
            <a:t>", que </a:t>
          </a:r>
          <a:r>
            <a:rPr lang="es-CO" sz="1800" b="1" dirty="0" smtClean="0">
              <a:solidFill>
                <a:srgbClr val="002060"/>
              </a:solidFill>
            </a:rPr>
            <a:t>NO</a:t>
          </a:r>
          <a:r>
            <a:rPr lang="es-CO" sz="1800" dirty="0" smtClean="0">
              <a:solidFill>
                <a:srgbClr val="002060"/>
              </a:solidFill>
            </a:rPr>
            <a:t> tienen, que "</a:t>
          </a:r>
          <a:r>
            <a:rPr lang="es-CO" sz="1800" b="1" dirty="0" smtClean="0">
              <a:solidFill>
                <a:srgbClr val="002060"/>
              </a:solidFill>
            </a:rPr>
            <a:t>FALTA</a:t>
          </a:r>
          <a:r>
            <a:rPr lang="es-CO" sz="1800" dirty="0" smtClean="0">
              <a:solidFill>
                <a:srgbClr val="002060"/>
              </a:solidFill>
            </a:rPr>
            <a:t>", es decir que "</a:t>
          </a:r>
          <a:r>
            <a:rPr lang="es-CO" sz="1800" b="1" dirty="0" smtClean="0">
              <a:solidFill>
                <a:srgbClr val="002060"/>
              </a:solidFill>
            </a:rPr>
            <a:t>NO</a:t>
          </a:r>
          <a:r>
            <a:rPr lang="es-CO" sz="1800" dirty="0" smtClean="0">
              <a:solidFill>
                <a:srgbClr val="002060"/>
              </a:solidFill>
            </a:rPr>
            <a:t>" tienen lo suficiente "</a:t>
          </a:r>
          <a:r>
            <a:rPr lang="es-CO" sz="1800" b="1" dirty="0" smtClean="0">
              <a:solidFill>
                <a:srgbClr val="002060"/>
              </a:solidFill>
            </a:rPr>
            <a:t>físicamente</a:t>
          </a:r>
          <a:r>
            <a:rPr lang="es-CO" sz="1800" dirty="0" smtClean="0">
              <a:solidFill>
                <a:srgbClr val="002060"/>
              </a:solidFill>
            </a:rPr>
            <a:t>", «</a:t>
          </a:r>
          <a:r>
            <a:rPr lang="es-CO" sz="1800" b="1" dirty="0" smtClean="0">
              <a:solidFill>
                <a:srgbClr val="002060"/>
              </a:solidFill>
            </a:rPr>
            <a:t>emocionalmente</a:t>
          </a:r>
          <a:r>
            <a:rPr lang="es-CO" sz="1800" dirty="0" smtClean="0">
              <a:solidFill>
                <a:srgbClr val="002060"/>
              </a:solidFill>
            </a:rPr>
            <a:t>» , "</a:t>
          </a:r>
          <a:r>
            <a:rPr lang="es-CO" sz="1800" b="1" dirty="0" smtClean="0">
              <a:solidFill>
                <a:srgbClr val="002060"/>
              </a:solidFill>
            </a:rPr>
            <a:t>económicamente</a:t>
          </a:r>
          <a:r>
            <a:rPr lang="es-CO" sz="1800" dirty="0" smtClean="0">
              <a:solidFill>
                <a:srgbClr val="002060"/>
              </a:solidFill>
            </a:rPr>
            <a:t>", "</a:t>
          </a:r>
          <a:r>
            <a:rPr lang="es-CO" sz="1800" b="1" dirty="0" smtClean="0">
              <a:solidFill>
                <a:srgbClr val="002060"/>
              </a:solidFill>
            </a:rPr>
            <a:t>psicológicamente</a:t>
          </a:r>
          <a:r>
            <a:rPr lang="es-CO" sz="1800" dirty="0" smtClean="0">
              <a:solidFill>
                <a:srgbClr val="002060"/>
              </a:solidFill>
            </a:rPr>
            <a:t>", "</a:t>
          </a:r>
          <a:r>
            <a:rPr lang="es-CO" sz="1800" b="1" dirty="0" smtClean="0">
              <a:solidFill>
                <a:srgbClr val="002060"/>
              </a:solidFill>
            </a:rPr>
            <a:t>científicamente</a:t>
          </a:r>
          <a:r>
            <a:rPr lang="es-CO" sz="1800" dirty="0" smtClean="0">
              <a:solidFill>
                <a:srgbClr val="002060"/>
              </a:solidFill>
            </a:rPr>
            <a:t>", y también "adolecen de "</a:t>
          </a:r>
          <a:r>
            <a:rPr lang="es-CO" sz="1800" b="1" dirty="0" smtClean="0">
              <a:solidFill>
                <a:srgbClr val="002060"/>
              </a:solidFill>
            </a:rPr>
            <a:t>CONOCIMIENTO EN EL AMBITO SEXUAL</a:t>
          </a:r>
          <a:r>
            <a:rPr lang="es-CO" sz="1800" dirty="0" smtClean="0">
              <a:solidFill>
                <a:srgbClr val="002060"/>
              </a:solidFill>
            </a:rPr>
            <a:t>«.</a:t>
          </a:r>
          <a:endParaRPr lang="es-CO" sz="1800" dirty="0">
            <a:solidFill>
              <a:srgbClr val="002060"/>
            </a:solidFill>
          </a:endParaRPr>
        </a:p>
      </dgm:t>
    </dgm:pt>
    <dgm:pt modelId="{201177FD-E37A-4118-B7D9-A1C9E725B575}" type="parTrans" cxnId="{B29D08E2-8A16-40D9-8905-02B920AED6DD}">
      <dgm:prSet/>
      <dgm:spPr/>
      <dgm:t>
        <a:bodyPr/>
        <a:lstStyle/>
        <a:p>
          <a:endParaRPr lang="es-CO"/>
        </a:p>
      </dgm:t>
    </dgm:pt>
    <dgm:pt modelId="{14FB1C4E-D893-458B-A1EB-C11F3BBADB6A}" type="sibTrans" cxnId="{B29D08E2-8A16-40D9-8905-02B920AED6DD}">
      <dgm:prSet/>
      <dgm:spPr/>
      <dgm:t>
        <a:bodyPr/>
        <a:lstStyle/>
        <a:p>
          <a:endParaRPr lang="es-CO"/>
        </a:p>
      </dgm:t>
    </dgm:pt>
    <dgm:pt modelId="{CE92FE2B-BA5E-48C6-A35A-4996220DEE9B}">
      <dgm:prSet/>
      <dgm:spPr>
        <a:solidFill>
          <a:srgbClr val="FFC000"/>
        </a:solidFill>
      </dgm:spPr>
      <dgm:t>
        <a:bodyPr/>
        <a:lstStyle/>
        <a:p>
          <a:pPr rtl="0"/>
          <a:r>
            <a:rPr lang="es-CO" dirty="0" smtClean="0">
              <a:solidFill>
                <a:srgbClr val="002060"/>
              </a:solidFill>
            </a:rPr>
            <a:t>POR TAL MOTIVO, una persona no esta lista antes de los 18, para tener sexo,(y algunos deberán esperar mas), y poniendo un poco de razón a la respuesta, es muy sencillo, entre mas "INEXPERTOS", mas fácil es de cometer errores verdad? </a:t>
          </a:r>
          <a:endParaRPr lang="es-CO" dirty="0">
            <a:solidFill>
              <a:srgbClr val="002060"/>
            </a:solidFill>
          </a:endParaRPr>
        </a:p>
      </dgm:t>
    </dgm:pt>
    <dgm:pt modelId="{34AC348E-979C-49EC-9566-F39546DFD536}" type="parTrans" cxnId="{0A150489-12E5-473F-BACC-E619AD7FB757}">
      <dgm:prSet/>
      <dgm:spPr/>
      <dgm:t>
        <a:bodyPr/>
        <a:lstStyle/>
        <a:p>
          <a:endParaRPr lang="es-CO"/>
        </a:p>
      </dgm:t>
    </dgm:pt>
    <dgm:pt modelId="{58D0CA4F-E6E5-4B62-A875-C8F64A1F4FEA}" type="sibTrans" cxnId="{0A150489-12E5-473F-BACC-E619AD7FB757}">
      <dgm:prSet/>
      <dgm:spPr/>
      <dgm:t>
        <a:bodyPr/>
        <a:lstStyle/>
        <a:p>
          <a:endParaRPr lang="es-CO"/>
        </a:p>
      </dgm:t>
    </dgm:pt>
    <dgm:pt modelId="{A32C9C2A-A14C-4553-B2DF-F9BF0AB5A650}" type="pres">
      <dgm:prSet presAssocID="{62ADDF5F-C4CF-41F1-AC8F-7D67A7B3816A}" presName="linear" presStyleCnt="0">
        <dgm:presLayoutVars>
          <dgm:animLvl val="lvl"/>
          <dgm:resizeHandles val="exact"/>
        </dgm:presLayoutVars>
      </dgm:prSet>
      <dgm:spPr/>
      <dgm:t>
        <a:bodyPr/>
        <a:lstStyle/>
        <a:p>
          <a:endParaRPr lang="es-CO"/>
        </a:p>
      </dgm:t>
    </dgm:pt>
    <dgm:pt modelId="{DDB27666-C5AC-4297-A769-20B5F478D7A4}" type="pres">
      <dgm:prSet presAssocID="{CE331264-45B5-4650-8E4B-04CFFCAD0A06}" presName="parentText" presStyleLbl="node1" presStyleIdx="0" presStyleCnt="3">
        <dgm:presLayoutVars>
          <dgm:chMax val="0"/>
          <dgm:bulletEnabled val="1"/>
        </dgm:presLayoutVars>
      </dgm:prSet>
      <dgm:spPr/>
      <dgm:t>
        <a:bodyPr/>
        <a:lstStyle/>
        <a:p>
          <a:endParaRPr lang="es-CO"/>
        </a:p>
      </dgm:t>
    </dgm:pt>
    <dgm:pt modelId="{9290ACC3-B802-4096-A11D-40FC31764167}" type="pres">
      <dgm:prSet presAssocID="{8C87BFD0-04BD-45EA-9075-C89CB2270AA8}" presName="spacer" presStyleCnt="0"/>
      <dgm:spPr/>
    </dgm:pt>
    <dgm:pt modelId="{353AECD7-D1AC-473A-A685-EF4B1158D87B}" type="pres">
      <dgm:prSet presAssocID="{90D8A3EC-6EB8-4482-A9A2-AAD8314F1363}" presName="parentText" presStyleLbl="node1" presStyleIdx="1" presStyleCnt="3">
        <dgm:presLayoutVars>
          <dgm:chMax val="0"/>
          <dgm:bulletEnabled val="1"/>
        </dgm:presLayoutVars>
      </dgm:prSet>
      <dgm:spPr/>
      <dgm:t>
        <a:bodyPr/>
        <a:lstStyle/>
        <a:p>
          <a:endParaRPr lang="es-CO"/>
        </a:p>
      </dgm:t>
    </dgm:pt>
    <dgm:pt modelId="{0067C812-B290-463E-BA38-4599FE77F844}" type="pres">
      <dgm:prSet presAssocID="{14FB1C4E-D893-458B-A1EB-C11F3BBADB6A}" presName="spacer" presStyleCnt="0"/>
      <dgm:spPr/>
    </dgm:pt>
    <dgm:pt modelId="{4E490C1F-07CD-4EB0-AF68-37968AF4327F}" type="pres">
      <dgm:prSet presAssocID="{CE92FE2B-BA5E-48C6-A35A-4996220DEE9B}" presName="parentText" presStyleLbl="node1" presStyleIdx="2" presStyleCnt="3">
        <dgm:presLayoutVars>
          <dgm:chMax val="0"/>
          <dgm:bulletEnabled val="1"/>
        </dgm:presLayoutVars>
      </dgm:prSet>
      <dgm:spPr/>
      <dgm:t>
        <a:bodyPr/>
        <a:lstStyle/>
        <a:p>
          <a:endParaRPr lang="es-CO"/>
        </a:p>
      </dgm:t>
    </dgm:pt>
  </dgm:ptLst>
  <dgm:cxnLst>
    <dgm:cxn modelId="{B4033D91-5473-4258-A0D6-7F43CEA93757}" srcId="{62ADDF5F-C4CF-41F1-AC8F-7D67A7B3816A}" destId="{CE331264-45B5-4650-8E4B-04CFFCAD0A06}" srcOrd="0" destOrd="0" parTransId="{DB9BDD35-5273-4A2B-AE4A-C4EAB4D7A3FA}" sibTransId="{8C87BFD0-04BD-45EA-9075-C89CB2270AA8}"/>
    <dgm:cxn modelId="{B29D08E2-8A16-40D9-8905-02B920AED6DD}" srcId="{62ADDF5F-C4CF-41F1-AC8F-7D67A7B3816A}" destId="{90D8A3EC-6EB8-4482-A9A2-AAD8314F1363}" srcOrd="1" destOrd="0" parTransId="{201177FD-E37A-4118-B7D9-A1C9E725B575}" sibTransId="{14FB1C4E-D893-458B-A1EB-C11F3BBADB6A}"/>
    <dgm:cxn modelId="{2C4E3A5E-281E-4407-9F1B-A69E5DBC457B}" type="presOf" srcId="{CE92FE2B-BA5E-48C6-A35A-4996220DEE9B}" destId="{4E490C1F-07CD-4EB0-AF68-37968AF4327F}" srcOrd="0" destOrd="0" presId="urn:microsoft.com/office/officeart/2005/8/layout/vList2"/>
    <dgm:cxn modelId="{0A150489-12E5-473F-BACC-E619AD7FB757}" srcId="{62ADDF5F-C4CF-41F1-AC8F-7D67A7B3816A}" destId="{CE92FE2B-BA5E-48C6-A35A-4996220DEE9B}" srcOrd="2" destOrd="0" parTransId="{34AC348E-979C-49EC-9566-F39546DFD536}" sibTransId="{58D0CA4F-E6E5-4B62-A875-C8F64A1F4FEA}"/>
    <dgm:cxn modelId="{DAADD309-B133-426F-8833-2D602BD05162}" type="presOf" srcId="{62ADDF5F-C4CF-41F1-AC8F-7D67A7B3816A}" destId="{A32C9C2A-A14C-4553-B2DF-F9BF0AB5A650}" srcOrd="0" destOrd="0" presId="urn:microsoft.com/office/officeart/2005/8/layout/vList2"/>
    <dgm:cxn modelId="{55B8D74E-138A-46C7-8A03-67D3C958A55D}" type="presOf" srcId="{90D8A3EC-6EB8-4482-A9A2-AAD8314F1363}" destId="{353AECD7-D1AC-473A-A685-EF4B1158D87B}" srcOrd="0" destOrd="0" presId="urn:microsoft.com/office/officeart/2005/8/layout/vList2"/>
    <dgm:cxn modelId="{C44C6208-5229-4B13-8735-55E60A2679B4}" type="presOf" srcId="{CE331264-45B5-4650-8E4B-04CFFCAD0A06}" destId="{DDB27666-C5AC-4297-A769-20B5F478D7A4}" srcOrd="0" destOrd="0" presId="urn:microsoft.com/office/officeart/2005/8/layout/vList2"/>
    <dgm:cxn modelId="{80E19549-7624-4140-9814-B17DAE30EB47}" type="presParOf" srcId="{A32C9C2A-A14C-4553-B2DF-F9BF0AB5A650}" destId="{DDB27666-C5AC-4297-A769-20B5F478D7A4}" srcOrd="0" destOrd="0" presId="urn:microsoft.com/office/officeart/2005/8/layout/vList2"/>
    <dgm:cxn modelId="{4D56DB40-72C6-47E2-872D-C208FE63E7F0}" type="presParOf" srcId="{A32C9C2A-A14C-4553-B2DF-F9BF0AB5A650}" destId="{9290ACC3-B802-4096-A11D-40FC31764167}" srcOrd="1" destOrd="0" presId="urn:microsoft.com/office/officeart/2005/8/layout/vList2"/>
    <dgm:cxn modelId="{02768EA7-B391-4557-98CD-78A55E48067D}" type="presParOf" srcId="{A32C9C2A-A14C-4553-B2DF-F9BF0AB5A650}" destId="{353AECD7-D1AC-473A-A685-EF4B1158D87B}" srcOrd="2" destOrd="0" presId="urn:microsoft.com/office/officeart/2005/8/layout/vList2"/>
    <dgm:cxn modelId="{2E1C8E84-8420-463C-AA3C-55A1B8E25458}" type="presParOf" srcId="{A32C9C2A-A14C-4553-B2DF-F9BF0AB5A650}" destId="{0067C812-B290-463E-BA38-4599FE77F844}" srcOrd="3" destOrd="0" presId="urn:microsoft.com/office/officeart/2005/8/layout/vList2"/>
    <dgm:cxn modelId="{34FFE43D-BAAC-4670-B30B-D11094D1A246}" type="presParOf" srcId="{A32C9C2A-A14C-4553-B2DF-F9BF0AB5A650}" destId="{4E490C1F-07CD-4EB0-AF68-37968AF4327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F2527D4-3248-4070-9552-D7E1A720CB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7EB4C640-0FD9-4079-99FC-CB7313E46285}">
      <dgm:prSet/>
      <dgm:spPr>
        <a:solidFill>
          <a:srgbClr val="002060"/>
        </a:solidFill>
      </dgm:spPr>
      <dgm:t>
        <a:bodyPr/>
        <a:lstStyle/>
        <a:p>
          <a:pPr rtl="0"/>
          <a:r>
            <a:rPr lang="es-CO" dirty="0" smtClean="0"/>
            <a:t>Recordemos el plan de Dios: </a:t>
          </a:r>
          <a:r>
            <a:rPr lang="es-CO" b="1" u="sng" dirty="0" smtClean="0"/>
            <a:t>(Gén. 1:28)</a:t>
          </a:r>
          <a:r>
            <a:rPr lang="es-CO" dirty="0" smtClean="0"/>
            <a:t>, Y los bendijo Dios. Después les dijo: «Fructificad y multiplicaos». Adán y Eva tenían plenamente desarrolladas todas su facultades.</a:t>
          </a:r>
          <a:endParaRPr lang="es-CO" dirty="0"/>
        </a:p>
      </dgm:t>
    </dgm:pt>
    <dgm:pt modelId="{FABCA9D4-FF94-42A8-AB1E-D7953C5EA7B7}" type="parTrans" cxnId="{85BE28DD-5A8D-4CC6-92F1-939C577C8C34}">
      <dgm:prSet/>
      <dgm:spPr/>
      <dgm:t>
        <a:bodyPr/>
        <a:lstStyle/>
        <a:p>
          <a:endParaRPr lang="es-CO"/>
        </a:p>
      </dgm:t>
    </dgm:pt>
    <dgm:pt modelId="{C70073BD-A971-411D-B255-CCE1B6CB9289}" type="sibTrans" cxnId="{85BE28DD-5A8D-4CC6-92F1-939C577C8C34}">
      <dgm:prSet/>
      <dgm:spPr/>
      <dgm:t>
        <a:bodyPr/>
        <a:lstStyle/>
        <a:p>
          <a:endParaRPr lang="es-CO"/>
        </a:p>
      </dgm:t>
    </dgm:pt>
    <dgm:pt modelId="{615F4679-ED9B-4CBF-95D3-0A6BD6C226E3}">
      <dgm:prSet/>
      <dgm:spPr>
        <a:solidFill>
          <a:srgbClr val="002060"/>
        </a:solidFill>
      </dgm:spPr>
      <dgm:t>
        <a:bodyPr/>
        <a:lstStyle/>
        <a:p>
          <a:pPr rtl="0"/>
          <a:r>
            <a:rPr lang="es-CO" dirty="0" smtClean="0"/>
            <a:t>Pero existen un gran numero de hombres que su ""PRIMERA VEZ", fue una prostituta, que ni siquiera "pudo pagar de su bolsillo", le parece ""romántico"?, ese será su recuerdo para toda su vida!</a:t>
          </a:r>
          <a:endParaRPr lang="es-CO" dirty="0"/>
        </a:p>
      </dgm:t>
    </dgm:pt>
    <dgm:pt modelId="{84DEF9BE-FD7A-4F0C-89A6-AC5B85691645}" type="parTrans" cxnId="{A3946509-AE65-4D9B-A6F7-BEF84D3422DE}">
      <dgm:prSet/>
      <dgm:spPr/>
      <dgm:t>
        <a:bodyPr/>
        <a:lstStyle/>
        <a:p>
          <a:endParaRPr lang="es-CO"/>
        </a:p>
      </dgm:t>
    </dgm:pt>
    <dgm:pt modelId="{F4D8A73A-A7B5-47B9-96FA-62952E876BE9}" type="sibTrans" cxnId="{A3946509-AE65-4D9B-A6F7-BEF84D3422DE}">
      <dgm:prSet/>
      <dgm:spPr/>
      <dgm:t>
        <a:bodyPr/>
        <a:lstStyle/>
        <a:p>
          <a:endParaRPr lang="es-CO"/>
        </a:p>
      </dgm:t>
    </dgm:pt>
    <dgm:pt modelId="{D076B598-9F51-4FF2-A650-8CAA7C660CF7}">
      <dgm:prSet/>
      <dgm:spPr>
        <a:solidFill>
          <a:srgbClr val="002060"/>
        </a:solidFill>
      </dgm:spPr>
      <dgm:t>
        <a:bodyPr/>
        <a:lstStyle/>
        <a:p>
          <a:pPr rtl="0"/>
          <a:r>
            <a:rPr lang="es-CO" dirty="0" smtClean="0"/>
            <a:t>Y muchas mujeres, su primera vez, fue si no abuso, casi casi obligadas, es esto "LO QUE ESPERABA DEL AMOR"?, por eso es que debemos esforzarnos  los papás, por dar buenos consejos e información «correcta» a nuestros hijos, recuerda </a:t>
          </a:r>
          <a:r>
            <a:rPr lang="es-CO" b="1" u="sng" dirty="0" smtClean="0"/>
            <a:t>(Deut.6:7).</a:t>
          </a:r>
          <a:endParaRPr lang="es-CO" b="1" u="sng" dirty="0"/>
        </a:p>
      </dgm:t>
    </dgm:pt>
    <dgm:pt modelId="{7CF70646-9764-456F-BF37-DC8902C34D23}" type="parTrans" cxnId="{54A805C6-D935-4633-809F-B0D2340994FB}">
      <dgm:prSet/>
      <dgm:spPr/>
      <dgm:t>
        <a:bodyPr/>
        <a:lstStyle/>
        <a:p>
          <a:endParaRPr lang="es-CO"/>
        </a:p>
      </dgm:t>
    </dgm:pt>
    <dgm:pt modelId="{5D36AE64-A3C6-4A3B-8BD1-47A45C0E67E6}" type="sibTrans" cxnId="{54A805C6-D935-4633-809F-B0D2340994FB}">
      <dgm:prSet/>
      <dgm:spPr/>
      <dgm:t>
        <a:bodyPr/>
        <a:lstStyle/>
        <a:p>
          <a:endParaRPr lang="es-CO"/>
        </a:p>
      </dgm:t>
    </dgm:pt>
    <dgm:pt modelId="{941DAE0B-5CBE-4663-8316-FDF468C2247E}" type="pres">
      <dgm:prSet presAssocID="{4F2527D4-3248-4070-9552-D7E1A720CB7D}" presName="linear" presStyleCnt="0">
        <dgm:presLayoutVars>
          <dgm:animLvl val="lvl"/>
          <dgm:resizeHandles val="exact"/>
        </dgm:presLayoutVars>
      </dgm:prSet>
      <dgm:spPr/>
      <dgm:t>
        <a:bodyPr/>
        <a:lstStyle/>
        <a:p>
          <a:endParaRPr lang="es-CO"/>
        </a:p>
      </dgm:t>
    </dgm:pt>
    <dgm:pt modelId="{71FE43F8-D0D8-41FD-9385-675876F9AF43}" type="pres">
      <dgm:prSet presAssocID="{7EB4C640-0FD9-4079-99FC-CB7313E46285}" presName="parentText" presStyleLbl="node1" presStyleIdx="0" presStyleCnt="3">
        <dgm:presLayoutVars>
          <dgm:chMax val="0"/>
          <dgm:bulletEnabled val="1"/>
        </dgm:presLayoutVars>
      </dgm:prSet>
      <dgm:spPr/>
      <dgm:t>
        <a:bodyPr/>
        <a:lstStyle/>
        <a:p>
          <a:endParaRPr lang="es-CO"/>
        </a:p>
      </dgm:t>
    </dgm:pt>
    <dgm:pt modelId="{CA36ACAF-E3FC-4758-8972-B1D2C15CDD63}" type="pres">
      <dgm:prSet presAssocID="{C70073BD-A971-411D-B255-CCE1B6CB9289}" presName="spacer" presStyleCnt="0"/>
      <dgm:spPr/>
    </dgm:pt>
    <dgm:pt modelId="{DFDDC92F-EA51-4A59-A915-F75A5BEB26A4}" type="pres">
      <dgm:prSet presAssocID="{615F4679-ED9B-4CBF-95D3-0A6BD6C226E3}" presName="parentText" presStyleLbl="node1" presStyleIdx="1" presStyleCnt="3">
        <dgm:presLayoutVars>
          <dgm:chMax val="0"/>
          <dgm:bulletEnabled val="1"/>
        </dgm:presLayoutVars>
      </dgm:prSet>
      <dgm:spPr/>
      <dgm:t>
        <a:bodyPr/>
        <a:lstStyle/>
        <a:p>
          <a:endParaRPr lang="es-CO"/>
        </a:p>
      </dgm:t>
    </dgm:pt>
    <dgm:pt modelId="{56F15085-458A-4C1A-8033-D68D0FBC92D8}" type="pres">
      <dgm:prSet presAssocID="{F4D8A73A-A7B5-47B9-96FA-62952E876BE9}" presName="spacer" presStyleCnt="0"/>
      <dgm:spPr/>
    </dgm:pt>
    <dgm:pt modelId="{A964651B-508F-49CD-B3F4-E345B0347BE7}" type="pres">
      <dgm:prSet presAssocID="{D076B598-9F51-4FF2-A650-8CAA7C660CF7}" presName="parentText" presStyleLbl="node1" presStyleIdx="2" presStyleCnt="3">
        <dgm:presLayoutVars>
          <dgm:chMax val="0"/>
          <dgm:bulletEnabled val="1"/>
        </dgm:presLayoutVars>
      </dgm:prSet>
      <dgm:spPr/>
      <dgm:t>
        <a:bodyPr/>
        <a:lstStyle/>
        <a:p>
          <a:endParaRPr lang="es-CO"/>
        </a:p>
      </dgm:t>
    </dgm:pt>
  </dgm:ptLst>
  <dgm:cxnLst>
    <dgm:cxn modelId="{85BE28DD-5A8D-4CC6-92F1-939C577C8C34}" srcId="{4F2527D4-3248-4070-9552-D7E1A720CB7D}" destId="{7EB4C640-0FD9-4079-99FC-CB7313E46285}" srcOrd="0" destOrd="0" parTransId="{FABCA9D4-FF94-42A8-AB1E-D7953C5EA7B7}" sibTransId="{C70073BD-A971-411D-B255-CCE1B6CB9289}"/>
    <dgm:cxn modelId="{D267A2DE-B579-4902-AF0F-E7EEB49496C6}" type="presOf" srcId="{7EB4C640-0FD9-4079-99FC-CB7313E46285}" destId="{71FE43F8-D0D8-41FD-9385-675876F9AF43}" srcOrd="0" destOrd="0" presId="urn:microsoft.com/office/officeart/2005/8/layout/vList2"/>
    <dgm:cxn modelId="{7E27ADC6-A2B2-429C-8789-FAF81F96C0A8}" type="presOf" srcId="{D076B598-9F51-4FF2-A650-8CAA7C660CF7}" destId="{A964651B-508F-49CD-B3F4-E345B0347BE7}" srcOrd="0" destOrd="0" presId="urn:microsoft.com/office/officeart/2005/8/layout/vList2"/>
    <dgm:cxn modelId="{5F2DE0C6-55D3-4113-9AA4-163B2A7F2E92}" type="presOf" srcId="{615F4679-ED9B-4CBF-95D3-0A6BD6C226E3}" destId="{DFDDC92F-EA51-4A59-A915-F75A5BEB26A4}" srcOrd="0" destOrd="0" presId="urn:microsoft.com/office/officeart/2005/8/layout/vList2"/>
    <dgm:cxn modelId="{006557F8-374B-430E-9CEB-AF585889D3DB}" type="presOf" srcId="{4F2527D4-3248-4070-9552-D7E1A720CB7D}" destId="{941DAE0B-5CBE-4663-8316-FDF468C2247E}" srcOrd="0" destOrd="0" presId="urn:microsoft.com/office/officeart/2005/8/layout/vList2"/>
    <dgm:cxn modelId="{54A805C6-D935-4633-809F-B0D2340994FB}" srcId="{4F2527D4-3248-4070-9552-D7E1A720CB7D}" destId="{D076B598-9F51-4FF2-A650-8CAA7C660CF7}" srcOrd="2" destOrd="0" parTransId="{7CF70646-9764-456F-BF37-DC8902C34D23}" sibTransId="{5D36AE64-A3C6-4A3B-8BD1-47A45C0E67E6}"/>
    <dgm:cxn modelId="{A3946509-AE65-4D9B-A6F7-BEF84D3422DE}" srcId="{4F2527D4-3248-4070-9552-D7E1A720CB7D}" destId="{615F4679-ED9B-4CBF-95D3-0A6BD6C226E3}" srcOrd="1" destOrd="0" parTransId="{84DEF9BE-FD7A-4F0C-89A6-AC5B85691645}" sibTransId="{F4D8A73A-A7B5-47B9-96FA-62952E876BE9}"/>
    <dgm:cxn modelId="{CD55E638-39C0-446F-BA77-593E48DC0BB8}" type="presParOf" srcId="{941DAE0B-5CBE-4663-8316-FDF468C2247E}" destId="{71FE43F8-D0D8-41FD-9385-675876F9AF43}" srcOrd="0" destOrd="0" presId="urn:microsoft.com/office/officeart/2005/8/layout/vList2"/>
    <dgm:cxn modelId="{5AA6EAD0-974F-42E0-BEEF-1A3D237710F8}" type="presParOf" srcId="{941DAE0B-5CBE-4663-8316-FDF468C2247E}" destId="{CA36ACAF-E3FC-4758-8972-B1D2C15CDD63}" srcOrd="1" destOrd="0" presId="urn:microsoft.com/office/officeart/2005/8/layout/vList2"/>
    <dgm:cxn modelId="{AD5B3F26-FF14-4F53-8541-5470E0E3FABA}" type="presParOf" srcId="{941DAE0B-5CBE-4663-8316-FDF468C2247E}" destId="{DFDDC92F-EA51-4A59-A915-F75A5BEB26A4}" srcOrd="2" destOrd="0" presId="urn:microsoft.com/office/officeart/2005/8/layout/vList2"/>
    <dgm:cxn modelId="{A2B5DDCD-1578-4066-A867-0802CD0153DA}" type="presParOf" srcId="{941DAE0B-5CBE-4663-8316-FDF468C2247E}" destId="{56F15085-458A-4C1A-8033-D68D0FBC92D8}" srcOrd="3" destOrd="0" presId="urn:microsoft.com/office/officeart/2005/8/layout/vList2"/>
    <dgm:cxn modelId="{2C53A7B1-D086-4062-8D85-4704BCF5B03B}" type="presParOf" srcId="{941DAE0B-5CBE-4663-8316-FDF468C2247E}" destId="{A964651B-508F-49CD-B3F4-E345B0347BE7}" srcOrd="4" destOrd="0" presId="urn:microsoft.com/office/officeart/2005/8/layout/vList2"/>
  </dgm:cxnLst>
  <dgm:bg>
    <a:gradFill>
      <a:gsLst>
        <a:gs pos="0">
          <a:srgbClr val="FBEAC7"/>
        </a:gs>
        <a:gs pos="17999">
          <a:srgbClr val="FEE7F2"/>
        </a:gs>
        <a:gs pos="36000">
          <a:srgbClr val="FAC77D"/>
        </a:gs>
        <a:gs pos="61000">
          <a:srgbClr val="FBA97D"/>
        </a:gs>
        <a:gs pos="82001">
          <a:srgbClr val="FBD49C"/>
        </a:gs>
        <a:gs pos="100000">
          <a:srgbClr val="FEE7F2"/>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BA271BD-BD08-4FBB-AA92-CE30AE45C0D8}"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C3D0DA00-7B74-4358-8D32-FA7FF0663A46}">
      <dgm:prSet/>
      <dgm:spPr/>
      <dgm:t>
        <a:bodyPr/>
        <a:lstStyle/>
        <a:p>
          <a:pPr rtl="0"/>
          <a:r>
            <a:rPr lang="es-CO" dirty="0" smtClean="0"/>
            <a:t>En este momento estoy mirando un reportaje sobre embarazos de niñas adolescentes de 13 años en el África, y están sometiendo a una niña  a una operación de cesárea ya que le es imposible dar a luz, el bebe sele había muerto hacia varios día dentro del vientre, los médicos hicieron todo lo posible por salvarla, pero después también falleció.</a:t>
          </a:r>
          <a:endParaRPr lang="es-CO" dirty="0"/>
        </a:p>
      </dgm:t>
    </dgm:pt>
    <dgm:pt modelId="{2B84AE27-EDA6-46E7-AAB4-97B14D4F8286}" type="parTrans" cxnId="{D66469A2-78E8-4A50-8831-98F3E2D94C48}">
      <dgm:prSet/>
      <dgm:spPr/>
      <dgm:t>
        <a:bodyPr/>
        <a:lstStyle/>
        <a:p>
          <a:endParaRPr lang="es-CO"/>
        </a:p>
      </dgm:t>
    </dgm:pt>
    <dgm:pt modelId="{389EF2D2-5DFB-461B-B111-EF6B549D9D1F}" type="sibTrans" cxnId="{D66469A2-78E8-4A50-8831-98F3E2D94C48}">
      <dgm:prSet/>
      <dgm:spPr/>
      <dgm:t>
        <a:bodyPr/>
        <a:lstStyle/>
        <a:p>
          <a:endParaRPr lang="es-CO"/>
        </a:p>
      </dgm:t>
    </dgm:pt>
    <dgm:pt modelId="{13F2BDD9-69A0-4918-AD87-B20FAF810E4C}">
      <dgm:prSet/>
      <dgm:spPr/>
      <dgm:t>
        <a:bodyPr/>
        <a:lstStyle/>
        <a:p>
          <a:pPr rtl="0"/>
          <a:r>
            <a:rPr lang="es-CO" dirty="0" smtClean="0"/>
            <a:t>Allí. Los mismos padres venden a sus hijas adolescentes por una cuantas ovejas o vacas, y es frecuente ver niños huérfanos, desamparados. </a:t>
          </a:r>
          <a:endParaRPr lang="es-CO" dirty="0"/>
        </a:p>
      </dgm:t>
    </dgm:pt>
    <dgm:pt modelId="{2B5706C7-366F-4D38-8DD4-83E1E3BD6C0F}" type="parTrans" cxnId="{83901E42-50F3-46E0-AEED-46224A1F5B68}">
      <dgm:prSet/>
      <dgm:spPr/>
      <dgm:t>
        <a:bodyPr/>
        <a:lstStyle/>
        <a:p>
          <a:endParaRPr lang="es-CO"/>
        </a:p>
      </dgm:t>
    </dgm:pt>
    <dgm:pt modelId="{7307B245-56C3-41D6-BE70-C467D29910C0}" type="sibTrans" cxnId="{83901E42-50F3-46E0-AEED-46224A1F5B68}">
      <dgm:prSet/>
      <dgm:spPr/>
      <dgm:t>
        <a:bodyPr/>
        <a:lstStyle/>
        <a:p>
          <a:endParaRPr lang="es-CO"/>
        </a:p>
      </dgm:t>
    </dgm:pt>
    <dgm:pt modelId="{E15CBA54-EC09-4021-A2BF-0C5528ABF160}">
      <dgm:prSet/>
      <dgm:spPr/>
      <dgm:t>
        <a:bodyPr/>
        <a:lstStyle/>
        <a:p>
          <a:pPr rtl="0"/>
          <a:r>
            <a:rPr lang="es-CO" b="1" i="1" dirty="0" smtClean="0"/>
            <a:t>En el mundo 16´millones de adolescentes dan a luz cada año. Y muchas mueren porque sus cuerpos no están debidamente desarrollados.</a:t>
          </a:r>
          <a:endParaRPr lang="es-CO" dirty="0"/>
        </a:p>
      </dgm:t>
    </dgm:pt>
    <dgm:pt modelId="{1CB10AF0-E4C4-43D7-8173-8F8C1977FD50}" type="parTrans" cxnId="{915ABF25-C550-49EE-936D-224962302851}">
      <dgm:prSet/>
      <dgm:spPr/>
      <dgm:t>
        <a:bodyPr/>
        <a:lstStyle/>
        <a:p>
          <a:endParaRPr lang="es-CO"/>
        </a:p>
      </dgm:t>
    </dgm:pt>
    <dgm:pt modelId="{72240BC9-9B54-4236-AA8D-0E9E790527E3}" type="sibTrans" cxnId="{915ABF25-C550-49EE-936D-224962302851}">
      <dgm:prSet/>
      <dgm:spPr/>
      <dgm:t>
        <a:bodyPr/>
        <a:lstStyle/>
        <a:p>
          <a:endParaRPr lang="es-CO"/>
        </a:p>
      </dgm:t>
    </dgm:pt>
    <dgm:pt modelId="{EADFD486-617C-4ABD-B98D-678381399CC3}" type="pres">
      <dgm:prSet presAssocID="{CBA271BD-BD08-4FBB-AA92-CE30AE45C0D8}" presName="linearFlow" presStyleCnt="0">
        <dgm:presLayoutVars>
          <dgm:dir/>
          <dgm:resizeHandles val="exact"/>
        </dgm:presLayoutVars>
      </dgm:prSet>
      <dgm:spPr/>
      <dgm:t>
        <a:bodyPr/>
        <a:lstStyle/>
        <a:p>
          <a:endParaRPr lang="es-CO"/>
        </a:p>
      </dgm:t>
    </dgm:pt>
    <dgm:pt modelId="{6E1D178F-F4C5-4CDE-8C8A-3588330DB7E6}" type="pres">
      <dgm:prSet presAssocID="{C3D0DA00-7B74-4358-8D32-FA7FF0663A46}" presName="composite" presStyleCnt="0"/>
      <dgm:spPr/>
    </dgm:pt>
    <dgm:pt modelId="{49A6DD4A-3F70-47F7-935A-ACB14EFF23DF}" type="pres">
      <dgm:prSet presAssocID="{C3D0DA00-7B74-4358-8D32-FA7FF0663A46}" presName="imgShp" presStyleLbl="fgImgPlace1" presStyleIdx="0" presStyleCnt="3" custLinFactNeighborX="-57359" custLinFactNeighborY="-45"/>
      <dgm:spPr>
        <a:blipFill rotWithShape="1">
          <a:blip xmlns:r="http://schemas.openxmlformats.org/officeDocument/2006/relationships" r:embed="rId1"/>
          <a:stretch>
            <a:fillRect/>
          </a:stretch>
        </a:blipFill>
      </dgm:spPr>
    </dgm:pt>
    <dgm:pt modelId="{037A04DF-452B-435E-AD93-6E7D09850C91}" type="pres">
      <dgm:prSet presAssocID="{C3D0DA00-7B74-4358-8D32-FA7FF0663A46}" presName="txShp" presStyleLbl="node1" presStyleIdx="0" presStyleCnt="3" custScaleX="124295">
        <dgm:presLayoutVars>
          <dgm:bulletEnabled val="1"/>
        </dgm:presLayoutVars>
      </dgm:prSet>
      <dgm:spPr/>
      <dgm:t>
        <a:bodyPr/>
        <a:lstStyle/>
        <a:p>
          <a:endParaRPr lang="es-CO"/>
        </a:p>
      </dgm:t>
    </dgm:pt>
    <dgm:pt modelId="{39CD474E-9821-4035-83D9-BF2B29C3DCD9}" type="pres">
      <dgm:prSet presAssocID="{389EF2D2-5DFB-461B-B111-EF6B549D9D1F}" presName="spacing" presStyleCnt="0"/>
      <dgm:spPr/>
    </dgm:pt>
    <dgm:pt modelId="{D5570475-0AD4-460E-A145-FEEEA0572297}" type="pres">
      <dgm:prSet presAssocID="{13F2BDD9-69A0-4918-AD87-B20FAF810E4C}" presName="composite" presStyleCnt="0"/>
      <dgm:spPr/>
    </dgm:pt>
    <dgm:pt modelId="{207E2DB7-4CD3-462D-9899-B8B10FB63BF1}" type="pres">
      <dgm:prSet presAssocID="{13F2BDD9-69A0-4918-AD87-B20FAF810E4C}" presName="imgShp" presStyleLbl="fgImgPlace1" presStyleIdx="1" presStyleCnt="3" custLinFactNeighborX="-57359" custLinFactNeighborY="149"/>
      <dgm:spPr>
        <a:blipFill rotWithShape="1">
          <a:blip xmlns:r="http://schemas.openxmlformats.org/officeDocument/2006/relationships" r:embed="rId2"/>
          <a:stretch>
            <a:fillRect/>
          </a:stretch>
        </a:blipFill>
      </dgm:spPr>
    </dgm:pt>
    <dgm:pt modelId="{B86A3DB7-0768-4165-AE72-70AAF72506D1}" type="pres">
      <dgm:prSet presAssocID="{13F2BDD9-69A0-4918-AD87-B20FAF810E4C}" presName="txShp" presStyleLbl="node1" presStyleIdx="1" presStyleCnt="3" custScaleX="121969">
        <dgm:presLayoutVars>
          <dgm:bulletEnabled val="1"/>
        </dgm:presLayoutVars>
      </dgm:prSet>
      <dgm:spPr/>
      <dgm:t>
        <a:bodyPr/>
        <a:lstStyle/>
        <a:p>
          <a:endParaRPr lang="es-CO"/>
        </a:p>
      </dgm:t>
    </dgm:pt>
    <dgm:pt modelId="{76CC675F-3C16-4E1B-81D9-F64506010D97}" type="pres">
      <dgm:prSet presAssocID="{7307B245-56C3-41D6-BE70-C467D29910C0}" presName="spacing" presStyleCnt="0"/>
      <dgm:spPr/>
    </dgm:pt>
    <dgm:pt modelId="{00D3DD0C-8473-4CDE-8B85-12BC04D04E6E}" type="pres">
      <dgm:prSet presAssocID="{E15CBA54-EC09-4021-A2BF-0C5528ABF160}" presName="composite" presStyleCnt="0"/>
      <dgm:spPr/>
    </dgm:pt>
    <dgm:pt modelId="{30D8D892-0BD4-4D6B-A4C1-B6978C2AC303}" type="pres">
      <dgm:prSet presAssocID="{E15CBA54-EC09-4021-A2BF-0C5528ABF160}" presName="imgShp" presStyleLbl="fgImgPlace1" presStyleIdx="2" presStyleCnt="3" custLinFactNeighborX="-57359" custLinFactNeighborY="-3991"/>
      <dgm:spPr>
        <a:blipFill rotWithShape="1">
          <a:blip xmlns:r="http://schemas.openxmlformats.org/officeDocument/2006/relationships" r:embed="rId3"/>
          <a:stretch>
            <a:fillRect/>
          </a:stretch>
        </a:blipFill>
      </dgm:spPr>
    </dgm:pt>
    <dgm:pt modelId="{81D3052F-53CF-4173-8D82-03455EE6AD74}" type="pres">
      <dgm:prSet presAssocID="{E15CBA54-EC09-4021-A2BF-0C5528ABF160}" presName="txShp" presStyleLbl="node1" presStyleIdx="2" presStyleCnt="3" custScaleX="121969">
        <dgm:presLayoutVars>
          <dgm:bulletEnabled val="1"/>
        </dgm:presLayoutVars>
      </dgm:prSet>
      <dgm:spPr/>
      <dgm:t>
        <a:bodyPr/>
        <a:lstStyle/>
        <a:p>
          <a:endParaRPr lang="es-CO"/>
        </a:p>
      </dgm:t>
    </dgm:pt>
  </dgm:ptLst>
  <dgm:cxnLst>
    <dgm:cxn modelId="{BAF8A0DA-151B-4E83-887A-C2D01798FAA1}" type="presOf" srcId="{CBA271BD-BD08-4FBB-AA92-CE30AE45C0D8}" destId="{EADFD486-617C-4ABD-B98D-678381399CC3}" srcOrd="0" destOrd="0" presId="urn:microsoft.com/office/officeart/2005/8/layout/vList3"/>
    <dgm:cxn modelId="{83901E42-50F3-46E0-AEED-46224A1F5B68}" srcId="{CBA271BD-BD08-4FBB-AA92-CE30AE45C0D8}" destId="{13F2BDD9-69A0-4918-AD87-B20FAF810E4C}" srcOrd="1" destOrd="0" parTransId="{2B5706C7-366F-4D38-8DD4-83E1E3BD6C0F}" sibTransId="{7307B245-56C3-41D6-BE70-C467D29910C0}"/>
    <dgm:cxn modelId="{D624F404-C994-455B-AE58-097C7CB64AA9}" type="presOf" srcId="{E15CBA54-EC09-4021-A2BF-0C5528ABF160}" destId="{81D3052F-53CF-4173-8D82-03455EE6AD74}" srcOrd="0" destOrd="0" presId="urn:microsoft.com/office/officeart/2005/8/layout/vList3"/>
    <dgm:cxn modelId="{EA712DEB-792E-4F6F-8A01-89F7B65B6990}" type="presOf" srcId="{13F2BDD9-69A0-4918-AD87-B20FAF810E4C}" destId="{B86A3DB7-0768-4165-AE72-70AAF72506D1}" srcOrd="0" destOrd="0" presId="urn:microsoft.com/office/officeart/2005/8/layout/vList3"/>
    <dgm:cxn modelId="{915ABF25-C550-49EE-936D-224962302851}" srcId="{CBA271BD-BD08-4FBB-AA92-CE30AE45C0D8}" destId="{E15CBA54-EC09-4021-A2BF-0C5528ABF160}" srcOrd="2" destOrd="0" parTransId="{1CB10AF0-E4C4-43D7-8173-8F8C1977FD50}" sibTransId="{72240BC9-9B54-4236-AA8D-0E9E790527E3}"/>
    <dgm:cxn modelId="{D66469A2-78E8-4A50-8831-98F3E2D94C48}" srcId="{CBA271BD-BD08-4FBB-AA92-CE30AE45C0D8}" destId="{C3D0DA00-7B74-4358-8D32-FA7FF0663A46}" srcOrd="0" destOrd="0" parTransId="{2B84AE27-EDA6-46E7-AAB4-97B14D4F8286}" sibTransId="{389EF2D2-5DFB-461B-B111-EF6B549D9D1F}"/>
    <dgm:cxn modelId="{00F4B8C1-F68D-463E-8F9E-D9E475118D13}" type="presOf" srcId="{C3D0DA00-7B74-4358-8D32-FA7FF0663A46}" destId="{037A04DF-452B-435E-AD93-6E7D09850C91}" srcOrd="0" destOrd="0" presId="urn:microsoft.com/office/officeart/2005/8/layout/vList3"/>
    <dgm:cxn modelId="{1ADFE3AD-AF4B-48BB-8BEF-F3D991431699}" type="presParOf" srcId="{EADFD486-617C-4ABD-B98D-678381399CC3}" destId="{6E1D178F-F4C5-4CDE-8C8A-3588330DB7E6}" srcOrd="0" destOrd="0" presId="urn:microsoft.com/office/officeart/2005/8/layout/vList3"/>
    <dgm:cxn modelId="{2C5A18DF-DB55-494F-B7FD-3443ABE91DDA}" type="presParOf" srcId="{6E1D178F-F4C5-4CDE-8C8A-3588330DB7E6}" destId="{49A6DD4A-3F70-47F7-935A-ACB14EFF23DF}" srcOrd="0" destOrd="0" presId="urn:microsoft.com/office/officeart/2005/8/layout/vList3"/>
    <dgm:cxn modelId="{9CFA7CA0-83D8-4F22-BAEB-3668C5F3FBA9}" type="presParOf" srcId="{6E1D178F-F4C5-4CDE-8C8A-3588330DB7E6}" destId="{037A04DF-452B-435E-AD93-6E7D09850C91}" srcOrd="1" destOrd="0" presId="urn:microsoft.com/office/officeart/2005/8/layout/vList3"/>
    <dgm:cxn modelId="{FBABE6BF-34B2-425F-8FB1-E75835960870}" type="presParOf" srcId="{EADFD486-617C-4ABD-B98D-678381399CC3}" destId="{39CD474E-9821-4035-83D9-BF2B29C3DCD9}" srcOrd="1" destOrd="0" presId="urn:microsoft.com/office/officeart/2005/8/layout/vList3"/>
    <dgm:cxn modelId="{108EBED9-4067-41C9-BF8C-FB8A667CD73B}" type="presParOf" srcId="{EADFD486-617C-4ABD-B98D-678381399CC3}" destId="{D5570475-0AD4-460E-A145-FEEEA0572297}" srcOrd="2" destOrd="0" presId="urn:microsoft.com/office/officeart/2005/8/layout/vList3"/>
    <dgm:cxn modelId="{364B3184-D3BD-4027-BE53-9161229CEE96}" type="presParOf" srcId="{D5570475-0AD4-460E-A145-FEEEA0572297}" destId="{207E2DB7-4CD3-462D-9899-B8B10FB63BF1}" srcOrd="0" destOrd="0" presId="urn:microsoft.com/office/officeart/2005/8/layout/vList3"/>
    <dgm:cxn modelId="{001580D0-4D96-4F4D-A6D1-9CBED1EDC4F3}" type="presParOf" srcId="{D5570475-0AD4-460E-A145-FEEEA0572297}" destId="{B86A3DB7-0768-4165-AE72-70AAF72506D1}" srcOrd="1" destOrd="0" presId="urn:microsoft.com/office/officeart/2005/8/layout/vList3"/>
    <dgm:cxn modelId="{AEA3BE66-FBF5-4D11-B2AB-1873BD3DFBFD}" type="presParOf" srcId="{EADFD486-617C-4ABD-B98D-678381399CC3}" destId="{76CC675F-3C16-4E1B-81D9-F64506010D97}" srcOrd="3" destOrd="0" presId="urn:microsoft.com/office/officeart/2005/8/layout/vList3"/>
    <dgm:cxn modelId="{DC549960-4E90-4060-8C2E-DBB01E04C79A}" type="presParOf" srcId="{EADFD486-617C-4ABD-B98D-678381399CC3}" destId="{00D3DD0C-8473-4CDE-8B85-12BC04D04E6E}" srcOrd="4" destOrd="0" presId="urn:microsoft.com/office/officeart/2005/8/layout/vList3"/>
    <dgm:cxn modelId="{07765E4B-C241-49A0-BE5F-377670E2CBEB}" type="presParOf" srcId="{00D3DD0C-8473-4CDE-8B85-12BC04D04E6E}" destId="{30D8D892-0BD4-4D6B-A4C1-B6978C2AC303}" srcOrd="0" destOrd="0" presId="urn:microsoft.com/office/officeart/2005/8/layout/vList3"/>
    <dgm:cxn modelId="{48D3F175-6ED3-4DF8-ACC9-CF5CB72F685D}" type="presParOf" srcId="{00D3DD0C-8473-4CDE-8B85-12BC04D04E6E}" destId="{81D3052F-53CF-4173-8D82-03455EE6AD7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6E5A819-7B60-4B9C-9CAF-CAFEBF23468B}"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D4D6D9A-6597-4F08-82BE-16BB8B2E190F}">
      <dgm:prSet/>
      <dgm:spPr/>
      <dgm:t>
        <a:bodyPr/>
        <a:lstStyle/>
        <a:p>
          <a:pPr rtl="0"/>
          <a:r>
            <a:rPr lang="es-CO" dirty="0" smtClean="0"/>
            <a:t>Las ITS (quiere decir: «infecciones de transmisión sexual») son un grupo de infecciones que se pueden adquirir principalmente por contacto sexual, son producidas por </a:t>
          </a:r>
          <a:r>
            <a:rPr lang="es-CO" b="1" dirty="0" smtClean="0"/>
            <a:t>bacterias</a:t>
          </a:r>
          <a:r>
            <a:rPr lang="es-CO" dirty="0" smtClean="0"/>
            <a:t>, </a:t>
          </a:r>
          <a:r>
            <a:rPr lang="es-CO" b="1" dirty="0" smtClean="0"/>
            <a:t>hongos</a:t>
          </a:r>
          <a:r>
            <a:rPr lang="es-CO" dirty="0" smtClean="0"/>
            <a:t>, </a:t>
          </a:r>
          <a:r>
            <a:rPr lang="es-CO" b="1" dirty="0" smtClean="0"/>
            <a:t>virus</a:t>
          </a:r>
          <a:r>
            <a:rPr lang="es-CO" dirty="0" smtClean="0"/>
            <a:t> o </a:t>
          </a:r>
          <a:r>
            <a:rPr lang="es-CO" b="1" dirty="0" smtClean="0"/>
            <a:t>parásitos</a:t>
          </a:r>
          <a:r>
            <a:rPr lang="es-CO" dirty="0" smtClean="0"/>
            <a:t>. </a:t>
          </a:r>
          <a:endParaRPr lang="es-CO" dirty="0"/>
        </a:p>
      </dgm:t>
    </dgm:pt>
    <dgm:pt modelId="{921D7DD6-8439-4280-B49F-773F6CB7913D}" type="parTrans" cxnId="{ED0664FE-3CB2-4744-8224-6914EF01A934}">
      <dgm:prSet/>
      <dgm:spPr/>
      <dgm:t>
        <a:bodyPr/>
        <a:lstStyle/>
        <a:p>
          <a:endParaRPr lang="es-CO"/>
        </a:p>
      </dgm:t>
    </dgm:pt>
    <dgm:pt modelId="{14D36AEE-C58B-45D0-B455-E7B3CDA24EA5}" type="sibTrans" cxnId="{ED0664FE-3CB2-4744-8224-6914EF01A934}">
      <dgm:prSet/>
      <dgm:spPr/>
      <dgm:t>
        <a:bodyPr/>
        <a:lstStyle/>
        <a:p>
          <a:endParaRPr lang="es-CO"/>
        </a:p>
      </dgm:t>
    </dgm:pt>
    <dgm:pt modelId="{8C96A052-0471-4655-BE4A-AB9333121497}">
      <dgm:prSet/>
      <dgm:spPr/>
      <dgm:t>
        <a:bodyPr/>
        <a:lstStyle/>
        <a:p>
          <a:pPr rtl="0"/>
          <a:r>
            <a:rPr lang="es-CO" dirty="0" smtClean="0"/>
            <a:t>Algunas pueden ser tratadas y curadas, otras nunca desaparecen, pero con el tratamiento disminuye su efecto. Algunas como el VIH y la Hepatitis B tienen tratamiento pero no cura. Para su prevención se debe utilizar preservativo durante las relaciones sexuales</a:t>
          </a:r>
          <a:endParaRPr lang="es-CO" dirty="0"/>
        </a:p>
      </dgm:t>
    </dgm:pt>
    <dgm:pt modelId="{0F06372E-188A-456F-AF2F-257D14032F6B}" type="parTrans" cxnId="{2645DA4A-7272-498E-867D-83BF75B89215}">
      <dgm:prSet/>
      <dgm:spPr/>
      <dgm:t>
        <a:bodyPr/>
        <a:lstStyle/>
        <a:p>
          <a:endParaRPr lang="es-CO"/>
        </a:p>
      </dgm:t>
    </dgm:pt>
    <dgm:pt modelId="{2CA2CA6B-3053-485F-A550-5467C7A7532E}" type="sibTrans" cxnId="{2645DA4A-7272-498E-867D-83BF75B89215}">
      <dgm:prSet/>
      <dgm:spPr/>
      <dgm:t>
        <a:bodyPr/>
        <a:lstStyle/>
        <a:p>
          <a:endParaRPr lang="es-CO"/>
        </a:p>
      </dgm:t>
    </dgm:pt>
    <dgm:pt modelId="{8CF26D94-0A57-4403-A87F-7CC02F947D1B}" type="pres">
      <dgm:prSet presAssocID="{E6E5A819-7B60-4B9C-9CAF-CAFEBF23468B}" presName="Name0" presStyleCnt="0">
        <dgm:presLayoutVars>
          <dgm:chMax val="7"/>
          <dgm:dir/>
          <dgm:animLvl val="lvl"/>
          <dgm:resizeHandles val="exact"/>
        </dgm:presLayoutVars>
      </dgm:prSet>
      <dgm:spPr/>
      <dgm:t>
        <a:bodyPr/>
        <a:lstStyle/>
        <a:p>
          <a:endParaRPr lang="es-CO"/>
        </a:p>
      </dgm:t>
    </dgm:pt>
    <dgm:pt modelId="{BA26CAF7-6CC7-47D9-829C-774AFBEEB09E}" type="pres">
      <dgm:prSet presAssocID="{5D4D6D9A-6597-4F08-82BE-16BB8B2E190F}" presName="circle1" presStyleLbl="node1" presStyleIdx="0" presStyleCnt="1"/>
      <dgm:spPr>
        <a:blipFill rotWithShape="0">
          <a:blip xmlns:r="http://schemas.openxmlformats.org/officeDocument/2006/relationships" r:embed="rId1"/>
          <a:stretch>
            <a:fillRect/>
          </a:stretch>
        </a:blipFill>
      </dgm:spPr>
      <dgm:t>
        <a:bodyPr/>
        <a:lstStyle/>
        <a:p>
          <a:endParaRPr lang="es-CO"/>
        </a:p>
      </dgm:t>
    </dgm:pt>
    <dgm:pt modelId="{CBCACA60-7920-4BC3-8E07-1F55CF503646}" type="pres">
      <dgm:prSet presAssocID="{5D4D6D9A-6597-4F08-82BE-16BB8B2E190F}" presName="space" presStyleCnt="0"/>
      <dgm:spPr/>
    </dgm:pt>
    <dgm:pt modelId="{7AB1B382-8DBF-440E-8753-57A0D9EE1CE7}" type="pres">
      <dgm:prSet presAssocID="{5D4D6D9A-6597-4F08-82BE-16BB8B2E190F}" presName="rect1" presStyleLbl="alignAcc1" presStyleIdx="0" presStyleCnt="1"/>
      <dgm:spPr/>
      <dgm:t>
        <a:bodyPr/>
        <a:lstStyle/>
        <a:p>
          <a:endParaRPr lang="es-CO"/>
        </a:p>
      </dgm:t>
    </dgm:pt>
    <dgm:pt modelId="{40B94BBE-6D4E-4D60-BEE9-14DE5F5B2290}" type="pres">
      <dgm:prSet presAssocID="{5D4D6D9A-6597-4F08-82BE-16BB8B2E190F}" presName="rect1ParTx" presStyleLbl="alignAcc1" presStyleIdx="0" presStyleCnt="1">
        <dgm:presLayoutVars>
          <dgm:chMax val="1"/>
          <dgm:bulletEnabled val="1"/>
        </dgm:presLayoutVars>
      </dgm:prSet>
      <dgm:spPr/>
      <dgm:t>
        <a:bodyPr/>
        <a:lstStyle/>
        <a:p>
          <a:endParaRPr lang="es-CO"/>
        </a:p>
      </dgm:t>
    </dgm:pt>
    <dgm:pt modelId="{7E99F879-5D4E-44F0-87B7-8BD7472C6576}" type="pres">
      <dgm:prSet presAssocID="{5D4D6D9A-6597-4F08-82BE-16BB8B2E190F}" presName="rect1ChTx" presStyleLbl="alignAcc1" presStyleIdx="0" presStyleCnt="1">
        <dgm:presLayoutVars>
          <dgm:bulletEnabled val="1"/>
        </dgm:presLayoutVars>
      </dgm:prSet>
      <dgm:spPr/>
      <dgm:t>
        <a:bodyPr/>
        <a:lstStyle/>
        <a:p>
          <a:endParaRPr lang="es-CO"/>
        </a:p>
      </dgm:t>
    </dgm:pt>
  </dgm:ptLst>
  <dgm:cxnLst>
    <dgm:cxn modelId="{ED0664FE-3CB2-4744-8224-6914EF01A934}" srcId="{E6E5A819-7B60-4B9C-9CAF-CAFEBF23468B}" destId="{5D4D6D9A-6597-4F08-82BE-16BB8B2E190F}" srcOrd="0" destOrd="0" parTransId="{921D7DD6-8439-4280-B49F-773F6CB7913D}" sibTransId="{14D36AEE-C58B-45D0-B455-E7B3CDA24EA5}"/>
    <dgm:cxn modelId="{2645DA4A-7272-498E-867D-83BF75B89215}" srcId="{5D4D6D9A-6597-4F08-82BE-16BB8B2E190F}" destId="{8C96A052-0471-4655-BE4A-AB9333121497}" srcOrd="0" destOrd="0" parTransId="{0F06372E-188A-456F-AF2F-257D14032F6B}" sibTransId="{2CA2CA6B-3053-485F-A550-5467C7A7532E}"/>
    <dgm:cxn modelId="{BE6390FA-41F4-400E-9A86-6478DD0FFF24}" type="presOf" srcId="{5D4D6D9A-6597-4F08-82BE-16BB8B2E190F}" destId="{7AB1B382-8DBF-440E-8753-57A0D9EE1CE7}" srcOrd="0" destOrd="0" presId="urn:microsoft.com/office/officeart/2005/8/layout/target3"/>
    <dgm:cxn modelId="{7E9BEA1A-AA6E-4D01-9013-F2F96DAC3BF4}" type="presOf" srcId="{5D4D6D9A-6597-4F08-82BE-16BB8B2E190F}" destId="{40B94BBE-6D4E-4D60-BEE9-14DE5F5B2290}" srcOrd="1" destOrd="0" presId="urn:microsoft.com/office/officeart/2005/8/layout/target3"/>
    <dgm:cxn modelId="{EEF57760-5982-4D5E-9732-DED83F693985}" type="presOf" srcId="{8C96A052-0471-4655-BE4A-AB9333121497}" destId="{7E99F879-5D4E-44F0-87B7-8BD7472C6576}" srcOrd="0" destOrd="0" presId="urn:microsoft.com/office/officeart/2005/8/layout/target3"/>
    <dgm:cxn modelId="{B83A8D10-EFC2-45CB-86B2-63390553B26D}" type="presOf" srcId="{E6E5A819-7B60-4B9C-9CAF-CAFEBF23468B}" destId="{8CF26D94-0A57-4403-A87F-7CC02F947D1B}" srcOrd="0" destOrd="0" presId="urn:microsoft.com/office/officeart/2005/8/layout/target3"/>
    <dgm:cxn modelId="{342D8B41-1913-4DFA-91AA-ED2781F39C7E}" type="presParOf" srcId="{8CF26D94-0A57-4403-A87F-7CC02F947D1B}" destId="{BA26CAF7-6CC7-47D9-829C-774AFBEEB09E}" srcOrd="0" destOrd="0" presId="urn:microsoft.com/office/officeart/2005/8/layout/target3"/>
    <dgm:cxn modelId="{C4EFF4BE-C457-4400-93C1-E21CC347048B}" type="presParOf" srcId="{8CF26D94-0A57-4403-A87F-7CC02F947D1B}" destId="{CBCACA60-7920-4BC3-8E07-1F55CF503646}" srcOrd="1" destOrd="0" presId="urn:microsoft.com/office/officeart/2005/8/layout/target3"/>
    <dgm:cxn modelId="{0AF00F03-4C7A-41CB-A5EA-09B54D065130}" type="presParOf" srcId="{8CF26D94-0A57-4403-A87F-7CC02F947D1B}" destId="{7AB1B382-8DBF-440E-8753-57A0D9EE1CE7}" srcOrd="2" destOrd="0" presId="urn:microsoft.com/office/officeart/2005/8/layout/target3"/>
    <dgm:cxn modelId="{61102AAD-9A2B-4443-B2A6-59B2DF5C275F}" type="presParOf" srcId="{8CF26D94-0A57-4403-A87F-7CC02F947D1B}" destId="{40B94BBE-6D4E-4D60-BEE9-14DE5F5B2290}" srcOrd="3" destOrd="0" presId="urn:microsoft.com/office/officeart/2005/8/layout/target3"/>
    <dgm:cxn modelId="{A67D5381-9912-41ED-BA7E-9DB5A4A2B2EE}" type="presParOf" srcId="{8CF26D94-0A57-4403-A87F-7CC02F947D1B}" destId="{7E99F879-5D4E-44F0-87B7-8BD7472C6576}"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7FE23C8-F7A1-4B79-B883-7681B11A7684}"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2FE5721-3977-4FF6-921A-CF57822E1503}">
      <dgm:prSet/>
      <dgm:spPr/>
      <dgm:t>
        <a:bodyPr/>
        <a:lstStyle/>
        <a:p>
          <a:pPr rtl="0"/>
          <a:r>
            <a:rPr lang="es-CO" dirty="0" smtClean="0"/>
            <a:t>Para evitar eso Dios dice: </a:t>
          </a:r>
          <a:r>
            <a:rPr lang="es-CO" i="1" dirty="0" smtClean="0"/>
            <a:t>«No cometerás adulterio»</a:t>
          </a:r>
          <a:r>
            <a:rPr lang="es-CO" dirty="0" smtClean="0"/>
            <a:t> </a:t>
          </a:r>
          <a:r>
            <a:rPr lang="es-CO" dirty="0" smtClean="0">
              <a:solidFill>
                <a:srgbClr val="FF0000"/>
              </a:solidFill>
            </a:rPr>
            <a:t>(Éxo.20:14)</a:t>
          </a:r>
          <a:r>
            <a:rPr lang="es-CO" dirty="0" smtClean="0"/>
            <a:t>. Lo que quiere decir que, Dios estableció el matrimonio entre un hombre y una mujer para  que se sean fieles el uno al otro. </a:t>
          </a:r>
          <a:endParaRPr lang="es-CO" dirty="0"/>
        </a:p>
      </dgm:t>
    </dgm:pt>
    <dgm:pt modelId="{F86CB854-3090-4DFE-B8D5-7D3712969B35}" type="parTrans" cxnId="{281CC41D-CD36-4E44-AB77-2A70778368EE}">
      <dgm:prSet/>
      <dgm:spPr/>
      <dgm:t>
        <a:bodyPr/>
        <a:lstStyle/>
        <a:p>
          <a:endParaRPr lang="es-CO"/>
        </a:p>
      </dgm:t>
    </dgm:pt>
    <dgm:pt modelId="{7706E23E-86CF-4D09-B3C5-3E2A141BBE88}" type="sibTrans" cxnId="{281CC41D-CD36-4E44-AB77-2A70778368EE}">
      <dgm:prSet/>
      <dgm:spPr/>
      <dgm:t>
        <a:bodyPr/>
        <a:lstStyle/>
        <a:p>
          <a:endParaRPr lang="es-CO"/>
        </a:p>
      </dgm:t>
    </dgm:pt>
    <dgm:pt modelId="{7FEB758F-40C8-4190-9509-CF351F5ECE94}">
      <dgm:prSet/>
      <dgm:spPr/>
      <dgm:t>
        <a:bodyPr/>
        <a:lstStyle/>
        <a:p>
          <a:pPr rtl="0"/>
          <a:r>
            <a:rPr lang="es-CO" dirty="0" smtClean="0"/>
            <a:t>Que no rengan sexo con ninguna persona antes del matrimonio, y mucho menos después, fuera del matrimonio con otra persona sino con la que Dios le entregó hasta que cualquiera de los dos muera </a:t>
          </a:r>
          <a:r>
            <a:rPr lang="es-CO" b="1" dirty="0" smtClean="0">
              <a:solidFill>
                <a:srgbClr val="FF0000"/>
              </a:solidFill>
            </a:rPr>
            <a:t>(lea Rom.7:2,3).</a:t>
          </a:r>
          <a:r>
            <a:rPr lang="es-CO" dirty="0" smtClean="0"/>
            <a:t>     </a:t>
          </a:r>
          <a:endParaRPr lang="es-CO" dirty="0"/>
        </a:p>
      </dgm:t>
    </dgm:pt>
    <dgm:pt modelId="{CD48264C-A98C-4B6F-AF61-5307D5864E6C}" type="parTrans" cxnId="{595D2616-553F-4605-B911-4543BB8A05F6}">
      <dgm:prSet/>
      <dgm:spPr/>
      <dgm:t>
        <a:bodyPr/>
        <a:lstStyle/>
        <a:p>
          <a:endParaRPr lang="es-CO"/>
        </a:p>
      </dgm:t>
    </dgm:pt>
    <dgm:pt modelId="{A1550B74-2494-4C41-800B-839FCED9129F}" type="sibTrans" cxnId="{595D2616-553F-4605-B911-4543BB8A05F6}">
      <dgm:prSet/>
      <dgm:spPr/>
      <dgm:t>
        <a:bodyPr/>
        <a:lstStyle/>
        <a:p>
          <a:endParaRPr lang="es-CO"/>
        </a:p>
      </dgm:t>
    </dgm:pt>
    <dgm:pt modelId="{ED4F0D16-C99B-42C3-B8AC-631BFD0E7798}" type="pres">
      <dgm:prSet presAssocID="{F7FE23C8-F7A1-4B79-B883-7681B11A7684}" presName="Name0" presStyleCnt="0">
        <dgm:presLayoutVars>
          <dgm:chMax val="7"/>
          <dgm:dir/>
          <dgm:animLvl val="lvl"/>
          <dgm:resizeHandles val="exact"/>
        </dgm:presLayoutVars>
      </dgm:prSet>
      <dgm:spPr/>
      <dgm:t>
        <a:bodyPr/>
        <a:lstStyle/>
        <a:p>
          <a:endParaRPr lang="es-CO"/>
        </a:p>
      </dgm:t>
    </dgm:pt>
    <dgm:pt modelId="{6684D2E5-2CF8-49D8-BD61-F5B16EF72AC0}" type="pres">
      <dgm:prSet presAssocID="{52FE5721-3977-4FF6-921A-CF57822E1503}" presName="circle1" presStyleLbl="node1" presStyleIdx="0" presStyleCnt="1"/>
      <dgm:spPr>
        <a:blipFill rotWithShape="0">
          <a:blip xmlns:r="http://schemas.openxmlformats.org/officeDocument/2006/relationships" r:embed="rId1"/>
          <a:stretch>
            <a:fillRect/>
          </a:stretch>
        </a:blipFill>
      </dgm:spPr>
    </dgm:pt>
    <dgm:pt modelId="{4533B898-26EF-4754-8661-7E095D16A9D8}" type="pres">
      <dgm:prSet presAssocID="{52FE5721-3977-4FF6-921A-CF57822E1503}" presName="space" presStyleCnt="0"/>
      <dgm:spPr/>
    </dgm:pt>
    <dgm:pt modelId="{10E55FAF-D3E5-401D-A355-2F6C5109F530}" type="pres">
      <dgm:prSet presAssocID="{52FE5721-3977-4FF6-921A-CF57822E1503}" presName="rect1" presStyleLbl="alignAcc1" presStyleIdx="0" presStyleCnt="1"/>
      <dgm:spPr/>
      <dgm:t>
        <a:bodyPr/>
        <a:lstStyle/>
        <a:p>
          <a:endParaRPr lang="es-CO"/>
        </a:p>
      </dgm:t>
    </dgm:pt>
    <dgm:pt modelId="{A20E3DF1-A593-4E2B-B48B-CE2973D957AD}" type="pres">
      <dgm:prSet presAssocID="{52FE5721-3977-4FF6-921A-CF57822E1503}" presName="rect1ParTx" presStyleLbl="alignAcc1" presStyleIdx="0" presStyleCnt="1">
        <dgm:presLayoutVars>
          <dgm:chMax val="1"/>
          <dgm:bulletEnabled val="1"/>
        </dgm:presLayoutVars>
      </dgm:prSet>
      <dgm:spPr/>
      <dgm:t>
        <a:bodyPr/>
        <a:lstStyle/>
        <a:p>
          <a:endParaRPr lang="es-CO"/>
        </a:p>
      </dgm:t>
    </dgm:pt>
    <dgm:pt modelId="{1AAE3D40-30AF-45F1-B8D0-E95A3977A0E4}" type="pres">
      <dgm:prSet presAssocID="{52FE5721-3977-4FF6-921A-CF57822E1503}" presName="rect1ChTx" presStyleLbl="alignAcc1" presStyleIdx="0" presStyleCnt="1">
        <dgm:presLayoutVars>
          <dgm:bulletEnabled val="1"/>
        </dgm:presLayoutVars>
      </dgm:prSet>
      <dgm:spPr/>
      <dgm:t>
        <a:bodyPr/>
        <a:lstStyle/>
        <a:p>
          <a:endParaRPr lang="es-CO"/>
        </a:p>
      </dgm:t>
    </dgm:pt>
  </dgm:ptLst>
  <dgm:cxnLst>
    <dgm:cxn modelId="{595D2616-553F-4605-B911-4543BB8A05F6}" srcId="{52FE5721-3977-4FF6-921A-CF57822E1503}" destId="{7FEB758F-40C8-4190-9509-CF351F5ECE94}" srcOrd="0" destOrd="0" parTransId="{CD48264C-A98C-4B6F-AF61-5307D5864E6C}" sibTransId="{A1550B74-2494-4C41-800B-839FCED9129F}"/>
    <dgm:cxn modelId="{F694065D-13C1-4BFD-A549-FD145C8378B6}" type="presOf" srcId="{F7FE23C8-F7A1-4B79-B883-7681B11A7684}" destId="{ED4F0D16-C99B-42C3-B8AC-631BFD0E7798}" srcOrd="0" destOrd="0" presId="urn:microsoft.com/office/officeart/2005/8/layout/target3"/>
    <dgm:cxn modelId="{F54B9306-A977-474A-8614-1F935D203A77}" type="presOf" srcId="{7FEB758F-40C8-4190-9509-CF351F5ECE94}" destId="{1AAE3D40-30AF-45F1-B8D0-E95A3977A0E4}" srcOrd="0" destOrd="0" presId="urn:microsoft.com/office/officeart/2005/8/layout/target3"/>
    <dgm:cxn modelId="{ED64B08F-8F00-4BEB-A8C8-CD761C885658}" type="presOf" srcId="{52FE5721-3977-4FF6-921A-CF57822E1503}" destId="{10E55FAF-D3E5-401D-A355-2F6C5109F530}" srcOrd="0" destOrd="0" presId="urn:microsoft.com/office/officeart/2005/8/layout/target3"/>
    <dgm:cxn modelId="{0D49787A-906A-4B1A-ACA1-D4A7D43B949A}" type="presOf" srcId="{52FE5721-3977-4FF6-921A-CF57822E1503}" destId="{A20E3DF1-A593-4E2B-B48B-CE2973D957AD}" srcOrd="1" destOrd="0" presId="urn:microsoft.com/office/officeart/2005/8/layout/target3"/>
    <dgm:cxn modelId="{281CC41D-CD36-4E44-AB77-2A70778368EE}" srcId="{F7FE23C8-F7A1-4B79-B883-7681B11A7684}" destId="{52FE5721-3977-4FF6-921A-CF57822E1503}" srcOrd="0" destOrd="0" parTransId="{F86CB854-3090-4DFE-B8D5-7D3712969B35}" sibTransId="{7706E23E-86CF-4D09-B3C5-3E2A141BBE88}"/>
    <dgm:cxn modelId="{727FEF27-1274-4DBE-A372-814ABEC0DCCF}" type="presParOf" srcId="{ED4F0D16-C99B-42C3-B8AC-631BFD0E7798}" destId="{6684D2E5-2CF8-49D8-BD61-F5B16EF72AC0}" srcOrd="0" destOrd="0" presId="urn:microsoft.com/office/officeart/2005/8/layout/target3"/>
    <dgm:cxn modelId="{5D715956-E953-4027-99C1-4624C5370607}" type="presParOf" srcId="{ED4F0D16-C99B-42C3-B8AC-631BFD0E7798}" destId="{4533B898-26EF-4754-8661-7E095D16A9D8}" srcOrd="1" destOrd="0" presId="urn:microsoft.com/office/officeart/2005/8/layout/target3"/>
    <dgm:cxn modelId="{BA386C12-4309-42FB-953F-39999D2205DA}" type="presParOf" srcId="{ED4F0D16-C99B-42C3-B8AC-631BFD0E7798}" destId="{10E55FAF-D3E5-401D-A355-2F6C5109F530}" srcOrd="2" destOrd="0" presId="urn:microsoft.com/office/officeart/2005/8/layout/target3"/>
    <dgm:cxn modelId="{4DB750AA-C1EF-42E2-BA8C-89C28D281E77}" type="presParOf" srcId="{ED4F0D16-C99B-42C3-B8AC-631BFD0E7798}" destId="{A20E3DF1-A593-4E2B-B48B-CE2973D957AD}" srcOrd="3" destOrd="0" presId="urn:microsoft.com/office/officeart/2005/8/layout/target3"/>
    <dgm:cxn modelId="{DE011519-6FF8-4085-BED5-F026ACF1A238}" type="presParOf" srcId="{ED4F0D16-C99B-42C3-B8AC-631BFD0E7798}" destId="{1AAE3D40-30AF-45F1-B8D0-E95A3977A0E4}"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1205E-3C8F-4844-8928-F81DA11B8635}">
      <dsp:nvSpPr>
        <dsp:cNvPr id="0" name=""/>
        <dsp:cNvSpPr/>
      </dsp:nvSpPr>
      <dsp:spPr>
        <a:xfrm>
          <a:off x="0" y="52923"/>
          <a:ext cx="8229600" cy="20087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b="1" kern="1200" dirty="0" smtClean="0"/>
            <a:t>La primera menstruación, la masturbación, temores e inquietudes sobre la primera relación sexual, anatomía básica y Métodos anticipativos.</a:t>
          </a:r>
          <a:endParaRPr lang="es-CO" sz="2400" b="1" kern="1200" dirty="0"/>
        </a:p>
      </dsp:txBody>
      <dsp:txXfrm>
        <a:off x="98061" y="150984"/>
        <a:ext cx="8033478" cy="1812667"/>
      </dsp:txXfrm>
    </dsp:sp>
    <dsp:sp modelId="{BA2C15D4-E59C-4731-BB7A-6684E366AF00}">
      <dsp:nvSpPr>
        <dsp:cNvPr id="0" name=""/>
        <dsp:cNvSpPr/>
      </dsp:nvSpPr>
      <dsp:spPr>
        <a:xfrm>
          <a:off x="0" y="2127953"/>
          <a:ext cx="8229600" cy="20087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s-CO" sz="2300" kern="1200" dirty="0" smtClean="0"/>
            <a:t>Quiero recomendar a los padres sobre la necesidad de documentarse a fondo con material serio y responsable sobre estos temas que por su puesto deben saber para ayudar a sus hijos. </a:t>
          </a:r>
          <a:endParaRPr lang="es-CO" sz="2300" kern="1200" dirty="0"/>
        </a:p>
      </dsp:txBody>
      <dsp:txXfrm>
        <a:off x="98061" y="2226014"/>
        <a:ext cx="8033478" cy="1812667"/>
      </dsp:txXfrm>
    </dsp:sp>
    <dsp:sp modelId="{6AB14CEE-AD28-4048-8E74-BD85702AB97D}">
      <dsp:nvSpPr>
        <dsp:cNvPr id="0" name=""/>
        <dsp:cNvSpPr/>
      </dsp:nvSpPr>
      <dsp:spPr>
        <a:xfrm>
          <a:off x="0" y="4202982"/>
          <a:ext cx="8229600" cy="20087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s-CO" sz="2300" kern="1200" dirty="0" smtClean="0"/>
            <a:t>Es importante que los padres sepan que no sólo ellos se sienten cohibidos: sus hijos también. No hay que creer que, por muy buena que sea la comunicación, un adolescente contará todo, y en realidad no sería sano que lo hiciera a personas aparte de sus padres.</a:t>
          </a:r>
          <a:endParaRPr lang="es-CO" sz="2300" kern="1200" dirty="0"/>
        </a:p>
      </dsp:txBody>
      <dsp:txXfrm>
        <a:off x="98061" y="4301043"/>
        <a:ext cx="8033478" cy="1812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120D7-4010-4C10-A65B-4451D7F3FB84}">
      <dsp:nvSpPr>
        <dsp:cNvPr id="0" name=""/>
        <dsp:cNvSpPr/>
      </dsp:nvSpPr>
      <dsp:spPr>
        <a:xfrm>
          <a:off x="-61643" y="-170193"/>
          <a:ext cx="4525963" cy="4793266"/>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2B876A-4A43-4C25-957D-0567DFE969C6}">
      <dsp:nvSpPr>
        <dsp:cNvPr id="0" name=""/>
        <dsp:cNvSpPr/>
      </dsp:nvSpPr>
      <dsp:spPr>
        <a:xfrm>
          <a:off x="2262981" y="-14047"/>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kern="1200" dirty="0" smtClean="0"/>
            <a:t>¿Porqué se presenta esta situación en la vida de la mujer?</a:t>
          </a:r>
          <a:endParaRPr lang="es-CO" sz="2500" kern="1200" dirty="0"/>
        </a:p>
      </dsp:txBody>
      <dsp:txXfrm>
        <a:off x="2262981" y="-14047"/>
        <a:ext cx="2983309" cy="2149832"/>
      </dsp:txXfrm>
    </dsp:sp>
    <dsp:sp modelId="{AAD1644B-F8CA-43A4-8141-43E273F1C5AE}">
      <dsp:nvSpPr>
        <dsp:cNvPr id="0" name=""/>
        <dsp:cNvSpPr/>
      </dsp:nvSpPr>
      <dsp:spPr>
        <a:xfrm>
          <a:off x="1188065" y="1082582"/>
          <a:ext cx="43426" cy="214983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8286ED-BDA6-4A0C-BF66-6C41A70D5570}">
      <dsp:nvSpPr>
        <dsp:cNvPr id="0" name=""/>
        <dsp:cNvSpPr/>
      </dsp:nvSpPr>
      <dsp:spPr>
        <a:xfrm>
          <a:off x="2262981" y="1747740"/>
          <a:ext cx="5966618" cy="292592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kern="1200" dirty="0" smtClean="0">
              <a:solidFill>
                <a:srgbClr val="FF0000"/>
              </a:solidFill>
            </a:rPr>
            <a:t>Gén.3:16.</a:t>
          </a:r>
          <a:r>
            <a:rPr lang="es-CO" sz="2500" kern="1200" dirty="0" smtClean="0"/>
            <a:t> A la mujer dijo: «Aumentaré mucho tu sufrimiento en el embarazo; con dolor darás a luz a los hijos».</a:t>
          </a:r>
          <a:endParaRPr lang="es-CO" sz="2500" kern="1200" dirty="0"/>
        </a:p>
      </dsp:txBody>
      <dsp:txXfrm>
        <a:off x="2262981" y="1747740"/>
        <a:ext cx="2983309" cy="2925921"/>
      </dsp:txXfrm>
    </dsp:sp>
    <dsp:sp modelId="{91B01C1D-6544-42EA-A660-A6F6FB34EB99}">
      <dsp:nvSpPr>
        <dsp:cNvPr id="0" name=""/>
        <dsp:cNvSpPr/>
      </dsp:nvSpPr>
      <dsp:spPr>
        <a:xfrm>
          <a:off x="5246290" y="2102785"/>
          <a:ext cx="2983309" cy="214983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14300" lvl="1" indent="-114300" algn="l" defTabSz="622300" rtl="0">
            <a:lnSpc>
              <a:spcPct val="90000"/>
            </a:lnSpc>
            <a:spcBef>
              <a:spcPct val="0"/>
            </a:spcBef>
            <a:spcAft>
              <a:spcPct val="15000"/>
            </a:spcAft>
            <a:buChar char="••"/>
          </a:pPr>
          <a:r>
            <a:rPr lang="es-CO" sz="1400" kern="1200" dirty="0" smtClean="0"/>
            <a:t>En el mismo principio se le había ordenado al hombre: "Fructificad y multiplicaos" </a:t>
          </a:r>
          <a:r>
            <a:rPr lang="es-CO" sz="1400" kern="1200" dirty="0" smtClean="0">
              <a:solidFill>
                <a:srgbClr val="FF0000"/>
              </a:solidFill>
            </a:rPr>
            <a:t>(Gen. 1:28).</a:t>
          </a:r>
          <a:r>
            <a:rPr lang="es-CO" sz="1400" kern="1200" dirty="0" smtClean="0"/>
            <a:t>  De ahí que (la menstruación) y los embarazos tenían el propósito de ser una bendición y no una maldición.  Pero la entrada del pecado significó que de allí en adelante la (menstruación) y la preñez sería acompañada por el dolor. Cada año se hace sentir más decididamente </a:t>
          </a:r>
          <a:r>
            <a:rPr lang="es-CO" sz="1400" kern="1200" dirty="0" smtClean="0">
              <a:solidFill>
                <a:srgbClr val="FF0000"/>
              </a:solidFill>
            </a:rPr>
            <a:t>(MS 76. 1901 Extraido del C.B.A). </a:t>
          </a:r>
          <a:endParaRPr lang="es-CO" sz="1400" kern="1200" dirty="0">
            <a:solidFill>
              <a:srgbClr val="FF0000"/>
            </a:solidFill>
          </a:endParaRPr>
        </a:p>
      </dsp:txBody>
      <dsp:txXfrm>
        <a:off x="5246290" y="2102785"/>
        <a:ext cx="2983309" cy="21498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650E7-6834-4DA9-AF5C-5B8ED47DCE75}">
      <dsp:nvSpPr>
        <dsp:cNvPr id="0" name=""/>
        <dsp:cNvSpPr/>
      </dsp:nvSpPr>
      <dsp:spPr>
        <a:xfrm>
          <a:off x="0" y="475844"/>
          <a:ext cx="8229600" cy="1289925"/>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Tu como padre y madre, debes estar vigilante de tus hijos e hijas, para que esta situación no se presente. Recuerde: </a:t>
          </a:r>
          <a:r>
            <a:rPr lang="es-CO" sz="2000" b="1" kern="1200" dirty="0" smtClean="0">
              <a:solidFill>
                <a:schemeClr val="tx1"/>
              </a:solidFill>
            </a:rPr>
            <a:t>1Cor,3:16.</a:t>
          </a:r>
          <a:r>
            <a:rPr lang="es-CO" sz="1800" kern="1200" dirty="0" smtClean="0"/>
            <a:t> ¿Acaso no sabéis que sois templo de Dios y que el Espíritu de Dios está en vosotros?</a:t>
          </a:r>
          <a:endParaRPr lang="es-CO" sz="1800" kern="1200" dirty="0"/>
        </a:p>
      </dsp:txBody>
      <dsp:txXfrm>
        <a:off x="62969" y="538813"/>
        <a:ext cx="8103662" cy="1163987"/>
      </dsp:txXfrm>
    </dsp:sp>
    <dsp:sp modelId="{9338EFA2-CBE8-47F8-8B3E-217B676DDA2F}">
      <dsp:nvSpPr>
        <dsp:cNvPr id="0" name=""/>
        <dsp:cNvSpPr/>
      </dsp:nvSpPr>
      <dsp:spPr>
        <a:xfrm>
          <a:off x="0" y="1817609"/>
          <a:ext cx="8229600" cy="1289925"/>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Dios nos dio los órganos genitales masculinos y femeninos con un propósito especial, para procrear, por tanto, debemos conservarlos en santidad para disfrutar de acuerdo al plan de Dios después del matrimonio Gen.1:28</a:t>
          </a:r>
          <a:r>
            <a:rPr lang="es-CO" sz="1800" b="1" kern="1200" baseline="30000" dirty="0" smtClean="0"/>
            <a:t>.</a:t>
          </a:r>
          <a:r>
            <a:rPr lang="es-CO" sz="1800" b="1" kern="1200" dirty="0" smtClean="0"/>
            <a:t> </a:t>
          </a:r>
          <a:r>
            <a:rPr lang="es-CO" sz="1800" kern="1200" dirty="0" smtClean="0"/>
            <a:t>Los bendijo</a:t>
          </a:r>
          <a:r>
            <a:rPr lang="es-CO" sz="1800" kern="1200" baseline="30000" dirty="0" smtClean="0"/>
            <a:t> </a:t>
          </a:r>
          <a:r>
            <a:rPr lang="es-CO" sz="1800" kern="1200" dirty="0" smtClean="0"/>
            <a:t>Dios y les dijo: "Fructificad y multiplicaos». Note primero el matrimonio y después «multiplicaos»</a:t>
          </a:r>
          <a:endParaRPr lang="es-CO" sz="1800" kern="1200" dirty="0"/>
        </a:p>
      </dsp:txBody>
      <dsp:txXfrm>
        <a:off x="62969" y="1880578"/>
        <a:ext cx="8103662" cy="1163987"/>
      </dsp:txXfrm>
    </dsp:sp>
    <dsp:sp modelId="{2D42DAC0-0D9E-4413-AEF3-C3F4BEC6CBA7}">
      <dsp:nvSpPr>
        <dsp:cNvPr id="0" name=""/>
        <dsp:cNvSpPr/>
      </dsp:nvSpPr>
      <dsp:spPr>
        <a:xfrm>
          <a:off x="0" y="3159374"/>
          <a:ext cx="8229600" cy="1289925"/>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t>La «masturbación» tanto en hombres como en mujeres es una desviación del plan trazado por Dios, y es fruto del pecado.   </a:t>
          </a:r>
          <a:endParaRPr lang="es-CO" sz="1800" kern="1200" dirty="0"/>
        </a:p>
      </dsp:txBody>
      <dsp:txXfrm>
        <a:off x="62969" y="3222343"/>
        <a:ext cx="8103662" cy="11639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EA44C-2D98-4107-B687-65A01CD43713}">
      <dsp:nvSpPr>
        <dsp:cNvPr id="0" name=""/>
        <dsp:cNvSpPr/>
      </dsp:nvSpPr>
      <dsp:spPr>
        <a:xfrm>
          <a:off x="0" y="38443"/>
          <a:ext cx="8229600" cy="185562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s-CO" sz="2600" kern="1200" dirty="0" smtClean="0"/>
            <a:t>Quiero recalcar aquí otro aspecto de la sexualidad contra la cual deben estar en guardia los padres, se trata del homosexualismo y el lesbianismo adolescente, el cual se está expandiendo por el mundo como una ola destructiva.</a:t>
          </a:r>
          <a:endParaRPr lang="es-CO" sz="2600" kern="1200" dirty="0"/>
        </a:p>
      </dsp:txBody>
      <dsp:txXfrm>
        <a:off x="90584" y="129027"/>
        <a:ext cx="8048432" cy="1674452"/>
      </dsp:txXfrm>
    </dsp:sp>
    <dsp:sp modelId="{6C53AEE0-4B9C-4E7D-B042-F2DDF4B0C15F}">
      <dsp:nvSpPr>
        <dsp:cNvPr id="0" name=""/>
        <dsp:cNvSpPr/>
      </dsp:nvSpPr>
      <dsp:spPr>
        <a:xfrm>
          <a:off x="0" y="1968943"/>
          <a:ext cx="8229600" cy="185562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b="1" kern="1200" dirty="0" smtClean="0">
              <a:solidFill>
                <a:schemeClr val="tx1"/>
              </a:solidFill>
            </a:rPr>
            <a:t>Mat.24:37-39</a:t>
          </a:r>
          <a:r>
            <a:rPr lang="es-CO" sz="2100" kern="1200" dirty="0" smtClean="0"/>
            <a:t>. Pero como en los días de Noé, así será la venida del Hijo del hombre, </a:t>
          </a:r>
          <a:r>
            <a:rPr lang="es-CO" sz="2100" b="1" kern="1200" baseline="30000" dirty="0" smtClean="0"/>
            <a:t>38 </a:t>
          </a:r>
          <a:r>
            <a:rPr lang="es-CO" sz="2100" kern="1200" dirty="0" smtClean="0"/>
            <a:t>pues como en los días antes del diluvio estaban comiendo y bebiendo,</a:t>
          </a:r>
          <a:r>
            <a:rPr lang="es-CO" sz="2100" i="1" u="sng" kern="1200" dirty="0" smtClean="0"/>
            <a:t> casándose</a:t>
          </a:r>
          <a:r>
            <a:rPr lang="es-CO" sz="2100" kern="1200" dirty="0" smtClean="0"/>
            <a:t> y dando en casamiento, hasta el día en que Noé entró en el arca, </a:t>
          </a:r>
          <a:r>
            <a:rPr lang="es-CO" sz="2100" b="1" kern="1200" baseline="30000" dirty="0" smtClean="0"/>
            <a:t>39 </a:t>
          </a:r>
          <a:r>
            <a:rPr lang="es-CO" sz="2100" kern="1200" dirty="0" smtClean="0"/>
            <a:t>y no entendieron hasta que vino el diluvio y se los llevó a todos, así será también la venida del Hijo del hombre.</a:t>
          </a:r>
          <a:endParaRPr lang="es-CO" sz="2100" kern="1200" dirty="0"/>
        </a:p>
      </dsp:txBody>
      <dsp:txXfrm>
        <a:off x="90584" y="2059527"/>
        <a:ext cx="8048432" cy="1674452"/>
      </dsp:txXfrm>
    </dsp:sp>
    <dsp:sp modelId="{2EA85847-B713-449C-BBF5-CE78A8F98058}">
      <dsp:nvSpPr>
        <dsp:cNvPr id="0" name=""/>
        <dsp:cNvSpPr/>
      </dsp:nvSpPr>
      <dsp:spPr>
        <a:xfrm>
          <a:off x="0" y="3899443"/>
          <a:ext cx="8229600" cy="185562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s-CO" sz="2600" kern="1200" dirty="0" smtClean="0"/>
            <a:t>Nota: Casándose, se refiere a que se </a:t>
          </a:r>
          <a:r>
            <a:rPr lang="es-CO" sz="2600" b="1" i="1" u="sng" kern="1200" dirty="0" smtClean="0"/>
            <a:t>casan dos hombres o dos mujeres</a:t>
          </a:r>
          <a:r>
            <a:rPr lang="es-CO" sz="2600" kern="1200" dirty="0" smtClean="0"/>
            <a:t>, lo cual ya está siendo aprobado por las leyes en muchos países y que Dios lo desaprueba totalmente </a:t>
          </a:r>
          <a:r>
            <a:rPr lang="es-CO" sz="2600" b="1" kern="1200" dirty="0" smtClean="0">
              <a:solidFill>
                <a:schemeClr val="tx1"/>
              </a:solidFill>
            </a:rPr>
            <a:t>(lea Rom.1:26,27; 1Cor.6:9,10).</a:t>
          </a:r>
          <a:endParaRPr lang="es-CO" sz="2600" b="1" kern="1200" dirty="0">
            <a:solidFill>
              <a:schemeClr val="tx1"/>
            </a:solidFill>
          </a:endParaRPr>
        </a:p>
      </dsp:txBody>
      <dsp:txXfrm>
        <a:off x="90584" y="3990027"/>
        <a:ext cx="8048432" cy="16744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F2914B-EBE7-4463-9E90-CEF432F880B8}">
      <dsp:nvSpPr>
        <dsp:cNvPr id="0" name=""/>
        <dsp:cNvSpPr/>
      </dsp:nvSpPr>
      <dsp:spPr>
        <a:xfrm rot="10800000">
          <a:off x="970699" y="2194"/>
          <a:ext cx="6921776" cy="142806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9738" tIns="91440" rIns="170688" bIns="91440" numCol="1" spcCol="1270" anchor="ctr" anchorCtr="0">
          <a:noAutofit/>
        </a:bodyPr>
        <a:lstStyle/>
        <a:p>
          <a:pPr lvl="0" algn="ctr" defTabSz="1066800" rtl="0">
            <a:lnSpc>
              <a:spcPct val="90000"/>
            </a:lnSpc>
            <a:spcBef>
              <a:spcPct val="0"/>
            </a:spcBef>
            <a:spcAft>
              <a:spcPct val="35000"/>
            </a:spcAft>
          </a:pPr>
          <a:r>
            <a:rPr lang="es-CO" sz="2400" kern="1200" dirty="0" smtClean="0"/>
            <a:t>Tenga en cuenta que sus hijos pueden buscarlo para resolver alguna de las siguientes inquietudes y es importante que sepa responder. </a:t>
          </a:r>
          <a:endParaRPr lang="es-CO" sz="2400" kern="1200" dirty="0"/>
        </a:p>
      </dsp:txBody>
      <dsp:txXfrm rot="10800000">
        <a:off x="1327716" y="2194"/>
        <a:ext cx="6564759" cy="1428067"/>
      </dsp:txXfrm>
    </dsp:sp>
    <dsp:sp modelId="{743F87E9-89E4-46BA-8F0C-6BF82015574D}">
      <dsp:nvSpPr>
        <dsp:cNvPr id="0" name=""/>
        <dsp:cNvSpPr/>
      </dsp:nvSpPr>
      <dsp:spPr>
        <a:xfrm>
          <a:off x="0" y="0"/>
          <a:ext cx="1428067" cy="1428067"/>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D38CEB-C6FD-4C95-90A3-36CCD0FAB6E8}">
      <dsp:nvSpPr>
        <dsp:cNvPr id="0" name=""/>
        <dsp:cNvSpPr/>
      </dsp:nvSpPr>
      <dsp:spPr>
        <a:xfrm rot="10800000">
          <a:off x="1026931" y="1856550"/>
          <a:ext cx="6846800" cy="142806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9738" tIns="91440" rIns="170688" bIns="91440" numCol="1" spcCol="1270" anchor="ctr" anchorCtr="0">
          <a:noAutofit/>
        </a:bodyPr>
        <a:lstStyle/>
        <a:p>
          <a:pPr lvl="0" algn="ctr" defTabSz="1066800" rtl="0">
            <a:lnSpc>
              <a:spcPct val="90000"/>
            </a:lnSpc>
            <a:spcBef>
              <a:spcPct val="0"/>
            </a:spcBef>
            <a:spcAft>
              <a:spcPct val="35000"/>
            </a:spcAft>
          </a:pPr>
          <a:r>
            <a:rPr lang="es-CO" sz="2400" kern="1200" dirty="0" smtClean="0"/>
            <a:t>Téngase en cuenta que nuestro cuerpo funciona de acuerdo a la sabiduría infinita de Dios.</a:t>
          </a:r>
          <a:endParaRPr lang="es-CO" sz="2400" kern="1200" dirty="0"/>
        </a:p>
      </dsp:txBody>
      <dsp:txXfrm rot="10800000">
        <a:off x="1383948" y="1856550"/>
        <a:ext cx="6489783" cy="1428067"/>
      </dsp:txXfrm>
    </dsp:sp>
    <dsp:sp modelId="{E11A2946-4C78-4BF0-8CE5-FF253AACC83C}">
      <dsp:nvSpPr>
        <dsp:cNvPr id="0" name=""/>
        <dsp:cNvSpPr/>
      </dsp:nvSpPr>
      <dsp:spPr>
        <a:xfrm>
          <a:off x="0" y="1828802"/>
          <a:ext cx="1428067" cy="142806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83EF8A-DD25-4768-B8B5-67BF98837249}">
      <dsp:nvSpPr>
        <dsp:cNvPr id="0" name=""/>
        <dsp:cNvSpPr/>
      </dsp:nvSpPr>
      <dsp:spPr>
        <a:xfrm rot="10800000">
          <a:off x="1010201" y="3710906"/>
          <a:ext cx="6869107" cy="142806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9738" tIns="106680" rIns="199136" bIns="106680" numCol="1" spcCol="1270" anchor="ctr" anchorCtr="0">
          <a:noAutofit/>
        </a:bodyPr>
        <a:lstStyle/>
        <a:p>
          <a:pPr lvl="0" algn="ctr" defTabSz="1244600" rtl="0">
            <a:lnSpc>
              <a:spcPct val="90000"/>
            </a:lnSpc>
            <a:spcBef>
              <a:spcPct val="0"/>
            </a:spcBef>
            <a:spcAft>
              <a:spcPct val="35000"/>
            </a:spcAft>
          </a:pPr>
          <a:r>
            <a:rPr lang="es-CO" sz="2800" b="1" u="none" kern="1200" dirty="0" smtClean="0">
              <a:solidFill>
                <a:schemeClr val="tx1"/>
              </a:solidFill>
            </a:rPr>
            <a:t>1. </a:t>
          </a:r>
          <a:r>
            <a:rPr lang="es-CO" sz="2000" b="1" u="sng" kern="1200" dirty="0" smtClean="0">
              <a:solidFill>
                <a:srgbClr val="FF0000"/>
              </a:solidFill>
            </a:rPr>
            <a:t>¿Cuantos espermatozoides hay en una eyaculación?</a:t>
          </a:r>
          <a:r>
            <a:rPr lang="es-CO" sz="1800" kern="1200" dirty="0" smtClean="0"/>
            <a:t> La cantidad de esperma eyaculado depende del estado físico del hombre, la frecuencia de las relaciones, el tiempo de abstinencia y su edad. </a:t>
          </a:r>
          <a:r>
            <a:rPr lang="es-CO" sz="1800" u="sng" kern="1200" dirty="0" smtClean="0"/>
            <a:t>En promedio son unos 200 millones.</a:t>
          </a:r>
          <a:endParaRPr lang="es-CO" sz="1800" kern="1200" dirty="0"/>
        </a:p>
      </dsp:txBody>
      <dsp:txXfrm rot="10800000">
        <a:off x="1367218" y="3710906"/>
        <a:ext cx="6512090" cy="1428067"/>
      </dsp:txXfrm>
    </dsp:sp>
    <dsp:sp modelId="{EFAC8ED7-36BF-49C9-A4F7-FC5E4D8A67E6}">
      <dsp:nvSpPr>
        <dsp:cNvPr id="0" name=""/>
        <dsp:cNvSpPr/>
      </dsp:nvSpPr>
      <dsp:spPr>
        <a:xfrm>
          <a:off x="0" y="3701009"/>
          <a:ext cx="1428067" cy="1428067"/>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3DFE51-A3A1-4874-8B5E-B7687E8E6DDF}">
      <dsp:nvSpPr>
        <dsp:cNvPr id="0" name=""/>
        <dsp:cNvSpPr/>
      </dsp:nvSpPr>
      <dsp:spPr>
        <a:xfrm>
          <a:off x="0" y="75195"/>
          <a:ext cx="8229600" cy="1690942"/>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El esperma contiene más de 30 componentes diferentes, incluyendo aminoácidos, citrato, enzimas, flavinas, fructosa, vitaminas y sales varias además el ADN. </a:t>
          </a:r>
          <a:endParaRPr lang="es-CO" sz="2400" kern="1200" dirty="0"/>
        </a:p>
      </dsp:txBody>
      <dsp:txXfrm>
        <a:off x="82545" y="157740"/>
        <a:ext cx="8064510" cy="1525852"/>
      </dsp:txXfrm>
    </dsp:sp>
    <dsp:sp modelId="{2A6342C6-C853-462E-9D64-A07AA0CBB643}">
      <dsp:nvSpPr>
        <dsp:cNvPr id="0" name=""/>
        <dsp:cNvSpPr/>
      </dsp:nvSpPr>
      <dsp:spPr>
        <a:xfrm>
          <a:off x="0" y="1835258"/>
          <a:ext cx="8229600" cy="1690942"/>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El semen contiene alrededor de 4 calorías por cuchara de té. Una vez que el semen ha entrado en la mujer tiene que nadar unos 8-10 centímetros para llegar al óvulo. Con una velocidad media de 18 centímetros por hora, les toma unos 30 minutos. </a:t>
          </a:r>
          <a:endParaRPr lang="es-CO" sz="2400" kern="1200" dirty="0"/>
        </a:p>
      </dsp:txBody>
      <dsp:txXfrm>
        <a:off x="82545" y="1917803"/>
        <a:ext cx="8064510" cy="1525852"/>
      </dsp:txXfrm>
    </dsp:sp>
    <dsp:sp modelId="{DD0642D6-2575-4A34-97A5-F7E40CD69E19}">
      <dsp:nvSpPr>
        <dsp:cNvPr id="0" name=""/>
        <dsp:cNvSpPr/>
      </dsp:nvSpPr>
      <dsp:spPr>
        <a:xfrm>
          <a:off x="0" y="3595320"/>
          <a:ext cx="8229600" cy="1690942"/>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El semen puede sobrevivir 4-5 días dentro de una mujer, esperando pacientemente su ovulación.</a:t>
          </a:r>
          <a:endParaRPr lang="es-CO" sz="2400" kern="1200" dirty="0"/>
        </a:p>
      </dsp:txBody>
      <dsp:txXfrm>
        <a:off x="82545" y="3677865"/>
        <a:ext cx="8064510" cy="152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7D73B-4FDE-4FFF-AC8F-CCFD42200262}">
      <dsp:nvSpPr>
        <dsp:cNvPr id="0" name=""/>
        <dsp:cNvSpPr/>
      </dsp:nvSpPr>
      <dsp:spPr>
        <a:xfrm>
          <a:off x="0" y="39186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DEC73A-015E-451B-8909-DD2432C716E8}">
      <dsp:nvSpPr>
        <dsp:cNvPr id="0" name=""/>
        <dsp:cNvSpPr/>
      </dsp:nvSpPr>
      <dsp:spPr>
        <a:xfrm>
          <a:off x="2468880" y="39186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s-CO" sz="3600" b="1" kern="1200" dirty="0" smtClean="0"/>
            <a:t>2.</a:t>
          </a:r>
          <a:r>
            <a:rPr lang="es-CO" sz="3300" kern="1200" dirty="0" smtClean="0"/>
            <a:t> </a:t>
          </a:r>
          <a:r>
            <a:rPr lang="es-CO" sz="3300" b="1" u="sng" kern="1200" dirty="0" smtClean="0">
              <a:solidFill>
                <a:srgbClr val="FF0000"/>
              </a:solidFill>
            </a:rPr>
            <a:t>¿Cuál es la razón de ese numero?</a:t>
          </a:r>
          <a:r>
            <a:rPr lang="es-CO" sz="3300" kern="1200" dirty="0" smtClean="0"/>
            <a:t> Cuando la mujer percibe la presencia de los espermatozoides, su cuerpo produce un fluido que mata a los espermatozoides débiles y de los 2 millones, 1’999.999 son liquidados, es así como sólo uno, el más vigoroso alcanza su objetivo de fecundar el óvulo.   </a:t>
          </a:r>
          <a:endParaRPr lang="es-CO" sz="3300" kern="1200" dirty="0"/>
        </a:p>
      </dsp:txBody>
      <dsp:txXfrm>
        <a:off x="2468880" y="391869"/>
        <a:ext cx="5760719" cy="49377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E0D6D7-6C7B-45D6-A19E-FCBA04BCD763}">
      <dsp:nvSpPr>
        <dsp:cNvPr id="0" name=""/>
        <dsp:cNvSpPr/>
      </dsp:nvSpPr>
      <dsp:spPr>
        <a:xfrm>
          <a:off x="0" y="4352"/>
          <a:ext cx="8229600" cy="2295549"/>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s-CO" sz="3200" b="1" kern="1200" dirty="0" smtClean="0">
              <a:solidFill>
                <a:schemeClr val="tx1"/>
              </a:solidFill>
            </a:rPr>
            <a:t>3</a:t>
          </a:r>
          <a:r>
            <a:rPr lang="es-CO" sz="3200" kern="1200" dirty="0" smtClean="0"/>
            <a:t>.</a:t>
          </a:r>
          <a:r>
            <a:rPr lang="es-CO" sz="3200" b="1" i="1" u="sng" kern="1200" dirty="0" smtClean="0">
              <a:solidFill>
                <a:srgbClr val="FF0000"/>
              </a:solidFill>
            </a:rPr>
            <a:t>¿Para que sirve la próstata?</a:t>
          </a:r>
          <a:r>
            <a:rPr lang="es-CO" sz="3200" kern="1200" dirty="0" smtClean="0">
              <a:solidFill>
                <a:srgbClr val="FF0000"/>
              </a:solidFill>
            </a:rPr>
            <a:t> </a:t>
          </a:r>
          <a:r>
            <a:rPr lang="es-CO" sz="3200" kern="1200" dirty="0" smtClean="0"/>
            <a:t> </a:t>
          </a:r>
          <a:r>
            <a:rPr lang="es-CO" sz="3200" kern="1200" dirty="0" smtClean="0">
              <a:solidFill>
                <a:srgbClr val="002060"/>
              </a:solidFill>
            </a:rPr>
            <a:t>Su función es </a:t>
          </a:r>
          <a:r>
            <a:rPr lang="es-CO" sz="3200" b="1" kern="1200" dirty="0" smtClean="0">
              <a:solidFill>
                <a:srgbClr val="002060"/>
              </a:solidFill>
            </a:rPr>
            <a:t>aportar el líquido blanquecino en el que están bañados los espermatozoides que son producidos por los testículos.</a:t>
          </a:r>
          <a:endParaRPr lang="es-CO" sz="3200" kern="1200" dirty="0">
            <a:solidFill>
              <a:srgbClr val="002060"/>
            </a:solidFill>
          </a:endParaRPr>
        </a:p>
      </dsp:txBody>
      <dsp:txXfrm>
        <a:off x="112059" y="116411"/>
        <a:ext cx="8005482" cy="207143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E0D31-C202-47C8-9887-1BE692278871}">
      <dsp:nvSpPr>
        <dsp:cNvPr id="0" name=""/>
        <dsp:cNvSpPr/>
      </dsp:nvSpPr>
      <dsp:spPr>
        <a:xfrm>
          <a:off x="0" y="663467"/>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1007EC-0284-4959-A552-23A1B6B04432}">
      <dsp:nvSpPr>
        <dsp:cNvPr id="0" name=""/>
        <dsp:cNvSpPr/>
      </dsp:nvSpPr>
      <dsp:spPr>
        <a:xfrm>
          <a:off x="2468880" y="144015"/>
          <a:ext cx="5760719" cy="597666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s-CO" sz="1900" kern="1200" dirty="0" smtClean="0"/>
            <a:t>Ciertos componentes de este fluido pueden funcionar potencialmente como antidepresivo. Entre esos está la oxitocina –llamada la molécula del amor y considerada afrodisíaca– es esencial para la estabilidad emocional del cerebro y ayuda a combatir la ansiedad, estrés, fobias y los miedos.</a:t>
          </a:r>
        </a:p>
        <a:p>
          <a:pPr lvl="0" algn="ctr" defTabSz="844550" rtl="0">
            <a:lnSpc>
              <a:spcPct val="90000"/>
            </a:lnSpc>
            <a:spcBef>
              <a:spcPct val="0"/>
            </a:spcBef>
            <a:spcAft>
              <a:spcPct val="35000"/>
            </a:spcAft>
          </a:pPr>
          <a:r>
            <a:rPr lang="es-CO" sz="1900" kern="1200" dirty="0" smtClean="0"/>
            <a:t> También se encuentran otras sustancias, en su mayoría hormonas, que aumentan la sensación de afecto entre dos personas, mejoran el ánimo y el sueño.</a:t>
          </a:r>
          <a:endParaRPr lang="es-CO" sz="1900" kern="1200" dirty="0"/>
        </a:p>
      </dsp:txBody>
      <dsp:txXfrm>
        <a:off x="2468880" y="144015"/>
        <a:ext cx="2880359" cy="5976664"/>
      </dsp:txXfrm>
    </dsp:sp>
    <dsp:sp modelId="{F85479C1-524A-47BB-8E9A-710AB4073B2F}">
      <dsp:nvSpPr>
        <dsp:cNvPr id="0" name=""/>
        <dsp:cNvSpPr/>
      </dsp:nvSpPr>
      <dsp:spPr>
        <a:xfrm>
          <a:off x="5410951" y="648062"/>
          <a:ext cx="2756936" cy="496857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rtl="0">
            <a:lnSpc>
              <a:spcPct val="90000"/>
            </a:lnSpc>
            <a:spcBef>
              <a:spcPct val="0"/>
            </a:spcBef>
            <a:spcAft>
              <a:spcPct val="15000"/>
            </a:spcAft>
            <a:buChar char="••"/>
          </a:pPr>
          <a:r>
            <a:rPr lang="es-CO" sz="1800" kern="1200" dirty="0" smtClean="0"/>
            <a:t>Gordon Gallup, psicólogo de la Universidad Estatal de Nueva York, lideró un estudio con 293 alumnas donde descubrió que este liquido blanquecino podría ser el secreto de la felicidad.</a:t>
          </a:r>
          <a:endParaRPr lang="es-CO" sz="1800" kern="1200" dirty="0"/>
        </a:p>
        <a:p>
          <a:pPr marL="171450" lvl="1" indent="-171450" algn="l" defTabSz="800100" rtl="0">
            <a:lnSpc>
              <a:spcPct val="90000"/>
            </a:lnSpc>
            <a:spcBef>
              <a:spcPct val="0"/>
            </a:spcBef>
            <a:spcAft>
              <a:spcPct val="15000"/>
            </a:spcAft>
            <a:buChar char="••"/>
          </a:pPr>
          <a:r>
            <a:rPr lang="es-CO" sz="1800" kern="1200" dirty="0" smtClean="0"/>
            <a:t> Logró demostrar que las mujeres expuestas directamente a él estaban menos deprimidas, pues las hormonas presentes en el semen que son absorbidos a través de la vagina pueden variar el estado de ánimo de una mujer.</a:t>
          </a:r>
          <a:endParaRPr lang="es-CO" sz="1800" kern="1200" dirty="0"/>
        </a:p>
      </dsp:txBody>
      <dsp:txXfrm>
        <a:off x="5410951" y="648062"/>
        <a:ext cx="2756936" cy="496857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992DBC-F708-4B41-8B35-879C6F557038}">
      <dsp:nvSpPr>
        <dsp:cNvPr id="0" name=""/>
        <dsp:cNvSpPr/>
      </dsp:nvSpPr>
      <dsp:spPr>
        <a:xfrm>
          <a:off x="0" y="23141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BE6827-A6E7-466F-B604-828B996E26D9}">
      <dsp:nvSpPr>
        <dsp:cNvPr id="0" name=""/>
        <dsp:cNvSpPr/>
      </dsp:nvSpPr>
      <dsp:spPr>
        <a:xfrm>
          <a:off x="2468880" y="231420"/>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kern="1200" dirty="0" smtClean="0"/>
            <a:t>Es el «periodo», «regla» o «menstruación», es el sangrado que las mujeres tienen cuando el óvulo que fue expulsado del ovario </a:t>
          </a:r>
          <a:r>
            <a:rPr lang="es-CO" sz="2600" b="0" i="0" kern="1200" dirty="0" smtClean="0"/>
            <a:t>hace un recorrido de 28 días por las trompas de falopio hasta llegar al útero </a:t>
          </a:r>
          <a:r>
            <a:rPr lang="es-CO" sz="2600" kern="1200" dirty="0" smtClean="0"/>
            <a:t>para ser fecundado. </a:t>
          </a:r>
          <a:endParaRPr lang="es-CO" sz="2600" kern="1200" dirty="0"/>
        </a:p>
      </dsp:txBody>
      <dsp:txXfrm>
        <a:off x="2468880" y="231420"/>
        <a:ext cx="2880359" cy="4937760"/>
      </dsp:txXfrm>
    </dsp:sp>
    <dsp:sp modelId="{09260973-3194-46C4-91C2-686C371F7F4F}">
      <dsp:nvSpPr>
        <dsp:cNvPr id="0" name=""/>
        <dsp:cNvSpPr/>
      </dsp:nvSpPr>
      <dsp:spPr>
        <a:xfrm>
          <a:off x="5349240" y="231420"/>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71450" lvl="1" indent="-171450" algn="l" defTabSz="844550" rtl="0">
            <a:lnSpc>
              <a:spcPct val="90000"/>
            </a:lnSpc>
            <a:spcBef>
              <a:spcPct val="0"/>
            </a:spcBef>
            <a:spcAft>
              <a:spcPct val="15000"/>
            </a:spcAft>
            <a:buChar char="••"/>
          </a:pPr>
          <a:r>
            <a:rPr lang="es-CO" sz="1900" kern="1200" dirty="0" smtClean="0"/>
            <a:t>Es en esta última fase del </a:t>
          </a:r>
          <a:r>
            <a:rPr lang="es-CO" sz="1900" u="sng" kern="1200" dirty="0" smtClean="0"/>
            <a:t>ciclo menstrual </a:t>
          </a:r>
          <a:r>
            <a:rPr lang="es-CO" sz="1900" kern="1200" dirty="0" smtClean="0"/>
            <a:t> llamada </a:t>
          </a:r>
          <a:r>
            <a:rPr lang="es-CO" sz="1900" u="sng" kern="1200" dirty="0" smtClean="0"/>
            <a:t>fase postovulatoria</a:t>
          </a:r>
          <a:r>
            <a:rPr lang="es-CO" sz="1900" kern="1200" dirty="0" smtClean="0"/>
            <a:t>, y es cuando el endometrio, que se había estado haciendo grueso como preparación para recibir, implantar y nutrir al óvulo fecundado, se desprende. El flujo de una menstruación en total es de alrededor de 40 a 50 ml., o aproximadamente cuatro cucharadas, y su duración promedio es de tres a cinco días.</a:t>
          </a:r>
          <a:endParaRPr lang="es-CO" sz="1900" kern="1200" dirty="0"/>
        </a:p>
      </dsp:txBody>
      <dsp:txXfrm>
        <a:off x="5349240" y="231420"/>
        <a:ext cx="2880359" cy="49377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FD6251-E1A1-42E6-8CB6-F4797963CCA6}">
      <dsp:nvSpPr>
        <dsp:cNvPr id="0" name=""/>
        <dsp:cNvSpPr/>
      </dsp:nvSpPr>
      <dsp:spPr>
        <a:xfrm>
          <a:off x="0" y="163661"/>
          <a:ext cx="8784976" cy="21051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s-CO" sz="2100" kern="1200" dirty="0" smtClean="0"/>
            <a:t>Una mujer puede quedar embarazada </a:t>
          </a:r>
          <a:r>
            <a:rPr lang="es-CO" sz="2100" i="1" kern="1200" dirty="0" smtClean="0"/>
            <a:t>si tiene relaciones sexuales mientras está menstruando. </a:t>
          </a:r>
          <a:r>
            <a:rPr lang="es-CO" sz="2100" kern="1200" dirty="0" smtClean="0"/>
            <a:t>"La ovulación puede ocurrir antes del sangrado menstrual de una mujer o puede ocurrir unos pocos días después de que su período haya terminado". Por esta razón, puede quedar embarazada. </a:t>
          </a:r>
          <a:endParaRPr lang="es-CO" sz="2100" kern="1200" dirty="0"/>
        </a:p>
      </dsp:txBody>
      <dsp:txXfrm>
        <a:off x="102767" y="266428"/>
        <a:ext cx="8579442" cy="1899653"/>
      </dsp:txXfrm>
    </dsp:sp>
    <dsp:sp modelId="{FF28DC0E-90DC-4EBF-9BE9-73CA0E5CE349}">
      <dsp:nvSpPr>
        <dsp:cNvPr id="0" name=""/>
        <dsp:cNvSpPr/>
      </dsp:nvSpPr>
      <dsp:spPr>
        <a:xfrm>
          <a:off x="0" y="2329329"/>
          <a:ext cx="8784976" cy="1498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s-CO" sz="2100" kern="1200" dirty="0" smtClean="0"/>
            <a:t>Debido a que el esperma puede permanecer activo en el útero durante varios días después de la eyaculación, el embarazo también puede ocurrir si la mujer tiene actividad sexual en los últimos días de su ciclo menstrual. </a:t>
          </a:r>
          <a:endParaRPr lang="es-CO" sz="2100" kern="1200" dirty="0"/>
        </a:p>
      </dsp:txBody>
      <dsp:txXfrm>
        <a:off x="73164" y="2402493"/>
        <a:ext cx="8638648" cy="1352442"/>
      </dsp:txXfrm>
    </dsp:sp>
    <dsp:sp modelId="{441F4A6F-E0F0-4F5F-99A8-E2215A0DA199}">
      <dsp:nvSpPr>
        <dsp:cNvPr id="0" name=""/>
        <dsp:cNvSpPr/>
      </dsp:nvSpPr>
      <dsp:spPr>
        <a:xfrm>
          <a:off x="0" y="3888579"/>
          <a:ext cx="8784976" cy="14987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s-CO" sz="2100" kern="1200" dirty="0" smtClean="0"/>
            <a:t>Es importante señalar que una mujer es más fértil durante la ovulación. Si ella está ovulando en cuestión de días después de su periodo, los </a:t>
          </a:r>
          <a:r>
            <a:rPr lang="es-CO" sz="2100" u="sng" kern="1200" dirty="0" smtClean="0"/>
            <a:t>espermatozoides</a:t>
          </a:r>
          <a:r>
            <a:rPr lang="es-CO" sz="2100" kern="1200" dirty="0" smtClean="0"/>
            <a:t> posiblemente podrían embarazarla si sobreviven el tiempo suficiente después de la eyaculación para hacerlo.</a:t>
          </a:r>
          <a:endParaRPr lang="es-CO" sz="2100" kern="1200" dirty="0"/>
        </a:p>
      </dsp:txBody>
      <dsp:txXfrm>
        <a:off x="73164" y="3961743"/>
        <a:ext cx="8638648" cy="135244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B27666-C5AC-4297-A769-20B5F478D7A4}">
      <dsp:nvSpPr>
        <dsp:cNvPr id="0" name=""/>
        <dsp:cNvSpPr/>
      </dsp:nvSpPr>
      <dsp:spPr>
        <a:xfrm>
          <a:off x="0" y="62037"/>
          <a:ext cx="8352928" cy="1547617"/>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solidFill>
                <a:srgbClr val="002060"/>
              </a:solidFill>
            </a:rPr>
            <a:t>Se deben tener por lo menos 18 años antes de tener sexo. Una persona debería estar emocionalmente preparada para ello. </a:t>
          </a:r>
          <a:br>
            <a:rPr lang="es-CO" sz="2400" kern="1200" dirty="0" smtClean="0">
              <a:solidFill>
                <a:srgbClr val="002060"/>
              </a:solidFill>
            </a:rPr>
          </a:br>
          <a:endParaRPr lang="es-CO" sz="2400" kern="1200" dirty="0">
            <a:solidFill>
              <a:srgbClr val="002060"/>
            </a:solidFill>
          </a:endParaRPr>
        </a:p>
      </dsp:txBody>
      <dsp:txXfrm>
        <a:off x="75548" y="137585"/>
        <a:ext cx="8201832" cy="1396521"/>
      </dsp:txXfrm>
    </dsp:sp>
    <dsp:sp modelId="{353AECD7-D1AC-473A-A685-EF4B1158D87B}">
      <dsp:nvSpPr>
        <dsp:cNvPr id="0" name=""/>
        <dsp:cNvSpPr/>
      </dsp:nvSpPr>
      <dsp:spPr>
        <a:xfrm>
          <a:off x="0" y="1673014"/>
          <a:ext cx="8352928" cy="1547617"/>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kern="1200" dirty="0" smtClean="0">
              <a:solidFill>
                <a:srgbClr val="002060"/>
              </a:solidFill>
            </a:rPr>
            <a:t>A las personas que tienen entre 12 a 18 anos, se les llama "ADOLECENTES", Significa, que "</a:t>
          </a:r>
          <a:r>
            <a:rPr lang="es-CO" sz="1800" b="1" i="1" kern="1200" dirty="0" smtClean="0">
              <a:solidFill>
                <a:srgbClr val="002060"/>
              </a:solidFill>
            </a:rPr>
            <a:t>adolecen</a:t>
          </a:r>
          <a:r>
            <a:rPr lang="es-CO" sz="1800" kern="1200" dirty="0" smtClean="0">
              <a:solidFill>
                <a:srgbClr val="002060"/>
              </a:solidFill>
            </a:rPr>
            <a:t>", que </a:t>
          </a:r>
          <a:r>
            <a:rPr lang="es-CO" sz="1800" b="1" kern="1200" dirty="0" smtClean="0">
              <a:solidFill>
                <a:srgbClr val="002060"/>
              </a:solidFill>
            </a:rPr>
            <a:t>NO</a:t>
          </a:r>
          <a:r>
            <a:rPr lang="es-CO" sz="1800" kern="1200" dirty="0" smtClean="0">
              <a:solidFill>
                <a:srgbClr val="002060"/>
              </a:solidFill>
            </a:rPr>
            <a:t> tienen, que "</a:t>
          </a:r>
          <a:r>
            <a:rPr lang="es-CO" sz="1800" b="1" kern="1200" dirty="0" smtClean="0">
              <a:solidFill>
                <a:srgbClr val="002060"/>
              </a:solidFill>
            </a:rPr>
            <a:t>FALTA</a:t>
          </a:r>
          <a:r>
            <a:rPr lang="es-CO" sz="1800" kern="1200" dirty="0" smtClean="0">
              <a:solidFill>
                <a:srgbClr val="002060"/>
              </a:solidFill>
            </a:rPr>
            <a:t>", es decir que "</a:t>
          </a:r>
          <a:r>
            <a:rPr lang="es-CO" sz="1800" b="1" kern="1200" dirty="0" smtClean="0">
              <a:solidFill>
                <a:srgbClr val="002060"/>
              </a:solidFill>
            </a:rPr>
            <a:t>NO</a:t>
          </a:r>
          <a:r>
            <a:rPr lang="es-CO" sz="1800" kern="1200" dirty="0" smtClean="0">
              <a:solidFill>
                <a:srgbClr val="002060"/>
              </a:solidFill>
            </a:rPr>
            <a:t>" tienen lo suficiente "</a:t>
          </a:r>
          <a:r>
            <a:rPr lang="es-CO" sz="1800" b="1" kern="1200" dirty="0" smtClean="0">
              <a:solidFill>
                <a:srgbClr val="002060"/>
              </a:solidFill>
            </a:rPr>
            <a:t>físicamente</a:t>
          </a:r>
          <a:r>
            <a:rPr lang="es-CO" sz="1800" kern="1200" dirty="0" smtClean="0">
              <a:solidFill>
                <a:srgbClr val="002060"/>
              </a:solidFill>
            </a:rPr>
            <a:t>", «</a:t>
          </a:r>
          <a:r>
            <a:rPr lang="es-CO" sz="1800" b="1" kern="1200" dirty="0" smtClean="0">
              <a:solidFill>
                <a:srgbClr val="002060"/>
              </a:solidFill>
            </a:rPr>
            <a:t>emocionalmente</a:t>
          </a:r>
          <a:r>
            <a:rPr lang="es-CO" sz="1800" kern="1200" dirty="0" smtClean="0">
              <a:solidFill>
                <a:srgbClr val="002060"/>
              </a:solidFill>
            </a:rPr>
            <a:t>» , "</a:t>
          </a:r>
          <a:r>
            <a:rPr lang="es-CO" sz="1800" b="1" kern="1200" dirty="0" smtClean="0">
              <a:solidFill>
                <a:srgbClr val="002060"/>
              </a:solidFill>
            </a:rPr>
            <a:t>económicamente</a:t>
          </a:r>
          <a:r>
            <a:rPr lang="es-CO" sz="1800" kern="1200" dirty="0" smtClean="0">
              <a:solidFill>
                <a:srgbClr val="002060"/>
              </a:solidFill>
            </a:rPr>
            <a:t>", "</a:t>
          </a:r>
          <a:r>
            <a:rPr lang="es-CO" sz="1800" b="1" kern="1200" dirty="0" smtClean="0">
              <a:solidFill>
                <a:srgbClr val="002060"/>
              </a:solidFill>
            </a:rPr>
            <a:t>psicológicamente</a:t>
          </a:r>
          <a:r>
            <a:rPr lang="es-CO" sz="1800" kern="1200" dirty="0" smtClean="0">
              <a:solidFill>
                <a:srgbClr val="002060"/>
              </a:solidFill>
            </a:rPr>
            <a:t>", "</a:t>
          </a:r>
          <a:r>
            <a:rPr lang="es-CO" sz="1800" b="1" kern="1200" dirty="0" smtClean="0">
              <a:solidFill>
                <a:srgbClr val="002060"/>
              </a:solidFill>
            </a:rPr>
            <a:t>científicamente</a:t>
          </a:r>
          <a:r>
            <a:rPr lang="es-CO" sz="1800" kern="1200" dirty="0" smtClean="0">
              <a:solidFill>
                <a:srgbClr val="002060"/>
              </a:solidFill>
            </a:rPr>
            <a:t>", y también "adolecen de "</a:t>
          </a:r>
          <a:r>
            <a:rPr lang="es-CO" sz="1800" b="1" kern="1200" dirty="0" smtClean="0">
              <a:solidFill>
                <a:srgbClr val="002060"/>
              </a:solidFill>
            </a:rPr>
            <a:t>CONOCIMIENTO EN EL AMBITO SEXUAL</a:t>
          </a:r>
          <a:r>
            <a:rPr lang="es-CO" sz="1800" kern="1200" dirty="0" smtClean="0">
              <a:solidFill>
                <a:srgbClr val="002060"/>
              </a:solidFill>
            </a:rPr>
            <a:t>«.</a:t>
          </a:r>
          <a:endParaRPr lang="es-CO" sz="1800" kern="1200" dirty="0">
            <a:solidFill>
              <a:srgbClr val="002060"/>
            </a:solidFill>
          </a:endParaRPr>
        </a:p>
      </dsp:txBody>
      <dsp:txXfrm>
        <a:off x="75548" y="1748562"/>
        <a:ext cx="8201832" cy="1396521"/>
      </dsp:txXfrm>
    </dsp:sp>
    <dsp:sp modelId="{4E490C1F-07CD-4EB0-AF68-37968AF4327F}">
      <dsp:nvSpPr>
        <dsp:cNvPr id="0" name=""/>
        <dsp:cNvSpPr/>
      </dsp:nvSpPr>
      <dsp:spPr>
        <a:xfrm>
          <a:off x="0" y="3283992"/>
          <a:ext cx="8352928" cy="1547617"/>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s-CO" sz="2200" kern="1200" dirty="0" smtClean="0">
              <a:solidFill>
                <a:srgbClr val="002060"/>
              </a:solidFill>
            </a:rPr>
            <a:t>POR TAL MOTIVO, una persona no esta lista antes de los 18, para tener sexo,(y algunos deberán esperar mas), y poniendo un poco de razón a la respuesta, es muy sencillo, entre mas "INEXPERTOS", mas fácil es de cometer errores verdad? </a:t>
          </a:r>
          <a:endParaRPr lang="es-CO" sz="2200" kern="1200" dirty="0">
            <a:solidFill>
              <a:srgbClr val="002060"/>
            </a:solidFill>
          </a:endParaRPr>
        </a:p>
      </dsp:txBody>
      <dsp:txXfrm>
        <a:off x="75548" y="3359540"/>
        <a:ext cx="8201832" cy="139652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E43F8-D0D8-41FD-9385-675876F9AF43}">
      <dsp:nvSpPr>
        <dsp:cNvPr id="0" name=""/>
        <dsp:cNvSpPr/>
      </dsp:nvSpPr>
      <dsp:spPr>
        <a:xfrm>
          <a:off x="0" y="454806"/>
          <a:ext cx="8229600" cy="1690942"/>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Recordemos el plan de Dios: </a:t>
          </a:r>
          <a:r>
            <a:rPr lang="es-CO" sz="2400" b="1" u="sng" kern="1200" dirty="0" smtClean="0"/>
            <a:t>(Gén. 1:28)</a:t>
          </a:r>
          <a:r>
            <a:rPr lang="es-CO" sz="2400" kern="1200" dirty="0" smtClean="0"/>
            <a:t>, Y los bendijo Dios. Después les dijo: «Fructificad y multiplicaos». Adán y Eva tenían plenamente desarrolladas todas su facultades.</a:t>
          </a:r>
          <a:endParaRPr lang="es-CO" sz="2400" kern="1200" dirty="0"/>
        </a:p>
      </dsp:txBody>
      <dsp:txXfrm>
        <a:off x="82545" y="537351"/>
        <a:ext cx="8064510" cy="1525852"/>
      </dsp:txXfrm>
    </dsp:sp>
    <dsp:sp modelId="{DFDDC92F-EA51-4A59-A915-F75A5BEB26A4}">
      <dsp:nvSpPr>
        <dsp:cNvPr id="0" name=""/>
        <dsp:cNvSpPr/>
      </dsp:nvSpPr>
      <dsp:spPr>
        <a:xfrm>
          <a:off x="0" y="2214868"/>
          <a:ext cx="8229600" cy="1690942"/>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Pero existen un gran numero de hombres que su ""PRIMERA VEZ", fue una prostituta, que ni siquiera "pudo pagar de su bolsillo", le parece ""romántico"?, ese será su recuerdo para toda su vida!</a:t>
          </a:r>
          <a:endParaRPr lang="es-CO" sz="2400" kern="1200" dirty="0"/>
        </a:p>
      </dsp:txBody>
      <dsp:txXfrm>
        <a:off x="82545" y="2297413"/>
        <a:ext cx="8064510" cy="1525852"/>
      </dsp:txXfrm>
    </dsp:sp>
    <dsp:sp modelId="{A964651B-508F-49CD-B3F4-E345B0347BE7}">
      <dsp:nvSpPr>
        <dsp:cNvPr id="0" name=""/>
        <dsp:cNvSpPr/>
      </dsp:nvSpPr>
      <dsp:spPr>
        <a:xfrm>
          <a:off x="0" y="3974931"/>
          <a:ext cx="8229600" cy="1690942"/>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Y muchas mujeres, su primera vez, fue si no abuso, casi casi obligadas, es esto "LO QUE ESPERABA DEL AMOR"?, por eso es que debemos esforzarnos  los papás, por dar buenos consejos e información «correcta» a nuestros hijos, recuerda </a:t>
          </a:r>
          <a:r>
            <a:rPr lang="es-CO" sz="2400" b="1" u="sng" kern="1200" dirty="0" smtClean="0"/>
            <a:t>(Deut.6:7).</a:t>
          </a:r>
          <a:endParaRPr lang="es-CO" sz="2400" b="1" u="sng" kern="1200" dirty="0"/>
        </a:p>
      </dsp:txBody>
      <dsp:txXfrm>
        <a:off x="82545" y="4057476"/>
        <a:ext cx="8064510" cy="152585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7A04DF-452B-435E-AD93-6E7D09850C91}">
      <dsp:nvSpPr>
        <dsp:cNvPr id="0" name=""/>
        <dsp:cNvSpPr/>
      </dsp:nvSpPr>
      <dsp:spPr>
        <a:xfrm rot="10800000">
          <a:off x="796553" y="742"/>
          <a:ext cx="6802272" cy="1661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2521" tIns="68580" rIns="128016" bIns="68580" numCol="1" spcCol="1270" anchor="ctr" anchorCtr="0">
          <a:noAutofit/>
        </a:bodyPr>
        <a:lstStyle/>
        <a:p>
          <a:pPr lvl="0" algn="ctr" defTabSz="800100" rtl="0">
            <a:lnSpc>
              <a:spcPct val="90000"/>
            </a:lnSpc>
            <a:spcBef>
              <a:spcPct val="0"/>
            </a:spcBef>
            <a:spcAft>
              <a:spcPct val="35000"/>
            </a:spcAft>
          </a:pPr>
          <a:r>
            <a:rPr lang="es-CO" sz="1800" kern="1200" dirty="0" smtClean="0"/>
            <a:t>En este momento estoy mirando un reportaje sobre embarazos de niñas adolescentes de 13 años en el África, y están sometiendo a una niña  a una operación de cesárea ya que le es imposible dar a luz, el bebe sele había muerto hacia varios día dentro del vientre, los médicos hicieron todo lo posible por salvarla, pero después también falleció.</a:t>
          </a:r>
          <a:endParaRPr lang="es-CO" sz="1800" kern="1200" dirty="0"/>
        </a:p>
      </dsp:txBody>
      <dsp:txXfrm rot="10800000">
        <a:off x="1211840" y="742"/>
        <a:ext cx="6386985" cy="1661149"/>
      </dsp:txXfrm>
    </dsp:sp>
    <dsp:sp modelId="{49A6DD4A-3F70-47F7-935A-ACB14EFF23DF}">
      <dsp:nvSpPr>
        <dsp:cNvPr id="0" name=""/>
        <dsp:cNvSpPr/>
      </dsp:nvSpPr>
      <dsp:spPr>
        <a:xfrm>
          <a:off x="0" y="0"/>
          <a:ext cx="1661149" cy="1661149"/>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6A3DB7-0768-4165-AE72-70AAF72506D1}">
      <dsp:nvSpPr>
        <dsp:cNvPr id="0" name=""/>
        <dsp:cNvSpPr/>
      </dsp:nvSpPr>
      <dsp:spPr>
        <a:xfrm rot="10800000">
          <a:off x="892024" y="2157757"/>
          <a:ext cx="6674977" cy="1661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2521" tIns="68580" rIns="128016" bIns="68580" numCol="1" spcCol="1270" anchor="ctr" anchorCtr="0">
          <a:noAutofit/>
        </a:bodyPr>
        <a:lstStyle/>
        <a:p>
          <a:pPr lvl="0" algn="ctr" defTabSz="800100" rtl="0">
            <a:lnSpc>
              <a:spcPct val="90000"/>
            </a:lnSpc>
            <a:spcBef>
              <a:spcPct val="0"/>
            </a:spcBef>
            <a:spcAft>
              <a:spcPct val="35000"/>
            </a:spcAft>
          </a:pPr>
          <a:r>
            <a:rPr lang="es-CO" sz="1800" kern="1200" dirty="0" smtClean="0"/>
            <a:t>Allí. Los mismos padres venden a sus hijas adolescentes por una cuantas ovejas o vacas, y es frecuente ver niños huérfanos, desamparados. </a:t>
          </a:r>
          <a:endParaRPr lang="es-CO" sz="1800" kern="1200" dirty="0"/>
        </a:p>
      </dsp:txBody>
      <dsp:txXfrm rot="10800000">
        <a:off x="1307311" y="2157757"/>
        <a:ext cx="6259690" cy="1661149"/>
      </dsp:txXfrm>
    </dsp:sp>
    <dsp:sp modelId="{207E2DB7-4CD3-462D-9899-B8B10FB63BF1}">
      <dsp:nvSpPr>
        <dsp:cNvPr id="0" name=""/>
        <dsp:cNvSpPr/>
      </dsp:nvSpPr>
      <dsp:spPr>
        <a:xfrm>
          <a:off x="0" y="2160232"/>
          <a:ext cx="1661149" cy="1661149"/>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D3052F-53CF-4173-8D82-03455EE6AD74}">
      <dsp:nvSpPr>
        <dsp:cNvPr id="0" name=""/>
        <dsp:cNvSpPr/>
      </dsp:nvSpPr>
      <dsp:spPr>
        <a:xfrm rot="10800000">
          <a:off x="892024" y="4314772"/>
          <a:ext cx="6674977" cy="1661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2521" tIns="68580" rIns="128016" bIns="68580" numCol="1" spcCol="1270" anchor="ctr" anchorCtr="0">
          <a:noAutofit/>
        </a:bodyPr>
        <a:lstStyle/>
        <a:p>
          <a:pPr lvl="0" algn="ctr" defTabSz="800100" rtl="0">
            <a:lnSpc>
              <a:spcPct val="90000"/>
            </a:lnSpc>
            <a:spcBef>
              <a:spcPct val="0"/>
            </a:spcBef>
            <a:spcAft>
              <a:spcPct val="35000"/>
            </a:spcAft>
          </a:pPr>
          <a:r>
            <a:rPr lang="es-CO" sz="1800" b="1" i="1" kern="1200" dirty="0" smtClean="0"/>
            <a:t>En el mundo 16´millones de adolescentes dan a luz cada año. Y muchas mueren porque sus cuerpos no están debidamente desarrollados.</a:t>
          </a:r>
          <a:endParaRPr lang="es-CO" sz="1800" kern="1200" dirty="0"/>
        </a:p>
      </dsp:txBody>
      <dsp:txXfrm rot="10800000">
        <a:off x="1307311" y="4314772"/>
        <a:ext cx="6259690" cy="1661149"/>
      </dsp:txXfrm>
    </dsp:sp>
    <dsp:sp modelId="{30D8D892-0BD4-4D6B-A4C1-B6978C2AC303}">
      <dsp:nvSpPr>
        <dsp:cNvPr id="0" name=""/>
        <dsp:cNvSpPr/>
      </dsp:nvSpPr>
      <dsp:spPr>
        <a:xfrm>
          <a:off x="0" y="4248475"/>
          <a:ext cx="1661149" cy="1661149"/>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26CAF7-6CC7-47D9-829C-774AFBEEB09E}">
      <dsp:nvSpPr>
        <dsp:cNvPr id="0" name=""/>
        <dsp:cNvSpPr/>
      </dsp:nvSpPr>
      <dsp:spPr>
        <a:xfrm>
          <a:off x="0" y="0"/>
          <a:ext cx="4853136" cy="4853136"/>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B1B382-8DBF-440E-8753-57A0D9EE1CE7}">
      <dsp:nvSpPr>
        <dsp:cNvPr id="0" name=""/>
        <dsp:cNvSpPr/>
      </dsp:nvSpPr>
      <dsp:spPr>
        <a:xfrm>
          <a:off x="2426568" y="0"/>
          <a:ext cx="5803032" cy="48531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s-CO" sz="2700" kern="1200" dirty="0" smtClean="0"/>
            <a:t>Las ITS (quiere decir: «infecciones de transmisión sexual») son un grupo de infecciones que se pueden adquirir principalmente por contacto sexual, son producidas por </a:t>
          </a:r>
          <a:r>
            <a:rPr lang="es-CO" sz="2700" b="1" kern="1200" dirty="0" smtClean="0"/>
            <a:t>bacterias</a:t>
          </a:r>
          <a:r>
            <a:rPr lang="es-CO" sz="2700" kern="1200" dirty="0" smtClean="0"/>
            <a:t>, </a:t>
          </a:r>
          <a:r>
            <a:rPr lang="es-CO" sz="2700" b="1" kern="1200" dirty="0" smtClean="0"/>
            <a:t>hongos</a:t>
          </a:r>
          <a:r>
            <a:rPr lang="es-CO" sz="2700" kern="1200" dirty="0" smtClean="0"/>
            <a:t>, </a:t>
          </a:r>
          <a:r>
            <a:rPr lang="es-CO" sz="2700" b="1" kern="1200" dirty="0" smtClean="0"/>
            <a:t>virus</a:t>
          </a:r>
          <a:r>
            <a:rPr lang="es-CO" sz="2700" kern="1200" dirty="0" smtClean="0"/>
            <a:t> o </a:t>
          </a:r>
          <a:r>
            <a:rPr lang="es-CO" sz="2700" b="1" kern="1200" dirty="0" smtClean="0"/>
            <a:t>parásitos</a:t>
          </a:r>
          <a:r>
            <a:rPr lang="es-CO" sz="2700" kern="1200" dirty="0" smtClean="0"/>
            <a:t>. </a:t>
          </a:r>
          <a:endParaRPr lang="es-CO" sz="2700" kern="1200" dirty="0"/>
        </a:p>
      </dsp:txBody>
      <dsp:txXfrm>
        <a:off x="2426568" y="0"/>
        <a:ext cx="2901516" cy="4853136"/>
      </dsp:txXfrm>
    </dsp:sp>
    <dsp:sp modelId="{7E99F879-5D4E-44F0-87B7-8BD7472C6576}">
      <dsp:nvSpPr>
        <dsp:cNvPr id="0" name=""/>
        <dsp:cNvSpPr/>
      </dsp:nvSpPr>
      <dsp:spPr>
        <a:xfrm>
          <a:off x="5328084" y="0"/>
          <a:ext cx="2901516" cy="485313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228600" lvl="1" indent="-228600" algn="l" defTabSz="977900" rtl="0">
            <a:lnSpc>
              <a:spcPct val="90000"/>
            </a:lnSpc>
            <a:spcBef>
              <a:spcPct val="0"/>
            </a:spcBef>
            <a:spcAft>
              <a:spcPct val="15000"/>
            </a:spcAft>
            <a:buChar char="••"/>
          </a:pPr>
          <a:r>
            <a:rPr lang="es-CO" sz="2200" kern="1200" dirty="0" smtClean="0"/>
            <a:t>Algunas pueden ser tratadas y curadas, otras nunca desaparecen, pero con el tratamiento disminuye su efecto. Algunas como el VIH y la Hepatitis B tienen tratamiento pero no cura. Para su prevención se debe utilizar preservativo durante las relaciones sexuales</a:t>
          </a:r>
          <a:endParaRPr lang="es-CO" sz="2200" kern="1200" dirty="0"/>
        </a:p>
      </dsp:txBody>
      <dsp:txXfrm>
        <a:off x="5328084" y="0"/>
        <a:ext cx="2901516" cy="485313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84D2E5-2CF8-49D8-BD61-F5B16EF72AC0}">
      <dsp:nvSpPr>
        <dsp:cNvPr id="0" name=""/>
        <dsp:cNvSpPr/>
      </dsp:nvSpPr>
      <dsp:spPr>
        <a:xfrm>
          <a:off x="0" y="35586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E55FAF-D3E5-401D-A355-2F6C5109F530}">
      <dsp:nvSpPr>
        <dsp:cNvPr id="0" name=""/>
        <dsp:cNvSpPr/>
      </dsp:nvSpPr>
      <dsp:spPr>
        <a:xfrm>
          <a:off x="2468880" y="35586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s-CO" sz="2700" kern="1200" dirty="0" smtClean="0"/>
            <a:t>Para evitar eso Dios dice: </a:t>
          </a:r>
          <a:r>
            <a:rPr lang="es-CO" sz="2700" i="1" kern="1200" dirty="0" smtClean="0"/>
            <a:t>«No cometerás adulterio»</a:t>
          </a:r>
          <a:r>
            <a:rPr lang="es-CO" sz="2700" kern="1200" dirty="0" smtClean="0"/>
            <a:t> </a:t>
          </a:r>
          <a:r>
            <a:rPr lang="es-CO" sz="2700" kern="1200" dirty="0" smtClean="0">
              <a:solidFill>
                <a:srgbClr val="FF0000"/>
              </a:solidFill>
            </a:rPr>
            <a:t>(Éxo.20:14)</a:t>
          </a:r>
          <a:r>
            <a:rPr lang="es-CO" sz="2700" kern="1200" dirty="0" smtClean="0"/>
            <a:t>. Lo que quiere decir que, Dios estableció el matrimonio entre un hombre y una mujer para  que se sean fieles el uno al otro. </a:t>
          </a:r>
          <a:endParaRPr lang="es-CO" sz="2700" kern="1200" dirty="0"/>
        </a:p>
      </dsp:txBody>
      <dsp:txXfrm>
        <a:off x="2468880" y="355865"/>
        <a:ext cx="2880359" cy="4937760"/>
      </dsp:txXfrm>
    </dsp:sp>
    <dsp:sp modelId="{1AAE3D40-30AF-45F1-B8D0-E95A3977A0E4}">
      <dsp:nvSpPr>
        <dsp:cNvPr id="0" name=""/>
        <dsp:cNvSpPr/>
      </dsp:nvSpPr>
      <dsp:spPr>
        <a:xfrm>
          <a:off x="5349240" y="355865"/>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228600" lvl="1" indent="-228600" algn="l" defTabSz="1111250" rtl="0">
            <a:lnSpc>
              <a:spcPct val="90000"/>
            </a:lnSpc>
            <a:spcBef>
              <a:spcPct val="0"/>
            </a:spcBef>
            <a:spcAft>
              <a:spcPct val="15000"/>
            </a:spcAft>
            <a:buChar char="••"/>
          </a:pPr>
          <a:r>
            <a:rPr lang="es-CO" sz="2500" kern="1200" dirty="0" smtClean="0"/>
            <a:t>Que no rengan sexo con ninguna persona antes del matrimonio, y mucho menos después, fuera del matrimonio con otra persona sino con la que Dios le entregó hasta que cualquiera de los dos muera </a:t>
          </a:r>
          <a:r>
            <a:rPr lang="es-CO" sz="2500" b="1" kern="1200" dirty="0" smtClean="0">
              <a:solidFill>
                <a:srgbClr val="FF0000"/>
              </a:solidFill>
            </a:rPr>
            <a:t>(lea Rom.7:2,3).</a:t>
          </a:r>
          <a:r>
            <a:rPr lang="es-CO" sz="2500" kern="1200" dirty="0" smtClean="0"/>
            <a:t>     </a:t>
          </a:r>
          <a:endParaRPr lang="es-CO" sz="2500" kern="1200" dirty="0"/>
        </a:p>
      </dsp:txBody>
      <dsp:txXfrm>
        <a:off x="5349240" y="355865"/>
        <a:ext cx="2880359" cy="49377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3003130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1143543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2195916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3244776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2478749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769743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1066664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1618962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420912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1693934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EF4DA08-25AE-421B-A725-FD1463038B3C}"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00B8854-1A4C-4FEF-965D-A5F9D82E69AD}" type="slidenum">
              <a:rPr lang="es-CO" smtClean="0"/>
              <a:t>‹Nº›</a:t>
            </a:fld>
            <a:endParaRPr lang="es-CO" dirty="0"/>
          </a:p>
        </p:txBody>
      </p:sp>
    </p:spTree>
    <p:extLst>
      <p:ext uri="{BB962C8B-B14F-4D97-AF65-F5344CB8AC3E}">
        <p14:creationId xmlns:p14="http://schemas.microsoft.com/office/powerpoint/2010/main" val="108364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F4DA08-25AE-421B-A725-FD1463038B3C}" type="datetimeFigureOut">
              <a:rPr lang="es-CO" smtClean="0"/>
              <a:t>19/09/2013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0B8854-1A4C-4FEF-965D-A5F9D82E69AD}" type="slidenum">
              <a:rPr lang="es-CO" smtClean="0"/>
              <a:t>‹Nº›</a:t>
            </a:fld>
            <a:endParaRPr lang="es-CO" dirty="0"/>
          </a:p>
        </p:txBody>
      </p:sp>
    </p:spTree>
    <p:extLst>
      <p:ext uri="{BB962C8B-B14F-4D97-AF65-F5344CB8AC3E}">
        <p14:creationId xmlns:p14="http://schemas.microsoft.com/office/powerpoint/2010/main" val="215500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2.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5008" y="764704"/>
            <a:ext cx="8229600" cy="1143000"/>
          </a:xfrm>
        </p:spPr>
        <p:txBody>
          <a:bodyPr>
            <a:normAutofit fontScale="90000"/>
          </a:bodyPr>
          <a:lstStyle/>
          <a:p>
            <a:r>
              <a:rPr lang="es-CO" dirty="0" smtClean="0">
                <a:latin typeface="Algerian" pitchFamily="82" charset="0"/>
              </a:rPr>
              <a:t>Y los bendijo dios</a:t>
            </a:r>
            <a:r>
              <a:rPr lang="es-CO" sz="8000" dirty="0" smtClean="0">
                <a:latin typeface="Algerian" pitchFamily="82" charset="0"/>
              </a:rPr>
              <a:t>: </a:t>
            </a:r>
            <a:r>
              <a:rPr lang="es-CO" sz="4000" dirty="0">
                <a:latin typeface="Algerian" pitchFamily="82" charset="0"/>
              </a:rPr>
              <a:t>Clase 8</a:t>
            </a:r>
            <a:endParaRPr lang="es-CO" dirty="0"/>
          </a:p>
        </p:txBody>
      </p:sp>
      <p:sp>
        <p:nvSpPr>
          <p:cNvPr id="4" name="3 Rectángulo"/>
          <p:cNvSpPr/>
          <p:nvPr/>
        </p:nvSpPr>
        <p:spPr>
          <a:xfrm>
            <a:off x="664547" y="2060848"/>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1097440" y="2780928"/>
            <a:ext cx="6624736" cy="3785652"/>
          </a:xfrm>
          <a:prstGeom prst="rect">
            <a:avLst/>
          </a:prstGeom>
        </p:spPr>
        <p:txBody>
          <a:bodyPr wrap="square">
            <a:spAutoFit/>
          </a:bodyPr>
          <a:lstStyle/>
          <a:p>
            <a:pPr algn="ctr"/>
            <a:r>
              <a:rPr lang="es-CO" sz="4400" dirty="0" smtClean="0"/>
              <a:t>Tema:</a:t>
            </a:r>
            <a:r>
              <a:rPr lang="es-CO" sz="6000" b="1" dirty="0"/>
              <a:t>¿Ellos deciden sobre su cuerpo</a:t>
            </a:r>
            <a:r>
              <a:rPr lang="es-CO" sz="6000" b="1" dirty="0" smtClean="0"/>
              <a:t>?</a:t>
            </a:r>
          </a:p>
          <a:p>
            <a:pPr algn="ctr"/>
            <a:r>
              <a:rPr lang="es-CO" sz="6000" b="1" dirty="0" smtClean="0"/>
              <a:t> </a:t>
            </a:r>
            <a:r>
              <a:rPr lang="es-CO" sz="3600" b="1" i="1" dirty="0" smtClean="0">
                <a:solidFill>
                  <a:srgbClr val="0070C0"/>
                </a:solidFill>
                <a:latin typeface="Agency FB" pitchFamily="34" charset="0"/>
              </a:rPr>
              <a:t> </a:t>
            </a:r>
            <a:r>
              <a:rPr lang="es-CO" sz="3600" b="1" i="1" dirty="0">
                <a:solidFill>
                  <a:srgbClr val="0070C0"/>
                </a:solidFill>
                <a:latin typeface="Agency FB" pitchFamily="34" charset="0"/>
              </a:rPr>
              <a:t>El a</a:t>
            </a:r>
            <a:r>
              <a:rPr lang="es-CO" sz="3600" b="1" i="1" dirty="0">
                <a:solidFill>
                  <a:srgbClr val="FF0000"/>
                </a:solidFill>
                <a:latin typeface="Agency FB" pitchFamily="34" charset="0"/>
              </a:rPr>
              <a:t>be</a:t>
            </a:r>
            <a:r>
              <a:rPr lang="es-CO" sz="3600" b="1" i="1" dirty="0">
                <a:solidFill>
                  <a:srgbClr val="0070C0"/>
                </a:solidFill>
                <a:latin typeface="Agency FB" pitchFamily="34" charset="0"/>
              </a:rPr>
              <a:t>cé de la sexualidad.</a:t>
            </a:r>
          </a:p>
          <a:p>
            <a:pPr algn="ctr"/>
            <a:endParaRPr lang="es-CO" sz="6000" b="1" dirty="0" smtClean="0">
              <a:solidFill>
                <a:srgbClr val="FF0000"/>
              </a:solidFill>
            </a:endParaRPr>
          </a:p>
        </p:txBody>
      </p:sp>
    </p:spTree>
    <p:extLst>
      <p:ext uri="{BB962C8B-B14F-4D97-AF65-F5344CB8AC3E}">
        <p14:creationId xmlns:p14="http://schemas.microsoft.com/office/powerpoint/2010/main" val="42724452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i="1" dirty="0" smtClean="0">
                <a:solidFill>
                  <a:srgbClr val="0070C0"/>
                </a:solidFill>
                <a:latin typeface="Agency FB" pitchFamily="34" charset="0"/>
              </a:rPr>
              <a:t>¿Sexualidad y genitalidad son sinónimos?</a:t>
            </a:r>
            <a:endParaRPr lang="es-CO" i="1" dirty="0">
              <a:solidFill>
                <a:srgbClr val="0070C0"/>
              </a:solidFill>
              <a:latin typeface="Agency FB" pitchFamily="34" charset="0"/>
            </a:endParaRPr>
          </a:p>
        </p:txBody>
      </p:sp>
      <p:sp>
        <p:nvSpPr>
          <p:cNvPr id="3" name="2 Marcador de contenido"/>
          <p:cNvSpPr>
            <a:spLocks noGrp="1"/>
          </p:cNvSpPr>
          <p:nvPr>
            <p:ph idx="1"/>
          </p:nvPr>
        </p:nvSpPr>
        <p:spPr>
          <a:xfrm>
            <a:off x="457200" y="1600200"/>
            <a:ext cx="5698976" cy="4525963"/>
          </a:xfrm>
        </p:spPr>
        <p:txBody>
          <a:bodyPr>
            <a:normAutofit fontScale="92500" lnSpcReduction="20000"/>
          </a:bodyPr>
          <a:lstStyle/>
          <a:p>
            <a:pPr marL="0" indent="0">
              <a:buNone/>
            </a:pPr>
            <a:r>
              <a:rPr lang="es-CO" dirty="0" smtClean="0"/>
              <a:t>No. La sexualidad incluye en los seres humanos, además de la genitalidad, una dimensión afectiva muy importante. Mientras que la genitalidad está relacionada con una necesidad primaria que compartimos con todos los animales, a la vez asociada con la reproducción, la sexualidad crea vínculos, permite descubrirse a sí mismo y a otros, tanto a nivel físico como emocional.</a:t>
            </a:r>
            <a:endParaRPr lang="es-CO" dirty="0"/>
          </a:p>
        </p:txBody>
      </p:sp>
      <p:pic>
        <p:nvPicPr>
          <p:cNvPr id="2050" name="Picture 2" descr="http://t1.gstatic.com/images?q=tbn:ANd9GcRieEGjyFZq8OhSZS04MhLS9ay1IxV0tcg-4RbOxWmWtn7Irydkn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700808"/>
            <a:ext cx="2466975"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1738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5194920" cy="1944216"/>
          </a:xfrm>
        </p:spPr>
        <p:txBody>
          <a:bodyPr/>
          <a:lstStyle/>
          <a:p>
            <a:pPr marL="0" indent="0">
              <a:buNone/>
            </a:pPr>
            <a:r>
              <a:rPr lang="es-CO" dirty="0" smtClean="0"/>
              <a:t>Para </a:t>
            </a:r>
            <a:r>
              <a:rPr lang="es-CO" dirty="0"/>
              <a:t>hablar de temas de sexo con las niñas, esto le incumbe a la </a:t>
            </a:r>
            <a:r>
              <a:rPr lang="es-CO" dirty="0" smtClean="0"/>
              <a:t>mamá. </a:t>
            </a:r>
          </a:p>
        </p:txBody>
      </p:sp>
      <p:pic>
        <p:nvPicPr>
          <p:cNvPr id="2050" name="Picture 2" descr="http://t2.gstatic.com/images?q=tbn:ANd9GcR2kXwZPizE97GURREKokNaJ0_1jjyiT8fMTeEZ4chEwkoPTOV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78859"/>
            <a:ext cx="2016224" cy="226231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2.gstatic.com/images?q=tbn:ANd9GcR9hCvW5vcYSI74RbBbyRqNqnhM7UYm3Q0eDRoVR1hS21cFZFj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16632"/>
            <a:ext cx="2376264" cy="256222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707904" y="3140968"/>
            <a:ext cx="5022304" cy="1815882"/>
          </a:xfrm>
          <a:prstGeom prst="rect">
            <a:avLst/>
          </a:prstGeom>
        </p:spPr>
        <p:txBody>
          <a:bodyPr wrap="square">
            <a:spAutoFit/>
          </a:bodyPr>
          <a:lstStyle/>
          <a:p>
            <a:r>
              <a:rPr lang="es-CO" sz="2800" dirty="0" smtClean="0"/>
              <a:t>Y </a:t>
            </a:r>
            <a:r>
              <a:rPr lang="es-CO" sz="2800" dirty="0"/>
              <a:t>con los </a:t>
            </a:r>
            <a:r>
              <a:rPr lang="es-CO" sz="2800" dirty="0" smtClean="0"/>
              <a:t>niños, </a:t>
            </a:r>
            <a:r>
              <a:rPr lang="es-CO" sz="2800" dirty="0"/>
              <a:t>Al </a:t>
            </a:r>
            <a:r>
              <a:rPr lang="es-CO" sz="2800" dirty="0" smtClean="0"/>
              <a:t>papá. El </a:t>
            </a:r>
            <a:r>
              <a:rPr lang="es-CO" sz="2800" dirty="0"/>
              <a:t>problema es cuando la mujer tiene </a:t>
            </a:r>
            <a:r>
              <a:rPr lang="es-CO" sz="2800" dirty="0" smtClean="0"/>
              <a:t>que hacer </a:t>
            </a:r>
            <a:r>
              <a:rPr lang="es-CO" sz="2800" dirty="0"/>
              <a:t>las veces de madre y padre, o </a:t>
            </a:r>
            <a:r>
              <a:rPr lang="es-CO" sz="2800" dirty="0" smtClean="0"/>
              <a:t>viceversa. </a:t>
            </a:r>
            <a:endParaRPr lang="es-CO" sz="2800" dirty="0"/>
          </a:p>
        </p:txBody>
      </p:sp>
      <p:sp>
        <p:nvSpPr>
          <p:cNvPr id="5" name="4 Rectángulo"/>
          <p:cNvSpPr/>
          <p:nvPr/>
        </p:nvSpPr>
        <p:spPr>
          <a:xfrm>
            <a:off x="465290" y="5288340"/>
            <a:ext cx="8262664" cy="1569660"/>
          </a:xfrm>
          <a:prstGeom prst="rect">
            <a:avLst/>
          </a:prstGeom>
        </p:spPr>
        <p:txBody>
          <a:bodyPr wrap="square">
            <a:spAutoFit/>
          </a:bodyPr>
          <a:lstStyle/>
          <a:p>
            <a:pPr algn="ctr"/>
            <a:r>
              <a:rPr lang="es-CO" sz="2400" dirty="0" smtClean="0"/>
              <a:t>Recuerde que esto </a:t>
            </a:r>
            <a:r>
              <a:rPr lang="es-CO" sz="2400" dirty="0"/>
              <a:t>debe ser explicado a la medida de la edad del niño. Sin entrar a </a:t>
            </a:r>
            <a:r>
              <a:rPr lang="es-CO" sz="2400" dirty="0" smtClean="0"/>
              <a:t>mencionar más detalles, </a:t>
            </a:r>
            <a:r>
              <a:rPr lang="es-CO" sz="2400" dirty="0"/>
              <a:t>lo cual se </a:t>
            </a:r>
            <a:r>
              <a:rPr lang="es-CO" sz="2400" dirty="0" smtClean="0"/>
              <a:t>hará </a:t>
            </a:r>
            <a:r>
              <a:rPr lang="es-CO" sz="2400" dirty="0"/>
              <a:t>paulatinamente, haciendo ver siempre que somos </a:t>
            </a:r>
            <a:r>
              <a:rPr lang="es-CO" sz="2400" dirty="0" smtClean="0"/>
              <a:t>fruto del amor de Dio ya que </a:t>
            </a:r>
            <a:r>
              <a:rPr lang="es-CO" sz="2400" dirty="0" smtClean="0">
                <a:solidFill>
                  <a:srgbClr val="FF0000"/>
                </a:solidFill>
              </a:rPr>
              <a:t>(Gén.1:27)</a:t>
            </a:r>
            <a:r>
              <a:rPr lang="es-CO" sz="2400" dirty="0" smtClean="0"/>
              <a:t> dice:</a:t>
            </a:r>
            <a:r>
              <a:rPr lang="es-CO" sz="2400" dirty="0" smtClean="0">
                <a:solidFill>
                  <a:srgbClr val="FF0000"/>
                </a:solidFill>
              </a:rPr>
              <a:t>  </a:t>
            </a:r>
            <a:r>
              <a:rPr lang="es-CO" sz="2400" b="1" i="1" dirty="0" smtClean="0">
                <a:latin typeface="Agency FB" pitchFamily="34" charset="0"/>
              </a:rPr>
              <a:t>«Hombre y mujer los creó» </a:t>
            </a:r>
            <a:endParaRPr lang="es-CO" sz="2400" b="1" i="1" dirty="0">
              <a:latin typeface="Agency FB" pitchFamily="34" charset="0"/>
            </a:endParaRPr>
          </a:p>
        </p:txBody>
      </p:sp>
    </p:spTree>
    <p:extLst>
      <p:ext uri="{BB962C8B-B14F-4D97-AF65-F5344CB8AC3E}">
        <p14:creationId xmlns:p14="http://schemas.microsoft.com/office/powerpoint/2010/main" val="22416725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 calcmode="lin" valueType="num">
                                      <p:cBhvr>
                                        <p:cTn id="15" dur="1000" fill="hold"/>
                                        <p:tgtEl>
                                          <p:spTgt spid="2050"/>
                                        </p:tgtEl>
                                        <p:attrNameLst>
                                          <p:attrName>style.rotation</p:attrName>
                                        </p:attrNameLst>
                                      </p:cBhvr>
                                      <p:tavLst>
                                        <p:tav tm="0">
                                          <p:val>
                                            <p:fltVal val="90"/>
                                          </p:val>
                                        </p:tav>
                                        <p:tav tm="100000">
                                          <p:val>
                                            <p:fltVal val="0"/>
                                          </p:val>
                                        </p:tav>
                                      </p:tavLst>
                                    </p:anim>
                                    <p:animEffect transition="in" filter="fade">
                                      <p:cBhvr>
                                        <p:cTn id="16" dur="1000"/>
                                        <p:tgtEl>
                                          <p:spTgt spid="2050"/>
                                        </p:tgtEl>
                                      </p:cBhvr>
                                    </p:animEffect>
                                  </p:childTnLst>
                                </p:cTn>
                              </p:par>
                              <p:par>
                                <p:cTn id="17" presetID="31" presetClass="entr" presetSubtype="0" fill="hold" nodeType="withEffect">
                                  <p:stCondLst>
                                    <p:cond delay="0"/>
                                  </p:stCondLst>
                                  <p:childTnLst>
                                    <p:set>
                                      <p:cBhvr>
                                        <p:cTn id="18" dur="1" fill="hold">
                                          <p:stCondLst>
                                            <p:cond delay="0"/>
                                          </p:stCondLst>
                                        </p:cTn>
                                        <p:tgtEl>
                                          <p:spTgt spid="2052"/>
                                        </p:tgtEl>
                                        <p:attrNameLst>
                                          <p:attrName>style.visibility</p:attrName>
                                        </p:attrNameLst>
                                      </p:cBhvr>
                                      <p:to>
                                        <p:strVal val="visible"/>
                                      </p:to>
                                    </p:set>
                                    <p:anim calcmode="lin" valueType="num">
                                      <p:cBhvr>
                                        <p:cTn id="19" dur="1000" fill="hold"/>
                                        <p:tgtEl>
                                          <p:spTgt spid="2052"/>
                                        </p:tgtEl>
                                        <p:attrNameLst>
                                          <p:attrName>ppt_w</p:attrName>
                                        </p:attrNameLst>
                                      </p:cBhvr>
                                      <p:tavLst>
                                        <p:tav tm="0">
                                          <p:val>
                                            <p:fltVal val="0"/>
                                          </p:val>
                                        </p:tav>
                                        <p:tav tm="100000">
                                          <p:val>
                                            <p:strVal val="#ppt_w"/>
                                          </p:val>
                                        </p:tav>
                                      </p:tavLst>
                                    </p:anim>
                                    <p:anim calcmode="lin" valueType="num">
                                      <p:cBhvr>
                                        <p:cTn id="20" dur="1000" fill="hold"/>
                                        <p:tgtEl>
                                          <p:spTgt spid="2052"/>
                                        </p:tgtEl>
                                        <p:attrNameLst>
                                          <p:attrName>ppt_h</p:attrName>
                                        </p:attrNameLst>
                                      </p:cBhvr>
                                      <p:tavLst>
                                        <p:tav tm="0">
                                          <p:val>
                                            <p:fltVal val="0"/>
                                          </p:val>
                                        </p:tav>
                                        <p:tav tm="100000">
                                          <p:val>
                                            <p:strVal val="#ppt_h"/>
                                          </p:val>
                                        </p:tav>
                                      </p:tavLst>
                                    </p:anim>
                                    <p:anim calcmode="lin" valueType="num">
                                      <p:cBhvr>
                                        <p:cTn id="21" dur="1000" fill="hold"/>
                                        <p:tgtEl>
                                          <p:spTgt spid="2052"/>
                                        </p:tgtEl>
                                        <p:attrNameLst>
                                          <p:attrName>style.rotation</p:attrName>
                                        </p:attrNameLst>
                                      </p:cBhvr>
                                      <p:tavLst>
                                        <p:tav tm="0">
                                          <p:val>
                                            <p:fltVal val="90"/>
                                          </p:val>
                                        </p:tav>
                                        <p:tav tm="100000">
                                          <p:val>
                                            <p:fltVal val="0"/>
                                          </p:val>
                                        </p:tav>
                                      </p:tavLst>
                                    </p:anim>
                                    <p:animEffect transition="in" filter="fade">
                                      <p:cBhvr>
                                        <p:cTn id="22" dur="1000"/>
                                        <p:tgtEl>
                                          <p:spTgt spid="205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80">
                                          <p:stCondLst>
                                            <p:cond delay="0"/>
                                          </p:stCondLst>
                                        </p:cTn>
                                        <p:tgtEl>
                                          <p:spTgt spid="5"/>
                                        </p:tgtEl>
                                      </p:cBhvr>
                                    </p:animEffect>
                                    <p:anim calcmode="lin" valueType="num">
                                      <p:cBhvr>
                                        <p:cTn id="3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9" dur="26">
                                          <p:stCondLst>
                                            <p:cond delay="650"/>
                                          </p:stCondLst>
                                        </p:cTn>
                                        <p:tgtEl>
                                          <p:spTgt spid="5"/>
                                        </p:tgtEl>
                                      </p:cBhvr>
                                      <p:to x="100000" y="60000"/>
                                    </p:animScale>
                                    <p:animScale>
                                      <p:cBhvr>
                                        <p:cTn id="40" dur="166" decel="50000">
                                          <p:stCondLst>
                                            <p:cond delay="676"/>
                                          </p:stCondLst>
                                        </p:cTn>
                                        <p:tgtEl>
                                          <p:spTgt spid="5"/>
                                        </p:tgtEl>
                                      </p:cBhvr>
                                      <p:to x="100000" y="100000"/>
                                    </p:animScale>
                                    <p:animScale>
                                      <p:cBhvr>
                                        <p:cTn id="41" dur="26">
                                          <p:stCondLst>
                                            <p:cond delay="1312"/>
                                          </p:stCondLst>
                                        </p:cTn>
                                        <p:tgtEl>
                                          <p:spTgt spid="5"/>
                                        </p:tgtEl>
                                      </p:cBhvr>
                                      <p:to x="100000" y="80000"/>
                                    </p:animScale>
                                    <p:animScale>
                                      <p:cBhvr>
                                        <p:cTn id="42" dur="166" decel="50000">
                                          <p:stCondLst>
                                            <p:cond delay="1338"/>
                                          </p:stCondLst>
                                        </p:cTn>
                                        <p:tgtEl>
                                          <p:spTgt spid="5"/>
                                        </p:tgtEl>
                                      </p:cBhvr>
                                      <p:to x="100000" y="100000"/>
                                    </p:animScale>
                                    <p:animScale>
                                      <p:cBhvr>
                                        <p:cTn id="43" dur="26">
                                          <p:stCondLst>
                                            <p:cond delay="1642"/>
                                          </p:stCondLst>
                                        </p:cTn>
                                        <p:tgtEl>
                                          <p:spTgt spid="5"/>
                                        </p:tgtEl>
                                      </p:cBhvr>
                                      <p:to x="100000" y="90000"/>
                                    </p:animScale>
                                    <p:animScale>
                                      <p:cBhvr>
                                        <p:cTn id="44" dur="166" decel="50000">
                                          <p:stCondLst>
                                            <p:cond delay="1668"/>
                                          </p:stCondLst>
                                        </p:cTn>
                                        <p:tgtEl>
                                          <p:spTgt spid="5"/>
                                        </p:tgtEl>
                                      </p:cBhvr>
                                      <p:to x="100000" y="100000"/>
                                    </p:animScale>
                                    <p:animScale>
                                      <p:cBhvr>
                                        <p:cTn id="45" dur="26">
                                          <p:stCondLst>
                                            <p:cond delay="1808"/>
                                          </p:stCondLst>
                                        </p:cTn>
                                        <p:tgtEl>
                                          <p:spTgt spid="5"/>
                                        </p:tgtEl>
                                      </p:cBhvr>
                                      <p:to x="100000" y="95000"/>
                                    </p:animScale>
                                    <p:animScale>
                                      <p:cBhvr>
                                        <p:cTn id="46"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i="1" dirty="0" smtClean="0">
                <a:solidFill>
                  <a:srgbClr val="0070C0"/>
                </a:solidFill>
                <a:latin typeface="Agency FB" pitchFamily="34" charset="0"/>
              </a:rPr>
              <a:t>¿Cómo hablar de sexo con los hijos?</a:t>
            </a:r>
            <a:endParaRPr lang="es-CO" b="1" i="1" dirty="0">
              <a:solidFill>
                <a:srgbClr val="0070C0"/>
              </a:solidFill>
              <a:latin typeface="Agency FB" pitchFamily="34" charset="0"/>
            </a:endParaRPr>
          </a:p>
        </p:txBody>
      </p:sp>
      <p:sp>
        <p:nvSpPr>
          <p:cNvPr id="3" name="2 Marcador de contenido"/>
          <p:cNvSpPr>
            <a:spLocks noGrp="1"/>
          </p:cNvSpPr>
          <p:nvPr>
            <p:ph idx="1"/>
          </p:nvPr>
        </p:nvSpPr>
        <p:spPr>
          <a:xfrm>
            <a:off x="4139952" y="1742727"/>
            <a:ext cx="4762872" cy="4525963"/>
          </a:xfrm>
        </p:spPr>
        <p:txBody>
          <a:bodyPr>
            <a:normAutofit fontScale="85000" lnSpcReduction="20000"/>
          </a:bodyPr>
          <a:lstStyle/>
          <a:p>
            <a:r>
              <a:rPr lang="es-CO" dirty="0" smtClean="0"/>
              <a:t>La mayor parte de los padres de familia se sienten fuertemente cohibidos para hablar de estos asuntos, en particular con el hijo de sexo opuesto, </a:t>
            </a:r>
            <a:r>
              <a:rPr lang="es-CO" i="1" dirty="0" smtClean="0">
                <a:latin typeface="Agency FB" pitchFamily="34" charset="0"/>
              </a:rPr>
              <a:t>pero hay que prepararse para abordar ciertos temas si no quiere correr el riesgo de que reciban una información errónea o distorsionada</a:t>
            </a:r>
            <a:r>
              <a:rPr lang="es-CO" dirty="0" smtClean="0"/>
              <a:t>. De manera que los padres deben tener buena información sobre: </a:t>
            </a:r>
            <a:endParaRPr lang="es-CO" dirty="0"/>
          </a:p>
        </p:txBody>
      </p:sp>
      <p:pic>
        <p:nvPicPr>
          <p:cNvPr id="3076" name="Picture 4" descr="http://soyfamilia.com/MaterialesPagina/MaterialesPagina/imagenes235x304/HablarSexo-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00808"/>
            <a:ext cx="3816424"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1851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3254572026"/>
              </p:ext>
            </p:extLst>
          </p:nvPr>
        </p:nvGraphicFramePr>
        <p:xfrm>
          <a:off x="457200" y="188640"/>
          <a:ext cx="82296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85261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FF0000"/>
                </a:solidFill>
                <a:latin typeface="Agency FB" pitchFamily="34" charset="0"/>
              </a:rPr>
              <a:t>Analicemos la primera inquietud:</a:t>
            </a:r>
            <a:br>
              <a:rPr lang="es-CO" b="1" i="1" dirty="0" smtClean="0">
                <a:solidFill>
                  <a:srgbClr val="FF0000"/>
                </a:solidFill>
                <a:latin typeface="Agency FB" pitchFamily="34" charset="0"/>
              </a:rPr>
            </a:br>
            <a:r>
              <a:rPr lang="es-CO" b="1" i="1" dirty="0" smtClean="0">
                <a:solidFill>
                  <a:srgbClr val="FF0000"/>
                </a:solidFill>
                <a:latin typeface="Agency FB" pitchFamily="34" charset="0"/>
              </a:rPr>
              <a:t> La menstruación.</a:t>
            </a:r>
            <a:endParaRPr lang="es-CO" b="1" i="1" dirty="0">
              <a:solidFill>
                <a:srgbClr val="FF0000"/>
              </a:solidFill>
              <a:latin typeface="Agency FB" pitchFamily="34" charset="0"/>
            </a:endParaRP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311036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62950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monografias.com/trabajos91/prevencion-consumo-spa-escuela/img2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76672"/>
            <a:ext cx="6912768" cy="5961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8255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FF0000"/>
                </a:solidFill>
                <a:latin typeface="Agency FB" pitchFamily="34" charset="0"/>
              </a:rPr>
              <a:t>La masturbación</a:t>
            </a:r>
            <a:endParaRPr lang="es-CO" b="1" i="1" dirty="0">
              <a:solidFill>
                <a:srgbClr val="FF0000"/>
              </a:solidFill>
              <a:latin typeface="Agency FB"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055465027"/>
              </p:ext>
            </p:extLst>
          </p:nvPr>
        </p:nvGraphicFramePr>
        <p:xfrm>
          <a:off x="457200" y="1600200"/>
          <a:ext cx="822960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7499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648072901"/>
              </p:ext>
            </p:extLst>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17905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573016"/>
            <a:ext cx="8229600" cy="2808312"/>
          </a:xfrm>
        </p:spPr>
        <p:txBody>
          <a:bodyPr>
            <a:normAutofit fontScale="92500"/>
          </a:bodyPr>
          <a:lstStyle/>
          <a:p>
            <a:pPr marL="0" indent="0" algn="ctr">
              <a:buNone/>
            </a:pPr>
            <a:r>
              <a:rPr lang="es-CO" dirty="0" smtClean="0"/>
              <a:t>Nuestros cuerpos son de Dios, pero los adolescentes creen que su cuerpo les pertenecen y que pueden hacer con él lo que les plazca, por tanto deben aprender a cuidarlo y respetarlo.</a:t>
            </a:r>
          </a:p>
          <a:p>
            <a:pPr marL="0" indent="0">
              <a:buNone/>
            </a:pPr>
            <a:r>
              <a:rPr lang="es-CO" dirty="0" smtClean="0"/>
              <a:t> </a:t>
            </a:r>
            <a:endParaRPr lang="es-CO" dirty="0"/>
          </a:p>
        </p:txBody>
      </p:sp>
      <p:sp>
        <p:nvSpPr>
          <p:cNvPr id="2" name="1 Rectángulo"/>
          <p:cNvSpPr/>
          <p:nvPr/>
        </p:nvSpPr>
        <p:spPr>
          <a:xfrm>
            <a:off x="179512" y="620688"/>
            <a:ext cx="5472608" cy="1815882"/>
          </a:xfrm>
          <a:prstGeom prst="rect">
            <a:avLst/>
          </a:prstGeom>
        </p:spPr>
        <p:txBody>
          <a:bodyPr wrap="square">
            <a:spAutoFit/>
          </a:bodyPr>
          <a:lstStyle/>
          <a:p>
            <a:pPr algn="ctr"/>
            <a:r>
              <a:rPr lang="es-CO" sz="2800" dirty="0"/>
              <a:t>Recuerde: </a:t>
            </a:r>
            <a:r>
              <a:rPr lang="es-CO" sz="2800" dirty="0">
                <a:solidFill>
                  <a:srgbClr val="FF0000"/>
                </a:solidFill>
              </a:rPr>
              <a:t>1Cor,3:16.</a:t>
            </a:r>
            <a:r>
              <a:rPr lang="es-CO" sz="2800" dirty="0"/>
              <a:t> ¿Acaso no sabéis que sois templo de Dios y que el Espíritu de Dios está en vosotros?</a:t>
            </a:r>
          </a:p>
        </p:txBody>
      </p:sp>
      <p:sp>
        <p:nvSpPr>
          <p:cNvPr id="4" name="AutoShape 2" descr="data:image/jpeg;base64,/9j/4AAQSkZJRgABAQAAAQABAAD/2wCEAAkGBhQSERIUEhIUFRUVFBQUFBUUFBQUFBQVFRQVFBUUFxQXHCYeFxkjGRQUHy8gIycpLCwsFR4xNTAqNSYrLCkBCQoKDgwOGg8PGCkcHBwpKSkpKSkpKSkpKSkpKSkpKSkpKSkpKSksLCkpKSkpKSkpNSkpKSksLCksKSwsKSwpKf/AABEIAP8AxgMBIgACEQEDEQH/xAAcAAACAwEBAQEAAAAAAAAAAAADBAECBQYABwj/xAA8EAABBAAEAwYDBwIFBQEAAAABAAIDEQQSITEFQVEGEyJhcYEykaEHFCNCscHwUtFicoLh8RUzU5KjJP/EABoBAAMBAQEBAAAAAAAAAAAAAAIDBAEABQb/xAAmEQACAgIDAAICAgMBAAAAAAAAAQIRAyEEEjETIkFRMmEUI3EF/9oADAMBAAIRAxEAPwD5y2PyVjAOg+SuBSNWi8htntfCLOi8voFQxeSdLNEKl3ZgvCBYz0Vmu9ERw0VWxrLFvGHCkWrwJh0YISno74hWz5Lwb5KzhSJChcmd0HuHQ3p5hN4rD+I30HJH4Dh8zh6haXF8DTga3C82easlDY4/qcjJh6N19ESO6/2CafH1Sr3cgqlNsVQvOzNsNvRBMemyeZCrvwlpiyUD0MWSFAkHRbMmCSkuGT4ZUZ1/oxZpCqRSlaUuESzsOq1NNHKOwDnXuqg1sjmNV7vyRWhtFQ8ojmWrRRo2RC5UEoixYvIzvJQs7HUjQfqB5bqGKzQvBlJFnpygFbsqFi8HqwcuBcEwbmrwarkK8YXGfGQxNRHRADUSM0hZzxkysQBGm3ahA2KAnli2dF2Vc7vB5WfoV0PHM1MNDZwWJ2O/7jv8v66Lq+JRWwe/6LxuRrMURx/Q4aXCk0UI4NbIj0QzCqFMS8CMzuNVLYdU+cMuh4R2cjyCXEOpn5Wj4neSx5Bc49Fs5jC8ElnOWKMuPlsPU7BdNw/7LGijipv9Ee/pmP7LewvEXEBkDBCzYAVmd52Lr9fNamFw55kk8/8AlDLlRhqO2S5O3/DIh+z3A1Qw9+b3vJ9aB0WJ2y7CYSHByPiiyvGuYlznb8rcAPPQ+i7nF4lkTHPeaaBZuh7DXdfIu1faB+Lks2Iwfw2GvDoASa3KZhy5JO2xcIts4r7so+76rVOHpWjwnMjdeh8xSkZPcqJGUtc4YJKWGyijks1meGryb+7leTOyF0HaVd3VKYWXSky1yFqme5FKSKFXYoI1UN3Wg9aL0vNfqrFqpSw6hljbRBCgxOTsRtAxnWwTWoT4k6Y/JBexCmY8Zr9kzT3+g/VdliH3H/Oi4vs/oXH0XRvx34bvILy+TBudob8X1Qp3Zva72RJuGSNbmdG4N61oPXolnzXVGvotPhfaJ0TcpGZv86oaaJcsJrcUL4LAOedBoPidyFcyVrtaSQTq0ANYCdK611P9l7BcY76QNNNZ/SBQPr1XRv4UxwrboeinyNkWSfV/dEcOwgDQa/2Wg1tBIRMLKBO2nr5rA7c8XpghYTZovo8uQPSzqk8eLlLZG4PJLRzvbTi5mnLRWSO2trUf4j89Fy8gTM2iWe5evFUi1YuqopGyyjuaF6FtBWdpqubAaoUmQCERwvdeDE1OhbBCNeTLQpW9jupzkZTsEuyz2OR4Xar0JI9OEh+Qqo6qLUE0ljpDA2UNahhym1xgdqPE9KNKPGULGRG2vRH0QgtGisWFKY5bNLhDdD6p3FuqN9f0lL8Li8A9SmMU3wO9CppfyK0vqY8ONI3TcOJsrJTWFKZOCJfTbgfRu6Xa9neOh4yuOuy+eg3WqbweKMbgQT7qGePZJyOOsio+j8fe5kLpI25i0bXQrr50vmeKlc9xc42SbJ813PZ7jZnzRPqi0gdfO/muExjS1xaRsSPcGijhCKVoh4mPpKUJemdiGpWrKZmCXfFQ8+apS0UyjZbvUOSazXRBeaCiMLun5JpoIFKsGq7Y0DYjqVChGEKlZaMo5BgRWm1RuytGV7LLIscgdeiK+O0tG6imWyahJZZGpIhqvlVnD6q7W6LLOUSrWozFQNRSNEIVBo3JpiSancMUqY2Bs4NtNb6IkuoKHFJ8PoP0R3DRS/ktSo5ox+SNHoiSR0T6n9VAYn3oQ9MOyRNsCSjammy0kzX6BbGsHinRSB7Dsb9R0Ru0EAL+9bqyW3ejh8Tf390jG+0+3FgxPicLB8TDza8c/MHZK8IssPupx9/Ji9xZv5oU8W9rYfhsornz9Vk4+TXKFsG2zslRRlSMs2iwRKj3K8Tuipa0QWONgV2wqIXo+ZSSsLRVsClXa9eS9mUjgSF4NKsVZuy+gYaRduiLE/kqgKCgZRF0aUbLbSmBRg32EWRtGxzSWVVatHnNpQXI0jtEu4rls5oI1ycw7tFnsKfgZt7LJLQWP02oht6Jos0QI9wm3N0Uci+T8MfFtpx9SqRtKLjaDz7KrddkaeiST2Wa1X7teZDSs4rGrFOQWJwATGH1N9FnOlpPRSgAD5pM4sFIvipNLK5+d29rSnxWbnoNAsjGTDqmYoEmaVgJVRr6QnzhDdOqupEarHqTiFnDFaIEmLS/is03I5l5YYxpXkPwG0ZJVmlQSrsavRHIYYFV4V4joUN5QofWg+Elo/stIiwVlQsWlhZNK+SVMfieqIjdoocEV0el9UK1yYxovCzVakA1b6hIYYWtDB6vahkHjNWLcI+KlpqFGFTGO0HqpfWVy9MzGavHoCr4eYddleeHMR0o/RAliDRYTaT0QZZ0x6ScUEq+bW0q+UoYlJRRgTfJY4DZJP8ACl8fjiwUNyjlwaNaWTipCTytco2zJ5aVA345x50FnyYgk3avi5OVepSzvJUqKRDKZBmKkYi0FxUBhR0hMpjYkXigNcUUPQNBRyoIxq8h98vLqYz5EL0jw7ICZw+xRsojtni76qXhQ5Wc3RYNJgcm2HZKQik4xqWxsB6EWD6JZwV8NLr5HRFmj19UC0yp7jaCYYUEzgneP2KAdAj8Pb4ifJY/DIvaNVh2VsRyvqlc1FM4l+1+aQ/St+C/EXZctfzS1lT4iwU7xOcBt3Zsfob/AGWNNOXJ2OJ42af2HRIiYcXr8vVZjZXXoT80V+NIFImif5VH0ZxU3lt9UjluzdKkmKNak2lny0LRRVE88ybFMQDnNm1DlUusqHlNEOV7PBee+lAUFcLcyzJNB7rxJKsyHa/kj5FjaQKexTZeRXM1XlvYZ2KtHumms0SNphk+ixpnsQaCOartpVa691OWl1hv9nmHVOQn6pWkaORC0dGaQcNonRN4R2bQ/wA81muxZ8kbDYwA3zQuDoOHIjdDszU1w783sgzuBAdy5q+EnAB62hadDYzSldmgW2vcRB090CHFXvp6pjiM7SG0Qd9jaUou/B080OvpkY0+H3CRZqtDGDwlIRts/wA+addI8LLN2OwQAC7CSnZZJ+SZkPID1QpD5Je7sRJ6E3Mrf5IMw0q0aYoLR5JiZM2xd0Fc0NMOFlEbhuqPtXpmxZkXkmY4AiCUBXa290uUmdpA3gBVAtMnDAjRCGHINIVJHNgxAvJxsC8s7mWY1KQ3RQXaozVW2e4kUjTUUyGwI/doaNUmi5ivUIRBV2OrZEDwdwiWhMmm9C5aoCK9tIdI0IkqLxTHUXoU9grA9ys0brewUQdG08xv/dLmhkLfo7w3hBmNAW0NLpCATTSQKGX8x1r5oOO7Ftyu7tpjykhrmSyEl2upjlqmgUDztPu47Ph8OI8IDneXySvDM1NByADTyv5rksZ2mxDwQ+Vz7bXi6cwFTCNJUSZHbdleEcULw+J5zPAPi6gafP1TmFdlFn2WN2YwR++NvUPbJR6U3VbOIGum2wSOSkpUgMUm4/b8BWEHmL+SrIP5aE1MRxdAo5JIZ6JSwqscXy6laEsQbqd0hO4lZGQuUaIYAP5qhzy66fRVMNgpcghHFK/RL0EabKcjFVaSYnYJFkzBhotWkaNOq8wWmO6tSth0TFDovKzjS8lWzerOVDEwxmia4aW5qdpfhvoD5dbr2JXQY/sY5zWuiIzH8h8IcP6mnkfWr3XvrG3G0XyzqMqZywdSv3yc4rwZ2GYwSipXknKDYawAVqNMxJ9g1ZGZdLF19AWbt4MCTVED0qEdjUFHOQVshHmpoHyKoQr4TDvkeGMa5znaNa0EknpQWpWY5pekFhBWzw12UDzGq6zgX2Tyv1xUgjH9DKfJ7uPhb7Wuz4d9meEiIJa6Sm1UjrbfN2UAaonx5SJ3zIRutiXYzgfc4YzOAzSW5pOtM/J7HevNfN+1HYPEkz4nKGjOTlrKXiiXSNaNhY25r6J9pWJkiiY2J5i8EzWBmm0DgDp6hrRoBbnHUBP8Nwc8+HwkUrfB92hfNNJTnSPygd3lvc7klWY8cYtWefPPN7X5PjnY/g5jidM8fiTfCDu2O/oXED2CIYdSPMr7S3sPEZC6Que2gGs8LGNrYBrANK5WsriXYLC27JnjN757A9Gnr6qTNxJ5JtxY6HKjGNNHywYStSaCl02lN0XQ8d7JPhbma4SturaDmHPVvp0XP5V5mXFPG6kiqGWM1cWALLQ3R0nHBCepkxnotlS00SbcUCVOhdi5JCmVMMiIqwRYsXzHIjqETB8NkneGxNL3eWw8yeQ812uP7It7mBsszY+6jLS62ltk5jvuLtXw485xbaJnOKdHJYcX1J6DUnyTr3gGmm8op5uwX2S4N8hoL5lXdxSCMOZhcz3nQ4hwoNHPuwdz05LNzBrQ1ugA9VLkxRjGvyPiXkn1Xkk+deSFjNsz5Tey3+A9qnscxkkh7uxruW7e+181y7j5qzV7OKTxux2VLIqPr/EuCw4yBxbZe5hcy3fCQCWk7ltht7E6rl+LfZjLGITA9s5kBIY0hr9BZLQ74m0Rrpvsua4bxySF2ZpuwAQbogaD5f7Lr8D2rh//ADSufkcx0kbw7Mfw3gEusDYOa2vRep/r5C/TPJrLx3+0cpjeCywmpopIz/jaR9dj80KOMf1fovscPGo5Q3u5I3h+o8QLffl80LBxwtAb3bIS66cGNGZx1+IjXXzSXwbfof8AnNLw5Ts79nLphmmmjiZQIBNvdfQaZRXPVfTuz3AIsO3KwRtobs1J8y4+KysH786FxOIY10bRRe52WgdjWx16JzgXFY535oYy1m2YkjMR0bz9U6PGWP8AiSZM8snp1rYh1TLjWvJKRG69lPFsa2KGR7tmtNjryA9yaSZ6OxnE9rPxoDO7mfwRqC2Gw0OOm73UfRd5hI8sbAeTWj5ABc1jNMIx87RnkfC0MGoGeRoawDmANV1NpUN7HSekiSuV4w3LNq7xElwGu7gGgnya0fVdH951Adpe3suN7fY0QnvHWAGgA9STQaOm6t48bnRNkdoPxqMNia1uIjgui6QkB4FalouwT+6zYeAYOWIvbnkaBb8RM9wDiNyBzPoKWPNjIsxdHw2bESUPxJDbCQK0GunskePcTx7oqmy4SHanERCt9G2Xu05AJssKnqQuMmvD3F+z8LM72YiNrM4bG2QnM5pa3xXz1J5aKmC7KRy6ffIgefgeR7O0BSWHwuHjiEj3h5JblfOe7aermxauI6F1+il/a7CsLsrHSmzlyt7uMD/M7U36JMv/ADuO3dFC5GRL06XAdgsIPjmlnJ+FrKYCfLr7kI+K4ZgcEyWV0VAFjGtJ7x75Hahrb/bpa53B9qzE7NiC1hLQ1kLGnMxh1JPRx6HqbXOcf7TSTztla8ARk9y0t0jvQu/xSUB4jtyQvHgwv8GXkmd3iOJmBgdkDXOYTIB4RHWrI6A8bqoHob9F89x+NfiX95O5xvZhJLQOVjbRK4rickoaJHkht0NhZ50lnyUpuVzIyj0xj8OGncjTMgCWlmCzn4k9UE4grxlhbdst+TQ+XBSs0znkVKb8QHckheGy89QxyqVFpYImev5p8lSMo2VEm14Y0pKmRhZ8t1YBOoadD/p5LoMB2rliGVkkmU7seGPYf9LiucNBGgFpq5M4r0mlxoN+G1xPtDLOwRvke5rTbWmsoPTTWul2uv8AsuxrnOnD3aDu361datr6L5/YA0W99n3EwzGhjtpWlno74m/UEe6LFyckp1LwRm40YwbR97wmIBrJsqcZhYWAynwMcJHDrl1A89aWfwWcZ6B635UExxiLvpIo/wAocHv21rVrT5Xqm8j6keLYjORPPg84c2i6dosbRjw36ktPsuieOZ2SDReK2+GGyemd9AfJi0SErEqjsOe/BSXL/wB52mVpOvIcz8l8G7Xdq34idzjqyyGt5ZQaGnUr6n9pHG+6wj2g1nphPQOvbz0K+DY5+o/novW42Npd2TN3o6bA9o8Q9jmsxUrG6eBtNF+tWB6dVl8Sgc91yPkc7k5zr9tUHh3hYOp1J9UxJi6+LULwOXzMnzPrpHoYsUOu0IzYcHcuO2pNnTZGw/FTDZYxmfk9wzObpu0HQHzNoc5B2KQnegjy8r/ITxx/RaTGEkkmyTqSbJPPVB+8paR2qqCuce22d54N/ePNQZ0qXUqmRZ0OsJNKqAoZcpBR0Y2WDl5QvLqMHHod0ikKgjXWegj0e6dYwlLRsopxsumizsGheVoCmOS0LEhUjctfhjZot2TfZ51YzDk8pWnXTqVnRPUPOqGMusrFTXaLR+gezGKa+UuHhtpsE8wQtl+Jb3jnDXL4bvW18J4DLP37JJRJ3IhmLnkuDPA15JDtsxdTddyuv4Z9puHfgg97hHI0hjo7tz3nQZOoO98tdlZyZrIk4nn4sfVuzuuH48mbFPzNAzQsGbTQRB+/mZPogca7Xhkww8YDnd2ZHkOFMaOZXxjiP2hAGW+9L5HWQKjYzK0MaAPEXaAWT02SOB46MSMUMzmOEDnjYiQNc0iMnQgFVYfjSTkIyQlejse3XHoZo2Znl3jcWxtNWWtDQXO5NBcb5nQdVwUzC/KBvdLDg4lI+RgJ0trbq8ovp5WuoiAjsgkn4Q6g2gbBOWzr7qmfOxwi1/WgI4W/CjX7hAxEivKKOnslsQ9fLfyk5fsvulQrJOQhuxF7qsrku56qjFGWTKeiFmUFyhPUTCXPUtVCFUvW9Tg2YLzpkqXKQ9b0BsP3q8gZl5d0Os3mspWe7/hQ53RUyqZI9Qq4osT1TKpYtMstMUu3dHc1LPOq0FjkRTmDwRkexo3c4NBOws1ftus/C6ml0nZmHNiohybmefRrT/dK9lQuT0fQ8BUOHawAfizRRMBAOWNoL3Gj0iY4nzeeqHxbs3hJjnfh2B2YODmNDHWDY1bWiWdPnxTW/lw8D3np3mJcI2//ADY//wBlp4uSgK8lb4RHFYz7NYcRI7u3GPJ8TiMxke46+HQNA+ZKeH2d4Th8n4j+/L2VlkZla3UEu0OvIUeq6fBxNN+G7f1rn1VO1tUSBoyF7tSTq2SI8/K11nNHK8R4Rhg2oY2MBsEtAFHJmFdPhqlxc0uh9iF3faHHZ4Mvw+JjiRvQJB+hK+c4mWvSiB13S80O0ToOgwnsJaSVBbOvSO5qVQoN7AyOQSVeQoLlTFGFS1QVcqhcmHHg5UIUlSERwMhRaI8IZCJMB6PEqFJC8tAs6EL1pN3EGdT8ivDiDOv0Kk6M9P5EPKMpCT/6kzqfkrDibOZ+hXdH+jvkiNOdolJSp/6kzqfkl5sYw8/oVvRgymqHMI+l2XYKPNNK/owNB5eJ39gvn4xrRz+i7fsfx2GHDSFz6c55oZX3TW0NQK3tdGDUrEzmqo67ANpksp+LETkgdIoh3cY+hPun8fNlDb/qG39lzGH7Z4ZrYrk+Fv8A437k30QeK9uMK/aU2OXdv/snPZPZ10eK2AI+Lly1ICV4y45X2buHEAC73jsfULCH2g4HT8RwOl/hPNdfqgYvtvggWlmKlOpBHcuFAgjfnuup2bZMOFe+MPfQBYNz5chufdcdxRlAjo8/UX+y1Iu1mHoDvJLAolwJutLobLB4txOJ5ORxOoOrSOo/dE1aaME1ZjkqMSOv0XvvQ6/RK6P9Bdg0j9UB0il84KAZAijEzsgveqpkQ86guTKM7BSV4yIQcvZltGdy5eotVzL2ZbRjlZbMvKlry6g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hQSERIUEhIUFRUVFBQUFBUUFBQUFBQVFRQVFBUUFxQXHCYeFxkjGRQUHy8gIycpLCwsFR4xNTAqNSYrLCkBCQoKDgwOGg8PGCkcHBwpKSkpKSkpKSkpKSkpKSkpKSkpKSkpKSksLCkpKSkpKSkpNSkpKSksLCksKSwsKSwpKf/AABEIAP8AxgMBIgACEQEDEQH/xAAcAAACAwEBAQEAAAAAAAAAAAADBAECBQYABwj/xAA8EAABBAAEAwYDBwIFBQEAAAABAAIDEQQSITEFQVEGEyJhcYEykaEHFCNCscHwUtFicoLh8RUzU5KjJP/EABoBAAMBAQEBAAAAAAAAAAAAAAIDBAEABQb/xAAmEQACAgIDAAICAgMBAAAAAAAAAQIRAyEEEjETIkFRMmEUI3EF/9oADAMBAAIRAxEAPwD5y2PyVjAOg+SuBSNWi8htntfCLOi8voFQxeSdLNEKl3ZgvCBYz0Vmu9ERw0VWxrLFvGHCkWrwJh0YISno74hWz5Lwb5KzhSJChcmd0HuHQ3p5hN4rD+I30HJH4Dh8zh6haXF8DTga3C82easlDY4/qcjJh6N19ESO6/2CafH1Sr3cgqlNsVQvOzNsNvRBMemyeZCrvwlpiyUD0MWSFAkHRbMmCSkuGT4ZUZ1/oxZpCqRSlaUuESzsOq1NNHKOwDnXuqg1sjmNV7vyRWhtFQ8ojmWrRRo2RC5UEoixYvIzvJQs7HUjQfqB5bqGKzQvBlJFnpygFbsqFi8HqwcuBcEwbmrwarkK8YXGfGQxNRHRADUSM0hZzxkysQBGm3ahA2KAnli2dF2Vc7vB5WfoV0PHM1MNDZwWJ2O/7jv8v66Lq+JRWwe/6LxuRrMURx/Q4aXCk0UI4NbIj0QzCqFMS8CMzuNVLYdU+cMuh4R2cjyCXEOpn5Wj4neSx5Bc49Fs5jC8ElnOWKMuPlsPU7BdNw/7LGijipv9Ee/pmP7LewvEXEBkDBCzYAVmd52Lr9fNamFw55kk8/8AlDLlRhqO2S5O3/DIh+z3A1Qw9+b3vJ9aB0WJ2y7CYSHByPiiyvGuYlznb8rcAPPQ+i7nF4lkTHPeaaBZuh7DXdfIu1faB+Lks2Iwfw2GvDoASa3KZhy5JO2xcIts4r7so+76rVOHpWjwnMjdeh8xSkZPcqJGUtc4YJKWGyijks1meGryb+7leTOyF0HaVd3VKYWXSky1yFqme5FKSKFXYoI1UN3Wg9aL0vNfqrFqpSw6hljbRBCgxOTsRtAxnWwTWoT4k6Y/JBexCmY8Zr9kzT3+g/VdliH3H/Oi4vs/oXH0XRvx34bvILy+TBudob8X1Qp3Zva72RJuGSNbmdG4N61oPXolnzXVGvotPhfaJ0TcpGZv86oaaJcsJrcUL4LAOedBoPidyFcyVrtaSQTq0ANYCdK611P9l7BcY76QNNNZ/SBQPr1XRv4UxwrboeinyNkWSfV/dEcOwgDQa/2Wg1tBIRMLKBO2nr5rA7c8XpghYTZovo8uQPSzqk8eLlLZG4PJLRzvbTi5mnLRWSO2trUf4j89Fy8gTM2iWe5evFUi1YuqopGyyjuaF6FtBWdpqubAaoUmQCERwvdeDE1OhbBCNeTLQpW9jupzkZTsEuyz2OR4Xar0JI9OEh+Qqo6qLUE0ljpDA2UNahhym1xgdqPE9KNKPGULGRG2vRH0QgtGisWFKY5bNLhDdD6p3FuqN9f0lL8Li8A9SmMU3wO9CppfyK0vqY8ONI3TcOJsrJTWFKZOCJfTbgfRu6Xa9neOh4yuOuy+eg3WqbweKMbgQT7qGePZJyOOsio+j8fe5kLpI25i0bXQrr50vmeKlc9xc42SbJ813PZ7jZnzRPqi0gdfO/muExjS1xaRsSPcGijhCKVoh4mPpKUJemdiGpWrKZmCXfFQ8+apS0UyjZbvUOSazXRBeaCiMLun5JpoIFKsGq7Y0DYjqVChGEKlZaMo5BgRWm1RuytGV7LLIscgdeiK+O0tG6imWyahJZZGpIhqvlVnD6q7W6LLOUSrWozFQNRSNEIVBo3JpiSancMUqY2Bs4NtNb6IkuoKHFJ8PoP0R3DRS/ktSo5ox+SNHoiSR0T6n9VAYn3oQ9MOyRNsCSjammy0kzX6BbGsHinRSB7Dsb9R0Ru0EAL+9bqyW3ejh8Tf390jG+0+3FgxPicLB8TDza8c/MHZK8IssPupx9/Ji9xZv5oU8W9rYfhsornz9Vk4+TXKFsG2zslRRlSMs2iwRKj3K8Tuipa0QWONgV2wqIXo+ZSSsLRVsClXa9eS9mUjgSF4NKsVZuy+gYaRduiLE/kqgKCgZRF0aUbLbSmBRg32EWRtGxzSWVVatHnNpQXI0jtEu4rls5oI1ycw7tFnsKfgZt7LJLQWP02oht6Jos0QI9wm3N0Uci+T8MfFtpx9SqRtKLjaDz7KrddkaeiST2Wa1X7teZDSs4rGrFOQWJwATGH1N9FnOlpPRSgAD5pM4sFIvipNLK5+d29rSnxWbnoNAsjGTDqmYoEmaVgJVRr6QnzhDdOqupEarHqTiFnDFaIEmLS/is03I5l5YYxpXkPwG0ZJVmlQSrsavRHIYYFV4V4joUN5QofWg+Elo/stIiwVlQsWlhZNK+SVMfieqIjdoocEV0el9UK1yYxovCzVakA1b6hIYYWtDB6vahkHjNWLcI+KlpqFGFTGO0HqpfWVy9MzGavHoCr4eYddleeHMR0o/RAliDRYTaT0QZZ0x6ScUEq+bW0q+UoYlJRRgTfJY4DZJP8ACl8fjiwUNyjlwaNaWTipCTytco2zJ5aVA345x50FnyYgk3avi5OVepSzvJUqKRDKZBmKkYi0FxUBhR0hMpjYkXigNcUUPQNBRyoIxq8h98vLqYz5EL0jw7ICZw+xRsojtni76qXhQ5Wc3RYNJgcm2HZKQik4xqWxsB6EWD6JZwV8NLr5HRFmj19UC0yp7jaCYYUEzgneP2KAdAj8Pb4ifJY/DIvaNVh2VsRyvqlc1FM4l+1+aQ/St+C/EXZctfzS1lT4iwU7xOcBt3Zsfob/AGWNNOXJ2OJ42af2HRIiYcXr8vVZjZXXoT80V+NIFImif5VH0ZxU3lt9UjluzdKkmKNak2lny0LRRVE88ybFMQDnNm1DlUusqHlNEOV7PBee+lAUFcLcyzJNB7rxJKsyHa/kj5FjaQKexTZeRXM1XlvYZ2KtHumms0SNphk+ixpnsQaCOartpVa691OWl1hv9nmHVOQn6pWkaORC0dGaQcNonRN4R2bQ/wA81muxZ8kbDYwA3zQuDoOHIjdDszU1w783sgzuBAdy5q+EnAB62hadDYzSldmgW2vcRB090CHFXvp6pjiM7SG0Qd9jaUou/B080OvpkY0+H3CRZqtDGDwlIRts/wA+addI8LLN2OwQAC7CSnZZJ+SZkPID1QpD5Je7sRJ6E3Mrf5IMw0q0aYoLR5JiZM2xd0Fc0NMOFlEbhuqPtXpmxZkXkmY4AiCUBXa290uUmdpA3gBVAtMnDAjRCGHINIVJHNgxAvJxsC8s7mWY1KQ3RQXaozVW2e4kUjTUUyGwI/doaNUmi5ivUIRBV2OrZEDwdwiWhMmm9C5aoCK9tIdI0IkqLxTHUXoU9grA9ys0brewUQdG08xv/dLmhkLfo7w3hBmNAW0NLpCATTSQKGX8x1r5oOO7Ftyu7tpjykhrmSyEl2upjlqmgUDztPu47Ph8OI8IDneXySvDM1NByADTyv5rksZ2mxDwQ+Vz7bXi6cwFTCNJUSZHbdleEcULw+J5zPAPi6gafP1TmFdlFn2WN2YwR++NvUPbJR6U3VbOIGum2wSOSkpUgMUm4/b8BWEHmL+SrIP5aE1MRxdAo5JIZ6JSwqscXy6laEsQbqd0hO4lZGQuUaIYAP5qhzy66fRVMNgpcghHFK/RL0EabKcjFVaSYnYJFkzBhotWkaNOq8wWmO6tSth0TFDovKzjS8lWzerOVDEwxmia4aW5qdpfhvoD5dbr2JXQY/sY5zWuiIzH8h8IcP6mnkfWr3XvrG3G0XyzqMqZywdSv3yc4rwZ2GYwSipXknKDYawAVqNMxJ9g1ZGZdLF19AWbt4MCTVED0qEdjUFHOQVshHmpoHyKoQr4TDvkeGMa5znaNa0EknpQWpWY5pekFhBWzw12UDzGq6zgX2Tyv1xUgjH9DKfJ7uPhb7Wuz4d9meEiIJa6Sm1UjrbfN2UAaonx5SJ3zIRutiXYzgfc4YzOAzSW5pOtM/J7HevNfN+1HYPEkz4nKGjOTlrKXiiXSNaNhY25r6J9pWJkiiY2J5i8EzWBmm0DgDp6hrRoBbnHUBP8Nwc8+HwkUrfB92hfNNJTnSPygd3lvc7klWY8cYtWefPPN7X5PjnY/g5jidM8fiTfCDu2O/oXED2CIYdSPMr7S3sPEZC6Que2gGs8LGNrYBrANK5WsriXYLC27JnjN757A9Gnr6qTNxJ5JtxY6HKjGNNHywYStSaCl02lN0XQ8d7JPhbma4SturaDmHPVvp0XP5V5mXFPG6kiqGWM1cWALLQ3R0nHBCepkxnotlS00SbcUCVOhdi5JCmVMMiIqwRYsXzHIjqETB8NkneGxNL3eWw8yeQ812uP7It7mBsszY+6jLS62ltk5jvuLtXw485xbaJnOKdHJYcX1J6DUnyTr3gGmm8op5uwX2S4N8hoL5lXdxSCMOZhcz3nQ4hwoNHPuwdz05LNzBrQ1ugA9VLkxRjGvyPiXkn1Xkk+deSFjNsz5Tey3+A9qnscxkkh7uxruW7e+181y7j5qzV7OKTxux2VLIqPr/EuCw4yBxbZe5hcy3fCQCWk7ltht7E6rl+LfZjLGITA9s5kBIY0hr9BZLQ74m0Rrpvsua4bxySF2ZpuwAQbogaD5f7Lr8D2rh//ADSufkcx0kbw7Mfw3gEusDYOa2vRep/r5C/TPJrLx3+0cpjeCywmpopIz/jaR9dj80KOMf1fovscPGo5Q3u5I3h+o8QLffl80LBxwtAb3bIS66cGNGZx1+IjXXzSXwbfof8AnNLw5Ts79nLphmmmjiZQIBNvdfQaZRXPVfTuz3AIsO3KwRtobs1J8y4+KysH786FxOIY10bRRe52WgdjWx16JzgXFY535oYy1m2YkjMR0bz9U6PGWP8AiSZM8snp1rYh1TLjWvJKRG69lPFsa2KGR7tmtNjryA9yaSZ6OxnE9rPxoDO7mfwRqC2Gw0OOm73UfRd5hI8sbAeTWj5ABc1jNMIx87RnkfC0MGoGeRoawDmANV1NpUN7HSekiSuV4w3LNq7xElwGu7gGgnya0fVdH951Adpe3suN7fY0QnvHWAGgA9STQaOm6t48bnRNkdoPxqMNia1uIjgui6QkB4FalouwT+6zYeAYOWIvbnkaBb8RM9wDiNyBzPoKWPNjIsxdHw2bESUPxJDbCQK0GunskePcTx7oqmy4SHanERCt9G2Xu05AJssKnqQuMmvD3F+z8LM72YiNrM4bG2QnM5pa3xXz1J5aKmC7KRy6ffIgefgeR7O0BSWHwuHjiEj3h5JblfOe7aermxauI6F1+il/a7CsLsrHSmzlyt7uMD/M7U36JMv/ADuO3dFC5GRL06XAdgsIPjmlnJ+FrKYCfLr7kI+K4ZgcEyWV0VAFjGtJ7x75Hahrb/bpa53B9qzE7NiC1hLQ1kLGnMxh1JPRx6HqbXOcf7TSTztla8ARk9y0t0jvQu/xSUB4jtyQvHgwv8GXkmd3iOJmBgdkDXOYTIB4RHWrI6A8bqoHob9F89x+NfiX95O5xvZhJLQOVjbRK4rickoaJHkht0NhZ50lnyUpuVzIyj0xj8OGncjTMgCWlmCzn4k9UE4grxlhbdst+TQ+XBSs0znkVKb8QHckheGy89QxyqVFpYImev5p8lSMo2VEm14Y0pKmRhZ8t1YBOoadD/p5LoMB2rliGVkkmU7seGPYf9LiucNBGgFpq5M4r0mlxoN+G1xPtDLOwRvke5rTbWmsoPTTWul2uv8AsuxrnOnD3aDu361datr6L5/YA0W99n3EwzGhjtpWlno74m/UEe6LFyckp1LwRm40YwbR97wmIBrJsqcZhYWAynwMcJHDrl1A89aWfwWcZ6B635UExxiLvpIo/wAocHv21rVrT5Xqm8j6keLYjORPPg84c2i6dosbRjw36ktPsuieOZ2SDReK2+GGyemd9AfJi0SErEqjsOe/BSXL/wB52mVpOvIcz8l8G7Xdq34idzjqyyGt5ZQaGnUr6n9pHG+6wj2g1nphPQOvbz0K+DY5+o/novW42Npd2TN3o6bA9o8Q9jmsxUrG6eBtNF+tWB6dVl8Sgc91yPkc7k5zr9tUHh3hYOp1J9UxJi6+LULwOXzMnzPrpHoYsUOu0IzYcHcuO2pNnTZGw/FTDZYxmfk9wzObpu0HQHzNoc5B2KQnegjy8r/ITxx/RaTGEkkmyTqSbJPPVB+8paR2qqCuce22d54N/ePNQZ0qXUqmRZ0OsJNKqAoZcpBR0Y2WDl5QvLqMHHod0ikKgjXWegj0e6dYwlLRsopxsumizsGheVoCmOS0LEhUjctfhjZot2TfZ51YzDk8pWnXTqVnRPUPOqGMusrFTXaLR+gezGKa+UuHhtpsE8wQtl+Jb3jnDXL4bvW18J4DLP37JJRJ3IhmLnkuDPA15JDtsxdTddyuv4Z9puHfgg97hHI0hjo7tz3nQZOoO98tdlZyZrIk4nn4sfVuzuuH48mbFPzNAzQsGbTQRB+/mZPogca7Xhkww8YDnd2ZHkOFMaOZXxjiP2hAGW+9L5HWQKjYzK0MaAPEXaAWT02SOB46MSMUMzmOEDnjYiQNc0iMnQgFVYfjSTkIyQlejse3XHoZo2Znl3jcWxtNWWtDQXO5NBcb5nQdVwUzC/KBvdLDg4lI+RgJ0trbq8ovp5WuoiAjsgkn4Q6g2gbBOWzr7qmfOxwi1/WgI4W/CjX7hAxEivKKOnslsQ9fLfyk5fsvulQrJOQhuxF7qsrku56qjFGWTKeiFmUFyhPUTCXPUtVCFUvW9Tg2YLzpkqXKQ9b0BsP3q8gZl5d0Os3mspWe7/hQ53RUyqZI9Qq4osT1TKpYtMstMUu3dHc1LPOq0FjkRTmDwRkexo3c4NBOws1ftus/C6ml0nZmHNiohybmefRrT/dK9lQuT0fQ8BUOHawAfizRRMBAOWNoL3Gj0iY4nzeeqHxbs3hJjnfh2B2YODmNDHWDY1bWiWdPnxTW/lw8D3np3mJcI2//ADY//wBlp4uSgK8lb4RHFYz7NYcRI7u3GPJ8TiMxke46+HQNA+ZKeH2d4Th8n4j+/L2VlkZla3UEu0OvIUeq6fBxNN+G7f1rn1VO1tUSBoyF7tSTq2SI8/K11nNHK8R4Rhg2oY2MBsEtAFHJmFdPhqlxc0uh9iF3faHHZ4Mvw+JjiRvQJB+hK+c4mWvSiB13S80O0ToOgwnsJaSVBbOvSO5qVQoN7AyOQSVeQoLlTFGFS1QVcqhcmHHg5UIUlSERwMhRaI8IZCJMB6PEqFJC8tAs6EL1pN3EGdT8ivDiDOv0Kk6M9P5EPKMpCT/6kzqfkrDibOZ+hXdH+jvkiNOdolJSp/6kzqfkl5sYw8/oVvRgymqHMI+l2XYKPNNK/owNB5eJ39gvn4xrRz+i7fsfx2GHDSFz6c55oZX3TW0NQK3tdGDUrEzmqo67ANpksp+LETkgdIoh3cY+hPun8fNlDb/qG39lzGH7Z4ZrYrk+Fv8A437k30QeK9uMK/aU2OXdv/snPZPZ10eK2AI+Lly1ICV4y45X2buHEAC73jsfULCH2g4HT8RwOl/hPNdfqgYvtvggWlmKlOpBHcuFAgjfnuup2bZMOFe+MPfQBYNz5chufdcdxRlAjo8/UX+y1Iu1mHoDvJLAolwJutLobLB4txOJ5ORxOoOrSOo/dE1aaME1ZjkqMSOv0XvvQ6/RK6P9Bdg0j9UB0il84KAZAijEzsgveqpkQ86guTKM7BSV4yIQcvZltGdy5eotVzL2ZbRjlZbMvKlry6gD/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0" name="Picture 6" descr="http://1.bp.blogspot.com/-APVfMVAtzAA/UQcLrcJi-GI/AAAAAAAAANI/jpCbfC1PIMo/s400/M3Leccion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76200"/>
            <a:ext cx="2386211" cy="2632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9103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FF0000"/>
                </a:solidFill>
              </a:rPr>
              <a:t>Qué es importante saber</a:t>
            </a:r>
            <a:endParaRPr lang="es-CO" b="1" i="1" dirty="0">
              <a:solidFill>
                <a:srgbClr val="FF0000"/>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993236861"/>
              </p:ext>
            </p:extLst>
          </p:nvPr>
        </p:nvGraphicFramePr>
        <p:xfrm>
          <a:off x="179512" y="1600200"/>
          <a:ext cx="8712968" cy="5141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87378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2349795742"/>
              </p:ext>
            </p:extLst>
          </p:nvPr>
        </p:nvGraphicFramePr>
        <p:xfrm>
          <a:off x="457200" y="764704"/>
          <a:ext cx="8229600"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04527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169310255"/>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710178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3584892452"/>
              </p:ext>
            </p:extLst>
          </p:nvPr>
        </p:nvGraphicFramePr>
        <p:xfrm>
          <a:off x="457200" y="116633"/>
          <a:ext cx="8229600" cy="23042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p:cNvSpPr/>
          <p:nvPr/>
        </p:nvSpPr>
        <p:spPr>
          <a:xfrm>
            <a:off x="0" y="2564904"/>
            <a:ext cx="9144000" cy="4154984"/>
          </a:xfrm>
          <a:prstGeom prst="rect">
            <a:avLst/>
          </a:prstGeom>
          <a:blipFill>
            <a:blip r:embed="rId7"/>
            <a:tile tx="0" ty="0" sx="100000" sy="100000" flip="none" algn="tl"/>
          </a:blipFill>
        </p:spPr>
        <p:txBody>
          <a:bodyPr wrap="square">
            <a:spAutoFit/>
          </a:bodyPr>
          <a:lstStyle/>
          <a:p>
            <a:pPr algn="ctr"/>
            <a:r>
              <a:rPr lang="es-CO" dirty="0"/>
              <a:t> </a:t>
            </a:r>
            <a:r>
              <a:rPr lang="es-CO" sz="2400" dirty="0" smtClean="0"/>
              <a:t>Otro dato más: Se </a:t>
            </a:r>
            <a:r>
              <a:rPr lang="es-CO" sz="2400" dirty="0"/>
              <a:t>sabe que </a:t>
            </a:r>
            <a:r>
              <a:rPr lang="es-CO" sz="2400" dirty="0" smtClean="0"/>
              <a:t>este liquido blanquecino, es </a:t>
            </a:r>
            <a:r>
              <a:rPr lang="es-CO" sz="2400" dirty="0"/>
              <a:t>treinta veces más eficaz que la vitamina E y puede retrasar el proceso de envejecimiento de las células en un 20 por ciento. También se le atribuyen propiedades antidepresivas y es el ingrediente principal de libros de recetas de cocina y coctelería</a:t>
            </a:r>
            <a:r>
              <a:rPr lang="es-CO" sz="2400" dirty="0" smtClean="0"/>
              <a:t>.</a:t>
            </a:r>
            <a:r>
              <a:rPr lang="es-CO" sz="2400" dirty="0"/>
              <a:t> Este fluido no solo contiene espermatozoides y el alimento para estos. </a:t>
            </a:r>
            <a:r>
              <a:rPr lang="es-CO" sz="2400" dirty="0" smtClean="0"/>
              <a:t>Contiene Proteínas</a:t>
            </a:r>
            <a:r>
              <a:rPr lang="es-CO" sz="2400" dirty="0"/>
              <a:t>, carbohidratos, grasas, aminoácidos, fructuosa, hormonas, vitaminas, antioxidantes y lípidos, hacen parte de sus componentes. Sin embargo, deja claro que diferentes virus y bacterias pueden contaminarlos. </a:t>
            </a:r>
            <a:r>
              <a:rPr lang="es-CO" sz="2400" b="1" dirty="0" smtClean="0">
                <a:latin typeface="Agency FB" pitchFamily="34" charset="0"/>
              </a:rPr>
              <a:t>Ojo: Este liquido además </a:t>
            </a:r>
            <a:r>
              <a:rPr lang="es-CO" sz="2400" b="1" dirty="0">
                <a:latin typeface="Agency FB" pitchFamily="34" charset="0"/>
              </a:rPr>
              <a:t>transmite enfermedades sexuales</a:t>
            </a:r>
            <a:r>
              <a:rPr lang="es-CO" sz="2400" b="1" dirty="0" smtClean="0">
                <a:latin typeface="Agency FB" pitchFamily="34" charset="0"/>
              </a:rPr>
              <a:t>. Por eso es importante que sepas con quien tienes relaciones de sexo.</a:t>
            </a:r>
            <a:endParaRPr lang="es-CO" sz="2400" b="1" dirty="0">
              <a:latin typeface="Agency FB" pitchFamily="34" charset="0"/>
            </a:endParaRPr>
          </a:p>
        </p:txBody>
      </p:sp>
    </p:spTree>
    <p:extLst>
      <p:ext uri="{BB962C8B-B14F-4D97-AF65-F5344CB8AC3E}">
        <p14:creationId xmlns:p14="http://schemas.microsoft.com/office/powerpoint/2010/main" val="326855832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882538322"/>
              </p:ext>
            </p:extLst>
          </p:nvPr>
        </p:nvGraphicFramePr>
        <p:xfrm>
          <a:off x="457200" y="260648"/>
          <a:ext cx="82296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646385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728192"/>
          </a:xfrm>
        </p:spPr>
        <p:txBody>
          <a:bodyPr>
            <a:normAutofit/>
          </a:bodyPr>
          <a:lstStyle/>
          <a:p>
            <a:pPr marL="0" lvl="0" indent="0">
              <a:buNone/>
            </a:pPr>
            <a:r>
              <a:rPr lang="es-CO" sz="3600" b="1" dirty="0"/>
              <a:t>4</a:t>
            </a:r>
            <a:r>
              <a:rPr lang="es-CO" dirty="0"/>
              <a:t>. </a:t>
            </a:r>
            <a:r>
              <a:rPr lang="es-CO" b="1" u="sng" dirty="0">
                <a:solidFill>
                  <a:srgbClr val="FF0000"/>
                </a:solidFill>
              </a:rPr>
              <a:t>¿Qué es la menstruación?</a:t>
            </a:r>
            <a:r>
              <a:rPr lang="es-CO" dirty="0"/>
              <a:t> La menstruación llega a la mayoría </a:t>
            </a:r>
            <a:r>
              <a:rPr lang="es-CO" dirty="0" smtClean="0"/>
              <a:t>de mujeres por </a:t>
            </a:r>
            <a:r>
              <a:rPr lang="es-CO" dirty="0"/>
              <a:t>sorpresa y de la misma forma se va: sin avisar. </a:t>
            </a:r>
          </a:p>
        </p:txBody>
      </p:sp>
      <p:sp>
        <p:nvSpPr>
          <p:cNvPr id="4" name="3 Rectángulo"/>
          <p:cNvSpPr/>
          <p:nvPr/>
        </p:nvSpPr>
        <p:spPr>
          <a:xfrm>
            <a:off x="2915816" y="2413338"/>
            <a:ext cx="3096344" cy="3785652"/>
          </a:xfrm>
          <a:prstGeom prst="rect">
            <a:avLst/>
          </a:prstGeom>
        </p:spPr>
        <p:txBody>
          <a:bodyPr wrap="square">
            <a:spAutoFit/>
          </a:bodyPr>
          <a:lstStyle/>
          <a:p>
            <a:pPr algn="ctr"/>
            <a:r>
              <a:rPr lang="es-CO" sz="2000" dirty="0"/>
              <a:t>Puede iniciar a una edad tan temprana como los ocho años y dejar de presentarse en los cincuenta. Varía de mujer a mujer, ya que cada cuerpo es distinto.  </a:t>
            </a:r>
            <a:br>
              <a:rPr lang="es-CO" sz="2000" dirty="0"/>
            </a:br>
            <a:r>
              <a:rPr lang="es-CO" sz="2000" dirty="0"/>
              <a:t>Representa la entrada a una etapa más madura de la vida de la mujer, además de señalar el inicio de su </a:t>
            </a:r>
            <a:r>
              <a:rPr lang="es-CO" sz="2000" u="sng" dirty="0"/>
              <a:t>fertilidad</a:t>
            </a:r>
            <a:r>
              <a:rPr lang="es-CO" sz="2000" dirty="0"/>
              <a:t>. </a:t>
            </a:r>
          </a:p>
        </p:txBody>
      </p:sp>
      <p:pic>
        <p:nvPicPr>
          <p:cNvPr id="1026" name="Picture 2" descr="Mujer deprimida, Kieny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59" y="2413338"/>
            <a:ext cx="3064503" cy="37856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1.gstatic.com/images?q=tbn:ANd9GcSjWTXWZSHfJttrUwUwZRx214DGDMu3-nQWBIEu2vctmBQB1fQ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413338"/>
            <a:ext cx="2664295" cy="3785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0377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par>
                                <p:cTn id="17" presetID="31" presetClass="entr" presetSubtype="0"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p:cTn id="19" dur="1000" fill="hold"/>
                                        <p:tgtEl>
                                          <p:spTgt spid="1028"/>
                                        </p:tgtEl>
                                        <p:attrNameLst>
                                          <p:attrName>ppt_w</p:attrName>
                                        </p:attrNameLst>
                                      </p:cBhvr>
                                      <p:tavLst>
                                        <p:tav tm="0">
                                          <p:val>
                                            <p:fltVal val="0"/>
                                          </p:val>
                                        </p:tav>
                                        <p:tav tm="100000">
                                          <p:val>
                                            <p:strVal val="#ppt_w"/>
                                          </p:val>
                                        </p:tav>
                                      </p:tavLst>
                                    </p:anim>
                                    <p:anim calcmode="lin" valueType="num">
                                      <p:cBhvr>
                                        <p:cTn id="20" dur="1000" fill="hold"/>
                                        <p:tgtEl>
                                          <p:spTgt spid="1028"/>
                                        </p:tgtEl>
                                        <p:attrNameLst>
                                          <p:attrName>ppt_h</p:attrName>
                                        </p:attrNameLst>
                                      </p:cBhvr>
                                      <p:tavLst>
                                        <p:tav tm="0">
                                          <p:val>
                                            <p:fltVal val="0"/>
                                          </p:val>
                                        </p:tav>
                                        <p:tav tm="100000">
                                          <p:val>
                                            <p:strVal val="#ppt_h"/>
                                          </p:val>
                                        </p:tav>
                                      </p:tavLst>
                                    </p:anim>
                                    <p:anim calcmode="lin" valueType="num">
                                      <p:cBhvr>
                                        <p:cTn id="21" dur="1000" fill="hold"/>
                                        <p:tgtEl>
                                          <p:spTgt spid="1028"/>
                                        </p:tgtEl>
                                        <p:attrNameLst>
                                          <p:attrName>style.rotation</p:attrName>
                                        </p:attrNameLst>
                                      </p:cBhvr>
                                      <p:tavLst>
                                        <p:tav tm="0">
                                          <p:val>
                                            <p:fltVal val="90"/>
                                          </p:val>
                                        </p:tav>
                                        <p:tav tm="100000">
                                          <p:val>
                                            <p:fltVal val="0"/>
                                          </p:val>
                                        </p:tav>
                                      </p:tavLst>
                                    </p:anim>
                                    <p:animEffect transition="in" filter="fade">
                                      <p:cBhvr>
                                        <p:cTn id="22"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24734769"/>
              </p:ext>
            </p:extLst>
          </p:nvPr>
        </p:nvGraphicFramePr>
        <p:xfrm>
          <a:off x="467544" y="14064"/>
          <a:ext cx="82296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251520" y="5517232"/>
            <a:ext cx="8640960" cy="1015663"/>
          </a:xfrm>
          <a:prstGeom prst="rect">
            <a:avLst/>
          </a:prstGeom>
        </p:spPr>
        <p:txBody>
          <a:bodyPr wrap="square">
            <a:spAutoFit/>
          </a:bodyPr>
          <a:lstStyle/>
          <a:p>
            <a:pPr algn="ctr"/>
            <a:r>
              <a:rPr lang="es-CO" sz="2000" b="1" i="1" dirty="0">
                <a:solidFill>
                  <a:srgbClr val="FF0000"/>
                </a:solidFill>
                <a:latin typeface="Agency FB" pitchFamily="34" charset="0"/>
              </a:rPr>
              <a:t>Al presentar este tema, no podemos menos que alabar a Dios por Su Sabiduría, y a la vez, rendir nuestro respeto y admiración a la mujer por su valentía, y agradecerles por su </a:t>
            </a:r>
            <a:r>
              <a:rPr lang="es-CO" sz="2000" b="1" i="1" dirty="0" smtClean="0">
                <a:solidFill>
                  <a:srgbClr val="FF0000"/>
                </a:solidFill>
                <a:latin typeface="Agency FB" pitchFamily="34" charset="0"/>
              </a:rPr>
              <a:t>comprensión y apoyo </a:t>
            </a:r>
            <a:r>
              <a:rPr lang="es-CO" sz="2000" b="1" i="1" dirty="0">
                <a:solidFill>
                  <a:srgbClr val="FF0000"/>
                </a:solidFill>
                <a:latin typeface="Agency FB" pitchFamily="34" charset="0"/>
              </a:rPr>
              <a:t>constante, </a:t>
            </a:r>
            <a:r>
              <a:rPr lang="es-CO" sz="2000" b="1" i="1" dirty="0" smtClean="0">
                <a:solidFill>
                  <a:srgbClr val="FF0000"/>
                </a:solidFill>
                <a:latin typeface="Agency FB" pitchFamily="34" charset="0"/>
              </a:rPr>
              <a:t>que </a:t>
            </a:r>
            <a:r>
              <a:rPr lang="es-CO" sz="2000" b="1" i="1" dirty="0">
                <a:solidFill>
                  <a:srgbClr val="FF0000"/>
                </a:solidFill>
                <a:latin typeface="Agency FB" pitchFamily="34" charset="0"/>
              </a:rPr>
              <a:t>Dios las bendiga.    </a:t>
            </a:r>
          </a:p>
        </p:txBody>
      </p:sp>
      <p:sp>
        <p:nvSpPr>
          <p:cNvPr id="6" name="5 Flecha izquierda"/>
          <p:cNvSpPr/>
          <p:nvPr/>
        </p:nvSpPr>
        <p:spPr>
          <a:xfrm rot="3475747">
            <a:off x="1124310" y="2425930"/>
            <a:ext cx="2477944" cy="641088"/>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Endometrio</a:t>
            </a:r>
            <a:endParaRPr lang="es-CO" dirty="0"/>
          </a:p>
        </p:txBody>
      </p:sp>
    </p:spTree>
    <p:extLst>
      <p:ext uri="{BB962C8B-B14F-4D97-AF65-F5344CB8AC3E}">
        <p14:creationId xmlns:p14="http://schemas.microsoft.com/office/powerpoint/2010/main" val="33228197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1152128"/>
          </a:xfrm>
        </p:spPr>
        <p:txBody>
          <a:bodyPr>
            <a:normAutofit/>
          </a:bodyPr>
          <a:lstStyle/>
          <a:p>
            <a:pPr marL="0" indent="0">
              <a:buNone/>
            </a:pPr>
            <a:r>
              <a:rPr lang="es-CO" sz="3600" b="1" dirty="0"/>
              <a:t>5.</a:t>
            </a:r>
            <a:r>
              <a:rPr lang="es-CO" dirty="0"/>
              <a:t> </a:t>
            </a:r>
            <a:r>
              <a:rPr lang="es-CO" b="1" i="1" u="sng" dirty="0">
                <a:solidFill>
                  <a:srgbClr val="FF0000"/>
                </a:solidFill>
              </a:rPr>
              <a:t>¿Porqué dan cólicos durante la menstruación</a:t>
            </a:r>
            <a:r>
              <a:rPr lang="es-CO" b="1" i="1" u="sng" dirty="0" smtClean="0">
                <a:solidFill>
                  <a:srgbClr val="FF0000"/>
                </a:solidFill>
              </a:rPr>
              <a:t>?</a:t>
            </a:r>
            <a:r>
              <a:rPr lang="es-CO" dirty="0"/>
              <a:t>  </a:t>
            </a:r>
            <a:endParaRPr lang="es-CO" dirty="0" smtClean="0"/>
          </a:p>
        </p:txBody>
      </p:sp>
      <p:sp>
        <p:nvSpPr>
          <p:cNvPr id="2" name="1 Rectángulo"/>
          <p:cNvSpPr/>
          <p:nvPr/>
        </p:nvSpPr>
        <p:spPr>
          <a:xfrm>
            <a:off x="539552" y="2636912"/>
            <a:ext cx="4572000" cy="3108543"/>
          </a:xfrm>
          <a:prstGeom prst="rect">
            <a:avLst/>
          </a:prstGeom>
        </p:spPr>
        <p:txBody>
          <a:bodyPr>
            <a:spAutoFit/>
          </a:bodyPr>
          <a:lstStyle/>
          <a:p>
            <a:pPr algn="ctr"/>
            <a:r>
              <a:rPr lang="es-CO" sz="2800" dirty="0"/>
              <a:t>Cuando el ovario expulsa el óvulo (cada mes) éste cuando baja por las trompas de </a:t>
            </a:r>
            <a:r>
              <a:rPr lang="es-CO" sz="2800" dirty="0" smtClean="0"/>
              <a:t>Falopio, </a:t>
            </a:r>
            <a:r>
              <a:rPr lang="es-CO" sz="2800" dirty="0"/>
              <a:t>talla </a:t>
            </a:r>
            <a:r>
              <a:rPr lang="es-CO" sz="2800" dirty="0" smtClean="0"/>
              <a:t>y levemente </a:t>
            </a:r>
            <a:r>
              <a:rPr lang="es-CO" sz="2800" dirty="0"/>
              <a:t>la matriz hasta que hace que sangre y se convierte en la menstruación </a:t>
            </a:r>
          </a:p>
        </p:txBody>
      </p:sp>
      <p:pic>
        <p:nvPicPr>
          <p:cNvPr id="2050" name="Picture 2" descr="http://t1.gstatic.com/images?q=tbn:ANd9GcSUGTWwiboE2cmi9KZVSllibhd8WNaoUvxaWSLcsIwKbauLzP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2420888"/>
            <a:ext cx="3384376" cy="244827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7308301" y="4022268"/>
            <a:ext cx="817403" cy="276999"/>
          </a:xfrm>
          <a:prstGeom prst="rect">
            <a:avLst/>
          </a:prstGeom>
          <a:solidFill>
            <a:schemeClr val="tx1"/>
          </a:solidFill>
        </p:spPr>
        <p:txBody>
          <a:bodyPr wrap="none">
            <a:spAutoFit/>
          </a:bodyPr>
          <a:lstStyle/>
          <a:p>
            <a:r>
              <a:rPr lang="es-CO" sz="1200" dirty="0"/>
              <a:t>Oscurecer</a:t>
            </a:r>
          </a:p>
        </p:txBody>
      </p:sp>
      <p:sp>
        <p:nvSpPr>
          <p:cNvPr id="5" name="4 Rectángulo"/>
          <p:cNvSpPr/>
          <p:nvPr/>
        </p:nvSpPr>
        <p:spPr>
          <a:xfrm>
            <a:off x="5292080" y="5013176"/>
            <a:ext cx="3707904" cy="1200329"/>
          </a:xfrm>
          <a:prstGeom prst="rect">
            <a:avLst/>
          </a:prstGeom>
        </p:spPr>
        <p:txBody>
          <a:bodyPr wrap="square">
            <a:spAutoFit/>
          </a:bodyPr>
          <a:lstStyle/>
          <a:p>
            <a:r>
              <a:rPr lang="es-CO" b="1" i="1" dirty="0">
                <a:solidFill>
                  <a:srgbClr val="FF0000"/>
                </a:solidFill>
              </a:rPr>
              <a:t>Quiero resaltar que </a:t>
            </a:r>
            <a:r>
              <a:rPr lang="es-CO" b="1" i="1" dirty="0" smtClean="0">
                <a:solidFill>
                  <a:srgbClr val="FF0000"/>
                </a:solidFill>
              </a:rPr>
              <a:t>es tal </a:t>
            </a:r>
            <a:r>
              <a:rPr lang="es-CO" b="1" i="1" dirty="0">
                <a:solidFill>
                  <a:srgbClr val="FF0000"/>
                </a:solidFill>
              </a:rPr>
              <a:t>la </a:t>
            </a:r>
            <a:r>
              <a:rPr lang="es-CO" b="1" i="1" dirty="0" smtClean="0">
                <a:solidFill>
                  <a:srgbClr val="FF0000"/>
                </a:solidFill>
              </a:rPr>
              <a:t>maravilla </a:t>
            </a:r>
            <a:r>
              <a:rPr lang="es-CO" b="1" i="1" dirty="0">
                <a:solidFill>
                  <a:srgbClr val="FF0000"/>
                </a:solidFill>
              </a:rPr>
              <a:t>de Dios en el endometrio se </a:t>
            </a:r>
            <a:r>
              <a:rPr lang="es-CO" b="1" i="1" dirty="0" smtClean="0">
                <a:solidFill>
                  <a:srgbClr val="FF0000"/>
                </a:solidFill>
              </a:rPr>
              <a:t>renueva </a:t>
            </a:r>
            <a:r>
              <a:rPr lang="es-CO" b="1" i="1" dirty="0">
                <a:solidFill>
                  <a:srgbClr val="FF0000"/>
                </a:solidFill>
              </a:rPr>
              <a:t>cada mes, para dar espacio a un </a:t>
            </a:r>
            <a:r>
              <a:rPr lang="es-CO" b="1" i="1" dirty="0" smtClean="0">
                <a:solidFill>
                  <a:srgbClr val="FF0000"/>
                </a:solidFill>
              </a:rPr>
              <a:t>óvulo nuevo.</a:t>
            </a:r>
            <a:endParaRPr lang="es-CO" b="1" i="1" dirty="0">
              <a:solidFill>
                <a:srgbClr val="FF0000"/>
              </a:solidFill>
            </a:endParaRPr>
          </a:p>
        </p:txBody>
      </p:sp>
    </p:spTree>
    <p:extLst>
      <p:ext uri="{BB962C8B-B14F-4D97-AF65-F5344CB8AC3E}">
        <p14:creationId xmlns:p14="http://schemas.microsoft.com/office/powerpoint/2010/main" val="25542469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circle(in)">
                                      <p:cBhvr>
                                        <p:cTn id="12" dur="2000"/>
                                        <p:tgtEl>
                                          <p:spTgt spid="2050"/>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1296144"/>
          </a:xfrm>
          <a:blipFill>
            <a:blip r:embed="rId2"/>
            <a:tile tx="0" ty="0" sx="100000" sy="100000" flip="none" algn="tl"/>
          </a:blipFill>
        </p:spPr>
        <p:txBody>
          <a:bodyPr>
            <a:normAutofit fontScale="92500"/>
          </a:bodyPr>
          <a:lstStyle/>
          <a:p>
            <a:pPr marL="0" indent="0" algn="ctr">
              <a:buNone/>
            </a:pPr>
            <a:r>
              <a:rPr lang="es-CO" sz="4100" b="1" dirty="0"/>
              <a:t>6</a:t>
            </a:r>
            <a:r>
              <a:rPr lang="es-CO" dirty="0"/>
              <a:t>. </a:t>
            </a:r>
            <a:r>
              <a:rPr lang="es-CO" sz="3000" b="1" u="sng" dirty="0">
                <a:solidFill>
                  <a:srgbClr val="FF0000"/>
                </a:solidFill>
              </a:rPr>
              <a:t>¿Porqué una mujer puede quedar embarazada si tiene relaciones sexuales durante la menstruación</a:t>
            </a:r>
            <a:r>
              <a:rPr lang="es-CO" sz="3000" b="1" u="sng" dirty="0" smtClean="0">
                <a:solidFill>
                  <a:srgbClr val="FF0000"/>
                </a:solidFill>
              </a:rPr>
              <a:t>?</a:t>
            </a:r>
          </a:p>
          <a:p>
            <a:pPr marL="0" indent="0">
              <a:buNone/>
            </a:pPr>
            <a:endParaRPr lang="es-CO" dirty="0"/>
          </a:p>
        </p:txBody>
      </p:sp>
      <p:graphicFrame>
        <p:nvGraphicFramePr>
          <p:cNvPr id="4" name="3 Diagrama"/>
          <p:cNvGraphicFramePr/>
          <p:nvPr>
            <p:extLst>
              <p:ext uri="{D42A27DB-BD31-4B8C-83A1-F6EECF244321}">
                <p14:modId xmlns:p14="http://schemas.microsoft.com/office/powerpoint/2010/main" val="2079298108"/>
              </p:ext>
            </p:extLst>
          </p:nvPr>
        </p:nvGraphicFramePr>
        <p:xfrm>
          <a:off x="179512" y="1484784"/>
          <a:ext cx="8784976" cy="55510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6130616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936104"/>
          </a:xfrm>
          <a:blipFill>
            <a:blip r:embed="rId2"/>
            <a:tile tx="0" ty="0" sx="100000" sy="100000" flip="none" algn="tl"/>
          </a:blipFill>
        </p:spPr>
        <p:txBody>
          <a:bodyPr>
            <a:normAutofit fontScale="92500" lnSpcReduction="20000"/>
          </a:bodyPr>
          <a:lstStyle/>
          <a:p>
            <a:pPr marL="0" indent="0">
              <a:buNone/>
            </a:pPr>
            <a:r>
              <a:rPr lang="es-CO" sz="3500" b="1" dirty="0"/>
              <a:t>7</a:t>
            </a:r>
            <a:r>
              <a:rPr lang="es-CO" dirty="0"/>
              <a:t>. </a:t>
            </a:r>
            <a:r>
              <a:rPr lang="es-CO" b="1" i="1" u="sng" dirty="0">
                <a:solidFill>
                  <a:srgbClr val="FF0000"/>
                </a:solidFill>
              </a:rPr>
              <a:t>¿Cuándo es el momento (en términos de edad) para tener relaciones sexuales</a:t>
            </a:r>
            <a:r>
              <a:rPr lang="es-CO" b="1" i="1" u="sng" dirty="0" smtClean="0">
                <a:solidFill>
                  <a:srgbClr val="FF0000"/>
                </a:solidFill>
              </a:rPr>
              <a:t>?</a:t>
            </a:r>
          </a:p>
          <a:p>
            <a:pPr marL="0" indent="0">
              <a:buNone/>
            </a:pPr>
            <a:endParaRPr lang="es-CO" dirty="0"/>
          </a:p>
        </p:txBody>
      </p:sp>
      <p:graphicFrame>
        <p:nvGraphicFramePr>
          <p:cNvPr id="4" name="3 Diagrama"/>
          <p:cNvGraphicFramePr/>
          <p:nvPr>
            <p:extLst>
              <p:ext uri="{D42A27DB-BD31-4B8C-83A1-F6EECF244321}">
                <p14:modId xmlns:p14="http://schemas.microsoft.com/office/powerpoint/2010/main" val="1718220178"/>
              </p:ext>
            </p:extLst>
          </p:nvPr>
        </p:nvGraphicFramePr>
        <p:xfrm>
          <a:off x="395536" y="1628800"/>
          <a:ext cx="8352928" cy="48936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543519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4196776924"/>
              </p:ext>
            </p:extLst>
          </p:nvPr>
        </p:nvGraphicFramePr>
        <p:xfrm>
          <a:off x="457200" y="476672"/>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93654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blipFill>
            <a:blip r:embed="rId2"/>
            <a:tile tx="0" ty="0" sx="100000" sy="100000" flip="none" algn="tl"/>
          </a:blipFill>
        </p:spPr>
        <p:txBody>
          <a:bodyPr>
            <a:normAutofit fontScale="90000"/>
          </a:bodyPr>
          <a:lstStyle/>
          <a:p>
            <a:r>
              <a:rPr lang="es-CO" b="1" i="1" dirty="0" smtClean="0">
                <a:solidFill>
                  <a:srgbClr val="FF0000"/>
                </a:solidFill>
              </a:rPr>
              <a:t>Concejos útiles para evitar el embarazo</a:t>
            </a:r>
            <a:endParaRPr lang="es-CO" b="1" i="1" dirty="0">
              <a:solidFill>
                <a:srgbClr val="FF0000"/>
              </a:solidFill>
            </a:endParaRPr>
          </a:p>
        </p:txBody>
      </p:sp>
      <p:sp>
        <p:nvSpPr>
          <p:cNvPr id="3" name="2 Marcador de contenido"/>
          <p:cNvSpPr>
            <a:spLocks noGrp="1"/>
          </p:cNvSpPr>
          <p:nvPr>
            <p:ph idx="1"/>
          </p:nvPr>
        </p:nvSpPr>
        <p:spPr>
          <a:xfrm>
            <a:off x="3131840" y="2480703"/>
            <a:ext cx="2880319" cy="3336754"/>
          </a:xfrm>
          <a:blipFill>
            <a:blip r:embed="rId3"/>
            <a:tile tx="0" ty="0" sx="100000" sy="100000" flip="none" algn="tl"/>
          </a:blipFill>
        </p:spPr>
        <p:txBody>
          <a:bodyPr>
            <a:normAutofit fontScale="92500" lnSpcReduction="10000"/>
          </a:bodyPr>
          <a:lstStyle/>
          <a:p>
            <a:pPr marL="0" indent="0">
              <a:buNone/>
            </a:pPr>
            <a:r>
              <a:rPr lang="es-CO" sz="2800" dirty="0" smtClean="0"/>
              <a:t>1. No tener relaciones sexuales.</a:t>
            </a:r>
          </a:p>
          <a:p>
            <a:pPr marL="0" indent="0">
              <a:buNone/>
            </a:pPr>
            <a:r>
              <a:rPr lang="es-CO" sz="2800" dirty="0" smtClean="0"/>
              <a:t>2. Utilizar el ritmo cuando la menstruación es fija.</a:t>
            </a:r>
          </a:p>
          <a:p>
            <a:pPr marL="0" indent="0">
              <a:buNone/>
            </a:pPr>
            <a:r>
              <a:rPr lang="es-CO" sz="2800" dirty="0" smtClean="0"/>
              <a:t>3. Usar preservativos</a:t>
            </a:r>
            <a:endParaRPr lang="es-CO" sz="2800" dirty="0"/>
          </a:p>
        </p:txBody>
      </p:sp>
      <p:sp>
        <p:nvSpPr>
          <p:cNvPr id="6" name="AutoShape 2" descr="data:image/jpeg;base64,/9j/4AAQSkZJRgABAQAAAQABAAD/2wCEAAkGBxQQEhUQEBAQEBAVEhUQEhQPEBQPDxAQFRIWFhUSFRQYHCggGBolHBQUITEhJSkrLi4uFx8zODMsNygtLisBCgoKDg0OGhAQGiwcHxwsLCwsLCwsLCwsLCwsLCwsLCwsLCwsLCwsLCwsLCwsNywsLCwsLCwsLDcsMisrLCwrN//AABEIAPkAywMBIgACEQEDEQH/xAAcAAACAQUBAAAAAAAAAAAAAAAABggCAwQFBwH/xABOEAABAgMDCAQLBAYGCwAAAAABAAIDBBEFITEGEjVBUWFxtAciVHQTFBcygYORk5Sh0hZCscEjJTNEVfAkNFJiY/EVQ0VTcnOEksLR4f/EABgBAAMBAQAAAAAAAAAAAAAAAAACAwEE/8QAIBEBAQEBAAMBAQADAQAAAAAAAAECEQMSMSFBMlFhE//aAAwDAQACEQMRAD8AyejLo5s6dsyXmpmWMSPE8LnuEeMyubMRGN6rXADqtAuGpMUbomskfujviZj61kdDJ/Usp6/m4yaZ11AsbHPo/RnZYP8AVXfER/rViJ0bWYP3U/ER/rTNaMf8VgzE3QJbTcL/AJPLM7MfiI31qrydWZSvix+IjfWsmLOn0I8edS69L7GmYsQejqzD+7H4iP8AWtvIdFFlPN8o6neY/wBax5Ce61HbU82BEDhUbEZ12t1jkLnkgsjsbviZj61qrS6PLEg3GVcXbBNTH1raZaZY+Af4vBcA4eedYOwJBiW45xzi4k7aqnSTP+2ydkZZOqRI/wCpmPrVcLISyz+6e2YmB/5rTf6WOs/NXYdskYEj0obyGOU6PrGd50ma7pqY+tbeD0S2O8VbKOI7zMfWk6Xtsg1qfamaysqjDcLqi7OG5A9e/Gf5H7J7G74mY+tHkfsjsbviZj604WfaDI7c6G4HaBiCstanfwieR+yOxu+JmPrR5H7I7G74mY+tPiEAh+R+yOxu+JmPrR5H7I7G74mY+tPiEAh+R+yOxu+JmPrR5H7I7G74mY+tPiEAh+R+yOxu+JmPrR5H7I7G74mY+tPiEAh+R+yOxu+JmPrUbsq5RkCem4EIZsKFNR4UNtS7NhsjOa0VN5oALypmqHOXekp7v01zD0BIbob0LKev5uMmW0T1UtdDehZT1/Nxky2mOoUtNCnab1qpiNcsq1HUFStRMOrhsqkquYxYj86oqtbaVpugOAN4xG9XRFvI3pbyqtKG7NY01c03nZuU523is5J1my+UpDr8MU85JZdwoMKMYj2hwYXQm45xGHzXEjMU1obNEVocbjwVvTiWvJ2GCctt0Z7ojzVznFx4k1orQnt60Phl74wn4l7db/x1VttGiXhMr3xk7UDplbaRWdCtmlL72/gk7xner8KYJNBihsdbyZyjMKkSGadbrt1ObwXXLOnWx4bYrPNcK34g7FGWzYxF1TjT/wCruPRxMPMJ0OIa06zfSl/rdZ/OnRCEJkwhCEAIQhACEIQAoc5d6Snu/TXMPUxlDnLvSU936a5h6AkN0NaFlPX83GTPaA6jks9DWhZT1/Nxk1Tg6p4JdGyQLdrT0LSvNWDbtTBbjbil+IKQweKnqrZhbnZ3wZzjfQ0ptSNac1nvc4CgJrQJkynafu4a0oTAIxxW+P6PLeRac9eZ6tuK8qqoLuejPVuqKoYuh6qa5WWq8xhOA4rLT4z1dhsLju2raw2EUFdVLgsaCzq111wW7suR8JhckuuOrOI2Viy2dQYrt3R/DLYJBGFwOshcuySs6rs5rg4NFXVwA4rtlhS4ZCbQYiqXP7SebkzyNkELwL1WcoQhCAEIQgBCEIAUOcu9JT3fprmHqYyhzl3pKe79Ncw9ASI6GdCynr+bjJrmRcRuSr0MaFlPX83GTbGGPBLo2SPbQuKVZthLMaC9NVssN54pb8FnNvwqpa+L5KlrAZppSgGJSDNvqSV0PKSFnNzWkDHDZvXPJoUNNl1ybx3o83xiOVKreqaKrmkCra1DGLKhwvYstWx4+vJSFV1KH8Ft7LkD1nOFGAEknXsosSTli4kmu6izH183OJbsGFVK3rqziSLMNld+xNWSkP8AStBwJA9q1EpKVOHBPGSsh4M+Hc3qw+sd5CnvX4pIccjMnvBRHwCQ6FXwxu6zjqady6KBS4XagkTo9nHRYsZzqnOvvFM2+5qfFbx/OuHz/wCT1CEKiIQhCAEIQgBCEIAUOcu9JT3fprmHqYyhzl3pKe79Ncw9ASJ6GNCynr+bjJuipR6F9Cynr+bjJuek0bJNt26pO1LDXjwedvKZcpnULgLr0qOdmsp/eKnr4tlq52A19WnA7Ma8VzW1ZUw4jmG4g0Ow7F0d1c4Z23FKttwHRorhm5tD5x80DaUnjvNLazNQo5qMxMDZdkO5rc52tz9u5XYUHP8AODPQFX/0hZ4C8xh1LcSEgXlodcylSdqzY1hOufCbnbW7lmWRK33teCLqUuSa3+LY8fKypOwYkdhbKwy6gLiR5waFrBIOaaFpF99RQ1XdOjyTbLsBdi8Y0oANhWxyjyJgzZ8I2kKJrLRc70IzOzpNeSZ1yuL2JK5zrwcV0rIizXxYji80hMI6hFK8Vs7ByDbLxA97w8C+lE4w4LW1LWgE40FKrc+P97SeXzz5kQpdrKljGtrjmgCvsV0IovVdxhCEIAQhCAEIQgBCEIAUOcu9JT3fprmHqYyhzl3pKe79Ncw9ASJ6F9Cynr+bjJuiJQ6GD+pZT1/Nxk3RCk0aE7KdvWdRKEy+jMAescU5ZTmjzvAKUg1rmurfR1VG1fLSRzcDSl60VrzFSRXXfv3JltJvVuAu2JKm31ceJSR0YjHcdirhxKK1RVURVoacnI/XAdwqmWcscNiZ7LiRWgNzhu3pKsGL1xxXQbRgGPLgNcWxGUcxw1O37RuWfhb/AMMdjPpDa4aiGkbE0yE7U5j6A/cOpw2cVz3Ii2fD50GL1Zll0RuAe3U8Jwl7uqcNRGI2EFPm3NQ8mZqcplRRYMjNV6jyM8YH+0FnVXTL1xWcVIXi9WsCEIQAhCEAIQhACEIQAoc5d6Snu/TXMPUxlDnLvSU936a5h6AkR0M6FlPX83GTZFKUuhnQsp6/m4ybIyTRslrKVgJw+6kmK0ta4MN+dWh1p4ykxHBJDn9Zw4KOl8tPaUVzgcBde0fik6PinG0Wipcai6ldXBJswaOodpF+rYkjo8a2F6qgghH9Xi/Zz81w4rpUtG/o7v8AhJHovXLoJo4cU+Om8ySiO2Qyls7Saa91q+DiQ5uFdEFM8YZzNYK6zZNotjMa4fs3sDmkYt3KO8jNEgVN1F0Xo6tM+BiQiSPBODm1/skqnr/tLd/sdN8aAOa4gEXtdrGy9bqQnM/qu88exw2hLspFZHbmvOIrUC8LI8TjQqZh8KM8Zrh5zRv3LcWyo+T11DQvVSP5oql0uUIQhACEIQAhCEAIQhAChzl3pKe79Ncw9TGUOcu9JT3fprmHoCQ/Q1oWU9fzcZNcYpU6GtCynr+bjJqjlJo2S5lRgCNhSI2JnOfW6g/NdBygHVBptSCIVIj6HUVGujLAtEdR2wf5pLtdvWqNYDgni0QPBOG75pSiSj4sFxIq6HeKawTgkzVpeNe3AFBXkE1APoVbwj+r/wAUNxTbOOrZ8Uf4fyqlJovTfJt8JKRGbYbgj+s18IUm+4J0yPeYbHvJ8+g40KULJlC/Hqs+9XWNya4EWlABRoFAN21U0jr4eLMtOlCDXAJ8sG1c8ZpXH5Oa30TZk3alCAcSbiia4huOqgr1YcpNhwpXrUWYFeXrnubPr1CELWBCEIAQhCAEIQgBQ5y70lPd+muYepjKHOXekp7v01zD0BIfoa0LKev5uMmmYSt0NaFlPX83GTTMJNGy0WUP7P0pCcKOdffmlP2UP7I8QkGOaPO4H2KDoywJ/wAx28LFyYzXZ7AK6qehX5mKC12PmmmzBUZCyxLnUxLgdu1TUvxobakGwndUUBJ9BWtKeukWyhCcHDBwDx+aRqLY6MXsWzimrJqLUFu0U9tUqRCt3k5Go5bfgrVxjmxHM1NcRTVismFH2H5Kxav7eJj52rgrWfmglzqD5p58Qrcwpmn/ALqttZ9shrm5nWcDSmr0pRloT4xowEN1u1ngmaz5JsFop523X7UXjZnv0+WTlO9rhnjOBN+0DYukyccRGh7TUEVXBmRHEjNNCLydgXS8lbba6HmNN7QKkm6u5GNWUnl8Xfh2C9VqBFzgCFdXS4ghCEAIQhACEIQAoc5d6Snu/TXMPUxlDnLvSU936a5h6AkP0NaFlPX83GTRMFK/Q1oWU9fzcZNEwk0bLS5QH9CTvC5+b4hrrBC6HbLawz6D80hzbQIoXPV8tHOmge0XtF3BbDIH9pUbR+CpmpZtHO10J9Kt5DOvrgc8gnUkqv8AD5l5ZAmJRzwKuYKjbmrhzxRSZk258PNdQh4LTvBFFH7K2yjKTMSC7U6o2FpvCe5/JYbwa/bKXYyzrEi0eOICwoyol4+Y6qz6tWzmpB8eM8wyAM6la40WTKZOX1iHOI1agsOTtLMN2GN+9bNlpl2ui394XkbSHDbDFAN1wVcOHW/UsODFreSqJu0vutwwcdyzjLeNuxrXdXGuO8bE7ZKshQcGg1xqKghIMo7NwW/s6eLbgaa21/AqkR3bXXJV7S3q0oNivpLse1yNe6n5JulZgPFQVaXrl1ni+heBepiBCEIAQhCAFDnLvSU936a5h6mMoc5d6Snu/TXMPQEh+hrQsp6/m4yaJhK/Q1oWU9fzcZM0yUmjZa60hVh4Fc+tFvXaSaX3byuhTvmO4Fc9tYdYbjVc9Xyx5o0a47lg5FCgP/MKzogBB14rAyMON/8ArXXelIq7ZJso1m9o9tFzPptlAIkGMBQuaWOO2mC6VLvuaDiGt+a5x0nTAmIzoOpjQ1h2PxVr/inj831yeKLt6wX8FmxwWkg4i48VgxHpc/HXa9YVsJZ1AsaG0UqrrmmoBwOC3id1xm+NV6o9KyJZowP+a18JutbBhpQo4nf1t5KNdfquPBZ0KJS6u8H81o4MSjqHAhZsKPUbwtZTPKT1KOBoDcf7rtacbFtehF+48VzKVmL6aj8iFurNnqUB1n2Fbm8TsdkgRQ4VCuVSrktadeo4+1NQKtL1HU5XqEIWlCEIQAoc5d6Snu/TXMPUxlDnLvSU936a5h6AkP0NaFlPX83GTJMlLXQ5oWU9fzcZMk0UmjZYE1gf51LnNqReuKanLokwbjwXOLWpnka86q56vl459Qab1q8j30v2RjX/ALlkl5FdYrfRYGR7iXRB/in0BLflUdzz6Nz9QZnegNqFxu05ove55NS5xd6Kro9uT5hSBP3iBCBrqOK5VGOPBNaWNRa8p4TrMoHi81uBC1UtZv3omOoBb15uruWG3V7E0P7fjEEOlw2KstqK7PzVbm303qqEMRuWlUNaslhuWOLvZT2K5DegL5cshsWh4rBc65VZ63gbGFHothLzOvbRy0jH1WZAiXAa7x80Uv09WJPFrga7E9yls/pjCdUg0LTsquWWVHq4CordS+i3k1bZhRC0VBDW1NK3bil9rD58ft+Oqgr1INlZRTEwc2XGdTEkfiniTzsxuf59OtxV869o5vJ4/Sr6F4vUyYUOcu9JT3fprmHqYyhzl3pKe79Ncw9ASG6G9CynCPzcZME25L3Q5oWU4R+bjLezhSaNlhR3Xfzeue2qBnONetnG78E+xnXHguf2w6+tx61CVz8/V8sSWYaE1vqtbkwS2NMD++CFvJRgoaEJZseZpNxhtN3oWc/Kp2HDKO1S+HDgnBgzjvJwSvFiXcVkT8WpN+JqsFy3n4xQcKLFcLuBWSVQQmgYsYX1XjLnbleeFQ4LQofd7fxQMVVEFQDuHtC8bqQHoFyBgqmjFAYaYLZQuy4wWRKuqTxVmC3BZMrBznFuFdaKOLMdmcRmvINaVGpbexp+LDeGRTnw7vPFajUQdq00lLvcSIVKB5veaE01rqOROSjorBFjkZtagEX3HVuWSd/D3frOmzIuTDIRfmGGXnA3VbqTGAqWMoABcAKBVq8nHFq9vXi9QvFpXqhzl3pKe79Ncw9TGUOcu9JT3fprmHoCQnQ9oWU4R+bjLdTpWj6ID+pZThH5uMtxPuSaPlgRzceBXPLbBbUAVOcugRDUJItk3kDaoz6tGJZ8rWrnE8BdqStJDNnHU2k/Ip2kWdV22iVJSB/SXu1gXIzPvTMqOrT24caLKiQ1S9lw4rZBGIQqHBZngVS6Dfgt41hOh1VrM/Cq2HgfwVHgMOCxjFa2rfn7UNh3LLhwFU2XQxjw4VyuQYN6zIMvfhqVyDL3hBmJBhYXLZWRL1it4+hVQpXHj8lt7IlqRG7z+SGdbHJvJNkSPnvuh4BowxquqwYQY0NaKACgpsSXYYoW6utRO7VTER8t69Xq8XqokF4vHmiGFAVKHOXekp7v01zD1MZQ5y70lPd+muYegJAdER/Uspwj83GW4n9a03RDoaU4R+bjJgmodUthsl+NHIS1arQaml9U3TEqFp5yys43OpfhtU7FZWuk4FGE7kvy8r+neaavzTiyWeBmACm0q1EskN633jjsRw3S9El9ytulrhdrW/dJ7l74ldhrRJ+MtaDxVeulL1v/ABLcqjI4XLeDpc8UvVDpO4FMviO5HiFxuRxnS3DlqFX4Mot4JC/BX4Ujfgjg60UKUvCyYFn9apW7gyO7Wsp0nfgs4OtGZX5rNlIFC3cfyWw8UqQKLIhS3WwRxtquzQQfSCneC6oB3JTlYKapPzG8E+E9rq9Xi9TpqHoYvXLxiArUOcu9JT3fprmHqYyhzl3pKe79Ncw9Adm6MMrJKXsqWgx5yXhRW+GzmPeGvbnTMVwqN4IPpW+jZbWecJ+W94FGFCG9SSiZYSB/f5b3gVh2Vkj26W94FHRCX1jfapEfa2R7dLe8C9flbIuFDPS3vAo7IR6we1SFOUsh26W94FV9ppDt0t7wKPCFvB7VIkZT2f26W94FV9qLP7dLe8CjohHB7VIv7UWf26W94EHKez6f16W94FHRCOD2qRX2ns/t0t7wK4zKmz+3S3vAo4oRwe1SS+1ln9vlveBXXZXWd2+W94FGhCOD2qSzMrbOr/X5X3gVz7YWd2+V94FGVCOD2qUMHLSzh/tCVw/3gWxg9IFmhoH+kJX3oUTUI4y1LXyh2b/EJX3oXvlCs3+ISvvQokoWsS2HSDZmu0ZX3oVQ6QbM/iMp70KI6EBLnyg2Z/EZX3oUW8sZhsWfnIsNwfDfOTD2Oaatex0Z5a4HWCCCtUh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t0.gstatic.com/images?q=tbn:ANd9GcR_QBK2nsSgz7rUrUdmcNKTx3R8V1cyY-0VEZ8dyPpYIwEv2P1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2492896"/>
            <a:ext cx="2808312" cy="331236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demedicina.com/wp-content/uploads/Mitos-y-errores-comunes-sobre-el-VIH-y-el-SIDA3_thum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99" y="2492896"/>
            <a:ext cx="2897215"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76881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056089092"/>
              </p:ext>
            </p:extLst>
          </p:nvPr>
        </p:nvGraphicFramePr>
        <p:xfrm>
          <a:off x="457200" y="404664"/>
          <a:ext cx="8229600"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95219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548680"/>
            <a:ext cx="3466728" cy="2952328"/>
          </a:xfrm>
        </p:spPr>
        <p:txBody>
          <a:bodyPr>
            <a:noAutofit/>
          </a:bodyPr>
          <a:lstStyle/>
          <a:p>
            <a:pPr marL="0" indent="0" algn="ctr">
              <a:buNone/>
            </a:pPr>
            <a:r>
              <a:rPr lang="es-CO" i="1" dirty="0" smtClean="0">
                <a:solidFill>
                  <a:srgbClr val="FF0000"/>
                </a:solidFill>
              </a:rPr>
              <a:t>Este es uno de los más grabes problemas que enfrentan los padres de hoy a nivel mundial</a:t>
            </a:r>
            <a:endParaRPr lang="es-CO" i="1" dirty="0">
              <a:solidFill>
                <a:srgbClr val="FF0000"/>
              </a:solidFill>
            </a:endParaRPr>
          </a:p>
        </p:txBody>
      </p:sp>
      <p:pic>
        <p:nvPicPr>
          <p:cNvPr id="1026" name="Picture 2" descr="http://t0.gstatic.com/images?q=tbn:ANd9GcRN2zCGYFstjDBx0OhQU7_arOKWaXaFdWR7O0mk526yKQ_qw42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332656"/>
            <a:ext cx="4968552" cy="3168352"/>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23528" y="4149080"/>
            <a:ext cx="8352928" cy="2308324"/>
          </a:xfrm>
          <a:prstGeom prst="rect">
            <a:avLst/>
          </a:prstGeom>
        </p:spPr>
        <p:txBody>
          <a:bodyPr wrap="square">
            <a:spAutoFit/>
          </a:bodyPr>
          <a:lstStyle/>
          <a:p>
            <a:pPr algn="ctr"/>
            <a:r>
              <a:rPr lang="es-CO" sz="2400" dirty="0"/>
              <a:t>En el departamento del Meta Colombia, una niña de solamente 14 años dios a luz trillizos, cuyo padre de 20 años está en una </a:t>
            </a:r>
            <a:r>
              <a:rPr lang="es-CO" sz="2400" dirty="0" smtClean="0"/>
              <a:t>situación económica difícil, </a:t>
            </a:r>
            <a:r>
              <a:rPr lang="es-CO" sz="2400" dirty="0"/>
              <a:t>además por haber tenido </a:t>
            </a:r>
            <a:r>
              <a:rPr lang="es-CO" sz="2400" dirty="0" smtClean="0"/>
              <a:t>relaciones </a:t>
            </a:r>
            <a:r>
              <a:rPr lang="es-CO" sz="2400" dirty="0"/>
              <a:t>sexuales con una adolescente. En solamente este departamento según las </a:t>
            </a:r>
            <a:r>
              <a:rPr lang="es-CO" sz="2400" dirty="0" smtClean="0"/>
              <a:t>estadísticas </a:t>
            </a:r>
            <a:r>
              <a:rPr lang="es-CO" sz="2400" dirty="0"/>
              <a:t>han habido 1568 adolescentes embarazadas en el 2013 hasta Septiembre 3.  </a:t>
            </a:r>
          </a:p>
        </p:txBody>
      </p:sp>
    </p:spTree>
    <p:extLst>
      <p:ext uri="{BB962C8B-B14F-4D97-AF65-F5344CB8AC3E}">
        <p14:creationId xmlns:p14="http://schemas.microsoft.com/office/powerpoint/2010/main" val="58529361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marL="514350" indent="-514350"/>
            <a:r>
              <a:rPr lang="es-CO" dirty="0" smtClean="0"/>
              <a:t>Algo </a:t>
            </a:r>
            <a:r>
              <a:rPr lang="es-CO" dirty="0"/>
              <a:t>muy </a:t>
            </a:r>
            <a:r>
              <a:rPr lang="es-CO" dirty="0" smtClean="0"/>
              <a:t>importante: </a:t>
            </a:r>
            <a:r>
              <a:rPr lang="es-CO" b="1" i="1" dirty="0" smtClean="0">
                <a:solidFill>
                  <a:srgbClr val="FF0000"/>
                </a:solidFill>
              </a:rPr>
              <a:t>Las </a:t>
            </a:r>
            <a:r>
              <a:rPr lang="es-CO" b="1" i="1" dirty="0">
                <a:solidFill>
                  <a:srgbClr val="FF0000"/>
                </a:solidFill>
              </a:rPr>
              <a:t>infecciones de </a:t>
            </a:r>
            <a:r>
              <a:rPr lang="es-CO" b="1" i="1" dirty="0" smtClean="0">
                <a:solidFill>
                  <a:srgbClr val="FF0000"/>
                </a:solidFill>
              </a:rPr>
              <a:t>transmisión </a:t>
            </a:r>
            <a:r>
              <a:rPr lang="es-CO" b="1" i="1" dirty="0">
                <a:solidFill>
                  <a:srgbClr val="FF0000"/>
                </a:solidFill>
              </a:rPr>
              <a:t>sexual. </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4115124245"/>
              </p:ext>
            </p:extLst>
          </p:nvPr>
        </p:nvGraphicFramePr>
        <p:xfrm>
          <a:off x="457200" y="1600200"/>
          <a:ext cx="8229600" cy="4853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637319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706670041"/>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772520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lvl="0"/>
            <a:r>
              <a:rPr lang="es-CO" b="1" i="1" dirty="0" smtClean="0">
                <a:solidFill>
                  <a:srgbClr val="FF0000"/>
                </a:solidFill>
                <a:latin typeface="Agency FB" pitchFamily="34" charset="0"/>
              </a:rPr>
              <a:t>A </a:t>
            </a:r>
            <a:r>
              <a:rPr lang="es-CO" b="1" i="1" dirty="0">
                <a:solidFill>
                  <a:srgbClr val="FF0000"/>
                </a:solidFill>
                <a:latin typeface="Agency FB" pitchFamily="34" charset="0"/>
              </a:rPr>
              <a:t>continuación conozca algunas de las </a:t>
            </a:r>
            <a:r>
              <a:rPr lang="es-CO" b="1" i="1" dirty="0" smtClean="0">
                <a:solidFill>
                  <a:srgbClr val="FF0000"/>
                </a:solidFill>
                <a:latin typeface="Agency FB" pitchFamily="34" charset="0"/>
              </a:rPr>
              <a:t>enfermedades más </a:t>
            </a:r>
            <a:r>
              <a:rPr lang="es-CO" b="1" i="1" dirty="0">
                <a:solidFill>
                  <a:srgbClr val="FF0000"/>
                </a:solidFill>
                <a:latin typeface="Agency FB" pitchFamily="34" charset="0"/>
              </a:rPr>
              <a:t>comunes.</a:t>
            </a:r>
          </a:p>
        </p:txBody>
      </p:sp>
      <p:sp>
        <p:nvSpPr>
          <p:cNvPr id="3" name="2 Marcador de contenido"/>
          <p:cNvSpPr>
            <a:spLocks noGrp="1"/>
          </p:cNvSpPr>
          <p:nvPr>
            <p:ph idx="1"/>
          </p:nvPr>
        </p:nvSpPr>
        <p:spPr>
          <a:xfrm>
            <a:off x="457200" y="1600201"/>
            <a:ext cx="8229600" cy="820688"/>
          </a:xfrm>
        </p:spPr>
        <p:txBody>
          <a:bodyPr/>
          <a:lstStyle/>
          <a:p>
            <a:pPr marL="0" indent="0">
              <a:buNone/>
            </a:pPr>
            <a:r>
              <a:rPr lang="es-CO" b="1" dirty="0" smtClean="0"/>
              <a:t>VIH (virus de inmunodeficiencia humana): </a:t>
            </a:r>
          </a:p>
        </p:txBody>
      </p:sp>
      <p:sp>
        <p:nvSpPr>
          <p:cNvPr id="4" name="3 Rectángulo"/>
          <p:cNvSpPr/>
          <p:nvPr/>
        </p:nvSpPr>
        <p:spPr>
          <a:xfrm>
            <a:off x="395536" y="2417305"/>
            <a:ext cx="4572000" cy="3785652"/>
          </a:xfrm>
          <a:prstGeom prst="rect">
            <a:avLst/>
          </a:prstGeom>
        </p:spPr>
        <p:txBody>
          <a:bodyPr>
            <a:spAutoFit/>
          </a:bodyPr>
          <a:lstStyle/>
          <a:p>
            <a:pPr algn="ctr"/>
            <a:endParaRPr lang="es-CO" sz="2400" dirty="0" smtClean="0"/>
          </a:p>
          <a:p>
            <a:pPr algn="ctr"/>
            <a:r>
              <a:rPr lang="es-CO" sz="2400" dirty="0"/>
              <a:t>A</a:t>
            </a:r>
            <a:r>
              <a:rPr lang="es-CO" sz="2400" dirty="0" smtClean="0"/>
              <a:t>caba </a:t>
            </a:r>
            <a:r>
              <a:rPr lang="es-CO" sz="2400" dirty="0"/>
              <a:t>con las defensas del organismo ocasionando el sida, la etapa final de la enfermedad. No todos los portadores del VIH tienen sida</a:t>
            </a:r>
            <a:r>
              <a:rPr lang="es-CO" sz="2400" dirty="0" smtClean="0"/>
              <a:t>. Aunque </a:t>
            </a:r>
            <a:r>
              <a:rPr lang="es-CO" sz="2400" dirty="0"/>
              <a:t>no tiene cura, se puede vivir bien mediante tratamiento</a:t>
            </a:r>
            <a:r>
              <a:rPr lang="es-CO" sz="2400" dirty="0" smtClean="0"/>
              <a:t>. Recuerde </a:t>
            </a:r>
            <a:r>
              <a:rPr lang="es-CO" sz="2400" dirty="0"/>
              <a:t>, si se tiene otra ITS hay un mayor riesgo de contraerla.  </a:t>
            </a:r>
          </a:p>
        </p:txBody>
      </p:sp>
      <p:pic>
        <p:nvPicPr>
          <p:cNvPr id="3074" name="Picture 2" descr="http://t0.gstatic.com/images?q=tbn:ANd9GcRWt3hOE9PF6URwaEunDTnfe6Rn9YmjmEgKRr9Xcvk4F7f4BbFCkFbQnlw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2492896"/>
            <a:ext cx="3096344"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09813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par>
                                <p:cTn id="16" presetID="21" presetClass="entr" presetSubtype="1" fill="hold" nodeType="withEffect">
                                  <p:stCondLst>
                                    <p:cond delay="0"/>
                                  </p:stCondLst>
                                  <p:childTnLst>
                                    <p:set>
                                      <p:cBhvr>
                                        <p:cTn id="17" dur="1" fill="hold">
                                          <p:stCondLst>
                                            <p:cond delay="0"/>
                                          </p:stCondLst>
                                        </p:cTn>
                                        <p:tgtEl>
                                          <p:spTgt spid="3074"/>
                                        </p:tgtEl>
                                        <p:attrNameLst>
                                          <p:attrName>style.visibility</p:attrName>
                                        </p:attrNameLst>
                                      </p:cBhvr>
                                      <p:to>
                                        <p:strVal val="visible"/>
                                      </p:to>
                                    </p:set>
                                    <p:animEffect transition="in" filter="wheel(1)">
                                      <p:cBhvr>
                                        <p:cTn id="18"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76672"/>
            <a:ext cx="4824536" cy="6120680"/>
          </a:xfrm>
          <a:blipFill>
            <a:blip r:embed="rId2"/>
            <a:tile tx="0" ty="0" sx="100000" sy="100000" flip="none" algn="tl"/>
          </a:blipFill>
        </p:spPr>
        <p:txBody>
          <a:bodyPr>
            <a:normAutofit/>
          </a:bodyPr>
          <a:lstStyle/>
          <a:p>
            <a:pPr marL="0" indent="0" algn="ctr">
              <a:buNone/>
            </a:pPr>
            <a:r>
              <a:rPr lang="es-CO" b="1" dirty="0" smtClean="0"/>
              <a:t>GONORREA: </a:t>
            </a:r>
            <a:r>
              <a:rPr lang="es-CO" dirty="0" smtClean="0"/>
              <a:t>Es ocasionada por una bacteria llamada gonococo. Se puede reproducir rápidamente en áreas húmedas y tibias del aparato reproductor tanto femenino como masculino. También puede crecer en la garganta, los ojos y en el colon. Es curable pero puede dejar secuelas para toda la vida. </a:t>
            </a:r>
            <a:endParaRPr lang="es-CO" dirty="0"/>
          </a:p>
        </p:txBody>
      </p:sp>
      <p:sp>
        <p:nvSpPr>
          <p:cNvPr id="4" name="AutoShape 2" descr="data:image/jpeg;base64,/9j/4AAQSkZJRgABAQAAAQABAAD/2wBDAAkGBwgHBgkIBwgKCgkLDRYPDQwMDRsUFRAWIB0iIiAdHx8kKDQsJCYxJx8fLT0tMTU3Ojo6Iys/RD84QzQ5Ojf/2wBDAQoKCg0MDRoPDxo3JR8lNzc3Nzc3Nzc3Nzc3Nzc3Nzc3Nzc3Nzc3Nzc3Nzc3Nzc3Nzc3Nzc3Nzc3Nzc3Nzc3Nzf/wAARCACpASoDASIAAhEBAxEB/8QAHAAAAgMBAQEBAAAAAAAAAAAAAwQBAgUGAAcI/8QANhAAAgIBBAECBQIFAwMFAAAAAQIDEQAEEiExQQVREyIyYXGBkQYUI0KhUrHBFTPRFmJywuH/xAAZAQADAQEBAAAAAAAAAAAAAAABAgMABAX/xAAhEQACAgMBAAIDAQAAAAAAAAAAAQIREiExAxNBBCJRcf/aAAwDAQACEQMRAD8A3tPe1ecbUWKJwEI+QfjCc3yePGWR6FaCNd9cYpM12LqsOzH9sSnenJB74wii0+7fd+MzJiy8++PzSDkki8zdQRff3wCsSLmRmLYnIdxPPGHnezt5GKM+2zdYAA5eSb6GAkAyzyFhxgmG494BS3jPKMg3QrLjisw1FyOLGSgsi/3zyqLN19z7YRaJ2gBUvu8DKRRdQy0Q36+32xvTRNIDqJTUcZqMHon2xUfNIrEfJ4s3++XLguY1ctR4C4OFEg0krzHeSaJrbeakv9PSxqP6YQdKez7nFdBDtkEu0PEoJCn3yNXPvkMcRJ/1X/nDxBSLpIStgcnzhXR2TaKKobck1ZOU027YJmO8g/SfH3wk8ghDRK1g8nns5v8ARgKEr8xPF+OTeB1TgmgT8or84YPShVAfaLPHnFZt5UHkkknA3oKRQfMBYHHtlnbcxDVZIojxhYtO6rvI+U+DgJ+GIC9HBVGdAXU2UNXZJrrCRxbRubhiOMiMWQKHOHDIqlR/nMjUAeNN7N4POUMXRXkeMODxQUEXzeRGoo8EMvI9sFmxKhBYsEAd4xplugG2i8oWHN7ipFmvfC6P+swWNGZiaAUd5rBiPJHxTHcB5wckIPjnGUjmUhTEytu28qe/bGI9HqJmULA5L/SdtA46ZOUUYE+no8g/nM6aGic6abRzlgBBIb4FIecztZo5YoxM8RVGYoCe7HYrDZJpHLa/TbheYeq09E1nXauHg3mNqIQWPGOuHJ6xpnNyKVODzT1kFWazP24jjshZ+hkakBUc1kGVi3QU4BJtyAI115yJZWI3MP8AFZk9HrpaLTTgEndz7YlNNfnF9TKbUjyMSl1RqgbODIDQWWamO44lNKN3HkYGefd2cUlmo8nDZNotNLyR5xSRt3eekZlQPRpuji7SWTzmsQuSBkAiyMFu546y4XcD4rBZki9WRWXqqoZWOM8ff794YEqDY56/GGx0jxFEiwfc4bTfLIFsFBTMreR7YIkA1QHvhowthQSx8UMUojzfOWkA7/tHQHjCaSBviKFsSXxx0PfIQCWcRAhmJ5Y9DNKOaDSQvsszgAWRhSGT+iuomk0xEagBq7Xi8FBGWlJc3ITZPthoNHJMp1DOu7cdqk9D3x6GNY45D7g9jknDQxChQu173MbasBt2s7O6kAcD3zyOVnJdjT8m8p6hIBEVVvF1mb0YqERfqJ6HR85FB5ObA6oecTMjuAbv2F5UPIrUT+l95PIejXUCRGJ4ABK/fFNZCqpvBsk9jxiyz2oJc7luh9sj+YctZ+kij7Y2VoVlko/MSDVADKkHcOsLHHGYzyCwomjgpnAHHOagWEQLyFAJHJ56yhJs2L48e+DjDcgcc3hDXVc9msFDKR5iSdo/bHvSNSui1RkkV9rxshKHlQR2PviC1V2MKbaIys17eK64wGZ0em9W0qGMMmqf4Mm+MswJb5QOfbrHYfX9KigCGYAhb64oEGj2e85CL4hphwCLBOOad9o+Y7jmJuEWdBpPX00uqjZo5ZIkhEXJ5Bu7/XMb1vWD1LXyalI9gaqUn2H++Clex3z4xez02MiTirFNRFYN5kamGjeb0gA7N5natFN7RlUQmjn9dFamhmQdO150uoitTmcYjfWMc0o7PqkbbUWzXHjBPqpEDbTx9+ch2IThgOAecTmcjkUb9shej1VwFLM3Ltd+BiEsqUbvd4y2pmYyHse2Z8svZ7wCtkSykNeKyzEn3yHfdwePzir9nbZw2SbLu7WBZr2yhcL9zlDzYu6ynbUcwljEdtQ/zjMQsHjjFobHisciUgisKGTDIlghRyejlkSm5aq9x1nlJVePq8HGEIlX2YA+fqwtDooioxJY2/YPj9cAZZQ3wIiQSe8neSfggfO57HjGdNGNKCZhZ87sFDWPaKGP02Mu8iyOPAF84vH8SRn1BQO3Pykdg/8AOTJKks28/LdUPGXEwX5F6H++ZsdLQSPVxwgFbZfHuPtlm1TSElWFe4zN1MTK5khUs1WyeG//AHKwFZk3aZ+b5vv8EYrbGWtB5dQzEEsflbJmYyqWYk7R39sTOoP80FnIQXz7Gs0naAxjYR+L7xRk7FUG3aBwKyZCPP6ZTU6tIl4XcfbM+f1OcsNunBNVZIoYAS9Eh4vtI5o9gZVZS8hNFnPiuL98QCanUJ8RpVWvqA7w0TbRtt7rDwlnkPM0UQPxX3PXKqe/zkrqUlO0gLuA/SsyZxILKqFUeWbnKROVKn4os/brGTYua+jdd46BRdv3J5OQZALoWfY5nrNus7izj/OXRiCA5wsKkOBx0B46GXQkR2W+Unk4muoXfSfMBhGnsKLUBcwylY/BbkAEhGO2j1kxyRrOYzVAVeLwam6WJuB22VmAE29XB7JFYDKWx5iD5+UdHIKng3iyluCW/OMxsu4C7woDKmP/AFYtq1FEY+1FgK/XFdXH4ykSE+GRMvy4mUGabpdisW+EfbK1Zzs6XV6kCNQ1B1AqvIzPn1LirPftgdRMxA3CyAOcUfVmgGr/AJzkbPQXAk+o++KO+7yMrJKrA32cVaTx3gsRnpZPm7wEktCwecpK5vbWCZwwHYAxkRky+/atA375ZDYsm8rXAAFC/OSnDHijj0Ih+CjtI7x6Ib+Dd+Mz9OwPFZp6YAEM/wBA7vMiiC/COwkmh98ErvuKxfq3thJJhO4jhNDND0/QxmVEkpd3j3++Ho4sNNqYNskQWQnnYwq/xnpPVdLqQVdTHIBRRhmrqjLLL8CCPfIp4KC+vbMvWaFJoxqJ2Hxr4NcnFlKuDxixRI2eS9O5Cf6TyMHLBqI5SBJssbleP6WH4OMaQIrWwvae8tqtVHuraB+MleimJWN9VGoMrgkDxXOUYQib+YRSjMBuF3Z8nFZtaqimdVr74jN6tpkPMgP2GLv6C3FdZraiWGRg4QLQqu8IuvEWmaJQtN5rkfj2zmZPXYh9CFvzxkRerPK1Ig5++ZKRN+vn/TallaQck1gCpFc4GN9XLW1BkSvrIyQ0YscYcJG+WA2s7oOKyG1UnmszDrZ1NMgyw9RH98ZGCmjZwZqQzsxIQAH3q8sYV5+Kycm7PeJQaiOTlDz7YaT+oeehhUq6bBPgRhGvELsT7Lg/5SRyDIXr2vJjkaIgxttI8jvGR86gqbHkk46lZOUGgr6dNPofjrqdMCDQhDEv+1ZkLJLqJwgJq/GMahd42hqX7ec9FG8SWEKnx4xm7Jq76aEDfCHK1s4F++GlmD0wFDqvOZlSEGSVyWJs2cZilZowpNgeK5xfssjQjAKgngHxjUKndYH7YlCSegQPbNHTKxHtjDFwLNMDeCnXxjG0g2x/TInT5bOPAn6GXIpVxkbR9sNKhJ4yuwZdHKzOl1AIJ/GKTyozEr+t55noiqPHWKuxJsCgc4bO08zGsFIxPAOWvKyUO6HPV4UJJi8hJPeTHsLqHHy+SMq/1m1/AGWVbr2xyLC8AGgT7ZSMEubsEYwkZCkMLs9jDRabddc8WaHQ9zjGSJ0y88eT3mgyM0QoHg81iyxpDSBt5NfSM2PTiio5disYNhXPOBjo96f6eYhFNPGSrNewNTEZsaVXj1nxljRVUnari6H/ADmc3quliWlkLc2aHZxHWfxA0q7IRsHv5OI5VpFImvr9fBplMcLXISbe+cwtb6oPh7CRQzPkaSQluST75aHQ6aSFn1UkrTBhshUUpHuW/wDGBW+lHKloTl9Z+GxCW34zM1nq083/ALP983p9Hpm1KSSaNVhqjHASp/IJvnM2T0iDV+pSQ6PVFLFwLqAAXP8AoJ6v298eME+M5Pb09V0zdJodZ6jDq54fnTSx/ElJbkLdce+Z54zS9XmnPqExl040klBXhRdgFCusz7F8ix7Y0klpHGm3tlcbQajQmGWWJlSVdybhW4e4xUcHjGtXqp9c6NM7NsQIgJsKo6A9hgSQbOl9L9Xg2j4m0X4HYzY+Lp9SoEa2b6PnON9F0iTa1U1O9UALHatngccZ2enhWoJUjZQ3MnIpcZXR0+LcgOp9Mjn/AO1Qf2zD1Gi2sQRRGdtpk0zzgowBvziHrPpjI5kQBr724so3w6cTi5IXibdHYIxvR6tnISTv3w80VnacTk0xVwV/xkmrArg7Q+1+MgSuBtB4OHj00whDsp21YNd4o7pu47xVFplpSTQ9p/hghpGrIlmMso2klBiojkJ5Hy948iqVHFfjK3oio2yrEMAP8YfTFWJoUQOskCMIxPNHjPIoKkjs9D3xN2VodhHAvNHTn5qF0MzNKrlefGaembbV1+mOmGhxmJ6UVgph8v2wjutCqvBvVG8pEjPgpInJIOUoYSQjzgcuuHNLpy7NxwcExLKAD1kSX4zy+3AzhOopZ8nKhUL/ADsVWu+8luR1lCD3tJGMhJLRUOZH+Y4eNRQo1uPWBfhh8O6Pf2w8XPXYxrJpbG4V2/Ldm/GNxyJD8QbSxdaPNfviUTbRYu64w6MSjHn8e+DIqkjS9P8A6MpleFJHZCqq44S/IrzkzQlUJbkn3xnR6iOaAQCNEKjgn6mP5wM0gY02MnYjsxtTpmKltxAvoYVNGIlsq26vOPGRoC7JR3KVNqDwcEJ3mI3yMxoAXzwOBhaRoJ2N+naifTQvDDFCfjGi7oC1ewJ6GOav0JovR19TTUwNchV4VPzIf+cJ6dq9HptNIur9PGoLVtYsVK/qMR18mk1E2/TQtAtfQ0hbn84uq2zoSd6Q3ofTfTtX6ZPNqPUFh1MfCQMv1n85geo+kP8AAWV4nRX+l9vB/Bxlg275RxjUfqesihj0zSGTSo4Y6eTlG/TEyQZQyOO9Vh1+qMbaiVp/hLsRm5IX2vzmamhnc0kZJ9h3n0DUj02eOaRVl00rOSkQG5AK6vvvAf8Ap+aXYU/l3DgkETqOhz5x1K+nJP8AF/hg+n/wR6/rY1li9PdY26eRgg/ycjS+lN6b6oF18Uc4hf5okkBDkeLHjOjH8P8AqQSOtJqWSRdyFbII/wBsNof4Y17zMv8AKSx0Cbddt14F+ce0uISP47vbE0Sf1D1F9TJGpnlPCxrQUeAB7AZ0uk9IGg9O0/qmo1Ri+ISVRQCTR6H3xSDUt6FqJUjJTWI+1JKFAVyCCMz5J5tQzF5WfktRPFnvjJTnu5dO/wA/JRVR4dR6T6noNRO8vrkQnVm2wsIwGAHk1V4T16OD+ZZtFXwJFBQL+M5WFZpOY0kZUItlUkL+T4zr9JpVOiRtbOiKG+leXP4H/nH85N9BOMU7R899Si2ztxV9jBaWLc4YkfLzznSeu+nLK7Tae9t8AnkZlwemyEXYyU/1Y0IORow+ovq9LLppgCpBCAAACzfAzAX01jIaHIzVgXbOFI4B5x0QN8QbFvdhjJy6NPzjHgpFpN8INcqKIyjwoF46PGbscBFEx7eKNjvMfXRGHVug6PIGVfCCezN1KlU4oc1Xk5eJyoVWTkdYTdvNFRwfOEKhj914485KivQ0QHY78kY5E1Vx17YpEtEE2MbjBUi658jCEYQW4PjPTkGq7yUBHNZL7KvzlIkZoUarsjI3j/Tkn6txHGRuXLxejmktnHnbQ/GDPBHWR2PxkKbOcZdMu688HKlDX1Cjltvy5BT5cJmTEEiB5+ZuMaSEABmBRfue8VWMOSA4Fe4y5UxEhvmI6N8DNYtUXJq6vvJEhAIQkAnk5R34CV+5yquFHi8xro2dJPGOywZxTNQNj8e+E1DFxuWioIAPRrxeZ0MquKoi/I84dCwBMig9VYs41aCnYdZOrXcM09BpUkG8JyehmV/SlCfDtGH1Ajg5p6OePTyKyyPJH5parBsomjSbSDaA4654xLU6NHs1z75vena3QvIxaJpzsOxK4LeLzdh/iD0uKGSHWQIwH0hYQL45FeMzgpIf5pR4rPm0mjljUshvBfA1BF7LGfRI/U/4cmEqanQ/DQcIFWzX5HnMTV6f0yVjJo9W0QJaopl6A65Hvk35tcZRTUuxo5BpdnDp+4y66mExGMwxVd7ivzfvmlqNMoAEkRG5QwJxKXQpQK8E9Xk82h35mhpP4g/lYRDHo9KUqju3m/03Yc/xMDV6DRH8q5/+2YbaKRfvnk0kxBpDj/LIX4ENa71JdVJvEEMXmo1/5OK/ES755+2T/KyAgFTzhBpWJ+ggffEc23bKR89BtP6jNFpzpoppVgZtzRqaDH75rx+ouyC1AFDvvM2KCJF+n5vfDQA2ODz5wr0lxB+KK2xh98jDm/bGUjJiC0B75VGX5d3fnDCSMGtwBykVu2LOaSpC0egqfew+Xwcb0GnHxNzDhTxeNI4MfuPGVWRY0Y31lVGjllNsrrZQgJ9s5HWalp5ZJuTRoZr+p60urBcx1iIBNfnnBJ/QkeloP6qEuAb84ZVClQBWeiKqLoXhSFbaQcX6LJFBQPy3weQPONI27lia9vbAqtdGmHWWhPPzA8nvAMx5VtPlbn3OUdflpu/tng4QADrLgbuSceJKQvsOz7YuQLxlyLK84Gssjna2cao4/ORto3kj2ySD3nOMmTHRsP0csR4BwQJwo88d+cAyKgWaA5+2EMdNtN2e/tkISvZ5yhYiyCee81mo8eSRXzZAUcAnnPfccHCpEoQu/Z65w2BopFIVahmnEolX4hskDq+syzEVa+wesaDMhJic7a8jxjJi0NAErRHR7vGFdwgjSxQ+az3gIpUPw+78/fHBy1cqfuKwqg7Jilmisq7RAcgqOScuJGFyiTfz8wN3zkMXRA7qwF0OOPzkHdNqSwpd4oEcDA4lIyZqv6qmvaA6txHHGNhZYwD/AI7OLPNG8hCni+L9szPnEu0ktR4++W1CMj7wpjB683k22VjOh939jQwUkgB569sUaVkRWLDgWcj+YsWV5vJtJll6mhHqKXteuiLxjSeoJA1vDHKvlXXg4lD8CcA7qarrCLEGIAGZQa2g/Kn01tR6jo9VFsj0OngPe6Nmv/JzM1M20kJzlhplQbmaj7DKsIVSyLJx3Fvoq9FHhWG2+rvHYLVbU1Q8Zkz6wJez9zlYvUhHe42WzKKQkvVsdl1TfEIDVhFZnFng5lrq0aTdQ2nLya3Z9HnHVEnJs6CLU/CisnxmRq/UypcX2eAMzn1srAqt2cDHGS1yGz5OFzFxbGYmknJLsdvsMKumcG2bivfC6bTAAEcqfvjbICSp78DF6UjGhJN0QqT6b4OM0U3MeV9sHqN6EDbS9c4wmwRxqTYI5o4L3RRLRQLbCg3PVYWIsbPB55sZ74YQhVY0eslLVgG9+GzWZnhQYixz1jC/KgPtizAbzZrDbrWspEjIpICx3VWB2NjDPQ98BvPtlUQZxanxhwOOOsXj5UHDBhQyNCxZYqOMgrX3y26xnr6BxWiqI2nsjKlQT74XrjxlDybHeAJUoKyB8vfP2zzMAtk/plQ27xhMGZlAUoTam+cJ8d9jhQG3d2OsBXI4wzIHQkMAR4GFMDQbSsOWI5HQ8A5pM5kRbP01bE/bMVJmjJ5w8czvSA0GN37ZkwUaUerZV+C5JDNYv+3IdwtGIEm+cXhHy93zzXnCqS8i/DB47vDkMhjT/Bp2nV2JHybT0bwu1vhngqDY5z0KRyrwr32SKrJM7fFJUmRIwANwxXGxkwT6ZWiAA+Ud8j98vpNGHDEmtqkrfR4y6yCRK2baPjx+mTLbQkNSsp58MwP/ABiuIyEINPK8AcMoVLP1fN+2eXVSKBwSP9QzTT4CI2y1cAhdo4IykMSiaOOQhV/uI9jiu0HEy/8AqE24+cltWWWmFfjNRnXThlMEbg9bxdD84vFNpIx8+nDE+b6/TBkzOJlPvnbbGrFj7YVfTZr/AKwZCPcZona24aaN1iu+uTntjsxpJQPYg0RjRbYGjKi0kjy7E6J7JxpNGVevrK9ge2NrpHK7wwVgOVYVf4wsDHb/AGgAG/uMdIFC66K33hVAr9sj4BeSwAi9ZtQamKNA0QVGr6r6+2KOU/mGdgb7IHnM4jomCBYG/pOWJ7B4yr2XLEkg9VxhZplKhVQKK455wXxPiPuN+2akOXEIZy71fsclgQBGood14P64ymwqOQfYnIdto2/6TwCM1BF1UyLwBQHg9Z7hRxd3yMuuyM3XfdZWQru9sCFZRieiMPGOBeB/vtjd4VCNvGViSkRJVGsXvDOTya4xYtz3lEQZxSHxeFjNMBgB4OXD0byRJMaVgPGXHPWA3cAjzhFYEcXgZSMgpH2vIPI4GQp4qv1ywoAXgoomCdCTQWyfGQFN84Syrbl78Xni12WPZwGPD6csnIAqhlRZ+4y4+XhRxd3gY6KPHbdg+2EShQF8Xf3zwXd+ckhlNVz1i2Gi8LNye1PY9scVNyM45Re7HZxPYQDXDH2w66hgPhbSqtV8d4LZqGoJCpUXS1yTyMM0YDWZEKsbIBxNHVbFDaRxxkbQTuVjt9hzWMrAPpvSIbXuyeB/5zx4DKzG/H3wEWoCH5gSAOBdc5V2YcMeuxjoaw6OAgNiwLIOWhaVp/6Rosel8YfQenT6ymZRHH7kcnOq9N9GihUUv6nvNjYVZi6T0h5qadj44U95qweiQIAVhX81m7FpUQAVf4w4jUAY6ho1oxo/TlUcIAPxlz6ajdKM1xFxZyyxqe8KgDIwpPTkrlB+cSl9KQ3aD9s6lolPvgJIVHXObE2Ryj+kxEVVfjF5fRiSCrEV1edU+lBNg4JoSO+sFBOSl9N1KEFqZR1WDKPGV3J17jOseMHgDBajSJs5AwYgyaObLghSpXjisrJK+/nkAfvmk/pO8MRYvqsTf0+eElgNwwOLGXogQkLqOOuhg3cN9q7yQXiJu1yh2yEsOCexi7DZN7SDfeWLMvRwRHvl0axRx4olJl2e1rF7HthJDt5xYvlUQZxwNLnlejgP7chfqGSIo0FNihhACErE07wozDJjSXWW3Hrxiw+k5A6wMdSGwLYZMg3sTQ/TF18/jJH0nFGyGVSjk182BXrIHWYdSDpe7qvvl2LCrBvF0+o/jPN2MWhsh2MfKM86EG/I6GKDo5TzmaA5Gh8R3jKBaJPJyeVKkCq7rM4+MsOsCRsx8tfv3xnQej+mPK/xpwWY+DnGR/8Adj/+YzsdF/2x+MdBjI6rTQBAOBx1xjgkZRQBGcvF3hD1lB8zpBqHrzho9SQOQTnJjoZZOs2TFcl/DrvjMxocfph03bffOPXvGExlIVy0dYFJ8HIK0Pm/2zmV+kZV+8OQuRvzbeh/ti7A7eQazn5sGPoOCwqR0KRfEPXX2yrx2a2nMGHzkf3nDZnM6Ax/Lyp/FYGSIEH5f0rMk4GXNYMhrU6MPxssfjM9/TF5pSMjycFJ9JxehyBT6F06JNYoxZWogjLanzmXPmFcjRLWvI7wJRr6zMPWLP8AUfzjJnP6emJ//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BDAAkGBwgHBgkIBwgKCgkLDRYPDQwMDRsUFRAWIB0iIiAdHx8kKDQsJCYxJx8fLT0tMTU3Ojo6Iys/RD84QzQ5Ojf/2wBDAQoKCg0MDRoPDxo3JR8lNzc3Nzc3Nzc3Nzc3Nzc3Nzc3Nzc3Nzc3Nzc3Nzc3Nzc3Nzc3Nzc3Nzc3Nzc3Nzc3Nzf/wAARCACpASoDASIAAhEBAxEB/8QAHAAAAgMBAQEBAAAAAAAAAAAAAwQBAgUGAAcI/8QANhAAAgIBBAECBQIFAwMFAAAAAQIDEQAEEiExQQVREyIyYXGBkQYUI0KhUrHBFTPRFmJywuH/xAAZAQADAQEBAAAAAAAAAAAAAAABAgMABAX/xAAhEQACAgMBAAIDAQAAAAAAAAAAAQIREiExAxNBBCJRcf/aAAwDAQACEQMRAD8A3tPe1ecbUWKJwEI+QfjCc3yePGWR6FaCNd9cYpM12LqsOzH9sSnenJB74wii0+7fd+MzJiy8++PzSDkki8zdQRff3wCsSLmRmLYnIdxPPGHnezt5GKM+2zdYAA5eSb6GAkAyzyFhxgmG494BS3jPKMg3QrLjisw1FyOLGSgsi/3zyqLN19z7YRaJ2gBUvu8DKRRdQy0Q36+32xvTRNIDqJTUcZqMHon2xUfNIrEfJ4s3++XLguY1ctR4C4OFEg0krzHeSaJrbeakv9PSxqP6YQdKez7nFdBDtkEu0PEoJCn3yNXPvkMcRJ/1X/nDxBSLpIStgcnzhXR2TaKKobck1ZOU027YJmO8g/SfH3wk8ghDRK1g8nns5v8ARgKEr8xPF+OTeB1TgmgT8or84YPShVAfaLPHnFZt5UHkkknA3oKRQfMBYHHtlnbcxDVZIojxhYtO6rvI+U+DgJ+GIC9HBVGdAXU2UNXZJrrCRxbRubhiOMiMWQKHOHDIqlR/nMjUAeNN7N4POUMXRXkeMODxQUEXzeRGoo8EMvI9sFmxKhBYsEAd4xplugG2i8oWHN7ipFmvfC6P+swWNGZiaAUd5rBiPJHxTHcB5wckIPjnGUjmUhTEytu28qe/bGI9HqJmULA5L/SdtA46ZOUUYE+no8g/nM6aGic6abRzlgBBIb4FIecztZo5YoxM8RVGYoCe7HYrDZJpHLa/TbheYeq09E1nXauHg3mNqIQWPGOuHJ6xpnNyKVODzT1kFWazP24jjshZ+hkakBUc1kGVi3QU4BJtyAI115yJZWI3MP8AFZk9HrpaLTTgEndz7YlNNfnF9TKbUjyMSl1RqgbODIDQWWamO44lNKN3HkYGefd2cUlmo8nDZNotNLyR5xSRt3eekZlQPRpuji7SWTzmsQuSBkAiyMFu546y4XcD4rBZki9WRWXqqoZWOM8ff794YEqDY56/GGx0jxFEiwfc4bTfLIFsFBTMreR7YIkA1QHvhowthQSx8UMUojzfOWkA7/tHQHjCaSBviKFsSXxx0PfIQCWcRAhmJ5Y9DNKOaDSQvsszgAWRhSGT+iuomk0xEagBq7Xi8FBGWlJc3ITZPthoNHJMp1DOu7cdqk9D3x6GNY45D7g9jknDQxChQu173MbasBt2s7O6kAcD3zyOVnJdjT8m8p6hIBEVVvF1mb0YqERfqJ6HR85FB5ObA6oecTMjuAbv2F5UPIrUT+l95PIejXUCRGJ4ABK/fFNZCqpvBsk9jxiyz2oJc7luh9sj+YctZ+kij7Y2VoVlko/MSDVADKkHcOsLHHGYzyCwomjgpnAHHOagWEQLyFAJHJ56yhJs2L48e+DjDcgcc3hDXVc9msFDKR5iSdo/bHvSNSui1RkkV9rxshKHlQR2PviC1V2MKbaIys17eK64wGZ0em9W0qGMMmqf4Mm+MswJb5QOfbrHYfX9KigCGYAhb64oEGj2e85CL4hphwCLBOOad9o+Y7jmJuEWdBpPX00uqjZo5ZIkhEXJ5Bu7/XMb1vWD1LXyalI9gaqUn2H++Clex3z4xez02MiTirFNRFYN5kamGjeb0gA7N5natFN7RlUQmjn9dFamhmQdO150uoitTmcYjfWMc0o7PqkbbUWzXHjBPqpEDbTx9+ch2IThgOAecTmcjkUb9shej1VwFLM3Ltd+BiEsqUbvd4y2pmYyHse2Z8svZ7wCtkSykNeKyzEn3yHfdwePzir9nbZw2SbLu7WBZr2yhcL9zlDzYu6ynbUcwljEdtQ/zjMQsHjjFobHisciUgisKGTDIlghRyejlkSm5aq9x1nlJVePq8HGEIlX2YA+fqwtDooioxJY2/YPj9cAZZQ3wIiQSe8neSfggfO57HjGdNGNKCZhZ87sFDWPaKGP02Mu8iyOPAF84vH8SRn1BQO3Pykdg/8AOTJKks28/LdUPGXEwX5F6H++ZsdLQSPVxwgFbZfHuPtlm1TSElWFe4zN1MTK5khUs1WyeG//AHKwFZk3aZ+b5vv8EYrbGWtB5dQzEEsflbJmYyqWYk7R39sTOoP80FnIQXz7Gs0naAxjYR+L7xRk7FUG3aBwKyZCPP6ZTU6tIl4XcfbM+f1OcsNunBNVZIoYAS9Eh4vtI5o9gZVZS8hNFnPiuL98QCanUJ8RpVWvqA7w0TbRtt7rDwlnkPM0UQPxX3PXKqe/zkrqUlO0gLuA/SsyZxILKqFUeWbnKROVKn4os/brGTYua+jdd46BRdv3J5OQZALoWfY5nrNus7izj/OXRiCA5wsKkOBx0B46GXQkR2W+Unk4muoXfSfMBhGnsKLUBcwylY/BbkAEhGO2j1kxyRrOYzVAVeLwam6WJuB22VmAE29XB7JFYDKWx5iD5+UdHIKng3iyluCW/OMxsu4C7woDKmP/AFYtq1FEY+1FgK/XFdXH4ykSE+GRMvy4mUGabpdisW+EfbK1Zzs6XV6kCNQ1B1AqvIzPn1LirPftgdRMxA3CyAOcUfVmgGr/AJzkbPQXAk+o++KO+7yMrJKrA32cVaTx3gsRnpZPm7wEktCwecpK5vbWCZwwHYAxkRky+/atA375ZDYsm8rXAAFC/OSnDHijj0Ih+CjtI7x6Ib+Dd+Mz9OwPFZp6YAEM/wBA7vMiiC/COwkmh98ErvuKxfq3thJJhO4jhNDND0/QxmVEkpd3j3++Ho4sNNqYNskQWQnnYwq/xnpPVdLqQVdTHIBRRhmrqjLLL8CCPfIp4KC+vbMvWaFJoxqJ2Hxr4NcnFlKuDxixRI2eS9O5Cf6TyMHLBqI5SBJssbleP6WH4OMaQIrWwvae8tqtVHuraB+MleimJWN9VGoMrgkDxXOUYQib+YRSjMBuF3Z8nFZtaqimdVr74jN6tpkPMgP2GLv6C3FdZraiWGRg4QLQqu8IuvEWmaJQtN5rkfj2zmZPXYh9CFvzxkRerPK1Ig5++ZKRN+vn/TallaQck1gCpFc4GN9XLW1BkSvrIyQ0YscYcJG+WA2s7oOKyG1UnmszDrZ1NMgyw9RH98ZGCmjZwZqQzsxIQAH3q8sYV5+Kycm7PeJQaiOTlDz7YaT+oeehhUq6bBPgRhGvELsT7Lg/5SRyDIXr2vJjkaIgxttI8jvGR86gqbHkk46lZOUGgr6dNPofjrqdMCDQhDEv+1ZkLJLqJwgJq/GMahd42hqX7ec9FG8SWEKnx4xm7Jq76aEDfCHK1s4F++GlmD0wFDqvOZlSEGSVyWJs2cZilZowpNgeK5xfssjQjAKgngHxjUKndYH7YlCSegQPbNHTKxHtjDFwLNMDeCnXxjG0g2x/TInT5bOPAn6GXIpVxkbR9sNKhJ4yuwZdHKzOl1AIJ/GKTyozEr+t55noiqPHWKuxJsCgc4bO08zGsFIxPAOWvKyUO6HPV4UJJi8hJPeTHsLqHHy+SMq/1m1/AGWVbr2xyLC8AGgT7ZSMEubsEYwkZCkMLs9jDRabddc8WaHQ9zjGSJ0y88eT3mgyM0QoHg81iyxpDSBt5NfSM2PTiio5disYNhXPOBjo96f6eYhFNPGSrNewNTEZsaVXj1nxljRVUnari6H/ADmc3quliWlkLc2aHZxHWfxA0q7IRsHv5OI5VpFImvr9fBplMcLXISbe+cwtb6oPh7CRQzPkaSQluST75aHQ6aSFn1UkrTBhshUUpHuW/wDGBW+lHKloTl9Z+GxCW34zM1nq083/ALP983p9Hpm1KSSaNVhqjHASp/IJvnM2T0iDV+pSQ6PVFLFwLqAAXP8AoJ6v298eME+M5Pb09V0zdJodZ6jDq54fnTSx/ElJbkLdce+Z54zS9XmnPqExl040klBXhRdgFCusz7F8ix7Y0klpHGm3tlcbQajQmGWWJlSVdybhW4e4xUcHjGtXqp9c6NM7NsQIgJsKo6A9hgSQbOl9L9Xg2j4m0X4HYzY+Lp9SoEa2b6PnON9F0iTa1U1O9UALHatngccZ2enhWoJUjZQ3MnIpcZXR0+LcgOp9Mjn/AO1Qf2zD1Gi2sQRRGdtpk0zzgowBvziHrPpjI5kQBr724so3w6cTi5IXibdHYIxvR6tnISTv3w80VnacTk0xVwV/xkmrArg7Q+1+MgSuBtB4OHj00whDsp21YNd4o7pu47xVFplpSTQ9p/hghpGrIlmMso2klBiojkJ5Hy948iqVHFfjK3oio2yrEMAP8YfTFWJoUQOskCMIxPNHjPIoKkjs9D3xN2VodhHAvNHTn5qF0MzNKrlefGaembbV1+mOmGhxmJ6UVgph8v2wjutCqvBvVG8pEjPgpInJIOUoYSQjzgcuuHNLpy7NxwcExLKAD1kSX4zy+3AzhOopZ8nKhUL/ADsVWu+8luR1lCD3tJGMhJLRUOZH+Y4eNRQo1uPWBfhh8O6Pf2w8XPXYxrJpbG4V2/Ldm/GNxyJD8QbSxdaPNfviUTbRYu64w6MSjHn8e+DIqkjS9P8A6MpleFJHZCqq44S/IrzkzQlUJbkn3xnR6iOaAQCNEKjgn6mP5wM0gY02MnYjsxtTpmKltxAvoYVNGIlsq26vOPGRoC7JR3KVNqDwcEJ3mI3yMxoAXzwOBhaRoJ2N+naifTQvDDFCfjGi7oC1ewJ6GOav0JovR19TTUwNchV4VPzIf+cJ6dq9HptNIur9PGoLVtYsVK/qMR18mk1E2/TQtAtfQ0hbn84uq2zoSd6Q3ofTfTtX6ZPNqPUFh1MfCQMv1n85geo+kP8AAWV4nRX+l9vB/Bxlg275RxjUfqesihj0zSGTSo4Y6eTlG/TEyQZQyOO9Vh1+qMbaiVp/hLsRm5IX2vzmamhnc0kZJ9h3n0DUj02eOaRVl00rOSkQG5AK6vvvAf8Ap+aXYU/l3DgkETqOhz5x1K+nJP8AF/hg+n/wR6/rY1li9PdY26eRgg/ycjS+lN6b6oF18Uc4hf5okkBDkeLHjOjH8P8AqQSOtJqWSRdyFbII/wBsNof4Y17zMv8AKSx0Cbddt14F+ce0uISP47vbE0Sf1D1F9TJGpnlPCxrQUeAB7AZ0uk9IGg9O0/qmo1Ri+ISVRQCTR6H3xSDUt6FqJUjJTWI+1JKFAVyCCMz5J5tQzF5WfktRPFnvjJTnu5dO/wA/JRVR4dR6T6noNRO8vrkQnVm2wsIwGAHk1V4T16OD+ZZtFXwJFBQL+M5WFZpOY0kZUItlUkL+T4zr9JpVOiRtbOiKG+leXP4H/nH85N9BOMU7R899Si2ztxV9jBaWLc4YkfLzznSeu+nLK7Tae9t8AnkZlwemyEXYyU/1Y0IORow+ovq9LLppgCpBCAAACzfAzAX01jIaHIzVgXbOFI4B5x0QN8QbFvdhjJy6NPzjHgpFpN8INcqKIyjwoF46PGbscBFEx7eKNjvMfXRGHVug6PIGVfCCezN1KlU4oc1Xk5eJyoVWTkdYTdvNFRwfOEKhj914485KivQ0QHY78kY5E1Vx17YpEtEE2MbjBUi658jCEYQW4PjPTkGq7yUBHNZL7KvzlIkZoUarsjI3j/Tkn6txHGRuXLxejmktnHnbQ/GDPBHWR2PxkKbOcZdMu688HKlDX1Cjltvy5BT5cJmTEEiB5+ZuMaSEABmBRfue8VWMOSA4Fe4y5UxEhvmI6N8DNYtUXJq6vvJEhAIQkAnk5R34CV+5yquFHi8xro2dJPGOywZxTNQNj8e+E1DFxuWioIAPRrxeZ0MquKoi/I84dCwBMig9VYs41aCnYdZOrXcM09BpUkG8JyehmV/SlCfDtGH1Ajg5p6OePTyKyyPJH5parBsomjSbSDaA4654xLU6NHs1z75vena3QvIxaJpzsOxK4LeLzdh/iD0uKGSHWQIwH0hYQL45FeMzgpIf5pR4rPm0mjljUshvBfA1BF7LGfRI/U/4cmEqanQ/DQcIFWzX5HnMTV6f0yVjJo9W0QJaopl6A65Hvk35tcZRTUuxo5BpdnDp+4y66mExGMwxVd7ivzfvmlqNMoAEkRG5QwJxKXQpQK8E9Xk82h35mhpP4g/lYRDHo9KUqju3m/03Yc/xMDV6DRH8q5/+2YbaKRfvnk0kxBpDj/LIX4ENa71JdVJvEEMXmo1/5OK/ES755+2T/KyAgFTzhBpWJ+ggffEc23bKR89BtP6jNFpzpoppVgZtzRqaDH75rx+ouyC1AFDvvM2KCJF+n5vfDQA2ODz5wr0lxB+KK2xh98jDm/bGUjJiC0B75VGX5d3fnDCSMGtwBykVu2LOaSpC0egqfew+Xwcb0GnHxNzDhTxeNI4MfuPGVWRY0Y31lVGjllNsrrZQgJ9s5HWalp5ZJuTRoZr+p60urBcx1iIBNfnnBJ/QkeloP6qEuAb84ZVClQBWeiKqLoXhSFbaQcX6LJFBQPy3weQPONI27lia9vbAqtdGmHWWhPPzA8nvAMx5VtPlbn3OUdflpu/tng4QADrLgbuSceJKQvsOz7YuQLxlyLK84Gssjna2cao4/ORto3kj2ySD3nOMmTHRsP0csR4BwQJwo88d+cAyKgWaA5+2EMdNtN2e/tkISvZ5yhYiyCee81mo8eSRXzZAUcAnnPfccHCpEoQu/Z65w2BopFIVahmnEolX4hskDq+syzEVa+wesaDMhJic7a8jxjJi0NAErRHR7vGFdwgjSxQ+az3gIpUPw+78/fHBy1cqfuKwqg7Jilmisq7RAcgqOScuJGFyiTfz8wN3zkMXRA7qwF0OOPzkHdNqSwpd4oEcDA4lIyZqv6qmvaA6txHHGNhZYwD/AI7OLPNG8hCni+L9szPnEu0ktR4++W1CMj7wpjB683k22VjOh939jQwUkgB569sUaVkRWLDgWcj+YsWV5vJtJll6mhHqKXteuiLxjSeoJA1vDHKvlXXg4lD8CcA7qarrCLEGIAGZQa2g/Kn01tR6jo9VFsj0OngPe6Nmv/JzM1M20kJzlhplQbmaj7DKsIVSyLJx3Fvoq9FHhWG2+rvHYLVbU1Q8Zkz6wJez9zlYvUhHe42WzKKQkvVsdl1TfEIDVhFZnFng5lrq0aTdQ2nLya3Z9HnHVEnJs6CLU/CisnxmRq/UypcX2eAMzn1srAqt2cDHGS1yGz5OFzFxbGYmknJLsdvsMKumcG2bivfC6bTAAEcqfvjbICSp78DF6UjGhJN0QqT6b4OM0U3MeV9sHqN6EDbS9c4wmwRxqTYI5o4L3RRLRQLbCg3PVYWIsbPB55sZ74YQhVY0eslLVgG9+GzWZnhQYixz1jC/KgPtizAbzZrDbrWspEjIpICx3VWB2NjDPQ98BvPtlUQZxanxhwOOOsXj5UHDBhQyNCxZYqOMgrX3y26xnr6BxWiqI2nsjKlQT74XrjxlDybHeAJUoKyB8vfP2zzMAtk/plQ27xhMGZlAUoTam+cJ8d9jhQG3d2OsBXI4wzIHQkMAR4GFMDQbSsOWI5HQ8A5pM5kRbP01bE/bMVJmjJ5w8czvSA0GN37ZkwUaUerZV+C5JDNYv+3IdwtGIEm+cXhHy93zzXnCqS8i/DB47vDkMhjT/Bp2nV2JHybT0bwu1vhngqDY5z0KRyrwr32SKrJM7fFJUmRIwANwxXGxkwT6ZWiAA+Ud8j98vpNGHDEmtqkrfR4y6yCRK2baPjx+mTLbQkNSsp58MwP/ABiuIyEINPK8AcMoVLP1fN+2eXVSKBwSP9QzTT4CI2y1cAhdo4IykMSiaOOQhV/uI9jiu0HEy/8AqE24+cltWWWmFfjNRnXThlMEbg9bxdD84vFNpIx8+nDE+b6/TBkzOJlPvnbbGrFj7YVfTZr/AKwZCPcZona24aaN1iu+uTntjsxpJQPYg0RjRbYGjKi0kjy7E6J7JxpNGVevrK9ge2NrpHK7wwVgOVYVf4wsDHb/AGgAG/uMdIFC66K33hVAr9sj4BeSwAi9ZtQamKNA0QVGr6r6+2KOU/mGdgb7IHnM4jomCBYG/pOWJ7B4yr2XLEkg9VxhZplKhVQKK455wXxPiPuN+2akOXEIZy71fsclgQBGood14P64ymwqOQfYnIdto2/6TwCM1BF1UyLwBQHg9Z7hRxd3yMuuyM3XfdZWQru9sCFZRieiMPGOBeB/vtjd4VCNvGViSkRJVGsXvDOTya4xYtz3lEQZxSHxeFjNMBgB4OXD0byRJMaVgPGXHPWA3cAjzhFYEcXgZSMgpH2vIPI4GQp4qv1ywoAXgoomCdCTQWyfGQFN84Syrbl78Xni12WPZwGPD6csnIAqhlRZ+4y4+XhRxd3gY6KPHbdg+2EShQF8Xf3zwXd+ckhlNVz1i2Gi8LNye1PY9scVNyM45Re7HZxPYQDXDH2w66hgPhbSqtV8d4LZqGoJCpUXS1yTyMM0YDWZEKsbIBxNHVbFDaRxxkbQTuVjt9hzWMrAPpvSIbXuyeB/5zx4DKzG/H3wEWoCH5gSAOBdc5V2YcMeuxjoaw6OAgNiwLIOWhaVp/6Rosel8YfQenT6ymZRHH7kcnOq9N9GihUUv6nvNjYVZi6T0h5qadj44U95qweiQIAVhX81m7FpUQAVf4w4jUAY6ho1oxo/TlUcIAPxlz6ajdKM1xFxZyyxqe8KgDIwpPTkrlB+cSl9KQ3aD9s6lolPvgJIVHXObE2Ryj+kxEVVfjF5fRiSCrEV1edU+lBNg4JoSO+sFBOSl9N1KEFqZR1WDKPGV3J17jOseMHgDBajSJs5AwYgyaObLghSpXjisrJK+/nkAfvmk/pO8MRYvqsTf0+eElgNwwOLGXogQkLqOOuhg3cN9q7yQXiJu1yh2yEsOCexi7DZN7SDfeWLMvRwRHvl0axRx4olJl2e1rF7HthJDt5xYvlUQZxwNLnlejgP7chfqGSIo0FNihhACErE07wozDJjSXWW3Hrxiw+k5A6wMdSGwLYZMg3sTQ/TF18/jJH0nFGyGVSjk182BXrIHWYdSDpe7qvvl2LCrBvF0+o/jPN2MWhsh2MfKM86EG/I6GKDo5TzmaA5Gh8R3jKBaJPJyeVKkCq7rM4+MsOsCRsx8tfv3xnQej+mPK/xpwWY+DnGR/8Adj/+YzsdF/2x+MdBjI6rTQBAOBx1xjgkZRQBGcvF3hD1lB8zpBqHrzho9SQOQTnJjoZZOs2TFcl/DrvjMxocfph03bffOPXvGExlIVy0dYFJ8HIK0Pm/2zmV+kZV+8OQuRvzbeh/ti7A7eQazn5sGPoOCwqR0KRfEPXX2yrx2a2nMGHzkf3nDZnM6Ax/Lyp/FYGSIEH5f0rMk4GXNYMhrU6MPxssfjM9/TF5pSMjycFJ9JxehyBT6F06JNYoxZWogjLanzmXPmFcjRLWvI7wJRr6zMPWLP8AUfzjJnP6emJ//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BDAAkGBwgHBgkIBwgKCgkLDRYPDQwMDRsUFRAWIB0iIiAdHx8kKDQsJCYxJx8fLT0tMTU3Ojo6Iys/RD84QzQ5Ojf/2wBDAQoKCg0MDRoPDxo3JR8lNzc3Nzc3Nzc3Nzc3Nzc3Nzc3Nzc3Nzc3Nzc3Nzc3Nzc3Nzc3Nzc3Nzc3Nzc3Nzc3Nzf/wAARCACpASoDASIAAhEBAxEB/8QAHAAAAgMBAQEBAAAAAAAAAAAAAwQBAgUGAAcI/8QANhAAAgIBBAECBQIFAwMFAAAAAQIDEQAEEiExQQVREyIyYXGBkQYUI0KhUrHBFTPRFmJywuH/xAAZAQADAQEBAAAAAAAAAAAAAAABAgMABAX/xAAhEQACAgMBAAIDAQAAAAAAAAAAAQIREiExAxNBBCJRcf/aAAwDAQACEQMRAD8A3tPe1ecbUWKJwEI+QfjCc3yePGWR6FaCNd9cYpM12LqsOzH9sSnenJB74wii0+7fd+MzJiy8++PzSDkki8zdQRff3wCsSLmRmLYnIdxPPGHnezt5GKM+2zdYAA5eSb6GAkAyzyFhxgmG494BS3jPKMg3QrLjisw1FyOLGSgsi/3zyqLN19z7YRaJ2gBUvu8DKRRdQy0Q36+32xvTRNIDqJTUcZqMHon2xUfNIrEfJ4s3++XLguY1ctR4C4OFEg0krzHeSaJrbeakv9PSxqP6YQdKez7nFdBDtkEu0PEoJCn3yNXPvkMcRJ/1X/nDxBSLpIStgcnzhXR2TaKKobck1ZOU027YJmO8g/SfH3wk8ghDRK1g8nns5v8ARgKEr8xPF+OTeB1TgmgT8or84YPShVAfaLPHnFZt5UHkkknA3oKRQfMBYHHtlnbcxDVZIojxhYtO6rvI+U+DgJ+GIC9HBVGdAXU2UNXZJrrCRxbRubhiOMiMWQKHOHDIqlR/nMjUAeNN7N4POUMXRXkeMODxQUEXzeRGoo8EMvI9sFmxKhBYsEAd4xplugG2i8oWHN7ipFmvfC6P+swWNGZiaAUd5rBiPJHxTHcB5wckIPjnGUjmUhTEytu28qe/bGI9HqJmULA5L/SdtA46ZOUUYE+no8g/nM6aGic6abRzlgBBIb4FIecztZo5YoxM8RVGYoCe7HYrDZJpHLa/TbheYeq09E1nXauHg3mNqIQWPGOuHJ6xpnNyKVODzT1kFWazP24jjshZ+hkakBUc1kGVi3QU4BJtyAI115yJZWI3MP8AFZk9HrpaLTTgEndz7YlNNfnF9TKbUjyMSl1RqgbODIDQWWamO44lNKN3HkYGefd2cUlmo8nDZNotNLyR5xSRt3eekZlQPRpuji7SWTzmsQuSBkAiyMFu546y4XcD4rBZki9WRWXqqoZWOM8ff794YEqDY56/GGx0jxFEiwfc4bTfLIFsFBTMreR7YIkA1QHvhowthQSx8UMUojzfOWkA7/tHQHjCaSBviKFsSXxx0PfIQCWcRAhmJ5Y9DNKOaDSQvsszgAWRhSGT+iuomk0xEagBq7Xi8FBGWlJc3ITZPthoNHJMp1DOu7cdqk9D3x6GNY45D7g9jknDQxChQu173MbasBt2s7O6kAcD3zyOVnJdjT8m8p6hIBEVVvF1mb0YqERfqJ6HR85FB5ObA6oecTMjuAbv2F5UPIrUT+l95PIejXUCRGJ4ABK/fFNZCqpvBsk9jxiyz2oJc7luh9sj+YctZ+kij7Y2VoVlko/MSDVADKkHcOsLHHGYzyCwomjgpnAHHOagWEQLyFAJHJ56yhJs2L48e+DjDcgcc3hDXVc9msFDKR5iSdo/bHvSNSui1RkkV9rxshKHlQR2PviC1V2MKbaIys17eK64wGZ0em9W0qGMMmqf4Mm+MswJb5QOfbrHYfX9KigCGYAhb64oEGj2e85CL4hphwCLBOOad9o+Y7jmJuEWdBpPX00uqjZo5ZIkhEXJ5Bu7/XMb1vWD1LXyalI9gaqUn2H++Clex3z4xez02MiTirFNRFYN5kamGjeb0gA7N5natFN7RlUQmjn9dFamhmQdO150uoitTmcYjfWMc0o7PqkbbUWzXHjBPqpEDbTx9+ch2IThgOAecTmcjkUb9shej1VwFLM3Ltd+BiEsqUbvd4y2pmYyHse2Z8svZ7wCtkSykNeKyzEn3yHfdwePzir9nbZw2SbLu7WBZr2yhcL9zlDzYu6ynbUcwljEdtQ/zjMQsHjjFobHisciUgisKGTDIlghRyejlkSm5aq9x1nlJVePq8HGEIlX2YA+fqwtDooioxJY2/YPj9cAZZQ3wIiQSe8neSfggfO57HjGdNGNKCZhZ87sFDWPaKGP02Mu8iyOPAF84vH8SRn1BQO3Pykdg/8AOTJKks28/LdUPGXEwX5F6H++ZsdLQSPVxwgFbZfHuPtlm1TSElWFe4zN1MTK5khUs1WyeG//AHKwFZk3aZ+b5vv8EYrbGWtB5dQzEEsflbJmYyqWYk7R39sTOoP80FnIQXz7Gs0naAxjYR+L7xRk7FUG3aBwKyZCPP6ZTU6tIl4XcfbM+f1OcsNunBNVZIoYAS9Eh4vtI5o9gZVZS8hNFnPiuL98QCanUJ8RpVWvqA7w0TbRtt7rDwlnkPM0UQPxX3PXKqe/zkrqUlO0gLuA/SsyZxILKqFUeWbnKROVKn4os/brGTYua+jdd46BRdv3J5OQZALoWfY5nrNus7izj/OXRiCA5wsKkOBx0B46GXQkR2W+Unk4muoXfSfMBhGnsKLUBcwylY/BbkAEhGO2j1kxyRrOYzVAVeLwam6WJuB22VmAE29XB7JFYDKWx5iD5+UdHIKng3iyluCW/OMxsu4C7woDKmP/AFYtq1FEY+1FgK/XFdXH4ykSE+GRMvy4mUGabpdisW+EfbK1Zzs6XV6kCNQ1B1AqvIzPn1LirPftgdRMxA3CyAOcUfVmgGr/AJzkbPQXAk+o++KO+7yMrJKrA32cVaTx3gsRnpZPm7wEktCwecpK5vbWCZwwHYAxkRky+/atA375ZDYsm8rXAAFC/OSnDHijj0Ih+CjtI7x6Ib+Dd+Mz9OwPFZp6YAEM/wBA7vMiiC/COwkmh98ErvuKxfq3thJJhO4jhNDND0/QxmVEkpd3j3++Ho4sNNqYNskQWQnnYwq/xnpPVdLqQVdTHIBRRhmrqjLLL8CCPfIp4KC+vbMvWaFJoxqJ2Hxr4NcnFlKuDxixRI2eS9O5Cf6TyMHLBqI5SBJssbleP6WH4OMaQIrWwvae8tqtVHuraB+MleimJWN9VGoMrgkDxXOUYQib+YRSjMBuF3Z8nFZtaqimdVr74jN6tpkPMgP2GLv6C3FdZraiWGRg4QLQqu8IuvEWmaJQtN5rkfj2zmZPXYh9CFvzxkRerPK1Ig5++ZKRN+vn/TallaQck1gCpFc4GN9XLW1BkSvrIyQ0YscYcJG+WA2s7oOKyG1UnmszDrZ1NMgyw9RH98ZGCmjZwZqQzsxIQAH3q8sYV5+Kycm7PeJQaiOTlDz7YaT+oeehhUq6bBPgRhGvELsT7Lg/5SRyDIXr2vJjkaIgxttI8jvGR86gqbHkk46lZOUGgr6dNPofjrqdMCDQhDEv+1ZkLJLqJwgJq/GMahd42hqX7ec9FG8SWEKnx4xm7Jq76aEDfCHK1s4F++GlmD0wFDqvOZlSEGSVyWJs2cZilZowpNgeK5xfssjQjAKgngHxjUKndYH7YlCSegQPbNHTKxHtjDFwLNMDeCnXxjG0g2x/TInT5bOPAn6GXIpVxkbR9sNKhJ4yuwZdHKzOl1AIJ/GKTyozEr+t55noiqPHWKuxJsCgc4bO08zGsFIxPAOWvKyUO6HPV4UJJi8hJPeTHsLqHHy+SMq/1m1/AGWVbr2xyLC8AGgT7ZSMEubsEYwkZCkMLs9jDRabddc8WaHQ9zjGSJ0y88eT3mgyM0QoHg81iyxpDSBt5NfSM2PTiio5disYNhXPOBjo96f6eYhFNPGSrNewNTEZsaVXj1nxljRVUnari6H/ADmc3quliWlkLc2aHZxHWfxA0q7IRsHv5OI5VpFImvr9fBplMcLXISbe+cwtb6oPh7CRQzPkaSQluST75aHQ6aSFn1UkrTBhshUUpHuW/wDGBW+lHKloTl9Z+GxCW34zM1nq083/ALP983p9Hpm1KSSaNVhqjHASp/IJvnM2T0iDV+pSQ6PVFLFwLqAAXP8AoJ6v298eME+M5Pb09V0zdJodZ6jDq54fnTSx/ElJbkLdce+Z54zS9XmnPqExl040klBXhRdgFCusz7F8ix7Y0klpHGm3tlcbQajQmGWWJlSVdybhW4e4xUcHjGtXqp9c6NM7NsQIgJsKo6A9hgSQbOl9L9Xg2j4m0X4HYzY+Lp9SoEa2b6PnON9F0iTa1U1O9UALHatngccZ2enhWoJUjZQ3MnIpcZXR0+LcgOp9Mjn/AO1Qf2zD1Gi2sQRRGdtpk0zzgowBvziHrPpjI5kQBr724so3w6cTi5IXibdHYIxvR6tnISTv3w80VnacTk0xVwV/xkmrArg7Q+1+MgSuBtB4OHj00whDsp21YNd4o7pu47xVFplpSTQ9p/hghpGrIlmMso2klBiojkJ5Hy948iqVHFfjK3oio2yrEMAP8YfTFWJoUQOskCMIxPNHjPIoKkjs9D3xN2VodhHAvNHTn5qF0MzNKrlefGaembbV1+mOmGhxmJ6UVgph8v2wjutCqvBvVG8pEjPgpInJIOUoYSQjzgcuuHNLpy7NxwcExLKAD1kSX4zy+3AzhOopZ8nKhUL/ADsVWu+8luR1lCD3tJGMhJLRUOZH+Y4eNRQo1uPWBfhh8O6Pf2w8XPXYxrJpbG4V2/Ldm/GNxyJD8QbSxdaPNfviUTbRYu64w6MSjHn8e+DIqkjS9P8A6MpleFJHZCqq44S/IrzkzQlUJbkn3xnR6iOaAQCNEKjgn6mP5wM0gY02MnYjsxtTpmKltxAvoYVNGIlsq26vOPGRoC7JR3KVNqDwcEJ3mI3yMxoAXzwOBhaRoJ2N+naifTQvDDFCfjGi7oC1ewJ6GOav0JovR19TTUwNchV4VPzIf+cJ6dq9HptNIur9PGoLVtYsVK/qMR18mk1E2/TQtAtfQ0hbn84uq2zoSd6Q3ofTfTtX6ZPNqPUFh1MfCQMv1n85geo+kP8AAWV4nRX+l9vB/Bxlg275RxjUfqesihj0zSGTSo4Y6eTlG/TEyQZQyOO9Vh1+qMbaiVp/hLsRm5IX2vzmamhnc0kZJ9h3n0DUj02eOaRVl00rOSkQG5AK6vvvAf8Ap+aXYU/l3DgkETqOhz5x1K+nJP8AF/hg+n/wR6/rY1li9PdY26eRgg/ycjS+lN6b6oF18Uc4hf5okkBDkeLHjOjH8P8AqQSOtJqWSRdyFbII/wBsNof4Y17zMv8AKSx0Cbddt14F+ce0uISP47vbE0Sf1D1F9TJGpnlPCxrQUeAB7AZ0uk9IGg9O0/qmo1Ri+ISVRQCTR6H3xSDUt6FqJUjJTWI+1JKFAVyCCMz5J5tQzF5WfktRPFnvjJTnu5dO/wA/JRVR4dR6T6noNRO8vrkQnVm2wsIwGAHk1V4T16OD+ZZtFXwJFBQL+M5WFZpOY0kZUItlUkL+T4zr9JpVOiRtbOiKG+leXP4H/nH85N9BOMU7R899Si2ztxV9jBaWLc4YkfLzznSeu+nLK7Tae9t8AnkZlwemyEXYyU/1Y0IORow+ovq9LLppgCpBCAAACzfAzAX01jIaHIzVgXbOFI4B5x0QN8QbFvdhjJy6NPzjHgpFpN8INcqKIyjwoF46PGbscBFEx7eKNjvMfXRGHVug6PIGVfCCezN1KlU4oc1Xk5eJyoVWTkdYTdvNFRwfOEKhj914485KivQ0QHY78kY5E1Vx17YpEtEE2MbjBUi658jCEYQW4PjPTkGq7yUBHNZL7KvzlIkZoUarsjI3j/Tkn6txHGRuXLxejmktnHnbQ/GDPBHWR2PxkKbOcZdMu688HKlDX1Cjltvy5BT5cJmTEEiB5+ZuMaSEABmBRfue8VWMOSA4Fe4y5UxEhvmI6N8DNYtUXJq6vvJEhAIQkAnk5R34CV+5yquFHi8xro2dJPGOywZxTNQNj8e+E1DFxuWioIAPRrxeZ0MquKoi/I84dCwBMig9VYs41aCnYdZOrXcM09BpUkG8JyehmV/SlCfDtGH1Ajg5p6OePTyKyyPJH5parBsomjSbSDaA4654xLU6NHs1z75vena3QvIxaJpzsOxK4LeLzdh/iD0uKGSHWQIwH0hYQL45FeMzgpIf5pR4rPm0mjljUshvBfA1BF7LGfRI/U/4cmEqanQ/DQcIFWzX5HnMTV6f0yVjJo9W0QJaopl6A65Hvk35tcZRTUuxo5BpdnDp+4y66mExGMwxVd7ivzfvmlqNMoAEkRG5QwJxKXQpQK8E9Xk82h35mhpP4g/lYRDHo9KUqju3m/03Yc/xMDV6DRH8q5/+2YbaKRfvnk0kxBpDj/LIX4ENa71JdVJvEEMXmo1/5OK/ES755+2T/KyAgFTzhBpWJ+ggffEc23bKR89BtP6jNFpzpoppVgZtzRqaDH75rx+ouyC1AFDvvM2KCJF+n5vfDQA2ODz5wr0lxB+KK2xh98jDm/bGUjJiC0B75VGX5d3fnDCSMGtwBykVu2LOaSpC0egqfew+Xwcb0GnHxNzDhTxeNI4MfuPGVWRY0Y31lVGjllNsrrZQgJ9s5HWalp5ZJuTRoZr+p60urBcx1iIBNfnnBJ/QkeloP6qEuAb84ZVClQBWeiKqLoXhSFbaQcX6LJFBQPy3weQPONI27lia9vbAqtdGmHWWhPPzA8nvAMx5VtPlbn3OUdflpu/tng4QADrLgbuSceJKQvsOz7YuQLxlyLK84Gssjna2cao4/ORto3kj2ySD3nOMmTHRsP0csR4BwQJwo88d+cAyKgWaA5+2EMdNtN2e/tkISvZ5yhYiyCee81mo8eSRXzZAUcAnnPfccHCpEoQu/Z65w2BopFIVahmnEolX4hskDq+syzEVa+wesaDMhJic7a8jxjJi0NAErRHR7vGFdwgjSxQ+az3gIpUPw+78/fHBy1cqfuKwqg7Jilmisq7RAcgqOScuJGFyiTfz8wN3zkMXRA7qwF0OOPzkHdNqSwpd4oEcDA4lIyZqv6qmvaA6txHHGNhZYwD/AI7OLPNG8hCni+L9szPnEu0ktR4++W1CMj7wpjB683k22VjOh939jQwUkgB569sUaVkRWLDgWcj+YsWV5vJtJll6mhHqKXteuiLxjSeoJA1vDHKvlXXg4lD8CcA7qarrCLEGIAGZQa2g/Kn01tR6jo9VFsj0OngPe6Nmv/JzM1M20kJzlhplQbmaj7DKsIVSyLJx3Fvoq9FHhWG2+rvHYLVbU1Q8Zkz6wJez9zlYvUhHe42WzKKQkvVsdl1TfEIDVhFZnFng5lrq0aTdQ2nLya3Z9HnHVEnJs6CLU/CisnxmRq/UypcX2eAMzn1srAqt2cDHGS1yGz5OFzFxbGYmknJLsdvsMKumcG2bivfC6bTAAEcqfvjbICSp78DF6UjGhJN0QqT6b4OM0U3MeV9sHqN6EDbS9c4wmwRxqTYI5o4L3RRLRQLbCg3PVYWIsbPB55sZ74YQhVY0eslLVgG9+GzWZnhQYixz1jC/KgPtizAbzZrDbrWspEjIpICx3VWB2NjDPQ98BvPtlUQZxanxhwOOOsXj5UHDBhQyNCxZYqOMgrX3y26xnr6BxWiqI2nsjKlQT74XrjxlDybHeAJUoKyB8vfP2zzMAtk/plQ27xhMGZlAUoTam+cJ8d9jhQG3d2OsBXI4wzIHQkMAR4GFMDQbSsOWI5HQ8A5pM5kRbP01bE/bMVJmjJ5w8czvSA0GN37ZkwUaUerZV+C5JDNYv+3IdwtGIEm+cXhHy93zzXnCqS8i/DB47vDkMhjT/Bp2nV2JHybT0bwu1vhngqDY5z0KRyrwr32SKrJM7fFJUmRIwANwxXGxkwT6ZWiAA+Ud8j98vpNGHDEmtqkrfR4y6yCRK2baPjx+mTLbQkNSsp58MwP/ABiuIyEINPK8AcMoVLP1fN+2eXVSKBwSP9QzTT4CI2y1cAhdo4IykMSiaOOQhV/uI9jiu0HEy/8AqE24+cltWWWmFfjNRnXThlMEbg9bxdD84vFNpIx8+nDE+b6/TBkzOJlPvnbbGrFj7YVfTZr/AKwZCPcZona24aaN1iu+uTntjsxpJQPYg0RjRbYGjKi0kjy7E6J7JxpNGVevrK9ge2NrpHK7wwVgOVYVf4wsDHb/AGgAG/uMdIFC66K33hVAr9sj4BeSwAi9ZtQamKNA0QVGr6r6+2KOU/mGdgb7IHnM4jomCBYG/pOWJ7B4yr2XLEkg9VxhZplKhVQKK455wXxPiPuN+2akOXEIZy71fsclgQBGood14P64ymwqOQfYnIdto2/6TwCM1BF1UyLwBQHg9Z7hRxd3yMuuyM3XfdZWQru9sCFZRieiMPGOBeB/vtjd4VCNvGViSkRJVGsXvDOTya4xYtz3lEQZxSHxeFjNMBgB4OXD0byRJMaVgPGXHPWA3cAjzhFYEcXgZSMgpH2vIPI4GQp4qv1ywoAXgoomCdCTQWyfGQFN84Syrbl78Xni12WPZwGPD6csnIAqhlRZ+4y4+XhRxd3gY6KPHbdg+2EShQF8Xf3zwXd+ckhlNVz1i2Gi8LNye1PY9scVNyM45Re7HZxPYQDXDH2w66hgPhbSqtV8d4LZqGoJCpUXS1yTyMM0YDWZEKsbIBxNHVbFDaRxxkbQTuVjt9hzWMrAPpvSIbXuyeB/5zx4DKzG/H3wEWoCH5gSAOBdc5V2YcMeuxjoaw6OAgNiwLIOWhaVp/6Rosel8YfQenT6ymZRHH7kcnOq9N9GihUUv6nvNjYVZi6T0h5qadj44U95qweiQIAVhX81m7FpUQAVf4w4jUAY6ho1oxo/TlUcIAPxlz6ajdKM1xFxZyyxqe8KgDIwpPTkrlB+cSl9KQ3aD9s6lolPvgJIVHXObE2Ryj+kxEVVfjF5fRiSCrEV1edU+lBNg4JoSO+sFBOSl9N1KEFqZR1WDKPGV3J17jOseMHgDBajSJs5AwYgyaObLghSpXjisrJK+/nkAfvmk/pO8MRYvqsTf0+eElgNwwOLGXogQkLqOOuhg3cN9q7yQXiJu1yh2yEsOCexi7DZN7SDfeWLMvRwRHvl0axRx4olJl2e1rF7HthJDt5xYvlUQZxwNLnlejgP7chfqGSIo0FNihhACErE07wozDJjSXWW3Hrxiw+k5A6wMdSGwLYZMg3sTQ/TF18/jJH0nFGyGVSjk182BXrIHWYdSDpe7qvvl2LCrBvF0+o/jPN2MWhsh2MfKM86EG/I6GKDo5TzmaA5Gh8R3jKBaJPJyeVKkCq7rM4+MsOsCRsx8tfv3xnQej+mPK/xpwWY+DnGR/8Adj/+YzsdF/2x+MdBjI6rTQBAOBx1xjgkZRQBGcvF3hD1lB8zpBqHrzho9SQOQTnJjoZZOs2TFcl/DrvjMxocfph03bffOPXvGExlIVy0dYFJ8HIK0Pm/2zmV+kZV+8OQuRvzbeh/ti7A7eQazn5sGPoOCwqR0KRfEPXX2yrx2a2nMGHzkf3nDZnM6Ax/Lyp/FYGSIEH5f0rMk4GXNYMhrU6MPxssfjM9/TF5pSMjycFJ9JxehyBT6F06JNYoxZWogjLanzmXPmFcjRLWvI7wJRr6zMPWLP8AUfzjJnP6emJ//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8" descr="data:image/jpeg;base64,/9j/4AAQSkZJRgABAQAAAQABAAD/2wBDAAkGBwgHBgkIBwgKCgkLDRYPDQwMDRsUFRAWIB0iIiAdHx8kKDQsJCYxJx8fLT0tMTU3Ojo6Iys/RD84QzQ5Ojf/2wBDAQoKCg0MDRoPDxo3JR8lNzc3Nzc3Nzc3Nzc3Nzc3Nzc3Nzc3Nzc3Nzc3Nzc3Nzc3Nzc3Nzc3Nzc3Nzc3Nzc3Nzf/wAARCACpASoDASIAAhEBAxEB/8QAHAAAAgMBAQEBAAAAAAAAAAAAAwQBAgUGAAcI/8QANhAAAgIBBAECBQIFAwMFAAAAAQIDEQAEEiExQQVREyIyYXGBkQYUI0KhUrHBFTPRFmJywuH/xAAZAQADAQEBAAAAAAAAAAAAAAABAgMABAX/xAAhEQACAgMBAAIDAQAAAAAAAAAAAQIREiExAxNBBCJRcf/aAAwDAQACEQMRAD8A3tPe1ecbUWKJwEI+QfjCc3yePGWR6FaCNd9cYpM12LqsOzH9sSnenJB74wii0+7fd+MzJiy8++PzSDkki8zdQRff3wCsSLmRmLYnIdxPPGHnezt5GKM+2zdYAA5eSb6GAkAyzyFhxgmG494BS3jPKMg3QrLjisw1FyOLGSgsi/3zyqLN19z7YRaJ2gBUvu8DKRRdQy0Q36+32xvTRNIDqJTUcZqMHon2xUfNIrEfJ4s3++XLguY1ctR4C4OFEg0krzHeSaJrbeakv9PSxqP6YQdKez7nFdBDtkEu0PEoJCn3yNXPvkMcRJ/1X/nDxBSLpIStgcnzhXR2TaKKobck1ZOU027YJmO8g/SfH3wk8ghDRK1g8nns5v8ARgKEr8xPF+OTeB1TgmgT8or84YPShVAfaLPHnFZt5UHkkknA3oKRQfMBYHHtlnbcxDVZIojxhYtO6rvI+U+DgJ+GIC9HBVGdAXU2UNXZJrrCRxbRubhiOMiMWQKHOHDIqlR/nMjUAeNN7N4POUMXRXkeMODxQUEXzeRGoo8EMvI9sFmxKhBYsEAd4xplugG2i8oWHN7ipFmvfC6P+swWNGZiaAUd5rBiPJHxTHcB5wckIPjnGUjmUhTEytu28qe/bGI9HqJmULA5L/SdtA46ZOUUYE+no8g/nM6aGic6abRzlgBBIb4FIecztZo5YoxM8RVGYoCe7HYrDZJpHLa/TbheYeq09E1nXauHg3mNqIQWPGOuHJ6xpnNyKVODzT1kFWazP24jjshZ+hkakBUc1kGVi3QU4BJtyAI115yJZWI3MP8AFZk9HrpaLTTgEndz7YlNNfnF9TKbUjyMSl1RqgbODIDQWWamO44lNKN3HkYGefd2cUlmo8nDZNotNLyR5xSRt3eekZlQPRpuji7SWTzmsQuSBkAiyMFu546y4XcD4rBZki9WRWXqqoZWOM8ff794YEqDY56/GGx0jxFEiwfc4bTfLIFsFBTMreR7YIkA1QHvhowthQSx8UMUojzfOWkA7/tHQHjCaSBviKFsSXxx0PfIQCWcRAhmJ5Y9DNKOaDSQvsszgAWRhSGT+iuomk0xEagBq7Xi8FBGWlJc3ITZPthoNHJMp1DOu7cdqk9D3x6GNY45D7g9jknDQxChQu173MbasBt2s7O6kAcD3zyOVnJdjT8m8p6hIBEVVvF1mb0YqERfqJ6HR85FB5ObA6oecTMjuAbv2F5UPIrUT+l95PIejXUCRGJ4ABK/fFNZCqpvBsk9jxiyz2oJc7luh9sj+YctZ+kij7Y2VoVlko/MSDVADKkHcOsLHHGYzyCwomjgpnAHHOagWEQLyFAJHJ56yhJs2L48e+DjDcgcc3hDXVc9msFDKR5iSdo/bHvSNSui1RkkV9rxshKHlQR2PviC1V2MKbaIys17eK64wGZ0em9W0qGMMmqf4Mm+MswJb5QOfbrHYfX9KigCGYAhb64oEGj2e85CL4hphwCLBOOad9o+Y7jmJuEWdBpPX00uqjZo5ZIkhEXJ5Bu7/XMb1vWD1LXyalI9gaqUn2H++Clex3z4xez02MiTirFNRFYN5kamGjeb0gA7N5natFN7RlUQmjn9dFamhmQdO150uoitTmcYjfWMc0o7PqkbbUWzXHjBPqpEDbTx9+ch2IThgOAecTmcjkUb9shej1VwFLM3Ltd+BiEsqUbvd4y2pmYyHse2Z8svZ7wCtkSykNeKyzEn3yHfdwePzir9nbZw2SbLu7WBZr2yhcL9zlDzYu6ynbUcwljEdtQ/zjMQsHjjFobHisciUgisKGTDIlghRyejlkSm5aq9x1nlJVePq8HGEIlX2YA+fqwtDooioxJY2/YPj9cAZZQ3wIiQSe8neSfggfO57HjGdNGNKCZhZ87sFDWPaKGP02Mu8iyOPAF84vH8SRn1BQO3Pykdg/8AOTJKks28/LdUPGXEwX5F6H++ZsdLQSPVxwgFbZfHuPtlm1TSElWFe4zN1MTK5khUs1WyeG//AHKwFZk3aZ+b5vv8EYrbGWtB5dQzEEsflbJmYyqWYk7R39sTOoP80FnIQXz7Gs0naAxjYR+L7xRk7FUG3aBwKyZCPP6ZTU6tIl4XcfbM+f1OcsNunBNVZIoYAS9Eh4vtI5o9gZVZS8hNFnPiuL98QCanUJ8RpVWvqA7w0TbRtt7rDwlnkPM0UQPxX3PXKqe/zkrqUlO0gLuA/SsyZxILKqFUeWbnKROVKn4os/brGTYua+jdd46BRdv3J5OQZALoWfY5nrNus7izj/OXRiCA5wsKkOBx0B46GXQkR2W+Unk4muoXfSfMBhGnsKLUBcwylY/BbkAEhGO2j1kxyRrOYzVAVeLwam6WJuB22VmAE29XB7JFYDKWx5iD5+UdHIKng3iyluCW/OMxsu4C7woDKmP/AFYtq1FEY+1FgK/XFdXH4ykSE+GRMvy4mUGabpdisW+EfbK1Zzs6XV6kCNQ1B1AqvIzPn1LirPftgdRMxA3CyAOcUfVmgGr/AJzkbPQXAk+o++KO+7yMrJKrA32cVaTx3gsRnpZPm7wEktCwecpK5vbWCZwwHYAxkRky+/atA375ZDYsm8rXAAFC/OSnDHijj0Ih+CjtI7x6Ib+Dd+Mz9OwPFZp6YAEM/wBA7vMiiC/COwkmh98ErvuKxfq3thJJhO4jhNDND0/QxmVEkpd3j3++Ho4sNNqYNskQWQnnYwq/xnpPVdLqQVdTHIBRRhmrqjLLL8CCPfIp4KC+vbMvWaFJoxqJ2Hxr4NcnFlKuDxixRI2eS9O5Cf6TyMHLBqI5SBJssbleP6WH4OMaQIrWwvae8tqtVHuraB+MleimJWN9VGoMrgkDxXOUYQib+YRSjMBuF3Z8nFZtaqimdVr74jN6tpkPMgP2GLv6C3FdZraiWGRg4QLQqu8IuvEWmaJQtN5rkfj2zmZPXYh9CFvzxkRerPK1Ig5++ZKRN+vn/TallaQck1gCpFc4GN9XLW1BkSvrIyQ0YscYcJG+WA2s7oOKyG1UnmszDrZ1NMgyw9RH98ZGCmjZwZqQzsxIQAH3q8sYV5+Kycm7PeJQaiOTlDz7YaT+oeehhUq6bBPgRhGvELsT7Lg/5SRyDIXr2vJjkaIgxttI8jvGR86gqbHkk46lZOUGgr6dNPofjrqdMCDQhDEv+1ZkLJLqJwgJq/GMahd42hqX7ec9FG8SWEKnx4xm7Jq76aEDfCHK1s4F++GlmD0wFDqvOZlSEGSVyWJs2cZilZowpNgeK5xfssjQjAKgngHxjUKndYH7YlCSegQPbNHTKxHtjDFwLNMDeCnXxjG0g2x/TInT5bOPAn6GXIpVxkbR9sNKhJ4yuwZdHKzOl1AIJ/GKTyozEr+t55noiqPHWKuxJsCgc4bO08zGsFIxPAOWvKyUO6HPV4UJJi8hJPeTHsLqHHy+SMq/1m1/AGWVbr2xyLC8AGgT7ZSMEubsEYwkZCkMLs9jDRabddc8WaHQ9zjGSJ0y88eT3mgyM0QoHg81iyxpDSBt5NfSM2PTiio5disYNhXPOBjo96f6eYhFNPGSrNewNTEZsaVXj1nxljRVUnari6H/ADmc3quliWlkLc2aHZxHWfxA0q7IRsHv5OI5VpFImvr9fBplMcLXISbe+cwtb6oPh7CRQzPkaSQluST75aHQ6aSFn1UkrTBhshUUpHuW/wDGBW+lHKloTl9Z+GxCW34zM1nq083/ALP983p9Hpm1KSSaNVhqjHASp/IJvnM2T0iDV+pSQ6PVFLFwLqAAXP8AoJ6v298eME+M5Pb09V0zdJodZ6jDq54fnTSx/ElJbkLdce+Z54zS9XmnPqExl040klBXhRdgFCusz7F8ix7Y0klpHGm3tlcbQajQmGWWJlSVdybhW4e4xUcHjGtXqp9c6NM7NsQIgJsKo6A9hgSQbOl9L9Xg2j4m0X4HYzY+Lp9SoEa2b6PnON9F0iTa1U1O9UALHatngccZ2enhWoJUjZQ3MnIpcZXR0+LcgOp9Mjn/AO1Qf2zD1Gi2sQRRGdtpk0zzgowBvziHrPpjI5kQBr724so3w6cTi5IXibdHYIxvR6tnISTv3w80VnacTk0xVwV/xkmrArg7Q+1+MgSuBtB4OHj00whDsp21YNd4o7pu47xVFplpSTQ9p/hghpGrIlmMso2klBiojkJ5Hy948iqVHFfjK3oio2yrEMAP8YfTFWJoUQOskCMIxPNHjPIoKkjs9D3xN2VodhHAvNHTn5qF0MzNKrlefGaembbV1+mOmGhxmJ6UVgph8v2wjutCqvBvVG8pEjPgpInJIOUoYSQjzgcuuHNLpy7NxwcExLKAD1kSX4zy+3AzhOopZ8nKhUL/ADsVWu+8luR1lCD3tJGMhJLRUOZH+Y4eNRQo1uPWBfhh8O6Pf2w8XPXYxrJpbG4V2/Ldm/GNxyJD8QbSxdaPNfviUTbRYu64w6MSjHn8e+DIqkjS9P8A6MpleFJHZCqq44S/IrzkzQlUJbkn3xnR6iOaAQCNEKjgn6mP5wM0gY02MnYjsxtTpmKltxAvoYVNGIlsq26vOPGRoC7JR3KVNqDwcEJ3mI3yMxoAXzwOBhaRoJ2N+naifTQvDDFCfjGi7oC1ewJ6GOav0JovR19TTUwNchV4VPzIf+cJ6dq9HptNIur9PGoLVtYsVK/qMR18mk1E2/TQtAtfQ0hbn84uq2zoSd6Q3ofTfTtX6ZPNqPUFh1MfCQMv1n85geo+kP8AAWV4nRX+l9vB/Bxlg275RxjUfqesihj0zSGTSo4Y6eTlG/TEyQZQyOO9Vh1+qMbaiVp/hLsRm5IX2vzmamhnc0kZJ9h3n0DUj02eOaRVl00rOSkQG5AK6vvvAf8Ap+aXYU/l3DgkETqOhz5x1K+nJP8AF/hg+n/wR6/rY1li9PdY26eRgg/ycjS+lN6b6oF18Uc4hf5okkBDkeLHjOjH8P8AqQSOtJqWSRdyFbII/wBsNof4Y17zMv8AKSx0Cbddt14F+ce0uISP47vbE0Sf1D1F9TJGpnlPCxrQUeAB7AZ0uk9IGg9O0/qmo1Ri+ISVRQCTR6H3xSDUt6FqJUjJTWI+1JKFAVyCCMz5J5tQzF5WfktRPFnvjJTnu5dO/wA/JRVR4dR6T6noNRO8vrkQnVm2wsIwGAHk1V4T16OD+ZZtFXwJFBQL+M5WFZpOY0kZUItlUkL+T4zr9JpVOiRtbOiKG+leXP4H/nH85N9BOMU7R899Si2ztxV9jBaWLc4YkfLzznSeu+nLK7Tae9t8AnkZlwemyEXYyU/1Y0IORow+ovq9LLppgCpBCAAACzfAzAX01jIaHIzVgXbOFI4B5x0QN8QbFvdhjJy6NPzjHgpFpN8INcqKIyjwoF46PGbscBFEx7eKNjvMfXRGHVug6PIGVfCCezN1KlU4oc1Xk5eJyoVWTkdYTdvNFRwfOEKhj914485KivQ0QHY78kY5E1Vx17YpEtEE2MbjBUi658jCEYQW4PjPTkGq7yUBHNZL7KvzlIkZoUarsjI3j/Tkn6txHGRuXLxejmktnHnbQ/GDPBHWR2PxkKbOcZdMu688HKlDX1Cjltvy5BT5cJmTEEiB5+ZuMaSEABmBRfue8VWMOSA4Fe4y5UxEhvmI6N8DNYtUXJq6vvJEhAIQkAnk5R34CV+5yquFHi8xro2dJPGOywZxTNQNj8e+E1DFxuWioIAPRrxeZ0MquKoi/I84dCwBMig9VYs41aCnYdZOrXcM09BpUkG8JyehmV/SlCfDtGH1Ajg5p6OePTyKyyPJH5parBsomjSbSDaA4654xLU6NHs1z75vena3QvIxaJpzsOxK4LeLzdh/iD0uKGSHWQIwH0hYQL45FeMzgpIf5pR4rPm0mjljUshvBfA1BF7LGfRI/U/4cmEqanQ/DQcIFWzX5HnMTV6f0yVjJo9W0QJaopl6A65Hvk35tcZRTUuxo5BpdnDp+4y66mExGMwxVd7ivzfvmlqNMoAEkRG5QwJxKXQpQK8E9Xk82h35mhpP4g/lYRDHo9KUqju3m/03Yc/xMDV6DRH8q5/+2YbaKRfvnk0kxBpDj/LIX4ENa71JdVJvEEMXmo1/5OK/ES755+2T/KyAgFTzhBpWJ+ggffEc23bKR89BtP6jNFpzpoppVgZtzRqaDH75rx+ouyC1AFDvvM2KCJF+n5vfDQA2ODz5wr0lxB+KK2xh98jDm/bGUjJiC0B75VGX5d3fnDCSMGtwBykVu2LOaSpC0egqfew+Xwcb0GnHxNzDhTxeNI4MfuPGVWRY0Y31lVGjllNsrrZQgJ9s5HWalp5ZJuTRoZr+p60urBcx1iIBNfnnBJ/QkeloP6qEuAb84ZVClQBWeiKqLoXhSFbaQcX6LJFBQPy3weQPONI27lia9vbAqtdGmHWWhPPzA8nvAMx5VtPlbn3OUdflpu/tng4QADrLgbuSceJKQvsOz7YuQLxlyLK84Gssjna2cao4/ORto3kj2ySD3nOMmTHRsP0csR4BwQJwo88d+cAyKgWaA5+2EMdNtN2e/tkISvZ5yhYiyCee81mo8eSRXzZAUcAnnPfccHCpEoQu/Z65w2BopFIVahmnEolX4hskDq+syzEVa+wesaDMhJic7a8jxjJi0NAErRHR7vGFdwgjSxQ+az3gIpUPw+78/fHBy1cqfuKwqg7Jilmisq7RAcgqOScuJGFyiTfz8wN3zkMXRA7qwF0OOPzkHdNqSwpd4oEcDA4lIyZqv6qmvaA6txHHGNhZYwD/AI7OLPNG8hCni+L9szPnEu0ktR4++W1CMj7wpjB683k22VjOh939jQwUkgB569sUaVkRWLDgWcj+YsWV5vJtJll6mhHqKXteuiLxjSeoJA1vDHKvlXXg4lD8CcA7qarrCLEGIAGZQa2g/Kn01tR6jo9VFsj0OngPe6Nmv/JzM1M20kJzlhplQbmaj7DKsIVSyLJx3Fvoq9FHhWG2+rvHYLVbU1Q8Zkz6wJez9zlYvUhHe42WzKKQkvVsdl1TfEIDVhFZnFng5lrq0aTdQ2nLya3Z9HnHVEnJs6CLU/CisnxmRq/UypcX2eAMzn1srAqt2cDHGS1yGz5OFzFxbGYmknJLsdvsMKumcG2bivfC6bTAAEcqfvjbICSp78DF6UjGhJN0QqT6b4OM0U3MeV9sHqN6EDbS9c4wmwRxqTYI5o4L3RRLRQLbCg3PVYWIsbPB55sZ74YQhVY0eslLVgG9+GzWZnhQYixz1jC/KgPtizAbzZrDbrWspEjIpICx3VWB2NjDPQ98BvPtlUQZxanxhwOOOsXj5UHDBhQyNCxZYqOMgrX3y26xnr6BxWiqI2nsjKlQT74XrjxlDybHeAJUoKyB8vfP2zzMAtk/plQ27xhMGZlAUoTam+cJ8d9jhQG3d2OsBXI4wzIHQkMAR4GFMDQbSsOWI5HQ8A5pM5kRbP01bE/bMVJmjJ5w8czvSA0GN37ZkwUaUerZV+C5JDNYv+3IdwtGIEm+cXhHy93zzXnCqS8i/DB47vDkMhjT/Bp2nV2JHybT0bwu1vhngqDY5z0KRyrwr32SKrJM7fFJUmRIwANwxXGxkwT6ZWiAA+Ud8j98vpNGHDEmtqkrfR4y6yCRK2baPjx+mTLbQkNSsp58MwP/ABiuIyEINPK8AcMoVLP1fN+2eXVSKBwSP9QzTT4CI2y1cAhdo4IykMSiaOOQhV/uI9jiu0HEy/8AqE24+cltWWWmFfjNRnXThlMEbg9bxdD84vFNpIx8+nDE+b6/TBkzOJlPvnbbGrFj7YVfTZr/AKwZCPcZona24aaN1iu+uTntjsxpJQPYg0RjRbYGjKi0kjy7E6J7JxpNGVevrK9ge2NrpHK7wwVgOVYVf4wsDHb/AGgAG/uMdIFC66K33hVAr9sj4BeSwAi9ZtQamKNA0QVGr6r6+2KOU/mGdgb7IHnM4jomCBYG/pOWJ7B4yr2XLEkg9VxhZplKhVQKK455wXxPiPuN+2akOXEIZy71fsclgQBGood14P64ymwqOQfYnIdto2/6TwCM1BF1UyLwBQHg9Z7hRxd3yMuuyM3XfdZWQru9sCFZRieiMPGOBeB/vtjd4VCNvGViSkRJVGsXvDOTya4xYtz3lEQZxSHxeFjNMBgB4OXD0byRJMaVgPGXHPWA3cAjzhFYEcXgZSMgpH2vIPI4GQp4qv1ywoAXgoomCdCTQWyfGQFN84Syrbl78Xni12WPZwGPD6csnIAqhlRZ+4y4+XhRxd3gY6KPHbdg+2EShQF8Xf3zwXd+ckhlNVz1i2Gi8LNye1PY9scVNyM45Re7HZxPYQDXDH2w66hgPhbSqtV8d4LZqGoJCpUXS1yTyMM0YDWZEKsbIBxNHVbFDaRxxkbQTuVjt9hzWMrAPpvSIbXuyeB/5zx4DKzG/H3wEWoCH5gSAOBdc5V2YcMeuxjoaw6OAgNiwLIOWhaVp/6Rosel8YfQenT6ymZRHH7kcnOq9N9GihUUv6nvNjYVZi6T0h5qadj44U95qweiQIAVhX81m7FpUQAVf4w4jUAY6ho1oxo/TlUcIAPxlz6ajdKM1xFxZyyxqe8KgDIwpPTkrlB+cSl9KQ3aD9s6lolPvgJIVHXObE2Ryj+kxEVVfjF5fRiSCrEV1edU+lBNg4JoSO+sFBOSl9N1KEFqZR1WDKPGV3J17jOseMHgDBajSJs5AwYgyaObLghSpXjisrJK+/nkAfvmk/pO8MRYvqsTf0+eElgNwwOLGXogQkLqOOuhg3cN9q7yQXiJu1yh2yEsOCexi7DZN7SDfeWLMvRwRHvl0axRx4olJl2e1rF7HthJDt5xYvlUQZxwNLnlejgP7chfqGSIo0FNihhACErE07wozDJjSXWW3Hrxiw+k5A6wMdSGwLYZMg3sTQ/TF18/jJH0nFGyGVSjk182BXrIHWYdSDpe7qvvl2LCrBvF0+o/jPN2MWhsh2MfKM86EG/I6GKDo5TzmaA5Gh8R3jKBaJPJyeVKkCq7rM4+MsOsCRsx8tfv3xnQej+mPK/xpwWY+DnGR/8Adj/+YzsdF/2x+MdBjI6rTQBAOBx1xjgkZRQBGcvF3hD1lB8zpBqHrzho9SQOQTnJjoZZOs2TFcl/DrvjMxocfph03bffOPXvGExlIVy0dYFJ8HIK0Pm/2zmV+kZV+8OQuRvzbeh/ti7A7eQazn5sGPoOCwqR0KRfEPXX2yrx2a2nMGHzkf3nDZnM6Ax/Lyp/FYGSIEH5f0rMk4GXNYMhrU6MPxssfjM9/TF5pSMjycFJ9JxehyBT6F06JNYoxZWogjLanzmXPmFcjRLWvI7wJRr6zMPWLP8AUfzjJnP6emJ//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10" descr="data:image/jpeg;base64,/9j/4AAQSkZJRgABAQAAAQABAAD/2wBDAAkGBwgHBgkIBwgKCgkLDRYPDQwMDRsUFRAWIB0iIiAdHx8kKDQsJCYxJx8fLT0tMTU3Ojo6Iys/RD84QzQ5Ojf/2wBDAQoKCg0MDRoPDxo3JR8lNzc3Nzc3Nzc3Nzc3Nzc3Nzc3Nzc3Nzc3Nzc3Nzc3Nzc3Nzc3Nzc3Nzc3Nzc3Nzc3Nzf/wAARCACpASoDASIAAhEBAxEB/8QAHAAAAgMBAQEBAAAAAAAAAAAAAwQBAgUGAAcI/8QANhAAAgIBBAECBQIFAwMFAAAAAQIDEQAEEiExQQVREyIyYXGBkQYUI0KhUrHBFTPRFmJywuH/xAAZAQADAQEBAAAAAAAAAAAAAAABAgMABAX/xAAhEQACAgMBAAIDAQAAAAAAAAAAAQIREiExAxNBBCJRcf/aAAwDAQACEQMRAD8A3tPe1ecbUWKJwEI+QfjCc3yePGWR6FaCNd9cYpM12LqsOzH9sSnenJB74wii0+7fd+MzJiy8++PzSDkki8zdQRff3wCsSLmRmLYnIdxPPGHnezt5GKM+2zdYAA5eSb6GAkAyzyFhxgmG494BS3jPKMg3QrLjisw1FyOLGSgsi/3zyqLN19z7YRaJ2gBUvu8DKRRdQy0Q36+32xvTRNIDqJTUcZqMHon2xUfNIrEfJ4s3++XLguY1ctR4C4OFEg0krzHeSaJrbeakv9PSxqP6YQdKez7nFdBDtkEu0PEoJCn3yNXPvkMcRJ/1X/nDxBSLpIStgcnzhXR2TaKKobck1ZOU027YJmO8g/SfH3wk8ghDRK1g8nns5v8ARgKEr8xPF+OTeB1TgmgT8or84YPShVAfaLPHnFZt5UHkkknA3oKRQfMBYHHtlnbcxDVZIojxhYtO6rvI+U+DgJ+GIC9HBVGdAXU2UNXZJrrCRxbRubhiOMiMWQKHOHDIqlR/nMjUAeNN7N4POUMXRXkeMODxQUEXzeRGoo8EMvI9sFmxKhBYsEAd4xplugG2i8oWHN7ipFmvfC6P+swWNGZiaAUd5rBiPJHxTHcB5wckIPjnGUjmUhTEytu28qe/bGI9HqJmULA5L/SdtA46ZOUUYE+no8g/nM6aGic6abRzlgBBIb4FIecztZo5YoxM8RVGYoCe7HYrDZJpHLa/TbheYeq09E1nXauHg3mNqIQWPGOuHJ6xpnNyKVODzT1kFWazP24jjshZ+hkakBUc1kGVi3QU4BJtyAI115yJZWI3MP8AFZk9HrpaLTTgEndz7YlNNfnF9TKbUjyMSl1RqgbODIDQWWamO44lNKN3HkYGefd2cUlmo8nDZNotNLyR5xSRt3eekZlQPRpuji7SWTzmsQuSBkAiyMFu546y4XcD4rBZki9WRWXqqoZWOM8ff794YEqDY56/GGx0jxFEiwfc4bTfLIFsFBTMreR7YIkA1QHvhowthQSx8UMUojzfOWkA7/tHQHjCaSBviKFsSXxx0PfIQCWcRAhmJ5Y9DNKOaDSQvsszgAWRhSGT+iuomk0xEagBq7Xi8FBGWlJc3ITZPthoNHJMp1DOu7cdqk9D3x6GNY45D7g9jknDQxChQu173MbasBt2s7O6kAcD3zyOVnJdjT8m8p6hIBEVVvF1mb0YqERfqJ6HR85FB5ObA6oecTMjuAbv2F5UPIrUT+l95PIejXUCRGJ4ABK/fFNZCqpvBsk9jxiyz2oJc7luh9sj+YctZ+kij7Y2VoVlko/MSDVADKkHcOsLHHGYzyCwomjgpnAHHOagWEQLyFAJHJ56yhJs2L48e+DjDcgcc3hDXVc9msFDKR5iSdo/bHvSNSui1RkkV9rxshKHlQR2PviC1V2MKbaIys17eK64wGZ0em9W0qGMMmqf4Mm+MswJb5QOfbrHYfX9KigCGYAhb64oEGj2e85CL4hphwCLBOOad9o+Y7jmJuEWdBpPX00uqjZo5ZIkhEXJ5Bu7/XMb1vWD1LXyalI9gaqUn2H++Clex3z4xez02MiTirFNRFYN5kamGjeb0gA7N5natFN7RlUQmjn9dFamhmQdO150uoitTmcYjfWMc0o7PqkbbUWzXHjBPqpEDbTx9+ch2IThgOAecTmcjkUb9shej1VwFLM3Ltd+BiEsqUbvd4y2pmYyHse2Z8svZ7wCtkSykNeKyzEn3yHfdwePzir9nbZw2SbLu7WBZr2yhcL9zlDzYu6ynbUcwljEdtQ/zjMQsHjjFobHisciUgisKGTDIlghRyejlkSm5aq9x1nlJVePq8HGEIlX2YA+fqwtDooioxJY2/YPj9cAZZQ3wIiQSe8neSfggfO57HjGdNGNKCZhZ87sFDWPaKGP02Mu8iyOPAF84vH8SRn1BQO3Pykdg/8AOTJKks28/LdUPGXEwX5F6H++ZsdLQSPVxwgFbZfHuPtlm1TSElWFe4zN1MTK5khUs1WyeG//AHKwFZk3aZ+b5vv8EYrbGWtB5dQzEEsflbJmYyqWYk7R39sTOoP80FnIQXz7Gs0naAxjYR+L7xRk7FUG3aBwKyZCPP6ZTU6tIl4XcfbM+f1OcsNunBNVZIoYAS9Eh4vtI5o9gZVZS8hNFnPiuL98QCanUJ8RpVWvqA7w0TbRtt7rDwlnkPM0UQPxX3PXKqe/zkrqUlO0gLuA/SsyZxILKqFUeWbnKROVKn4os/brGTYua+jdd46BRdv3J5OQZALoWfY5nrNus7izj/OXRiCA5wsKkOBx0B46GXQkR2W+Unk4muoXfSfMBhGnsKLUBcwylY/BbkAEhGO2j1kxyRrOYzVAVeLwam6WJuB22VmAE29XB7JFYDKWx5iD5+UdHIKng3iyluCW/OMxsu4C7woDKmP/AFYtq1FEY+1FgK/XFdXH4ykSE+GRMvy4mUGabpdisW+EfbK1Zzs6XV6kCNQ1B1AqvIzPn1LirPftgdRMxA3CyAOcUfVmgGr/AJzkbPQXAk+o++KO+7yMrJKrA32cVaTx3gsRnpZPm7wEktCwecpK5vbWCZwwHYAxkRky+/atA375ZDYsm8rXAAFC/OSnDHijj0Ih+CjtI7x6Ib+Dd+Mz9OwPFZp6YAEM/wBA7vMiiC/COwkmh98ErvuKxfq3thJJhO4jhNDND0/QxmVEkpd3j3++Ho4sNNqYNskQWQnnYwq/xnpPVdLqQVdTHIBRRhmrqjLLL8CCPfIp4KC+vbMvWaFJoxqJ2Hxr4NcnFlKuDxixRI2eS9O5Cf6TyMHLBqI5SBJssbleP6WH4OMaQIrWwvae8tqtVHuraB+MleimJWN9VGoMrgkDxXOUYQib+YRSjMBuF3Z8nFZtaqimdVr74jN6tpkPMgP2GLv6C3FdZraiWGRg4QLQqu8IuvEWmaJQtN5rkfj2zmZPXYh9CFvzxkRerPK1Ig5++ZKRN+vn/TallaQck1gCpFc4GN9XLW1BkSvrIyQ0YscYcJG+WA2s7oOKyG1UnmszDrZ1NMgyw9RH98ZGCmjZwZqQzsxIQAH3q8sYV5+Kycm7PeJQaiOTlDz7YaT+oeehhUq6bBPgRhGvELsT7Lg/5SRyDIXr2vJjkaIgxttI8jvGR86gqbHkk46lZOUGgr6dNPofjrqdMCDQhDEv+1ZkLJLqJwgJq/GMahd42hqX7ec9FG8SWEKnx4xm7Jq76aEDfCHK1s4F++GlmD0wFDqvOZlSEGSVyWJs2cZilZowpNgeK5xfssjQjAKgngHxjUKndYH7YlCSegQPbNHTKxHtjDFwLNMDeCnXxjG0g2x/TInT5bOPAn6GXIpVxkbR9sNKhJ4yuwZdHKzOl1AIJ/GKTyozEr+t55noiqPHWKuxJsCgc4bO08zGsFIxPAOWvKyUO6HPV4UJJi8hJPeTHsLqHHy+SMq/1m1/AGWVbr2xyLC8AGgT7ZSMEubsEYwkZCkMLs9jDRabddc8WaHQ9zjGSJ0y88eT3mgyM0QoHg81iyxpDSBt5NfSM2PTiio5disYNhXPOBjo96f6eYhFNPGSrNewNTEZsaVXj1nxljRVUnari6H/ADmc3quliWlkLc2aHZxHWfxA0q7IRsHv5OI5VpFImvr9fBplMcLXISbe+cwtb6oPh7CRQzPkaSQluST75aHQ6aSFn1UkrTBhshUUpHuW/wDGBW+lHKloTl9Z+GxCW34zM1nq083/ALP983p9Hpm1KSSaNVhqjHASp/IJvnM2T0iDV+pSQ6PVFLFwLqAAXP8AoJ6v298eME+M5Pb09V0zdJodZ6jDq54fnTSx/ElJbkLdce+Z54zS9XmnPqExl040klBXhRdgFCusz7F8ix7Y0klpHGm3tlcbQajQmGWWJlSVdybhW4e4xUcHjGtXqp9c6NM7NsQIgJsKo6A9hgSQbOl9L9Xg2j4m0X4HYzY+Lp9SoEa2b6PnON9F0iTa1U1O9UALHatngccZ2enhWoJUjZQ3MnIpcZXR0+LcgOp9Mjn/AO1Qf2zD1Gi2sQRRGdtpk0zzgowBvziHrPpjI5kQBr724so3w6cTi5IXibdHYIxvR6tnISTv3w80VnacTk0xVwV/xkmrArg7Q+1+MgSuBtB4OHj00whDsp21YNd4o7pu47xVFplpSTQ9p/hghpGrIlmMso2klBiojkJ5Hy948iqVHFfjK3oio2yrEMAP8YfTFWJoUQOskCMIxPNHjPIoKkjs9D3xN2VodhHAvNHTn5qF0MzNKrlefGaembbV1+mOmGhxmJ6UVgph8v2wjutCqvBvVG8pEjPgpInJIOUoYSQjzgcuuHNLpy7NxwcExLKAD1kSX4zy+3AzhOopZ8nKhUL/ADsVWu+8luR1lCD3tJGMhJLRUOZH+Y4eNRQo1uPWBfhh8O6Pf2w8XPXYxrJpbG4V2/Ldm/GNxyJD8QbSxdaPNfviUTbRYu64w6MSjHn8e+DIqkjS9P8A6MpleFJHZCqq44S/IrzkzQlUJbkn3xnR6iOaAQCNEKjgn6mP5wM0gY02MnYjsxtTpmKltxAvoYVNGIlsq26vOPGRoC7JR3KVNqDwcEJ3mI3yMxoAXzwOBhaRoJ2N+naifTQvDDFCfjGi7oC1ewJ6GOav0JovR19TTUwNchV4VPzIf+cJ6dq9HptNIur9PGoLVtYsVK/qMR18mk1E2/TQtAtfQ0hbn84uq2zoSd6Q3ofTfTtX6ZPNqPUFh1MfCQMv1n85geo+kP8AAWV4nRX+l9vB/Bxlg275RxjUfqesihj0zSGTSo4Y6eTlG/TEyQZQyOO9Vh1+qMbaiVp/hLsRm5IX2vzmamhnc0kZJ9h3n0DUj02eOaRVl00rOSkQG5AK6vvvAf8Ap+aXYU/l3DgkETqOhz5x1K+nJP8AF/hg+n/wR6/rY1li9PdY26eRgg/ycjS+lN6b6oF18Uc4hf5okkBDkeLHjOjH8P8AqQSOtJqWSRdyFbII/wBsNof4Y17zMv8AKSx0Cbddt14F+ce0uISP47vbE0Sf1D1F9TJGpnlPCxrQUeAB7AZ0uk9IGg9O0/qmo1Ri+ISVRQCTR6H3xSDUt6FqJUjJTWI+1JKFAVyCCMz5J5tQzF5WfktRPFnvjJTnu5dO/wA/JRVR4dR6T6noNRO8vrkQnVm2wsIwGAHk1V4T16OD+ZZtFXwJFBQL+M5WFZpOY0kZUItlUkL+T4zr9JpVOiRtbOiKG+leXP4H/nH85N9BOMU7R899Si2ztxV9jBaWLc4YkfLzznSeu+nLK7Tae9t8AnkZlwemyEXYyU/1Y0IORow+ovq9LLppgCpBCAAACzfAzAX01jIaHIzVgXbOFI4B5x0QN8QbFvdhjJy6NPzjHgpFpN8INcqKIyjwoF46PGbscBFEx7eKNjvMfXRGHVug6PIGVfCCezN1KlU4oc1Xk5eJyoVWTkdYTdvNFRwfOEKhj914485KivQ0QHY78kY5E1Vx17YpEtEE2MbjBUi658jCEYQW4PjPTkGq7yUBHNZL7KvzlIkZoUarsjI3j/Tkn6txHGRuXLxejmktnHnbQ/GDPBHWR2PxkKbOcZdMu688HKlDX1Cjltvy5BT5cJmTEEiB5+ZuMaSEABmBRfue8VWMOSA4Fe4y5UxEhvmI6N8DNYtUXJq6vvJEhAIQkAnk5R34CV+5yquFHi8xro2dJPGOywZxTNQNj8e+E1DFxuWioIAPRrxeZ0MquKoi/I84dCwBMig9VYs41aCnYdZOrXcM09BpUkG8JyehmV/SlCfDtGH1Ajg5p6OePTyKyyPJH5parBsomjSbSDaA4654xLU6NHs1z75vena3QvIxaJpzsOxK4LeLzdh/iD0uKGSHWQIwH0hYQL45FeMzgpIf5pR4rPm0mjljUshvBfA1BF7LGfRI/U/4cmEqanQ/DQcIFWzX5HnMTV6f0yVjJo9W0QJaopl6A65Hvk35tcZRTUuxo5BpdnDp+4y66mExGMwxVd7ivzfvmlqNMoAEkRG5QwJxKXQpQK8E9Xk82h35mhpP4g/lYRDHo9KUqju3m/03Yc/xMDV6DRH8q5/+2YbaKRfvnk0kxBpDj/LIX4ENa71JdVJvEEMXmo1/5OK/ES755+2T/KyAgFTzhBpWJ+ggffEc23bKR89BtP6jNFpzpoppVgZtzRqaDH75rx+ouyC1AFDvvM2KCJF+n5vfDQA2ODz5wr0lxB+KK2xh98jDm/bGUjJiC0B75VGX5d3fnDCSMGtwBykVu2LOaSpC0egqfew+Xwcb0GnHxNzDhTxeNI4MfuPGVWRY0Y31lVGjllNsrrZQgJ9s5HWalp5ZJuTRoZr+p60urBcx1iIBNfnnBJ/QkeloP6qEuAb84ZVClQBWeiKqLoXhSFbaQcX6LJFBQPy3weQPONI27lia9vbAqtdGmHWWhPPzA8nvAMx5VtPlbn3OUdflpu/tng4QADrLgbuSceJKQvsOz7YuQLxlyLK84Gssjna2cao4/ORto3kj2ySD3nOMmTHRsP0csR4BwQJwo88d+cAyKgWaA5+2EMdNtN2e/tkISvZ5yhYiyCee81mo8eSRXzZAUcAnnPfccHCpEoQu/Z65w2BopFIVahmnEolX4hskDq+syzEVa+wesaDMhJic7a8jxjJi0NAErRHR7vGFdwgjSxQ+az3gIpUPw+78/fHBy1cqfuKwqg7Jilmisq7RAcgqOScuJGFyiTfz8wN3zkMXRA7qwF0OOPzkHdNqSwpd4oEcDA4lIyZqv6qmvaA6txHHGNhZYwD/AI7OLPNG8hCni+L9szPnEu0ktR4++W1CMj7wpjB683k22VjOh939jQwUkgB569sUaVkRWLDgWcj+YsWV5vJtJll6mhHqKXteuiLxjSeoJA1vDHKvlXXg4lD8CcA7qarrCLEGIAGZQa2g/Kn01tR6jo9VFsj0OngPe6Nmv/JzM1M20kJzlhplQbmaj7DKsIVSyLJx3Fvoq9FHhWG2+rvHYLVbU1Q8Zkz6wJez9zlYvUhHe42WzKKQkvVsdl1TfEIDVhFZnFng5lrq0aTdQ2nLya3Z9HnHVEnJs6CLU/CisnxmRq/UypcX2eAMzn1srAqt2cDHGS1yGz5OFzFxbGYmknJLsdvsMKumcG2bivfC6bTAAEcqfvjbICSp78DF6UjGhJN0QqT6b4OM0U3MeV9sHqN6EDbS9c4wmwRxqTYI5o4L3RRLRQLbCg3PVYWIsbPB55sZ74YQhVY0eslLVgG9+GzWZnhQYixz1jC/KgPtizAbzZrDbrWspEjIpICx3VWB2NjDPQ98BvPtlUQZxanxhwOOOsXj5UHDBhQyNCxZYqOMgrX3y26xnr6BxWiqI2nsjKlQT74XrjxlDybHeAJUoKyB8vfP2zzMAtk/plQ27xhMGZlAUoTam+cJ8d9jhQG3d2OsBXI4wzIHQkMAR4GFMDQbSsOWI5HQ8A5pM5kRbP01bE/bMVJmjJ5w8czvSA0GN37ZkwUaUerZV+C5JDNYv+3IdwtGIEm+cXhHy93zzXnCqS8i/DB47vDkMhjT/Bp2nV2JHybT0bwu1vhngqDY5z0KRyrwr32SKrJM7fFJUmRIwANwxXGxkwT6ZWiAA+Ud8j98vpNGHDEmtqkrfR4y6yCRK2baPjx+mTLbQkNSsp58MwP/ABiuIyEINPK8AcMoVLP1fN+2eXVSKBwSP9QzTT4CI2y1cAhdo4IykMSiaOOQhV/uI9jiu0HEy/8AqE24+cltWWWmFfjNRnXThlMEbg9bxdD84vFNpIx8+nDE+b6/TBkzOJlPvnbbGrFj7YVfTZr/AKwZCPcZona24aaN1iu+uTntjsxpJQPYg0RjRbYGjKi0kjy7E6J7JxpNGVevrK9ge2NrpHK7wwVgOVYVf4wsDHb/AGgAG/uMdIFC66K33hVAr9sj4BeSwAi9ZtQamKNA0QVGr6r6+2KOU/mGdgb7IHnM4jomCBYG/pOWJ7B4yr2XLEkg9VxhZplKhVQKK455wXxPiPuN+2akOXEIZy71fsclgQBGood14P64ymwqOQfYnIdto2/6TwCM1BF1UyLwBQHg9Z7hRxd3yMuuyM3XfdZWQru9sCFZRieiMPGOBeB/vtjd4VCNvGViSkRJVGsXvDOTya4xYtz3lEQZxSHxeFjNMBgB4OXD0byRJMaVgPGXHPWA3cAjzhFYEcXgZSMgpH2vIPI4GQp4qv1ywoAXgoomCdCTQWyfGQFN84Syrbl78Xni12WPZwGPD6csnIAqhlRZ+4y4+XhRxd3gY6KPHbdg+2EShQF8Xf3zwXd+ckhlNVz1i2Gi8LNye1PY9scVNyM45Re7HZxPYQDXDH2w66hgPhbSqtV8d4LZqGoJCpUXS1yTyMM0YDWZEKsbIBxNHVbFDaRxxkbQTuVjt9hzWMrAPpvSIbXuyeB/5zx4DKzG/H3wEWoCH5gSAOBdc5V2YcMeuxjoaw6OAgNiwLIOWhaVp/6Rosel8YfQenT6ymZRHH7kcnOq9N9GihUUv6nvNjYVZi6T0h5qadj44U95qweiQIAVhX81m7FpUQAVf4w4jUAY6ho1oxo/TlUcIAPxlz6ajdKM1xFxZyyxqe8KgDIwpPTkrlB+cSl9KQ3aD9s6lolPvgJIVHXObE2Ryj+kxEVVfjF5fRiSCrEV1edU+lBNg4JoSO+sFBOSl9N1KEFqZR1WDKPGV3J17jOseMHgDBajSJs5AwYgyaObLghSpXjisrJK+/nkAfvmk/pO8MRYvqsTf0+eElgNwwOLGXogQkLqOOuhg3cN9q7yQXiJu1yh2yEsOCexi7DZN7SDfeWLMvRwRHvl0axRx4olJl2e1rF7HthJDt5xYvlUQZxwNLnlejgP7chfqGSIo0FNihhACErE07wozDJjSXWW3Hrxiw+k5A6wMdSGwLYZMg3sTQ/TF18/jJH0nFGyGVSjk182BXrIHWYdSDpe7qvvl2LCrBvF0+o/jPN2MWhsh2MfKM86EG/I6GKDo5TzmaA5Gh8R3jKBaJPJyeVKkCq7rM4+MsOsCRsx8tfv3xnQej+mPK/xpwWY+DnGR/8Adj/+YzsdF/2x+MdBjI6rTQBAOBx1xjgkZRQBGcvF3hD1lB8zpBqHrzho9SQOQTnJjoZZOs2TFcl/DrvjMxocfph03bffOPXvGExlIVy0dYFJ8HIK0Pm/2zmV+kZV+8OQuRvzbeh/ti7A7eQazn5sGPoOCwqR0KRfEPXX2yrx2a2nMGHzkf3nDZnM6Ax/Lyp/FYGSIEH5f0rMk4GXNYMhrU6MPxssfjM9/TF5pSMjycFJ9JxehyBT6F06JNYoxZWogjLanzmXPmFcjRLWvI7wJRr6zMPWLP8AUfzjJnP6emJ//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4108" name="Picture 12" descr="http://t2.gstatic.com/images?q=tbn:ANd9GcRVa64jbqtFH1bX3RAXbBJVQZBfNQEpR67lT2uAF1-y5RW6T1WK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769938"/>
            <a:ext cx="2647950" cy="2803078"/>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http://2.bp.blogspot.com/_HUEnL6I9vBE/TNurzM-kQsI/AAAAAAAAACU/ey2PQLCxl9E/s320/gonorre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6111" y="3789041"/>
            <a:ext cx="3048000" cy="2651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6769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85777"/>
            <a:ext cx="8424936" cy="794951"/>
          </a:xfrm>
        </p:spPr>
        <p:txBody>
          <a:bodyPr>
            <a:normAutofit/>
          </a:bodyPr>
          <a:lstStyle/>
          <a:p>
            <a:pPr marL="0" indent="0" algn="ctr">
              <a:buNone/>
            </a:pPr>
            <a:r>
              <a:rPr lang="es-CO" sz="3600" b="1" dirty="0" smtClean="0"/>
              <a:t>VPH (virus del papiloma humano):</a:t>
            </a:r>
          </a:p>
        </p:txBody>
      </p:sp>
      <p:pic>
        <p:nvPicPr>
          <p:cNvPr id="5124" name="Picture 4" descr="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7550" y="1359352"/>
            <a:ext cx="3166741" cy="230425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481495" y="4581128"/>
            <a:ext cx="7992888" cy="1384995"/>
          </a:xfrm>
          <a:prstGeom prst="rect">
            <a:avLst/>
          </a:prstGeom>
        </p:spPr>
        <p:txBody>
          <a:bodyPr wrap="square">
            <a:spAutoFit/>
          </a:bodyPr>
          <a:lstStyle/>
          <a:p>
            <a:pPr algn="ctr"/>
            <a:r>
              <a:rPr lang="es-CO" sz="2800" dirty="0"/>
              <a:t>El Virus del Papiloma Humano (VPH) puede tardar años en hacerse evidente y es el principal causante del cáncer de cuello uterino.</a:t>
            </a:r>
          </a:p>
        </p:txBody>
      </p:sp>
      <p:sp>
        <p:nvSpPr>
          <p:cNvPr id="5" name="4 Rectángulo"/>
          <p:cNvSpPr/>
          <p:nvPr/>
        </p:nvSpPr>
        <p:spPr>
          <a:xfrm>
            <a:off x="345366" y="1359352"/>
            <a:ext cx="5594785" cy="2677656"/>
          </a:xfrm>
          <a:prstGeom prst="rect">
            <a:avLst/>
          </a:prstGeom>
        </p:spPr>
        <p:txBody>
          <a:bodyPr wrap="square">
            <a:spAutoFit/>
          </a:bodyPr>
          <a:lstStyle/>
          <a:p>
            <a:pPr algn="ctr"/>
            <a:r>
              <a:rPr lang="es-CO" b="1" dirty="0"/>
              <a:t> </a:t>
            </a:r>
            <a:r>
              <a:rPr lang="es-CO" sz="2800" dirty="0"/>
              <a:t>Es una infección de transmisión sexual frecuente que puede afectar el área ano genital tanto en el hombre como en la mujer, también puede presentarse en la cavidad oral y en la garganta.</a:t>
            </a:r>
          </a:p>
        </p:txBody>
      </p:sp>
    </p:spTree>
    <p:extLst>
      <p:ext uri="{BB962C8B-B14F-4D97-AF65-F5344CB8AC3E}">
        <p14:creationId xmlns:p14="http://schemas.microsoft.com/office/powerpoint/2010/main" val="103446721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648072"/>
          </a:xfrm>
        </p:spPr>
        <p:txBody>
          <a:bodyPr>
            <a:normAutofit/>
          </a:bodyPr>
          <a:lstStyle/>
          <a:p>
            <a:pPr marL="0" indent="0" algn="ctr">
              <a:buNone/>
            </a:pPr>
            <a:r>
              <a:rPr lang="es-CO" sz="3300" b="1" dirty="0" smtClean="0"/>
              <a:t>Herpes genital:</a:t>
            </a:r>
            <a:endParaRPr lang="es-CO" dirty="0"/>
          </a:p>
        </p:txBody>
      </p:sp>
      <p:sp>
        <p:nvSpPr>
          <p:cNvPr id="4" name="AutoShape 2" descr="data:image/jpeg;base64,/9j/4AAQSkZJRgABAQAAAQABAAD/2wCEAAkGBhQSERQTExMWFBUWFxoZFxgYFxgdGhgYGhoYGhgYGRcbHCYeGhojGhoYHy8gIycpLCwsGB4xNTAqNSYrLCkBCQoKDgwOGA8PGCkcHBwqLSksLCkpLCwpKSksKSkpKSksKSwpLCwpLCwpKSkpKSwpKSwpLCksKSwsKSksKSksLP/AABEIALcBEwMBIgACEQEDEQH/xAAcAAACAwEBAQEAAAAAAAAAAAADBAACBQEGBwj/xAA7EAABAgUDAgMFBgUFAQEBAAABAhEAAxIhMQRBUSJhBXGBEzKRobEGFDNCwfBScrLR4SMkYnPxBzQV/8QAGQEAAwEBAQAAAAAAAAAAAAAAAAECAwUE/8QAIhEBAQACAgICAwEBAAAAAAAAAAECEQMhMTISQSJhcVGB/9oADAMBAAIRAxEAPwD7jEiRIA8b9rCEzgQAVW3wLC43F3btGXOB92wulRPNgPhGn9pEqOqZhSUjLX5Yni3wEZOpmCpYlkrJa7PbkH+0c7kn5WuzxX8Mf4YlFIUtLVhwSA/UTs4wIDNRWtCQAjqppDuBlz3H6RVK+oBJYEJcp8ri+72jiwgFRCiAlTNu1O3rZ4nzF+N1YTTWEgkpJfLBV2JF8WiTJiWUcAqYU4IGWIznfiOJlUqBCWUmosouAcoCeSz5iolla6Tdg6gqzqwLBmEGj2ZkawmS4uskMLF0hgkBIPw9YYZSFBITSqYGpJD1OCVKI4vCekFCEkCtYewJspwzhnOxBfeIFksoskpSpRKjT1VdV9ouX/WV78HES3me6zgpJJe6bFQFnU28Y+rBODhIyR8CBDstJWqUC6qiSSVMSPWwFvnA5ctzNL0lNRpc+jAXJq9GhZTZ434izmqT7TqqTYJIGwDHAsHObxRcxp5ZgkgAN/CbM5GRy28UlylrKHAJJ6lEgs/PeJKlmY6z0gqLqJ2wMZGILNq0a8PUEy3TYlRBUQbJGwLM5t2gEtYoSVFRIWCbABiQzKxC0hymaXWSnDE4fqJHGLbxefNAFIQgOgKPU5sxc9+0F/adeWlqSsTG6EsyhSCQGe9rOzv5wmF1qmKDkEOoqOBgXyTsG3gunmGuoNdBfZLC7C13tFNPIKrqNCVIuWdykk/H04itbT4CTLWXUskoC+rt6dxE0M1JCwVUudrrKSWsCMcwdRCpiwSohnTawNwSXyAAGIgGhkUstAqUGcEHJNm5GQYWtK+W4hSkSiBehRvYhiQ1zf3XixdRrKmdwSW4JFt7bxaappapRpJUpK0n/iogNV827CDazSJU4SGEkbv1kMaX9SCYek7BnqZUtKbIUwS/8IVd2L2V6x3Wy0grAeyVpJwSQxZuL53gmvmoKvaIcJQEqAqJNzd3ek9ogUmhdYWFKIZySWAuTZnc48oLPMKfQB03sqQqlbgFJc0kKy98jyg+m1QRNWybAZIwRwznNvWB/dx7IAUkgBSgo5c/lO75baL6zUCWQpZBWouUAXI91nPYecKfo0lrpUQFEAsqn+E5LjcWivik9SZiS4L0l2IdQvdOxfmGp80AyyhaCtbhRNmKhYXwm1xzC+qRXUp70mtJGGIZvR78CHZ9FLL2uwKkpHug9Ypw5dlDcxbxDVFM0LZKgsAsLDpJAF4BMQpKKk9NQH5jchjvg+sW1hqSgkAup3cl8A2wL/MQb6Gu19XLcBldTElAdkh7Fju3xjk2WaEqSCKUAG4ZQZ3bdvlBZ0tytKmKgkBzb+K57sBiAfeQlAJSQ4ZOCktkXuPSHSj3uk/DR/KPoILAdF+Gj+VP0EGj2xy75SJEiQySJEiQB477Syz95CiAUpYkE/8AHj93jEKmKlluoBh/C5ZmZiWGY2PtSkKnLdyE0EpAsoEAFz+8xjzSnpVLDhwDuxP5Q++I8OftXW4vWfwWQpXtCGSaEFuM5HJa8D0yfbGYlwyQSlWPzPfm2I5Mm7lICQpI5cpsBi+MYistSUGYCmwWyUkYD3u9mvENL2Y1KlzJSWKiBvsVEWAwX9Ivqp4GoloQhymlJBuSQQT54genCqlITcAik7N/Er+8AVJKFylEEVsqokdiCWx+oMO+E6/bVk6Up9uqxKVMAXDhJCtrjIjP8S1BVNVjKksH6lFrnt37QaZqEmYqtQqUUtSCU343d2JB7Qt7YFMyYzhMxJBbJDgp7OC/pFZa+kzruriSpLoDJpSCVnI3FLfmO3lElrpVOUQaqagSb9YF/Nz9Y4qcTMkVkqCglwXYkqN72JeKmXVOWkP7r2KSxGHUeO3EJU7D02rKCcdINRVe5dgkbq7xJGpT7NL9JUyA26WIUsvYn6NGdqtc5rcdTOpj+VgbnJMIr8WSaQ3Siye4d7n1jP5ar0zj322lTwPaS36Q5ezudquGBhuStIkqWgC8oJJbCzkA4LfrGNpNQFrUfeBF3NzZnPDf2jZXr30YCQlkoCdjeoubjLJBtzF4XbPkxvRyatQkheVJuCoBKbhlAEl1MMWaFfs+a0kKVTS5luLVqtnsprQwJ4SqX01TGuHcUlIJSX7iFfD7ICQlKqS5puSLEBlMCGLts0Xv7YXH6MrFUtBDEoQsqT3s+bZHzgy0BDAulJmoICcEZBGTvscwrOIVVKQADU1VX8R93psC53eO+IahIFKEvS1TDv8AlUQ7vAWt9B+L6G4Ul6AQFDdibFiHw9+0M+xSaSVACrpYlijAt/Eo5gmo1pXKmEUsDY1EkMx3D1WgKJqRSCCoLU6xSk2a4B4PZt4V89HN6L6b3FKKbYS+5fCms3Y8QbSSyhJQG6lMq5dJANzb3cHe8E0EqkrUXpBIuQyDsSGu4tizReSPaTFAMQsVIKyQFAEhbnb4NBIds32DpJ0xMtglLuQHd6iWscM147NYymVLdYI6wxUouRe1sQloETOpILEXDWL4FPLmxPEaIWPu8wua1GotcFT7KFgntzCwLItr55Umy6kAgpqAt58W2O0OalQUlRT75sybgJD8Ye5HLQLxFAWgrSEpCku9LVMz22OQ8A02oWmQoKNLBSQwc4BuRYC423g8X/hzxsfTaUzdOphdApBdmSGUxfLgiE9ZO3LElKfIl7kd9m7QWUOlyQEzE3FIyABzbBgMhYWgpUgE0sVd8BrO8LfQmN8iI1oK1KNQLJIu+3UCOGiqlrFQpskgmzEJyfjC2kngKUtIZhbJpPPxB+MGmTnC2LgpP5RnsRteFvpWn0fSF5aD/wAR9BBoBofwpf8AIn6CDx0I498pEiRIZJEiRIA8R9oWOsmVMwlhgSzuC7dwWjGnLPs09PUoJpG5oFy9rWjU+14H3hRIdIorA97AYCM7QSalFZUHKjSX90bmkYHVHhz9rHU47rCfwbT1USaQAas5ZwSGTnHzhPWomCdSSQSyj2cWc7XjsuZSQCq6VUgjKSXDpO12+MWlqAmFypYIaxvZTF2yC20TrbSX7EmKUuaoLYFaEup0s25tuWDesD++0adIpSVIVU26gxYFr75iy1oC/aBDJTYJJOAAxJ2cWbvHNZRLGol7mlSCAGZ8P6wXcl0V0e0yx95lsK2Sl2INVne5Zwck8QA6tjqAhlFV3ZwE3Cr2A95nuYAoJpSU+5LBBBJDqPUUg/PgtBkSkiYpIT0mWFuWSQmxsec3iv2nU2pqZdKwRTdASnip2dIcuQb+sJzdaEqCkuyJQyDc7gh7gEmOmWBLndJwlSCWshR5bbkRj+KKpPS46Ek25AeM7dN+ObrOnKKiQ7gE+Xn/AORreHfZdU1K1e6lCanPy+MY0mbe9y7xpStYQgpBIBHUxz5iM8dfb08nynWJFJMtYe7Zbjf5R6LwbUpMpYSglZLBRLJAIPSRfAcuN481MuQzk+Tv5cxteDTDSSRZNXYByLdnu8PG9qzw3jNtnSahSZMtikhRBerqBAIPk4tFfDp6SlQKikgqUksMgbrPazbwppUJTKJCXUTVLDO6TjNhcn1Ec08xhNqpACwHI/iAKqb8D5xrt57hudGVlRnJVchWMJJpGGwIcnzAqsOpRZglnbkhQFykxmazxFBpoNaisKpPwAD8/KHZOsKXUmlNSdlOGJuGA733glnhPwrurV/phSSkEoZQBeoMNmcf+xzwfUH2aVEME1BwUghILG2SRyY54fqSJR8yF3TjAszkM9hy8AVMTUpwUVMpIABYE9QY5Nhgwfe0WVpStQAub7MEhSXp6twxqADbuYsjSqQqUhQBSSSgDdw9NRZr7Qj47NU4m0lAUGOB2wC7WhzULXNTcAiWHsrqQrDFxazGH9p0iSpM5RLA8m5BHDZPO0LTdQp1Magb+VJvksE5LRczvZlBUCS5ZQLpIO4flJ4iLkpImqHUXLKFqS4bzs4btCuxFp0wolqFJVUQylMOlWzO7xabJAL3AKQVhR9CLZYt8YWnT0lAVSxalgLFtyed2gi9WKkqUUzDekOOngqYPuGhdU/AehZQS6XKX3IDA/JovJw6VFTE2S7kO+eBzCZ1ZExbWCiQRsz3b97wTSqBUplUjYhwWZrACJ+j26VgEqSSQSxexvcE8nMCm0pqZQbABF6mfB2zeOFnWgEsSKXblhbYxCu1JsBbGSCd8/OFab6loPwpf8ifoIPC+g/Cl/yJ+ghiOnPDi3ykSJEhkkSJEgD599qiRrVkEF0JBTa4KTdjxGas/wCpLKFErKUgvY1Mz7BrARrfauSn71MmKFQCUJKeHAZXxtGWnS1JISXUeoOfyof0sRjuI8OftXT4/SLylhKJoKQEkqch+koe4LXA+rbQEOJaFAuXOMsrKQ3qX7xEzWQpIekh3s1eHfsPKK6RYEsqSVJHSFOkEFQNQIOE3YMbxO1+D2m1ASucVB0LFNRAYKYO7YO8AmIPsJgLklfSwDlg7l+oCmJLKFzJtRKEqWC4Ng5N2+cSTKEyclK7pIJ6TmlJSCHLgtf0MPew5piES1SS4UsEBmIdSbA2s+LX7QDUzFKEs9VTt/MAoWA4DM0Mff1ESVkJBT01bEpYOQMmAJAYpqYhK6eyqg29rDaEeMVmFJ9l1FLEhTXIpLuBs52PEYuvZTEEmpSg1ywfp23EbC1BchZCSCwUok2dyBTvcbdoztdSArKklKFBTMXBw4w9w44iMo3472xJ0hQUQAXBPDhuYAmcp8n9tGinVisrUbl9gchrvm0U08yW3Wk7MU5LG/yeMdOhL/sc0clVSSh6sikuoNvZyOI3fBJaghaqRSVUrJ28xVyYV0moJQsomiWEqZL2UasOUjAhCdqPZBQKqlldy5bpOeC8aY9dsspcrqNPX6laV01f6oNDAAWKRjZge8Ia2WUrZagFMB0gkOMv3ZoCgJb2hUpSrFgk0u+CrJLNiHdbL9pL9rVUwAU9yO4O4x5Qrul4Ifc5lNQSW5GPjDXhXiK5awCSQ4LDkXs4tzGloPGqNMuSQCFl8FwR5bWHz5jA1UxrpyDY94dmvBY5XLcsej0urQBMsgkKJQ5synAPdrQ4qYoqlgOFhJYuOHuRs7x57wtDKpU7FLjHpY94fk6womhKgOkEdQYirYjtgRUrLLHVa/3wTVTKnUFSwEs/SQXGdnFzCuo1awlKqn6aVMDh2FRwYpp1+znULLIUkjpZyklwG/Le0HQwWZQKqaiCOkhmd6TvYXfaKu6ws0LO1Bmyai9QAANqQBwDdzvHXqJKAqpkqpvdw7ECzOHcwpImBKSCS4f4EWzmOSSSgMOi1V8kfw7gbesTbb5GtOSpxHQRdzkZOBBRqyGKkpU3Sak4yLc2v6RVKi4s9YpYgYezd4upQQv3S2WVYmxZyNjCKu6cFMwKSlLqcBJFvK+Cwjh1N3sOlrAcuzbHvFdbSkAgj9R68cRX29Ys5YYb4kn0g/ReVfYBKgFFnFy7NE9vQDSokKBGHBsWuYkyaWSplOL4td8QOaKgEkWYDe3cxJ7fWNAP9KX/ACJ+ghiF/Dx/pS/5E/QQxHVjjXykSJEhkkSJEgDwH2o1FOtWHyhIw+2SOzP6RkSGSlC2qAL2VtuCnbGd41ftigDWJUw/KC6rG242DGMCVMuRw9xnNh5Wjn5+1dTj9J/DYQLy0kFyojqDMHKbndoNI15IUrqUWBVYNwSedrNdzCqNRLStKwajuFDcpuexchoHKlulnLuxJOeHD9mhbWZMxKZigmopLBt1JUMPt/iK6WZYBcwpAUGLE4BDFi6RciOTtV1S1YZIBCSQenuRb0iqnSgoJDqIbkA9Ti+DyeIPsxEkitgkodyk8cgZHmDA/upBJcJ4UWawBKXO7Y5vFZ0y7e6aQOxaxc9xFDrAKk3KVBNQOUlsjhueIW59n2rNmGXUAsdSXvxZSS43fbtGH4pNZdlPUHt/yep2tz8o2p2oQkkKSHUnIAZgSyk8Eh8x5vXKFSWwEi4yo8nvt6ROb08ME0chBsq7/G+G9Y0pU6XLKUr06VpOVKC37sXZxGJ7aCTdWKRVf07fTtClbXHZnxXTezmMgEgsRUCCxxY7Zig8JUU+0UOnbarGOciGpmnUtKHU8whNILYJpSkF7AvHNQpRPs5pKPZhVgAXI2AwST9DD+KbyWdPS+A+wTpStawqYkGlCnAT7xxhTtCeokjULmfd0pApIISFAKKyC7AEAjD2FoxZvg00AGgkFwCH22Y3D7A52guk8QmadXQqlQ/8YgjI4jX5dasefXdyxu7SGpqlqKSDYscZGb4zC0pRmLSByPL1Mbk3weZNkTJ+WFZscAiovjd2HEYH3gILkFnBOx+JtfyjGzvb2cWcyn7ekna0gywoimkjqux6QTbJGWGI4vWJR7MoQWA6lrY1hRs4dx2EYMpU1X+rSSBSl+K7AgAB3ZnFrXhhWqLGomtglSSke6wGCHcD6Q/km4TemlqZwVMRMISxYEAgkbB0pv5vDyFoqSmyQkKdKsB8X965D9njO1HjgmS6CEkjBSli4wTe3eKaLVqUslypRT1EkflYC/DAfCDc2zyxumjNU7rKrpYMbkg2A8hzBdNNKkAJQp8uAW34t6doUTrSSauoEvs5s37aDSWSFUrBYnBIGLEbk3I9Ibz5TQ3tOgjjd9n90DzMFXOIQFYJLv5XG+36wDTzQU0lnd3c+RDYeKKDM+AbfvyhIMCa91JBB+oH0uDCcpTVBznGxg/tBcEBhfuzRRHv9Lh24cA57QaTsZKxSQXdiM+mDtaBLVYE4uIsu5YOL2dsd4W9sXIIhWDb7F4f+FL/AJE/QQxANB+FL/kT9BB46kcm+UiRIkMkiRIkAeA+2aXnrAAJHszfI2tyIwlTgzggCq6U8Frv/fvGt9tFNq1m1koznDuO8Yc1TkVJyb296p7jvaOfyX8q6fH6QX2RClhuoMpJYv3TTu4+kDUu6SXd6sADOw89miyVUKSq5quFPdwQD58MYip4SEfmKT6M2G2iWgk+azs5FdTswv73AbygSkAlyAkEsQHDOHBHaLCaFKYKepLdVrqAs7bNvFETkG6wLpawLg7FubQjgeomFJSoO4AJdmB3bZj0wQqJpUWAIsSMGxdmvnEVk1FCwSACGNRaliCGHpxBPZqQkAmoqpICg4UA1JQvA3BB4gkUQ1C6kM90lxbbdu27GMPXK6gpji/c7mN9c0BK03Cgp0hhflJLuLPi0IeLTQsyyGYJZt8+6rywOzQso9HFlqsVU21uYCZlx5/KHv8A+bUoAKSAcKNgLGxLWNu+YVnS2GWUDcN8L+vyiNPX8sW/4P4oZJqASosQKg9L36XsLwDWa5UyYZgYMagDfjb4/GMuVrRvDOjZZIqCSxYl88W3jSZ29PL8NXbY0vjpSig0i4IXerpFgGNzi5G0U1B9smvAlpclT9Tqv1b5eE9HpEqXSpdKiWTYMouzVEgBs34hbUatwhNDUu5qPUXN2wlgGs7xW79okm+l5+sXSUVqpDmkLNI2dn3w0JaSTWZs1qxLSMqYuo0ggZVTkiJ4iUD3FmYSA7hg5uoJ5vvF5/j76dGnShKEpGclSialKUrzOIyutvThjZ6xs+Ha1MkIvhFBKixGywAbAn+Jn7Rl+Ma8V9KqmKmJCamJsKwOphvGYqapeS6ic3Jff6RVS02sQbu7Z/KGbsXgttmmmHHMct/bQRqEAGmpzl8DNuYa0a1JILEOelR2tlsGxOYy9DLCmH5idywG7l42tDpq1FNSEJSxKlHoBHBZyo4btBjPsclmMpqgoY1AsSB5QaXOTexVcEDb+/zgadR7SclM0JAKlVEe6bGlg9gGbMAAZbbPY3Dgb3veKeLKdNZCuo2AwfLljnMUV2u4u48iW7xVWnWlIJSRuCWenANMVnLs4tw2BZnfkmG89WWQ4YW4/sSOfhB1TWLhLFN+fNyQxhdU8KCiouSGDm4b4RVEwsQC/nzCSZRNuSSwUL4NvKBTZotTsIAJxBpNv3tHVTGxhmfl4eyfZ/D/AMKX/In6CGIX8O/Bl/yJ/pEMR045d8pEiRICSJEiQB82+2cxtcrHupyHFw0Yfs3YAhxw98swje+26B98JP8ACkWexbneMCwLhb2dhzf/AAfWOfnPyrpcfrHAoUMcgnL436cYbPEWVMCQN75L7E+6YXlgpLG1Q+XBHm0ElJsWa9iHb62iGgoZQUAsuXVSRk7Bw7kjbtAdRqFAu56x1G19siwsPOOLm9NgMXIz2fi+PWF9TSkEPlmZmAyx3tCXjD0zUkzCaQk1gg2cAgC4u9u0ZqdUGIJdk9LkskOx+ZhfxHWKFCnBKvU2LAn0PwjPkIqmArxVdzal3IG9zC29fHxbm63FeIy3PSGWAUnFxZTi/wAi28MahPtdOpQZdASbJSFJOHLXwW77xhamSmZPPsEmgqASDsSzjyeDzBP05WkujKS9v3nPeKlv2MsMfq9mVyQtPtEmsMmsEEU1OkEKGSDCGo04QClfvJI91QYh+ok9wQxeNTU6NKAiYkCiaOh3BQoJD3dnqBNv4hGSUAp4ftvuOPWKpY0HXeEkdYSQkqa+xIcAE3IbdmcGFNOsoUwyk5B3e0Nq1B94mphT1XDXYX2G0JrSxezYbfn4d4itJvxTx1QpdnLve78tsIXnahQDMAlTEMMs7EHPMLmZ8IoA9zjgNtxCtPHGKTS6mtwMC3eCr9nSSq8wlgkBkJA/M4957BtsxNXJpAUFOFbUm3Iq3INiIJJlSDKClKme1cilkhDOaSk+8SwY+cKRrcpItq3pRsA4YsFB2yRZndu0X8MTLUFSyFKnrmoCC6fZUOKq6iOq5bvT3hdZ6AhLqKsB8DJBduqH9D9nJS6RO1cmXUmpk9ZZj0HASrFjYvDk7Z5ZY/Hu6V1UsS1TAQPfpBJFQASlV0jGc4hw+JzApKpSaP4ekN0hqgd7vcwtrfs1PkiXOmhkTFKCSpQUsUfxgOxtsTHakUBQKgp2Y2cP+Up/LuRB3CueOUll2pLUsElWRe98/V3hsKUQCTekEO7lL7dopqPDpgIK1JFSbEqFwBYWimnJBYudvMcD9IJNJyssacrV2ckuWHdsZ4aDoBWCyTSPkMi/lCCZ5cs4BLgY+HeDiYxLX7f4i3jyg0tbWBDG+H9CYJLmAk2+fzYQslYpzcYtm994g1QquzPgW2a3ELpmItjgORf/AMis0hmc43/txFvaizFvMY9RAVT2BH6AxRPuHhv4Mr+RP9IhmFvDfwZX8if6RDMdGOXUiRIkBJEiRIA+Z/bwn72pi7JQWfFstHnFJADOX3IuKWyCI9F9uh/vFNkpQMYs7g+kedTMCVVEBQINjzz2jwZ+1dLj9YMrUVEpcljUksSe9vL6QMrFi1wbuPlFDMNmcM4HLGKTFEgFzm4Y55iFrKmJSSCKk3YAkXuyhuCMtCPiKFJAJSwIzYP8+IZnqLE54PlGXq9QSCNrfHz+EK+G/F5JTprnkD9YZkIsHubf2Y/WE0ZhuUpzER78rqahhGqUlmt/mLa3xFUwdalKIw7n5nyhVczIhSdNa0O1nMd06nxMhKUhINJe77G9sXx5CA+3f1OP7QvKVDCZTpJsGv59hyYUt2dkxd2IuAe24uLfrAV3QoEC9yWD24O3lDCkNwfV8wKcg5axdsse0UiXdIqnEEXIi6JiWDPV+bjO2/pFvZvwBzC8ySUquO/od4Wmu4YlLSVBxUgZSSQ53IaOLWACEsx73D3v2EdlaOapJKUuNyG+BEUlygGJFXniHqspr/Q5MgrUAm5L2EG08hqgoEHYvjzG4NvhF0zeGBy+4jqEs/nC00+Wj+o1ZKCgrVSPdBNhsSEiwLdrwL2lLMoK3NrEi4cHBFh6QuZoGfrFEm9oESahhSXVU1j8vR8eUWlzqbjY2N7DtHJUpLOSeOYpqVWH72h6TuW6No1JN1PnJeHpc0EYHmXMZWkDhybPcXc+W0P6awbvm/w47xTz8moaTOINi19rXgSkMe49d4smW2T9PSOJMGmG3QoOCw8g7fB4IFkOQwLHyZmIvtAQsg9PkCwP+DA1v52Pm28AfefDfwZX8if6RDMLeGfgyv8ArT/SIZjpRy6kSJEgJIkSJAHy/wC3qH1qrt0ofLi0eanEAN38/nHpft6g/fFn/ggM4fHHEeblKKFAgCx3D42MeDP2ro8frFBMfduDm/ntHVzHFxfkEfMfrFdrWF7bA9u0cSjfnB2iNNVZixkAWz+94zdW12e+39t40FoZx9N/LtCurkqBBpIPLEesKzbTjy1WLUx7w3LXaA62Tcm5fd/jCftCIjw6HWc6aS9QISUtzATNMWlpJLDf4QKxxmPk3IvmHpabBzj9f1MLaWS2732duIcC2akMRvuf0DRUjzcme64gE2AJPAF7doBNkKGQoXtb9G5tDlJYEW5O53vFJwLOVE+p+sNnMu2axINif3wIGoOR55fbaH/Z5KQ27DjzhLUyzxzfmG1+UaGh8TMp2CSCkghQfO/nCuqnVlzntCg1NoGuaqxxexh7ZyDFw5bG0F06gq4yIXRqGJs97Eks0clz6SwtAu70tqtOQXhcA5Atz/mGl6ho5Klv5ef7ELUVjl12GnWKxBJaio89oPL03lBwgOLed8n4QaReSTwJpkfKHUL5tb6QqhAF39P7wykF7fveHHlyuxkKSd1Bm+O9uIGU3cXH7vFSP8PHWPwgZCKJI3tfybeALx+/nF+57QKcWzi8Byvv3hf4Mr/rR/SIahbwz8GV/wBaf6RDMdFzKkSJEgJIkSJAHyv/AOgD/erv+VDj05jz18C57NHovt8kfflOWdKBi2Dm7x5pSVAPlL5489xHgz9q6PH6xPaAcO0XM0KepwezM/cWgc0JOFEtd7D6d4rMY3BL2zcnm8Q0dmAX/X5u0CWSAxU4vuW22g7PuPLm+z+cAJIIBcfTi20MSldTKqayQcWDPGXqtExNr+e8bq0f+b/CArSGagX3cv5+cKxvhyXFhSdPcduY0JOnA2+B/SDo0N3GOD/f9IKmXfMKRWfLaGiV3Hf/ADBFvctYZYWA78R0obcH5RQE3y3yPnDZS7DMwZgx06muG4Nt8QMqJDPbGA7ZjsrTnAzwN4DtUop+HMLz5b8tD06SQzpIfH9oqUvYAv8AG/a0Mplpg6nSh3FhwO2/rmFaG2jcmyLkEF/3xAVSQLs55LN5NvaBrORmVn1iyJBVgfsQ6JPYCCI07M/uncXbm0CryFJOn3zGhJQ+S3dr44G0ERKDMxfcv+nlBEy3s7N+8wMss3UIDMPQnbm2IlMdlACyyq2KW/WLhYcsC21/1gZWuUCxd73HbzgqZoCsNw5/UxUlOwb124/zEChkD5/rDJZSCzhh5n6cx0Lcd/pFEzQCKgSN2Vc/VoqVfv8AvAhcMHybWubGIpduezxQzXtz6QCaSMQg/Q3hf4Er/rR/SIahXwr8CV/1o/pENR0XNSJEiQBIkSJAHyz/AOgp/wB4v+RGcC2Y82sqBffH+HwY3v8A6J/+9TluhH0jzyUhmc5sNvrHgz9q6PH6x10k3ZOzDf12McQDjA77jtvA6CP+XFuYuXyQbWPlENEUq1nPPHaOmZYOXA+DbxJaQTYtcX2u+d4rX62zDJ0TAB7ovggl0+YgYUGYPfOMPZoiXJACSTx3z64xHCH7fv5QKWExLMQr42e/6NvzFQXtHWpO9T7gNiOyy7gAucEHHLhrwFQvZ/2e7f8AsUKy37/ZhlXS4fB5sYCqYNgxbI3HeApQ1Y/f7xFUq524goUdy93N9/KKmS5cmgE5Zx33cwHtV3t++0QKIHxvz6xFI2Be9j2/SKk3H0vDG0pxdvjFVLDAMAeefN8R0m//AJHVJ3JzANqSkgC6Uqvu7+jHBilIw31gwlvgE/MRRAUCbNsT2gG1jKpy3lv6xKr7H6RxKXs4HdRtFSh/8f5hAWoMbD1Ae0dUsZIHpa/lAkJPz5+EXoDXVf68wFVFytwSB5Fos/b1/tHSVGz9rnHpFQbXgLbilYFrfOOKQMn1u3pF0qLeX7aKrUG73szN65MMtuAh7AkcZ+kVmzQRwwMcB3iilBj+9oA/RXhX4Er/AK0f0iGoV8K/Alf9aP6RDUdBzUiRIkASJEiQB8o/+gq/36rA9CbEciPNol2tEiR4M/aujh6RZaySTi72tFVhi5Odr2cv6xIkQbgmhmL2wzeu14sVNyTh8RIkMOLWVPUo2ZhzfD7cvAgAdmbfn0iRIDjlQGz+Z+FhEVN/KcfpEiQHXfaNtv8Amv6cd4ApBFx7pdn9HxHYkCVpaE7qfyGOLnvHVBLWd3xZvSJEhlXPYEfr5jygSx3cfN4kSCnF5ayQUgAuzuBsbMcj0jhnlzZI2ICRHYkIBmYQGBzttFVTI5EhqRRAiIXa2BEiQFVneOVxyJBCRUx8XPMdUg/to5EgNyYspZ94osVZe/eJEiiqvs83jk5LA/OORISX6L8K/Alf9aP6RDUSJHvc9IkSJA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4 Rectángulo"/>
          <p:cNvSpPr/>
          <p:nvPr/>
        </p:nvSpPr>
        <p:spPr>
          <a:xfrm>
            <a:off x="820415" y="1582341"/>
            <a:ext cx="5479777" cy="3323987"/>
          </a:xfrm>
          <a:prstGeom prst="rect">
            <a:avLst/>
          </a:prstGeom>
        </p:spPr>
        <p:txBody>
          <a:bodyPr wrap="square">
            <a:spAutoFit/>
          </a:bodyPr>
          <a:lstStyle/>
          <a:p>
            <a:r>
              <a:rPr lang="es-CO" sz="2400" dirty="0"/>
              <a:t>Se manifiesta con una </a:t>
            </a:r>
            <a:r>
              <a:rPr lang="es-CO" sz="2400" dirty="0" smtClean="0"/>
              <a:t>o más </a:t>
            </a:r>
            <a:r>
              <a:rPr lang="es-CO" sz="2400" dirty="0"/>
              <a:t>ampollas en los genitales, alrededor de la boca y el colon. Y son muy dolorosas. No es curable pero mediante medicamentos se pueden </a:t>
            </a:r>
            <a:r>
              <a:rPr lang="es-CO" sz="2400" dirty="0" smtClean="0"/>
              <a:t>evitar </a:t>
            </a:r>
            <a:r>
              <a:rPr lang="es-CO" sz="2400" dirty="0"/>
              <a:t>los brotes, momento en el cual hay un mayor </a:t>
            </a:r>
            <a:r>
              <a:rPr lang="es-CO" sz="2400" dirty="0" smtClean="0"/>
              <a:t>riesgo </a:t>
            </a:r>
            <a:r>
              <a:rPr lang="es-CO" sz="2400" dirty="0"/>
              <a:t>de contagio. OJO no hay que confundirla con el herpes </a:t>
            </a:r>
            <a:r>
              <a:rPr lang="es-CO" sz="2400" dirty="0" smtClean="0"/>
              <a:t>labial, </a:t>
            </a:r>
            <a:r>
              <a:rPr lang="es-CO" sz="2400" dirty="0"/>
              <a:t>más conocido como fuego.</a:t>
            </a:r>
          </a:p>
          <a:p>
            <a:endParaRPr lang="es-CO" dirty="0"/>
          </a:p>
        </p:txBody>
      </p:sp>
      <p:sp>
        <p:nvSpPr>
          <p:cNvPr id="6" name="5 Rectángulo"/>
          <p:cNvSpPr/>
          <p:nvPr/>
        </p:nvSpPr>
        <p:spPr>
          <a:xfrm>
            <a:off x="2910562" y="4919753"/>
            <a:ext cx="5832646" cy="1938992"/>
          </a:xfrm>
          <a:prstGeom prst="rect">
            <a:avLst/>
          </a:prstGeom>
        </p:spPr>
        <p:txBody>
          <a:bodyPr wrap="square">
            <a:spAutoFit/>
          </a:bodyPr>
          <a:lstStyle/>
          <a:p>
            <a:pPr algn="ctr"/>
            <a:r>
              <a:rPr lang="es-CO" sz="2400" dirty="0"/>
              <a:t>El herpes genital afecta la piel o las membranas mucosas de los genitales y es causado por el virus herpes simple (VHS). </a:t>
            </a:r>
            <a:r>
              <a:rPr lang="es-CO" sz="2400" b="1" i="1" dirty="0">
                <a:latin typeface="Agency FB" pitchFamily="34" charset="0"/>
              </a:rPr>
              <a:t>Este virus se disemina de una persona a otra durante el contacto sexual. </a:t>
            </a:r>
          </a:p>
        </p:txBody>
      </p:sp>
      <p:pic>
        <p:nvPicPr>
          <p:cNvPr id="6148" name="Picture 4" descr="http://www.diariowebcentroamerica.com/wp-content/uploads/2012/12/herpes-genital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582341"/>
            <a:ext cx="2520280" cy="2448272"/>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t2.gstatic.com/images?q=tbn:ANd9GcT-aHqwI_wmGapSFW8Bt_S9liEEGIT86RRfdhXa0sLJUBsVwwAna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4906329"/>
            <a:ext cx="2657475" cy="1951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0185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53" presetClass="entr" presetSubtype="16" fill="hold" nodeType="withEffect">
                                  <p:stCondLst>
                                    <p:cond delay="0"/>
                                  </p:stCondLst>
                                  <p:childTnLst>
                                    <p:set>
                                      <p:cBhvr>
                                        <p:cTn id="18" dur="1" fill="hold">
                                          <p:stCondLst>
                                            <p:cond delay="0"/>
                                          </p:stCondLst>
                                        </p:cTn>
                                        <p:tgtEl>
                                          <p:spTgt spid="6150"/>
                                        </p:tgtEl>
                                        <p:attrNameLst>
                                          <p:attrName>style.visibility</p:attrName>
                                        </p:attrNameLst>
                                      </p:cBhvr>
                                      <p:to>
                                        <p:strVal val="visible"/>
                                      </p:to>
                                    </p:set>
                                    <p:anim calcmode="lin" valueType="num">
                                      <p:cBhvr>
                                        <p:cTn id="19" dur="500" fill="hold"/>
                                        <p:tgtEl>
                                          <p:spTgt spid="6150"/>
                                        </p:tgtEl>
                                        <p:attrNameLst>
                                          <p:attrName>ppt_w</p:attrName>
                                        </p:attrNameLst>
                                      </p:cBhvr>
                                      <p:tavLst>
                                        <p:tav tm="0">
                                          <p:val>
                                            <p:fltVal val="0"/>
                                          </p:val>
                                        </p:tav>
                                        <p:tav tm="100000">
                                          <p:val>
                                            <p:strVal val="#ppt_w"/>
                                          </p:val>
                                        </p:tav>
                                      </p:tavLst>
                                    </p:anim>
                                    <p:anim calcmode="lin" valueType="num">
                                      <p:cBhvr>
                                        <p:cTn id="20" dur="500" fill="hold"/>
                                        <p:tgtEl>
                                          <p:spTgt spid="6150"/>
                                        </p:tgtEl>
                                        <p:attrNameLst>
                                          <p:attrName>ppt_h</p:attrName>
                                        </p:attrNameLst>
                                      </p:cBhvr>
                                      <p:tavLst>
                                        <p:tav tm="0">
                                          <p:val>
                                            <p:fltVal val="0"/>
                                          </p:val>
                                        </p:tav>
                                        <p:tav tm="100000">
                                          <p:val>
                                            <p:strVal val="#ppt_h"/>
                                          </p:val>
                                        </p:tav>
                                      </p:tavLst>
                                    </p:anim>
                                    <p:animEffect transition="in" filter="fade">
                                      <p:cBhvr>
                                        <p:cTn id="21"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720080"/>
          </a:xfrm>
        </p:spPr>
        <p:txBody>
          <a:bodyPr>
            <a:normAutofit/>
          </a:bodyPr>
          <a:lstStyle/>
          <a:p>
            <a:pPr marL="0" indent="0" algn="ctr">
              <a:buNone/>
            </a:pPr>
            <a:r>
              <a:rPr lang="es-CO" dirty="0" smtClean="0"/>
              <a:t>SÍFILIS:  </a:t>
            </a:r>
            <a:endParaRPr lang="es-CO" dirty="0"/>
          </a:p>
        </p:txBody>
      </p:sp>
      <p:sp>
        <p:nvSpPr>
          <p:cNvPr id="4" name="3 Rectángulo"/>
          <p:cNvSpPr/>
          <p:nvPr/>
        </p:nvSpPr>
        <p:spPr>
          <a:xfrm>
            <a:off x="539552" y="1052736"/>
            <a:ext cx="6336704" cy="1569660"/>
          </a:xfrm>
          <a:prstGeom prst="rect">
            <a:avLst/>
          </a:prstGeom>
          <a:blipFill>
            <a:blip r:embed="rId2"/>
            <a:tile tx="0" ty="0" sx="100000" sy="100000" flip="none" algn="tl"/>
          </a:blipFill>
        </p:spPr>
        <p:txBody>
          <a:bodyPr wrap="square">
            <a:spAutoFit/>
          </a:bodyPr>
          <a:lstStyle/>
          <a:p>
            <a:r>
              <a:rPr lang="es-CO" sz="2400" dirty="0" smtClean="0"/>
              <a:t>La</a:t>
            </a:r>
            <a:r>
              <a:rPr lang="es-CO" sz="2400" dirty="0"/>
              <a:t> </a:t>
            </a:r>
            <a:r>
              <a:rPr lang="es-CO" sz="2400" u="sng" dirty="0" smtClean="0"/>
              <a:t>sífilis </a:t>
            </a:r>
            <a:r>
              <a:rPr lang="es-CO" sz="2400" dirty="0" smtClean="0"/>
              <a:t>es </a:t>
            </a:r>
            <a:r>
              <a:rPr lang="es-CO" sz="2400" dirty="0"/>
              <a:t>una enfermedad de transmisión </a:t>
            </a:r>
            <a:r>
              <a:rPr lang="es-CO" sz="2400" dirty="0" smtClean="0"/>
              <a:t>sexual, </a:t>
            </a:r>
            <a:r>
              <a:rPr lang="es-CO" sz="2400" dirty="0"/>
              <a:t>causada por una bacteria. P</a:t>
            </a:r>
            <a:r>
              <a:rPr lang="es-CO" sz="2400" dirty="0" smtClean="0"/>
              <a:t>uede </a:t>
            </a:r>
            <a:r>
              <a:rPr lang="es-CO" sz="2400" dirty="0"/>
              <a:t>causar complicaciones a largo plazo o la muerte si no se trata de manera adecuada</a:t>
            </a:r>
            <a:r>
              <a:rPr lang="es-CO" sz="2400" dirty="0" smtClean="0"/>
              <a:t>.</a:t>
            </a:r>
            <a:endParaRPr lang="es-CO" sz="2400" dirty="0"/>
          </a:p>
        </p:txBody>
      </p:sp>
      <p:sp>
        <p:nvSpPr>
          <p:cNvPr id="5" name="4 Rectángulo"/>
          <p:cNvSpPr/>
          <p:nvPr/>
        </p:nvSpPr>
        <p:spPr>
          <a:xfrm>
            <a:off x="251520" y="2996952"/>
            <a:ext cx="8640960" cy="3477875"/>
          </a:xfrm>
          <a:prstGeom prst="rect">
            <a:avLst/>
          </a:prstGeom>
          <a:blipFill>
            <a:blip r:embed="rId3"/>
            <a:tile tx="0" ty="0" sx="100000" sy="100000" flip="none" algn="tl"/>
          </a:blipFill>
        </p:spPr>
        <p:txBody>
          <a:bodyPr wrap="square">
            <a:spAutoFit/>
          </a:bodyPr>
          <a:lstStyle/>
          <a:p>
            <a:r>
              <a:rPr lang="es-CO" sz="2000" dirty="0"/>
              <a:t>¿Qué tan frecuente es la sífilis?</a:t>
            </a:r>
          </a:p>
          <a:p>
            <a:r>
              <a:rPr lang="es-CO" sz="2000" dirty="0"/>
              <a:t>Los CDC </a:t>
            </a:r>
            <a:r>
              <a:rPr lang="es-CO" sz="2000" dirty="0" smtClean="0"/>
              <a:t>(quiere decir: «Centros </a:t>
            </a:r>
            <a:r>
              <a:rPr lang="es-CO" sz="2000" dirty="0"/>
              <a:t>para el Control y Prevención de </a:t>
            </a:r>
            <a:r>
              <a:rPr lang="es-CO" sz="2000" dirty="0" smtClean="0"/>
              <a:t>Enfermedades») calculan </a:t>
            </a:r>
            <a:r>
              <a:rPr lang="es-CO" sz="2000" dirty="0"/>
              <a:t>que 55,400 personas en los Estados Unidos contraen nuevas infecciones de sífilis al año. </a:t>
            </a:r>
            <a:endParaRPr lang="es-CO" sz="2000" dirty="0" smtClean="0"/>
          </a:p>
          <a:p>
            <a:r>
              <a:rPr lang="es-CO" sz="2000" dirty="0" smtClean="0"/>
              <a:t>En </a:t>
            </a:r>
            <a:r>
              <a:rPr lang="es-CO" sz="2000" dirty="0"/>
              <a:t>el 2011, hubo 46,042 nuevos casos de sífilis reportados, en comparación con unos 48,298 nuevos diagnósticos de infección por el </a:t>
            </a:r>
            <a:r>
              <a:rPr lang="es-CO" sz="2000" dirty="0" smtClean="0"/>
              <a:t>«</a:t>
            </a:r>
            <a:r>
              <a:rPr lang="es-CO" sz="2000" b="1" dirty="0"/>
              <a:t>virus del papiloma humano </a:t>
            </a:r>
            <a:r>
              <a:rPr lang="es-CO" sz="2000" b="1" dirty="0" smtClean="0"/>
              <a:t>« </a:t>
            </a:r>
            <a:r>
              <a:rPr lang="es-CO" sz="2000" dirty="0" smtClean="0"/>
              <a:t>y </a:t>
            </a:r>
            <a:r>
              <a:rPr lang="es-CO" sz="2000" dirty="0"/>
              <a:t>321,849 casos de gonorrea en el 2011. De los nuevos casos de sífilis, 13,970 casos fueron de sífilis primaria y secundaria, las fases más tempranas y más infecciosas de esta enfermedad. En el 2011, 72% de sífilis primaria y secundaria se presentaron en hombres que tienen relaciones sexuales con hombres. También hubo 360 informes de niños con sífilis congénita en el 2011.</a:t>
            </a:r>
          </a:p>
        </p:txBody>
      </p:sp>
      <p:pic>
        <p:nvPicPr>
          <p:cNvPr id="7170" name="Picture 2" descr="http://3.bp.blogspot.com/_HzNXdX6RD8c/R58zfKBN4bI/AAAAAAAAAjM/IxVO0fTKRlM/s320/varios+s%C3%ADfili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908568"/>
            <a:ext cx="1714500" cy="211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3272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260648"/>
            <a:ext cx="8229600" cy="6336704"/>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fontScale="92500" lnSpcReduction="20000"/>
          </a:bodyPr>
          <a:lstStyle/>
          <a:p>
            <a:pPr marL="0" indent="0" algn="ctr">
              <a:buNone/>
            </a:pPr>
            <a:r>
              <a:rPr lang="es-CO" dirty="0" smtClean="0"/>
              <a:t>Además de estas enfardados ocasionadas por desobedecer la Palabra de Dios se mencionan la </a:t>
            </a:r>
            <a:r>
              <a:rPr lang="es-CO" b="1" dirty="0" smtClean="0"/>
              <a:t>Clamidiasis</a:t>
            </a:r>
            <a:r>
              <a:rPr lang="es-CO" dirty="0"/>
              <a:t> </a:t>
            </a:r>
            <a:r>
              <a:rPr lang="es-CO" dirty="0" smtClean="0"/>
              <a:t>y la </a:t>
            </a:r>
            <a:r>
              <a:rPr lang="es-CO" b="1" dirty="0" smtClean="0"/>
              <a:t>Hepatitis B</a:t>
            </a:r>
            <a:r>
              <a:rPr lang="es-CO" dirty="0" smtClean="0"/>
              <a:t>. Todas causadas por relaciones sexuales indebidas.</a:t>
            </a:r>
          </a:p>
          <a:p>
            <a:pPr marL="0" indent="0" algn="ctr">
              <a:buNone/>
            </a:pPr>
            <a:r>
              <a:rPr lang="es-CO" dirty="0" smtClean="0"/>
              <a:t> Cada minuto 646 personas adquieren cualquiera de estas enfermedades debido a relaciones sexuales indebidas, Si este es tu caso, te invito para que entregues tu corazón a Jesús antes de que sea demasiado tarde, el te ama.  </a:t>
            </a:r>
          </a:p>
          <a:p>
            <a:pPr marL="0" indent="0" algn="ctr">
              <a:buNone/>
            </a:pPr>
            <a:endParaRPr lang="es-CO" dirty="0"/>
          </a:p>
          <a:p>
            <a:pPr marL="0" indent="0" algn="ctr">
              <a:buNone/>
            </a:pPr>
            <a:r>
              <a:rPr lang="es-CO" dirty="0" smtClean="0"/>
              <a:t>Los Santos Mandamientos de la Ley de Dios, son una ley de libertad, padres, madres e hijos que leen este mensaje, si tu prestas atención a los preceptos de Dios, ciertamente evitarás los sufrimientos que ocasionan estas terribles enfermedades. </a:t>
            </a:r>
          </a:p>
        </p:txBody>
      </p:sp>
    </p:spTree>
    <p:extLst>
      <p:ext uri="{BB962C8B-B14F-4D97-AF65-F5344CB8AC3E}">
        <p14:creationId xmlns:p14="http://schemas.microsoft.com/office/powerpoint/2010/main" val="306571564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20680"/>
          </a:xfrm>
        </p:spPr>
        <p:txBody>
          <a:bodyPr>
            <a:normAutofit fontScale="92500" lnSpcReduction="20000"/>
          </a:bodyPr>
          <a:lstStyle/>
          <a:p>
            <a:pPr marL="0" indent="0" algn="ctr">
              <a:buNone/>
            </a:pPr>
            <a:r>
              <a:rPr lang="es-CO" dirty="0"/>
              <a:t>Finalmente: He aquí algunas situaciones problemáticas para resolver usted como padre, y que se están presentando precisamente en este tiempo. </a:t>
            </a:r>
          </a:p>
          <a:p>
            <a:pPr marL="0" indent="0">
              <a:buNone/>
            </a:pPr>
            <a:r>
              <a:rPr lang="es-CO" dirty="0"/>
              <a:t>1). </a:t>
            </a:r>
            <a:r>
              <a:rPr lang="es-CO" b="1" dirty="0">
                <a:solidFill>
                  <a:srgbClr val="FF0000"/>
                </a:solidFill>
              </a:rPr>
              <a:t>¿Qué haría si llega a casa y encuentra a su hijo de 14 años teniendo sexo? ¿Y si es su hija?</a:t>
            </a:r>
          </a:p>
          <a:p>
            <a:pPr marL="0" indent="0">
              <a:buNone/>
            </a:pPr>
            <a:r>
              <a:rPr lang="es-CO" dirty="0"/>
              <a:t>2). </a:t>
            </a:r>
            <a:r>
              <a:rPr lang="es-CO" b="1" dirty="0">
                <a:solidFill>
                  <a:srgbClr val="00B0F0"/>
                </a:solidFill>
              </a:rPr>
              <a:t>¿cómo reaccionaría si su hija de 16 años le cuenta que tubo una experiencia de sexo en grupo?</a:t>
            </a:r>
          </a:p>
          <a:p>
            <a:pPr marL="0" indent="0">
              <a:buNone/>
            </a:pPr>
            <a:r>
              <a:rPr lang="es-CO" dirty="0"/>
              <a:t>3). </a:t>
            </a:r>
            <a:r>
              <a:rPr lang="es-CO" b="1" dirty="0">
                <a:solidFill>
                  <a:schemeClr val="accent6">
                    <a:lumMod val="50000"/>
                  </a:schemeClr>
                </a:solidFill>
              </a:rPr>
              <a:t>¿Cómo reaccionaría si su hijo (a) le cuenta que tubo una relación sexual con una persona de su mismo sexo?</a:t>
            </a:r>
          </a:p>
          <a:p>
            <a:pPr marL="0" indent="0">
              <a:buNone/>
            </a:pPr>
            <a:r>
              <a:rPr lang="es-CO" dirty="0"/>
              <a:t>4). </a:t>
            </a:r>
            <a:r>
              <a:rPr lang="es-CO" b="1" dirty="0">
                <a:solidFill>
                  <a:srgbClr val="002060"/>
                </a:solidFill>
              </a:rPr>
              <a:t>¿Qué haría si encuentra a su hijo(a) de 15 años besándose apasionadamente con alguien en la calle?</a:t>
            </a:r>
          </a:p>
        </p:txBody>
      </p:sp>
    </p:spTree>
    <p:extLst>
      <p:ext uri="{BB962C8B-B14F-4D97-AF65-F5344CB8AC3E}">
        <p14:creationId xmlns:p14="http://schemas.microsoft.com/office/powerpoint/2010/main" val="125901210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b="1" i="1" dirty="0" smtClean="0">
                <a:solidFill>
                  <a:srgbClr val="FF0000"/>
                </a:solidFill>
                <a:latin typeface="Agency FB" pitchFamily="34" charset="0"/>
              </a:rPr>
              <a:t>He aquí algunos consejos que le ayudarán a resolver este difícil problema</a:t>
            </a:r>
            <a:endParaRPr lang="es-CO" sz="3600" b="1" i="1" dirty="0">
              <a:solidFill>
                <a:srgbClr val="FF0000"/>
              </a:solidFill>
              <a:latin typeface="Agency FB" pitchFamily="34" charset="0"/>
            </a:endParaRPr>
          </a:p>
        </p:txBody>
      </p:sp>
      <p:sp>
        <p:nvSpPr>
          <p:cNvPr id="3" name="2 Marcador de contenido"/>
          <p:cNvSpPr>
            <a:spLocks noGrp="1"/>
          </p:cNvSpPr>
          <p:nvPr>
            <p:ph idx="1"/>
          </p:nvPr>
        </p:nvSpPr>
        <p:spPr>
          <a:xfrm>
            <a:off x="0" y="1600200"/>
            <a:ext cx="9144000" cy="5257800"/>
          </a:xfrm>
          <a:blipFill>
            <a:blip r:embed="rId2"/>
            <a:tile tx="0" ty="0" sx="100000" sy="100000" flip="none" algn="tl"/>
          </a:blipFill>
        </p:spPr>
        <p:txBody>
          <a:bodyPr>
            <a:normAutofit fontScale="77500" lnSpcReduction="20000"/>
          </a:bodyPr>
          <a:lstStyle/>
          <a:p>
            <a:pPr>
              <a:buFont typeface="Wingdings" pitchFamily="2" charset="2"/>
              <a:buChar char="Ø"/>
            </a:pPr>
            <a:r>
              <a:rPr lang="es-CO" dirty="0" smtClean="0"/>
              <a:t>Visite una buena librería y pida que le recomienden un libro con el que pueda informarse adecuadamente. Pero sobre todo, ore a Dios pidiendo sabiduría.</a:t>
            </a:r>
          </a:p>
          <a:p>
            <a:pPr>
              <a:buFont typeface="Wingdings" pitchFamily="2" charset="2"/>
              <a:buChar char="Ø"/>
            </a:pPr>
            <a:r>
              <a:rPr lang="es-CO" dirty="0" smtClean="0"/>
              <a:t>Escuche atentamente las inquietudes y preocupaciones de sus hijos. Tómese su tiempo y evite reacciones prematuramente.</a:t>
            </a:r>
          </a:p>
          <a:p>
            <a:pPr>
              <a:buFont typeface="Wingdings" pitchFamily="2" charset="2"/>
              <a:buChar char="Ø"/>
            </a:pPr>
            <a:r>
              <a:rPr lang="es-CO" dirty="0" smtClean="0"/>
              <a:t>Cuando sus hijos le hagan confidencias sobre sus inicios sexuales, evite juzgar antes de saber qué es exactamente lo que ocurre.</a:t>
            </a:r>
          </a:p>
          <a:p>
            <a:pPr>
              <a:buFont typeface="Wingdings" pitchFamily="2" charset="2"/>
              <a:buChar char="Ø"/>
            </a:pPr>
            <a:r>
              <a:rPr lang="es-CO" dirty="0" smtClean="0"/>
              <a:t>Si no conoce la respuesta a las preguntas de sus hijos, búsquenlas juntos. Esto creará más cercanía y confianza.</a:t>
            </a:r>
          </a:p>
          <a:p>
            <a:pPr>
              <a:buFont typeface="Wingdings" pitchFamily="2" charset="2"/>
              <a:buChar char="Ø"/>
            </a:pPr>
            <a:r>
              <a:rPr lang="es-CO" dirty="0" smtClean="0"/>
              <a:t>Haga que sus hijos valoren la sexualidad como una experiencia importante que debe vivirse a la edad y en las condiciones adecuadas. </a:t>
            </a:r>
          </a:p>
          <a:p>
            <a:pPr>
              <a:buFont typeface="Wingdings" pitchFamily="2" charset="2"/>
              <a:buChar char="Ø"/>
            </a:pPr>
            <a:r>
              <a:rPr lang="es-CO" dirty="0" smtClean="0"/>
              <a:t>No pretenda averiguar los detalles de la vida sexual de sus hijos, incluso si considera la conducta inapropiada por razones de edad. Que Dios le bendiga es mi oración. Amen.</a:t>
            </a:r>
            <a:endParaRPr lang="es-CO" dirty="0"/>
          </a:p>
        </p:txBody>
      </p:sp>
    </p:spTree>
    <p:extLst>
      <p:ext uri="{BB962C8B-B14F-4D97-AF65-F5344CB8AC3E}">
        <p14:creationId xmlns:p14="http://schemas.microsoft.com/office/powerpoint/2010/main" val="169516864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ircle(in)">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ircle(in)">
                                      <p:cBhvr>
                                        <p:cTn id="3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3112</Words>
  <Application>Microsoft Office PowerPoint</Application>
  <PresentationFormat>Presentación en pantalla (4:3)</PresentationFormat>
  <Paragraphs>109</Paragraphs>
  <Slides>34</Slides>
  <Notes>0</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Tema de Office</vt:lpstr>
      <vt:lpstr>Y los bendijo dios: Clase 8</vt:lpstr>
      <vt:lpstr>¿Sexualidad y genitalidad son sinónimos?</vt:lpstr>
      <vt:lpstr>Presentación de PowerPoint</vt:lpstr>
      <vt:lpstr>¿Cómo hablar de sexo con los hijos?</vt:lpstr>
      <vt:lpstr>Presentación de PowerPoint</vt:lpstr>
      <vt:lpstr>Analicemos la primera inquietud:  La menstruación.</vt:lpstr>
      <vt:lpstr>Presentación de PowerPoint</vt:lpstr>
      <vt:lpstr>La masturbación</vt:lpstr>
      <vt:lpstr>Presentación de PowerPoint</vt:lpstr>
      <vt:lpstr>Presentación de PowerPoint</vt:lpstr>
      <vt:lpstr>Qué es importante saber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Concejos útiles para evitar el embarazo</vt:lpstr>
      <vt:lpstr>Presentación de PowerPoint</vt:lpstr>
      <vt:lpstr>Presentación de PowerPoint</vt:lpstr>
      <vt:lpstr>Algo muy importante: Las infecciones de transmisión sexual. </vt:lpstr>
      <vt:lpstr>Presentación de PowerPoint</vt:lpstr>
      <vt:lpstr>A continuación conozca algunas de las enfermedades más comunes.</vt:lpstr>
      <vt:lpstr>Presentación de PowerPoint</vt:lpstr>
      <vt:lpstr>Presentación de PowerPoint</vt:lpstr>
      <vt:lpstr>Presentación de PowerPoint</vt:lpstr>
      <vt:lpstr>Presentación de PowerPoint</vt:lpstr>
      <vt:lpstr>Presentación de PowerPoint</vt:lpstr>
      <vt:lpstr>Presentación de PowerPoint</vt:lpstr>
      <vt:lpstr>He aquí algunos consejos que le ayudarán a resolver este difícil problema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8</dc:title>
  <dc:creator>FAMILIA FIERRO CH</dc:creator>
  <cp:lastModifiedBy>FAMILIA FIERRO CH</cp:lastModifiedBy>
  <cp:revision>7</cp:revision>
  <dcterms:created xsi:type="dcterms:W3CDTF">2013-09-03T12:43:35Z</dcterms:created>
  <dcterms:modified xsi:type="dcterms:W3CDTF">2013-09-19T12:30:40Z</dcterms:modified>
</cp:coreProperties>
</file>