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262"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6.png"/></Relationships>
</file>

<file path=ppt/diagrams/_rels/data2.xml.rels><?xml version="1.0" encoding="UTF-8" standalone="yes"?>
<Relationships xmlns="http://schemas.openxmlformats.org/package/2006/relationships"><Relationship Id="rId1" Type="http://schemas.openxmlformats.org/officeDocument/2006/relationships/image" Target="../media/image7.png"/></Relationships>
</file>

<file path=ppt/diagrams/_rels/data3.xml.rels><?xml version="1.0" encoding="UTF-8" standalone="yes"?>
<Relationships xmlns="http://schemas.openxmlformats.org/package/2006/relationships"><Relationship Id="rId1" Type="http://schemas.openxmlformats.org/officeDocument/2006/relationships/image" Target="../media/image8.png"/></Relationships>
</file>

<file path=ppt/diagrams/_rels/data4.xml.rels><?xml version="1.0" encoding="UTF-8" standalone="yes"?>
<Relationships xmlns="http://schemas.openxmlformats.org/package/2006/relationships"><Relationship Id="rId1" Type="http://schemas.openxmlformats.org/officeDocument/2006/relationships/image" Target="../media/image9.png"/></Relationships>
</file>

<file path=ppt/diagrams/_rels/data5.xml.rels><?xml version="1.0" encoding="UTF-8" standalone="yes"?>
<Relationships xmlns="http://schemas.openxmlformats.org/package/2006/relationships"><Relationship Id="rId1" Type="http://schemas.openxmlformats.org/officeDocument/2006/relationships/image" Target="../media/image10.png"/></Relationships>
</file>

<file path=ppt/diagrams/_rels/data7.xml.rels><?xml version="1.0" encoding="UTF-8" standalone="yes"?>
<Relationships xmlns="http://schemas.openxmlformats.org/package/2006/relationships"><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04642E-478A-43E2-9916-41D3F461E79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EEE4CD59-7F1F-48F5-8F11-CD4D88971C10}">
      <dgm:prSet/>
      <dgm:spPr/>
      <dgm:t>
        <a:bodyPr/>
        <a:lstStyle/>
        <a:p>
          <a:pPr rtl="0"/>
          <a:r>
            <a:rPr lang="es-CO" dirty="0" smtClean="0"/>
            <a:t>Esencialmente, la amistad es una relación entre iguales. Un amigo es una persona que está siempre dispuesta a ayudar cuando se la necesita. </a:t>
          </a:r>
          <a:endParaRPr lang="es-CO" dirty="0"/>
        </a:p>
      </dgm:t>
    </dgm:pt>
    <dgm:pt modelId="{03668AF4-80B3-4D7A-94CD-E1307B82A87B}" type="parTrans" cxnId="{45F98899-18B3-41C2-8454-07F0F2648A35}">
      <dgm:prSet/>
      <dgm:spPr/>
      <dgm:t>
        <a:bodyPr/>
        <a:lstStyle/>
        <a:p>
          <a:endParaRPr lang="es-CO"/>
        </a:p>
      </dgm:t>
    </dgm:pt>
    <dgm:pt modelId="{8C8F34F1-CA30-40ED-A574-46C33E3061E1}" type="sibTrans" cxnId="{45F98899-18B3-41C2-8454-07F0F2648A35}">
      <dgm:prSet/>
      <dgm:spPr/>
      <dgm:t>
        <a:bodyPr/>
        <a:lstStyle/>
        <a:p>
          <a:endParaRPr lang="es-CO"/>
        </a:p>
      </dgm:t>
    </dgm:pt>
    <dgm:pt modelId="{EE75C8D3-94AB-4E41-9AEF-5DFC2553A658}">
      <dgm:prSet/>
      <dgm:spPr/>
      <dgm:t>
        <a:bodyPr/>
        <a:lstStyle/>
        <a:p>
          <a:pPr rtl="0"/>
          <a:r>
            <a:rPr lang="es-CO" dirty="0" smtClean="0"/>
            <a:t>De acuerdo con esta definición, cada ser humano tiene, en realidad, muy pocos amigos: se pueden contar con los dedos de una sola mano. Según la definición que le dio Cristo a esta relación dice: «</a:t>
          </a:r>
          <a:r>
            <a:rPr lang="es-CO" b="1" dirty="0" smtClean="0"/>
            <a:t>Vosotros sois mis amigos si hacéis lo que yo os mando</a:t>
          </a:r>
          <a:r>
            <a:rPr lang="es-CO" dirty="0" smtClean="0"/>
            <a:t>» </a:t>
          </a:r>
          <a:r>
            <a:rPr lang="es-CO" b="1" dirty="0" smtClean="0">
              <a:solidFill>
                <a:srgbClr val="FF0000"/>
              </a:solidFill>
            </a:rPr>
            <a:t>(Juan 15:14)</a:t>
          </a:r>
          <a:r>
            <a:rPr lang="es-CO" dirty="0" smtClean="0"/>
            <a:t>.</a:t>
          </a:r>
          <a:endParaRPr lang="es-CO" dirty="0"/>
        </a:p>
      </dgm:t>
    </dgm:pt>
    <dgm:pt modelId="{F115CD96-8FD3-4977-8F74-C986D6C918B6}" type="parTrans" cxnId="{BBDA08FE-6C8C-4DDB-87EB-238BB08757C7}">
      <dgm:prSet/>
      <dgm:spPr/>
      <dgm:t>
        <a:bodyPr/>
        <a:lstStyle/>
        <a:p>
          <a:endParaRPr lang="es-CO"/>
        </a:p>
      </dgm:t>
    </dgm:pt>
    <dgm:pt modelId="{2A24E2DD-21AE-4867-B8E9-84CCA560F1CC}" type="sibTrans" cxnId="{BBDA08FE-6C8C-4DDB-87EB-238BB08757C7}">
      <dgm:prSet/>
      <dgm:spPr/>
      <dgm:t>
        <a:bodyPr/>
        <a:lstStyle/>
        <a:p>
          <a:endParaRPr lang="es-CO"/>
        </a:p>
      </dgm:t>
    </dgm:pt>
    <dgm:pt modelId="{A8A4065B-88D2-44FF-8A59-B921BA9D3F0F}">
      <dgm:prSet/>
      <dgm:spPr/>
      <dgm:t>
        <a:bodyPr/>
        <a:lstStyle/>
        <a:p>
          <a:pPr rtl="0"/>
          <a:r>
            <a:rPr lang="es-CO" dirty="0" smtClean="0"/>
            <a:t>Amigos Gr. fílos, de la misma raíz del verbo filéô, que quiere decir: “amar”. Fílos significa uno que es amado, o querido, o uno que es amante o amistoso.  En la verdadera amistad hay un amor recíproco.  Los discípulos mostrarían su amor con una humilde obediencia</a:t>
          </a:r>
          <a:endParaRPr lang="es-CO" dirty="0"/>
        </a:p>
      </dgm:t>
    </dgm:pt>
    <dgm:pt modelId="{A85CD53A-E5C0-4A31-8AF9-B078220FE72D}" type="parTrans" cxnId="{C97E45AD-B325-4009-946A-BB092CDF58D8}">
      <dgm:prSet/>
      <dgm:spPr/>
      <dgm:t>
        <a:bodyPr/>
        <a:lstStyle/>
        <a:p>
          <a:endParaRPr lang="es-CO"/>
        </a:p>
      </dgm:t>
    </dgm:pt>
    <dgm:pt modelId="{4BBC41CF-3F29-475B-AFF5-A3C02B4547E4}" type="sibTrans" cxnId="{C97E45AD-B325-4009-946A-BB092CDF58D8}">
      <dgm:prSet/>
      <dgm:spPr/>
      <dgm:t>
        <a:bodyPr/>
        <a:lstStyle/>
        <a:p>
          <a:endParaRPr lang="es-CO"/>
        </a:p>
      </dgm:t>
    </dgm:pt>
    <dgm:pt modelId="{451488F4-0F69-443D-B97A-66316754CA55}" type="pres">
      <dgm:prSet presAssocID="{E504642E-478A-43E2-9916-41D3F461E796}" presName="Name0" presStyleCnt="0">
        <dgm:presLayoutVars>
          <dgm:chMax val="7"/>
          <dgm:dir/>
          <dgm:animLvl val="lvl"/>
          <dgm:resizeHandles val="exact"/>
        </dgm:presLayoutVars>
      </dgm:prSet>
      <dgm:spPr/>
      <dgm:t>
        <a:bodyPr/>
        <a:lstStyle/>
        <a:p>
          <a:endParaRPr lang="es-CO"/>
        </a:p>
      </dgm:t>
    </dgm:pt>
    <dgm:pt modelId="{9A8493E1-4B9A-4EBC-A240-D23F999A64F2}" type="pres">
      <dgm:prSet presAssocID="{EEE4CD59-7F1F-48F5-8F11-CD4D88971C10}" presName="circle1" presStyleLbl="node1" presStyleIdx="0" presStyleCnt="1"/>
      <dgm:spPr>
        <a:blipFill rotWithShape="0">
          <a:blip xmlns:r="http://schemas.openxmlformats.org/officeDocument/2006/relationships" r:embed="rId1"/>
          <a:stretch>
            <a:fillRect/>
          </a:stretch>
        </a:blipFill>
      </dgm:spPr>
    </dgm:pt>
    <dgm:pt modelId="{2F23AAA1-4C9C-4570-A350-E0D3D016D968}" type="pres">
      <dgm:prSet presAssocID="{EEE4CD59-7F1F-48F5-8F11-CD4D88971C10}" presName="space" presStyleCnt="0"/>
      <dgm:spPr/>
    </dgm:pt>
    <dgm:pt modelId="{A419C62D-26A5-4ECE-B8B3-6D6A536563B1}" type="pres">
      <dgm:prSet presAssocID="{EEE4CD59-7F1F-48F5-8F11-CD4D88971C10}" presName="rect1" presStyleLbl="alignAcc1" presStyleIdx="0" presStyleCnt="1" custLinFactNeighborX="-89" custLinFactNeighborY="-10230"/>
      <dgm:spPr/>
      <dgm:t>
        <a:bodyPr/>
        <a:lstStyle/>
        <a:p>
          <a:endParaRPr lang="es-CO"/>
        </a:p>
      </dgm:t>
    </dgm:pt>
    <dgm:pt modelId="{75FA9F18-770D-4363-BB24-1C04A2FAEA05}" type="pres">
      <dgm:prSet presAssocID="{EEE4CD59-7F1F-48F5-8F11-CD4D88971C10}" presName="rect1ParTx" presStyleLbl="alignAcc1" presStyleIdx="0" presStyleCnt="1">
        <dgm:presLayoutVars>
          <dgm:chMax val="1"/>
          <dgm:bulletEnabled val="1"/>
        </dgm:presLayoutVars>
      </dgm:prSet>
      <dgm:spPr/>
      <dgm:t>
        <a:bodyPr/>
        <a:lstStyle/>
        <a:p>
          <a:endParaRPr lang="es-CO"/>
        </a:p>
      </dgm:t>
    </dgm:pt>
    <dgm:pt modelId="{287808F9-BC14-4FE6-AE1E-6EC03078669C}" type="pres">
      <dgm:prSet presAssocID="{EEE4CD59-7F1F-48F5-8F11-CD4D88971C10}" presName="rect1ChTx" presStyleLbl="alignAcc1" presStyleIdx="0" presStyleCnt="1" custScaleX="100715" custScaleY="98286">
        <dgm:presLayoutVars>
          <dgm:bulletEnabled val="1"/>
        </dgm:presLayoutVars>
      </dgm:prSet>
      <dgm:spPr/>
      <dgm:t>
        <a:bodyPr/>
        <a:lstStyle/>
        <a:p>
          <a:endParaRPr lang="es-CO"/>
        </a:p>
      </dgm:t>
    </dgm:pt>
  </dgm:ptLst>
  <dgm:cxnLst>
    <dgm:cxn modelId="{45F98899-18B3-41C2-8454-07F0F2648A35}" srcId="{E504642E-478A-43E2-9916-41D3F461E796}" destId="{EEE4CD59-7F1F-48F5-8F11-CD4D88971C10}" srcOrd="0" destOrd="0" parTransId="{03668AF4-80B3-4D7A-94CD-E1307B82A87B}" sibTransId="{8C8F34F1-CA30-40ED-A574-46C33E3061E1}"/>
    <dgm:cxn modelId="{BBDA08FE-6C8C-4DDB-87EB-238BB08757C7}" srcId="{EEE4CD59-7F1F-48F5-8F11-CD4D88971C10}" destId="{EE75C8D3-94AB-4E41-9AEF-5DFC2553A658}" srcOrd="0" destOrd="0" parTransId="{F115CD96-8FD3-4977-8F74-C986D6C918B6}" sibTransId="{2A24E2DD-21AE-4867-B8E9-84CCA560F1CC}"/>
    <dgm:cxn modelId="{C97E45AD-B325-4009-946A-BB092CDF58D8}" srcId="{EEE4CD59-7F1F-48F5-8F11-CD4D88971C10}" destId="{A8A4065B-88D2-44FF-8A59-B921BA9D3F0F}" srcOrd="1" destOrd="0" parTransId="{A85CD53A-E5C0-4A31-8AF9-B078220FE72D}" sibTransId="{4BBC41CF-3F29-475B-AFF5-A3C02B4547E4}"/>
    <dgm:cxn modelId="{FAA17187-E1CA-489C-A0C8-9C326B93339A}" type="presOf" srcId="{EEE4CD59-7F1F-48F5-8F11-CD4D88971C10}" destId="{75FA9F18-770D-4363-BB24-1C04A2FAEA05}" srcOrd="1" destOrd="0" presId="urn:microsoft.com/office/officeart/2005/8/layout/target3"/>
    <dgm:cxn modelId="{0BED7E25-2107-4179-B0F6-DC9A7EC932C1}" type="presOf" srcId="{A8A4065B-88D2-44FF-8A59-B921BA9D3F0F}" destId="{287808F9-BC14-4FE6-AE1E-6EC03078669C}" srcOrd="0" destOrd="1" presId="urn:microsoft.com/office/officeart/2005/8/layout/target3"/>
    <dgm:cxn modelId="{27F6289D-C668-49ED-BD42-84106FA081B9}" type="presOf" srcId="{EEE4CD59-7F1F-48F5-8F11-CD4D88971C10}" destId="{A419C62D-26A5-4ECE-B8B3-6D6A536563B1}" srcOrd="0" destOrd="0" presId="urn:microsoft.com/office/officeart/2005/8/layout/target3"/>
    <dgm:cxn modelId="{F6B264AC-B17E-46ED-A002-4F12B68F4182}" type="presOf" srcId="{EE75C8D3-94AB-4E41-9AEF-5DFC2553A658}" destId="{287808F9-BC14-4FE6-AE1E-6EC03078669C}" srcOrd="0" destOrd="0" presId="urn:microsoft.com/office/officeart/2005/8/layout/target3"/>
    <dgm:cxn modelId="{741854DE-00C9-4ED7-A99E-7EC28290496C}" type="presOf" srcId="{E504642E-478A-43E2-9916-41D3F461E796}" destId="{451488F4-0F69-443D-B97A-66316754CA55}" srcOrd="0" destOrd="0" presId="urn:microsoft.com/office/officeart/2005/8/layout/target3"/>
    <dgm:cxn modelId="{511A15B8-6478-4F36-B220-5595628F7AFA}" type="presParOf" srcId="{451488F4-0F69-443D-B97A-66316754CA55}" destId="{9A8493E1-4B9A-4EBC-A240-D23F999A64F2}" srcOrd="0" destOrd="0" presId="urn:microsoft.com/office/officeart/2005/8/layout/target3"/>
    <dgm:cxn modelId="{2F27BD47-B21F-4F1E-947F-2112FD3E2FC7}" type="presParOf" srcId="{451488F4-0F69-443D-B97A-66316754CA55}" destId="{2F23AAA1-4C9C-4570-A350-E0D3D016D968}" srcOrd="1" destOrd="0" presId="urn:microsoft.com/office/officeart/2005/8/layout/target3"/>
    <dgm:cxn modelId="{636BA485-B341-459A-B0E4-F751BE4809B1}" type="presParOf" srcId="{451488F4-0F69-443D-B97A-66316754CA55}" destId="{A419C62D-26A5-4ECE-B8B3-6D6A536563B1}" srcOrd="2" destOrd="0" presId="urn:microsoft.com/office/officeart/2005/8/layout/target3"/>
    <dgm:cxn modelId="{29ACF2C3-649B-494C-8E77-49656C267150}" type="presParOf" srcId="{451488F4-0F69-443D-B97A-66316754CA55}" destId="{75FA9F18-770D-4363-BB24-1C04A2FAEA05}" srcOrd="3" destOrd="0" presId="urn:microsoft.com/office/officeart/2005/8/layout/target3"/>
    <dgm:cxn modelId="{66FF76D1-4152-4A12-BD2D-EC0676B3C25B}" type="presParOf" srcId="{451488F4-0F69-443D-B97A-66316754CA55}" destId="{287808F9-BC14-4FE6-AE1E-6EC03078669C}"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05EA68-13EF-4B62-AF21-0FA5EEE1F28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5E46AE70-2EE0-4B6B-B225-872D30062BCF}">
      <dgm:prSet/>
      <dgm:spPr/>
      <dgm:t>
        <a:bodyPr/>
        <a:lstStyle/>
        <a:p>
          <a:pPr rtl="0"/>
          <a:r>
            <a:rPr lang="es-CO" dirty="0" smtClean="0"/>
            <a:t>Podemos decir con toda certeza que Cristo es nuestro mejor amigo, porque vino a buscarnos y a dar su vida por nosotros, el mismo nombre «Jesús» significa: «Dios con nosotros» (Mat.1:23; Juan 15:13).</a:t>
          </a:r>
          <a:endParaRPr lang="es-CO" dirty="0"/>
        </a:p>
      </dgm:t>
    </dgm:pt>
    <dgm:pt modelId="{7BEA1C4D-404B-4E82-946D-AA1CE9943F25}" type="parTrans" cxnId="{65FB899F-777B-4D60-AF92-E99D96EC4C9A}">
      <dgm:prSet/>
      <dgm:spPr/>
      <dgm:t>
        <a:bodyPr/>
        <a:lstStyle/>
        <a:p>
          <a:endParaRPr lang="es-CO"/>
        </a:p>
      </dgm:t>
    </dgm:pt>
    <dgm:pt modelId="{0D5748C8-06B5-4F71-B37D-248423D5F65A}" type="sibTrans" cxnId="{65FB899F-777B-4D60-AF92-E99D96EC4C9A}">
      <dgm:prSet/>
      <dgm:spPr/>
      <dgm:t>
        <a:bodyPr/>
        <a:lstStyle/>
        <a:p>
          <a:endParaRPr lang="es-CO"/>
        </a:p>
      </dgm:t>
    </dgm:pt>
    <dgm:pt modelId="{4678EE25-8F9B-47CB-ADFC-B0CFDB87C7A6}">
      <dgm:prSet/>
      <dgm:spPr/>
      <dgm:t>
        <a:bodyPr/>
        <a:lstStyle/>
        <a:p>
          <a:pPr rtl="0"/>
          <a:r>
            <a:rPr lang="es-CO" dirty="0" smtClean="0"/>
            <a:t>La raíz de Facebook desaparece y cualquiera tiene entre 300 y 1.500 «amigos», a la mayoría de los cuales jamás ha visto, ni verá, y mucho menos cruzará con ellos alguna palabra. Sin embargo, en ciertas ocasiones, de este tipo de contactos puede surgir una amistad real. </a:t>
          </a:r>
          <a:endParaRPr lang="es-CO" dirty="0"/>
        </a:p>
      </dgm:t>
    </dgm:pt>
    <dgm:pt modelId="{3AD8C22D-2D33-494B-84B6-FEDDDCA19876}" type="parTrans" cxnId="{0ED5FE1B-1B64-4551-8E9D-244833457CD0}">
      <dgm:prSet/>
      <dgm:spPr/>
      <dgm:t>
        <a:bodyPr/>
        <a:lstStyle/>
        <a:p>
          <a:endParaRPr lang="es-CO"/>
        </a:p>
      </dgm:t>
    </dgm:pt>
    <dgm:pt modelId="{36C1395F-4FE8-46B3-AC7F-94BA93491CE1}" type="sibTrans" cxnId="{0ED5FE1B-1B64-4551-8E9D-244833457CD0}">
      <dgm:prSet/>
      <dgm:spPr/>
      <dgm:t>
        <a:bodyPr/>
        <a:lstStyle/>
        <a:p>
          <a:endParaRPr lang="es-CO"/>
        </a:p>
      </dgm:t>
    </dgm:pt>
    <dgm:pt modelId="{A85561D2-92FF-4FF7-AD5C-D275DC6D160A}" type="pres">
      <dgm:prSet presAssocID="{1A05EA68-13EF-4B62-AF21-0FA5EEE1F286}" presName="Name0" presStyleCnt="0">
        <dgm:presLayoutVars>
          <dgm:chMax val="7"/>
          <dgm:dir/>
          <dgm:animLvl val="lvl"/>
          <dgm:resizeHandles val="exact"/>
        </dgm:presLayoutVars>
      </dgm:prSet>
      <dgm:spPr/>
      <dgm:t>
        <a:bodyPr/>
        <a:lstStyle/>
        <a:p>
          <a:endParaRPr lang="es-CO"/>
        </a:p>
      </dgm:t>
    </dgm:pt>
    <dgm:pt modelId="{3B023E46-FD36-4BC1-9751-77B7B89C7912}" type="pres">
      <dgm:prSet presAssocID="{5E46AE70-2EE0-4B6B-B225-872D30062BCF}" presName="circle1" presStyleLbl="node1" presStyleIdx="0" presStyleCnt="1"/>
      <dgm:spPr>
        <a:blipFill rotWithShape="0">
          <a:blip xmlns:r="http://schemas.openxmlformats.org/officeDocument/2006/relationships" r:embed="rId1"/>
          <a:stretch>
            <a:fillRect/>
          </a:stretch>
        </a:blipFill>
      </dgm:spPr>
    </dgm:pt>
    <dgm:pt modelId="{F3BFEE1B-6158-4433-BE67-BBCF53592684}" type="pres">
      <dgm:prSet presAssocID="{5E46AE70-2EE0-4B6B-B225-872D30062BCF}" presName="space" presStyleCnt="0"/>
      <dgm:spPr/>
    </dgm:pt>
    <dgm:pt modelId="{FE3C64A6-1499-44F3-A387-FC378F559CAD}" type="pres">
      <dgm:prSet presAssocID="{5E46AE70-2EE0-4B6B-B225-872D30062BCF}" presName="rect1" presStyleLbl="alignAcc1" presStyleIdx="0" presStyleCnt="1"/>
      <dgm:spPr/>
      <dgm:t>
        <a:bodyPr/>
        <a:lstStyle/>
        <a:p>
          <a:endParaRPr lang="es-CO"/>
        </a:p>
      </dgm:t>
    </dgm:pt>
    <dgm:pt modelId="{E58F3B70-3060-4B84-997B-47902E1EBB29}" type="pres">
      <dgm:prSet presAssocID="{5E46AE70-2EE0-4B6B-B225-872D30062BCF}" presName="rect1ParTx" presStyleLbl="alignAcc1" presStyleIdx="0" presStyleCnt="1">
        <dgm:presLayoutVars>
          <dgm:chMax val="1"/>
          <dgm:bulletEnabled val="1"/>
        </dgm:presLayoutVars>
      </dgm:prSet>
      <dgm:spPr/>
      <dgm:t>
        <a:bodyPr/>
        <a:lstStyle/>
        <a:p>
          <a:endParaRPr lang="es-CO"/>
        </a:p>
      </dgm:t>
    </dgm:pt>
    <dgm:pt modelId="{7BEC90AD-0FA5-4887-8BA1-3D5FEE06A81D}" type="pres">
      <dgm:prSet presAssocID="{5E46AE70-2EE0-4B6B-B225-872D30062BCF}" presName="rect1ChTx" presStyleLbl="alignAcc1" presStyleIdx="0" presStyleCnt="1">
        <dgm:presLayoutVars>
          <dgm:bulletEnabled val="1"/>
        </dgm:presLayoutVars>
      </dgm:prSet>
      <dgm:spPr/>
      <dgm:t>
        <a:bodyPr/>
        <a:lstStyle/>
        <a:p>
          <a:endParaRPr lang="es-CO"/>
        </a:p>
      </dgm:t>
    </dgm:pt>
  </dgm:ptLst>
  <dgm:cxnLst>
    <dgm:cxn modelId="{65FB899F-777B-4D60-AF92-E99D96EC4C9A}" srcId="{1A05EA68-13EF-4B62-AF21-0FA5EEE1F286}" destId="{5E46AE70-2EE0-4B6B-B225-872D30062BCF}" srcOrd="0" destOrd="0" parTransId="{7BEA1C4D-404B-4E82-946D-AA1CE9943F25}" sibTransId="{0D5748C8-06B5-4F71-B37D-248423D5F65A}"/>
    <dgm:cxn modelId="{1F391BF5-0807-41DF-A9BC-F0E54BBE00C7}" type="presOf" srcId="{4678EE25-8F9B-47CB-ADFC-B0CFDB87C7A6}" destId="{7BEC90AD-0FA5-4887-8BA1-3D5FEE06A81D}" srcOrd="0" destOrd="0" presId="urn:microsoft.com/office/officeart/2005/8/layout/target3"/>
    <dgm:cxn modelId="{45A72BEF-C72E-4921-ABDF-01E6EE869619}" type="presOf" srcId="{1A05EA68-13EF-4B62-AF21-0FA5EEE1F286}" destId="{A85561D2-92FF-4FF7-AD5C-D275DC6D160A}" srcOrd="0" destOrd="0" presId="urn:microsoft.com/office/officeart/2005/8/layout/target3"/>
    <dgm:cxn modelId="{14C5932D-53E3-4B44-BC78-BBD3F80504DB}" type="presOf" srcId="{5E46AE70-2EE0-4B6B-B225-872D30062BCF}" destId="{E58F3B70-3060-4B84-997B-47902E1EBB29}" srcOrd="1" destOrd="0" presId="urn:microsoft.com/office/officeart/2005/8/layout/target3"/>
    <dgm:cxn modelId="{0ED5FE1B-1B64-4551-8E9D-244833457CD0}" srcId="{5E46AE70-2EE0-4B6B-B225-872D30062BCF}" destId="{4678EE25-8F9B-47CB-ADFC-B0CFDB87C7A6}" srcOrd="0" destOrd="0" parTransId="{3AD8C22D-2D33-494B-84B6-FEDDDCA19876}" sibTransId="{36C1395F-4FE8-46B3-AC7F-94BA93491CE1}"/>
    <dgm:cxn modelId="{2B6C36F5-9A55-4361-B402-BE7A4AD03DEA}" type="presOf" srcId="{5E46AE70-2EE0-4B6B-B225-872D30062BCF}" destId="{FE3C64A6-1499-44F3-A387-FC378F559CAD}" srcOrd="0" destOrd="0" presId="urn:microsoft.com/office/officeart/2005/8/layout/target3"/>
    <dgm:cxn modelId="{F0DCBF22-6D64-4B84-8145-3510A01EBC9D}" type="presParOf" srcId="{A85561D2-92FF-4FF7-AD5C-D275DC6D160A}" destId="{3B023E46-FD36-4BC1-9751-77B7B89C7912}" srcOrd="0" destOrd="0" presId="urn:microsoft.com/office/officeart/2005/8/layout/target3"/>
    <dgm:cxn modelId="{7EA506E6-8538-44E3-9DC9-223D8098627C}" type="presParOf" srcId="{A85561D2-92FF-4FF7-AD5C-D275DC6D160A}" destId="{F3BFEE1B-6158-4433-BE67-BBCF53592684}" srcOrd="1" destOrd="0" presId="urn:microsoft.com/office/officeart/2005/8/layout/target3"/>
    <dgm:cxn modelId="{5032A082-AE25-41E6-891D-BA541D4916A7}" type="presParOf" srcId="{A85561D2-92FF-4FF7-AD5C-D275DC6D160A}" destId="{FE3C64A6-1499-44F3-A387-FC378F559CAD}" srcOrd="2" destOrd="0" presId="urn:microsoft.com/office/officeart/2005/8/layout/target3"/>
    <dgm:cxn modelId="{41B0A2A2-3E11-4A4E-AFC2-FF64BD1FCFEF}" type="presParOf" srcId="{A85561D2-92FF-4FF7-AD5C-D275DC6D160A}" destId="{E58F3B70-3060-4B84-997B-47902E1EBB29}" srcOrd="3" destOrd="0" presId="urn:microsoft.com/office/officeart/2005/8/layout/target3"/>
    <dgm:cxn modelId="{B6AF83A6-0EBD-4A5E-9085-8B2D0E81E9CC}" type="presParOf" srcId="{A85561D2-92FF-4FF7-AD5C-D275DC6D160A}" destId="{7BEC90AD-0FA5-4887-8BA1-3D5FEE06A81D}"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D9D1FD-AC41-4FB1-ACB2-F34959C71B7F}"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F1B066AA-8A28-45CD-A5D4-57EAE763F8FA}">
      <dgm:prSet/>
      <dgm:spPr/>
      <dgm:t>
        <a:bodyPr/>
        <a:lstStyle/>
        <a:p>
          <a:pPr rtl="0"/>
          <a:r>
            <a:rPr lang="es-CO" dirty="0" smtClean="0"/>
            <a:t>Los adolescentes llaman amigos a las personas que frecuentan, con las que tienen diferentes actividades, comparten gustos y se identifican en mayor o menos grado. En la actualidad los jóvenes tienen una variedad de «mejores amigos», no un «menos amino», como ocurría en otras épocas o como suele suceder en la adultez.</a:t>
          </a:r>
          <a:endParaRPr lang="es-CO" dirty="0"/>
        </a:p>
      </dgm:t>
    </dgm:pt>
    <dgm:pt modelId="{62B14D0B-83C9-499B-8B03-996B9E227963}" type="parTrans" cxnId="{061C5DDA-6A70-42DB-BAE5-43CEDBA29085}">
      <dgm:prSet/>
      <dgm:spPr/>
      <dgm:t>
        <a:bodyPr/>
        <a:lstStyle/>
        <a:p>
          <a:endParaRPr lang="es-CO"/>
        </a:p>
      </dgm:t>
    </dgm:pt>
    <dgm:pt modelId="{DF35C637-CF15-4DF4-B91B-BA350D971B1F}" type="sibTrans" cxnId="{061C5DDA-6A70-42DB-BAE5-43CEDBA29085}">
      <dgm:prSet/>
      <dgm:spPr/>
      <dgm:t>
        <a:bodyPr/>
        <a:lstStyle/>
        <a:p>
          <a:endParaRPr lang="es-CO"/>
        </a:p>
      </dgm:t>
    </dgm:pt>
    <dgm:pt modelId="{A4A3902F-F46A-40CD-8FA3-443EFFA6392A}">
      <dgm:prSet/>
      <dgm:spPr/>
      <dgm:t>
        <a:bodyPr/>
        <a:lstStyle/>
        <a:p>
          <a:pPr rtl="0"/>
          <a:r>
            <a:rPr lang="es-CO" dirty="0" smtClean="0"/>
            <a:t>Esos «mejores amigos» están asociados a circunstancias particulares, como practicar un deporte, salir de rumba, tomar clases especiales, estudiar o compartir el ocio. En este periodo pueden forjarse relaciones duraderas, pero la realidad es que la mayoría no lo son, pues el joven está ensayando vínculos y puede pasar mucho tiempo antes de que definan claramente. </a:t>
          </a:r>
          <a:endParaRPr lang="es-CO" dirty="0"/>
        </a:p>
      </dgm:t>
    </dgm:pt>
    <dgm:pt modelId="{20A351B9-86AE-42B0-85A0-B62428A0A41B}" type="parTrans" cxnId="{A70A3DA0-CAF6-4817-9E12-1968813792E7}">
      <dgm:prSet/>
      <dgm:spPr/>
      <dgm:t>
        <a:bodyPr/>
        <a:lstStyle/>
        <a:p>
          <a:endParaRPr lang="es-CO"/>
        </a:p>
      </dgm:t>
    </dgm:pt>
    <dgm:pt modelId="{2BFD703C-358A-4BE4-B55B-B67D12E31640}" type="sibTrans" cxnId="{A70A3DA0-CAF6-4817-9E12-1968813792E7}">
      <dgm:prSet/>
      <dgm:spPr/>
      <dgm:t>
        <a:bodyPr/>
        <a:lstStyle/>
        <a:p>
          <a:endParaRPr lang="es-CO"/>
        </a:p>
      </dgm:t>
    </dgm:pt>
    <dgm:pt modelId="{88B0806A-085C-43C4-88D6-849B1B2E116F}" type="pres">
      <dgm:prSet presAssocID="{76D9D1FD-AC41-4FB1-ACB2-F34959C71B7F}" presName="Name0" presStyleCnt="0">
        <dgm:presLayoutVars>
          <dgm:chMax val="7"/>
          <dgm:dir/>
          <dgm:animLvl val="lvl"/>
          <dgm:resizeHandles val="exact"/>
        </dgm:presLayoutVars>
      </dgm:prSet>
      <dgm:spPr/>
      <dgm:t>
        <a:bodyPr/>
        <a:lstStyle/>
        <a:p>
          <a:endParaRPr lang="es-CO"/>
        </a:p>
      </dgm:t>
    </dgm:pt>
    <dgm:pt modelId="{D5659BE2-B833-4BB8-A422-377F10012DE9}" type="pres">
      <dgm:prSet presAssocID="{F1B066AA-8A28-45CD-A5D4-57EAE763F8FA}" presName="circle1" presStyleLbl="node1" presStyleIdx="0" presStyleCnt="1"/>
      <dgm:spPr>
        <a:blipFill rotWithShape="0">
          <a:blip xmlns:r="http://schemas.openxmlformats.org/officeDocument/2006/relationships" r:embed="rId1"/>
          <a:stretch>
            <a:fillRect/>
          </a:stretch>
        </a:blipFill>
      </dgm:spPr>
    </dgm:pt>
    <dgm:pt modelId="{CA2DE893-359E-455E-8357-485B167603A4}" type="pres">
      <dgm:prSet presAssocID="{F1B066AA-8A28-45CD-A5D4-57EAE763F8FA}" presName="space" presStyleCnt="0"/>
      <dgm:spPr/>
    </dgm:pt>
    <dgm:pt modelId="{117B99DB-A683-43D3-9BFF-6E6F2346F0E0}" type="pres">
      <dgm:prSet presAssocID="{F1B066AA-8A28-45CD-A5D4-57EAE763F8FA}" presName="rect1" presStyleLbl="alignAcc1" presStyleIdx="0" presStyleCnt="1"/>
      <dgm:spPr/>
      <dgm:t>
        <a:bodyPr/>
        <a:lstStyle/>
        <a:p>
          <a:endParaRPr lang="es-CO"/>
        </a:p>
      </dgm:t>
    </dgm:pt>
    <dgm:pt modelId="{75392C04-84C7-40E3-983A-C65A152C14F1}" type="pres">
      <dgm:prSet presAssocID="{F1B066AA-8A28-45CD-A5D4-57EAE763F8FA}" presName="rect1ParTx" presStyleLbl="alignAcc1" presStyleIdx="0" presStyleCnt="1">
        <dgm:presLayoutVars>
          <dgm:chMax val="1"/>
          <dgm:bulletEnabled val="1"/>
        </dgm:presLayoutVars>
      </dgm:prSet>
      <dgm:spPr/>
      <dgm:t>
        <a:bodyPr/>
        <a:lstStyle/>
        <a:p>
          <a:endParaRPr lang="es-CO"/>
        </a:p>
      </dgm:t>
    </dgm:pt>
    <dgm:pt modelId="{EF9FB6E1-B36A-41BE-8090-85AC5915285C}" type="pres">
      <dgm:prSet presAssocID="{F1B066AA-8A28-45CD-A5D4-57EAE763F8FA}" presName="rect1ChTx" presStyleLbl="alignAcc1" presStyleIdx="0" presStyleCnt="1">
        <dgm:presLayoutVars>
          <dgm:bulletEnabled val="1"/>
        </dgm:presLayoutVars>
      </dgm:prSet>
      <dgm:spPr/>
      <dgm:t>
        <a:bodyPr/>
        <a:lstStyle/>
        <a:p>
          <a:endParaRPr lang="es-CO"/>
        </a:p>
      </dgm:t>
    </dgm:pt>
  </dgm:ptLst>
  <dgm:cxnLst>
    <dgm:cxn modelId="{8BA7A1B9-1EB5-452A-816B-79121BB3BD62}" type="presOf" srcId="{A4A3902F-F46A-40CD-8FA3-443EFFA6392A}" destId="{EF9FB6E1-B36A-41BE-8090-85AC5915285C}" srcOrd="0" destOrd="0" presId="urn:microsoft.com/office/officeart/2005/8/layout/target3"/>
    <dgm:cxn modelId="{061C5DDA-6A70-42DB-BAE5-43CEDBA29085}" srcId="{76D9D1FD-AC41-4FB1-ACB2-F34959C71B7F}" destId="{F1B066AA-8A28-45CD-A5D4-57EAE763F8FA}" srcOrd="0" destOrd="0" parTransId="{62B14D0B-83C9-499B-8B03-996B9E227963}" sibTransId="{DF35C637-CF15-4DF4-B91B-BA350D971B1F}"/>
    <dgm:cxn modelId="{61075D02-5178-41D3-8C3F-3CEA479DCF4D}" type="presOf" srcId="{F1B066AA-8A28-45CD-A5D4-57EAE763F8FA}" destId="{117B99DB-A683-43D3-9BFF-6E6F2346F0E0}" srcOrd="0" destOrd="0" presId="urn:microsoft.com/office/officeart/2005/8/layout/target3"/>
    <dgm:cxn modelId="{38D925F6-1FE7-4823-9386-2CD1C52727D8}" type="presOf" srcId="{F1B066AA-8A28-45CD-A5D4-57EAE763F8FA}" destId="{75392C04-84C7-40E3-983A-C65A152C14F1}" srcOrd="1" destOrd="0" presId="urn:microsoft.com/office/officeart/2005/8/layout/target3"/>
    <dgm:cxn modelId="{A70A3DA0-CAF6-4817-9E12-1968813792E7}" srcId="{F1B066AA-8A28-45CD-A5D4-57EAE763F8FA}" destId="{A4A3902F-F46A-40CD-8FA3-443EFFA6392A}" srcOrd="0" destOrd="0" parTransId="{20A351B9-86AE-42B0-85A0-B62428A0A41B}" sibTransId="{2BFD703C-358A-4BE4-B55B-B67D12E31640}"/>
    <dgm:cxn modelId="{BEF8101A-C886-4948-987B-71CDE161EBD7}" type="presOf" srcId="{76D9D1FD-AC41-4FB1-ACB2-F34959C71B7F}" destId="{88B0806A-085C-43C4-88D6-849B1B2E116F}" srcOrd="0" destOrd="0" presId="urn:microsoft.com/office/officeart/2005/8/layout/target3"/>
    <dgm:cxn modelId="{42051235-59B3-4286-BBAD-B9C965FF5613}" type="presParOf" srcId="{88B0806A-085C-43C4-88D6-849B1B2E116F}" destId="{D5659BE2-B833-4BB8-A422-377F10012DE9}" srcOrd="0" destOrd="0" presId="urn:microsoft.com/office/officeart/2005/8/layout/target3"/>
    <dgm:cxn modelId="{6C3065FD-6EC8-4D8B-947A-22DA0F60E8B6}" type="presParOf" srcId="{88B0806A-085C-43C4-88D6-849B1B2E116F}" destId="{CA2DE893-359E-455E-8357-485B167603A4}" srcOrd="1" destOrd="0" presId="urn:microsoft.com/office/officeart/2005/8/layout/target3"/>
    <dgm:cxn modelId="{FDD2FAEA-C05C-4BF6-A673-27F3F84AB7E2}" type="presParOf" srcId="{88B0806A-085C-43C4-88D6-849B1B2E116F}" destId="{117B99DB-A683-43D3-9BFF-6E6F2346F0E0}" srcOrd="2" destOrd="0" presId="urn:microsoft.com/office/officeart/2005/8/layout/target3"/>
    <dgm:cxn modelId="{CDAB1E48-92F1-4AC5-A3CA-741825442904}" type="presParOf" srcId="{88B0806A-085C-43C4-88D6-849B1B2E116F}" destId="{75392C04-84C7-40E3-983A-C65A152C14F1}" srcOrd="3" destOrd="0" presId="urn:microsoft.com/office/officeart/2005/8/layout/target3"/>
    <dgm:cxn modelId="{B0C22740-1737-4539-B442-53E810395F87}" type="presParOf" srcId="{88B0806A-085C-43C4-88D6-849B1B2E116F}" destId="{EF9FB6E1-B36A-41BE-8090-85AC5915285C}" srcOrd="4" destOrd="0" presId="urn:microsoft.com/office/officeart/2005/8/layout/target3"/>
  </dgm:cxnLst>
  <dgm:bg>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AFA434-E968-4F35-BA02-549A8CEA656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FA5A202B-47FE-430C-9B42-CC90DC01F661}">
      <dgm:prSet/>
      <dgm:spPr/>
      <dgm:t>
        <a:bodyPr/>
        <a:lstStyle/>
        <a:p>
          <a:pPr rtl="0"/>
          <a:r>
            <a:rPr lang="es-CO" dirty="0" smtClean="0"/>
            <a:t>Así puedan parecer obvios, vale la pena mencionar algunos de los riesgos de una mala amistad:</a:t>
          </a:r>
          <a:endParaRPr lang="es-CO" dirty="0"/>
        </a:p>
      </dgm:t>
    </dgm:pt>
    <dgm:pt modelId="{9D150D44-B1B3-412E-A4BE-926C25BA49C6}" type="parTrans" cxnId="{597AFE64-B84C-4601-9FAD-FFBC79B69846}">
      <dgm:prSet/>
      <dgm:spPr/>
      <dgm:t>
        <a:bodyPr/>
        <a:lstStyle/>
        <a:p>
          <a:endParaRPr lang="es-CO"/>
        </a:p>
      </dgm:t>
    </dgm:pt>
    <dgm:pt modelId="{1BB407AA-DB6E-4480-A224-E989BC67C81F}" type="sibTrans" cxnId="{597AFE64-B84C-4601-9FAD-FFBC79B69846}">
      <dgm:prSet/>
      <dgm:spPr/>
      <dgm:t>
        <a:bodyPr/>
        <a:lstStyle/>
        <a:p>
          <a:endParaRPr lang="es-CO"/>
        </a:p>
      </dgm:t>
    </dgm:pt>
    <dgm:pt modelId="{C3810D3C-E52F-4773-B85A-8D3B999EAA78}">
      <dgm:prSet/>
      <dgm:spPr/>
      <dgm:t>
        <a:bodyPr/>
        <a:lstStyle/>
        <a:p>
          <a:pPr rtl="0"/>
          <a:r>
            <a:rPr lang="es-CO" dirty="0" smtClean="0"/>
            <a:t>1.Fracaso escolar.</a:t>
          </a:r>
          <a:endParaRPr lang="es-CO" dirty="0"/>
        </a:p>
      </dgm:t>
    </dgm:pt>
    <dgm:pt modelId="{CDAEE5A8-2BB2-4003-8FF4-13EE15A65C71}" type="parTrans" cxnId="{FF2A630E-F8DF-4690-97A5-10AAD3A925FE}">
      <dgm:prSet/>
      <dgm:spPr/>
      <dgm:t>
        <a:bodyPr/>
        <a:lstStyle/>
        <a:p>
          <a:endParaRPr lang="es-CO"/>
        </a:p>
      </dgm:t>
    </dgm:pt>
    <dgm:pt modelId="{A3A91512-0877-46D4-8B3A-5E29F9BFDBB6}" type="sibTrans" cxnId="{FF2A630E-F8DF-4690-97A5-10AAD3A925FE}">
      <dgm:prSet/>
      <dgm:spPr/>
      <dgm:t>
        <a:bodyPr/>
        <a:lstStyle/>
        <a:p>
          <a:endParaRPr lang="es-CO"/>
        </a:p>
      </dgm:t>
    </dgm:pt>
    <dgm:pt modelId="{F7B207CA-14FE-4A8C-A958-00213130AED3}">
      <dgm:prSet/>
      <dgm:spPr/>
      <dgm:t>
        <a:bodyPr/>
        <a:lstStyle/>
        <a:p>
          <a:pPr rtl="0"/>
          <a:r>
            <a:rPr lang="es-CO" dirty="0" smtClean="0"/>
            <a:t>2. Problemas con las autoridades.</a:t>
          </a:r>
          <a:endParaRPr lang="es-CO" dirty="0"/>
        </a:p>
      </dgm:t>
    </dgm:pt>
    <dgm:pt modelId="{DCAE4ACF-C386-4EB3-AE13-FE9E28AFB246}" type="parTrans" cxnId="{6FB35A29-2E0A-467D-850D-B55554EC5B34}">
      <dgm:prSet/>
      <dgm:spPr/>
      <dgm:t>
        <a:bodyPr/>
        <a:lstStyle/>
        <a:p>
          <a:endParaRPr lang="es-CO"/>
        </a:p>
      </dgm:t>
    </dgm:pt>
    <dgm:pt modelId="{2D93A0FE-C0E6-486F-A3C2-0C9D128639BE}" type="sibTrans" cxnId="{6FB35A29-2E0A-467D-850D-B55554EC5B34}">
      <dgm:prSet/>
      <dgm:spPr/>
      <dgm:t>
        <a:bodyPr/>
        <a:lstStyle/>
        <a:p>
          <a:endParaRPr lang="es-CO"/>
        </a:p>
      </dgm:t>
    </dgm:pt>
    <dgm:pt modelId="{FC9BE846-F436-4044-9E9C-458DA4229004}">
      <dgm:prSet/>
      <dgm:spPr/>
      <dgm:t>
        <a:bodyPr/>
        <a:lstStyle/>
        <a:p>
          <a:pPr rtl="0"/>
          <a:r>
            <a:rPr lang="es-CO" dirty="0" smtClean="0"/>
            <a:t>3. Consumo de drogas y alcohol.</a:t>
          </a:r>
          <a:endParaRPr lang="es-CO" dirty="0"/>
        </a:p>
      </dgm:t>
    </dgm:pt>
    <dgm:pt modelId="{26C5FE00-6EC4-4A64-8FA2-AB95201920A4}" type="parTrans" cxnId="{A78C2D70-FF1F-417F-A146-6D4F9589C5D5}">
      <dgm:prSet/>
      <dgm:spPr/>
      <dgm:t>
        <a:bodyPr/>
        <a:lstStyle/>
        <a:p>
          <a:endParaRPr lang="es-CO"/>
        </a:p>
      </dgm:t>
    </dgm:pt>
    <dgm:pt modelId="{ABBB06F9-7590-46AF-AFFC-59A74B711947}" type="sibTrans" cxnId="{A78C2D70-FF1F-417F-A146-6D4F9589C5D5}">
      <dgm:prSet/>
      <dgm:spPr/>
      <dgm:t>
        <a:bodyPr/>
        <a:lstStyle/>
        <a:p>
          <a:endParaRPr lang="es-CO"/>
        </a:p>
      </dgm:t>
    </dgm:pt>
    <dgm:pt modelId="{14AB080C-4ABB-4D05-B6C6-B41765577811}">
      <dgm:prSet/>
      <dgm:spPr/>
      <dgm:t>
        <a:bodyPr/>
        <a:lstStyle/>
        <a:p>
          <a:pPr rtl="0"/>
          <a:r>
            <a:rPr lang="es-CO" dirty="0" smtClean="0"/>
            <a:t>4. Conductas delictivas.</a:t>
          </a:r>
          <a:endParaRPr lang="es-CO" dirty="0"/>
        </a:p>
      </dgm:t>
    </dgm:pt>
    <dgm:pt modelId="{84A81411-0DE6-4EFC-81A9-26B1A3B14EDD}" type="parTrans" cxnId="{895368AB-EF96-4D72-83BE-A312EB00DCEA}">
      <dgm:prSet/>
      <dgm:spPr/>
      <dgm:t>
        <a:bodyPr/>
        <a:lstStyle/>
        <a:p>
          <a:endParaRPr lang="es-CO"/>
        </a:p>
      </dgm:t>
    </dgm:pt>
    <dgm:pt modelId="{DD6A7409-B975-492D-86F6-5C3123FABB51}" type="sibTrans" cxnId="{895368AB-EF96-4D72-83BE-A312EB00DCEA}">
      <dgm:prSet/>
      <dgm:spPr/>
      <dgm:t>
        <a:bodyPr/>
        <a:lstStyle/>
        <a:p>
          <a:endParaRPr lang="es-CO"/>
        </a:p>
      </dgm:t>
    </dgm:pt>
    <dgm:pt modelId="{7AAE4895-8E17-4862-A468-9C5BC2FA3C07}">
      <dgm:prSet/>
      <dgm:spPr/>
      <dgm:t>
        <a:bodyPr/>
        <a:lstStyle/>
        <a:p>
          <a:pPr rtl="0"/>
          <a:r>
            <a:rPr lang="es-CO" dirty="0" smtClean="0"/>
            <a:t>5. Embarazo adolescente.</a:t>
          </a:r>
          <a:endParaRPr lang="es-CO" dirty="0"/>
        </a:p>
      </dgm:t>
    </dgm:pt>
    <dgm:pt modelId="{3A9FA756-A858-4555-AA97-A7C5C93AFAAD}" type="parTrans" cxnId="{CA54320E-F07B-47F4-B46F-C5C0A9814996}">
      <dgm:prSet/>
      <dgm:spPr/>
      <dgm:t>
        <a:bodyPr/>
        <a:lstStyle/>
        <a:p>
          <a:endParaRPr lang="es-CO"/>
        </a:p>
      </dgm:t>
    </dgm:pt>
    <dgm:pt modelId="{DCB61636-C801-4F3E-BA13-7FDFC57FBB24}" type="sibTrans" cxnId="{CA54320E-F07B-47F4-B46F-C5C0A9814996}">
      <dgm:prSet/>
      <dgm:spPr/>
      <dgm:t>
        <a:bodyPr/>
        <a:lstStyle/>
        <a:p>
          <a:endParaRPr lang="es-CO"/>
        </a:p>
      </dgm:t>
    </dgm:pt>
    <dgm:pt modelId="{52EDD042-DFAE-44C3-9072-2FD82BD43321}">
      <dgm:prSet/>
      <dgm:spPr/>
      <dgm:t>
        <a:bodyPr/>
        <a:lstStyle/>
        <a:p>
          <a:pPr rtl="0"/>
          <a:r>
            <a:rPr lang="es-CO" dirty="0" smtClean="0"/>
            <a:t>6. Ser víctima o victimario en situaciones de matoneo.</a:t>
          </a:r>
          <a:endParaRPr lang="es-CO" dirty="0"/>
        </a:p>
      </dgm:t>
    </dgm:pt>
    <dgm:pt modelId="{25707A34-09F2-46BA-99D9-3FCEF7B4C484}" type="parTrans" cxnId="{2D0DB31F-A3F9-404D-AE21-91693D3310F7}">
      <dgm:prSet/>
      <dgm:spPr/>
      <dgm:t>
        <a:bodyPr/>
        <a:lstStyle/>
        <a:p>
          <a:endParaRPr lang="es-CO"/>
        </a:p>
      </dgm:t>
    </dgm:pt>
    <dgm:pt modelId="{217EAD31-6EBD-42DF-B47F-22D7BEB6D935}" type="sibTrans" cxnId="{2D0DB31F-A3F9-404D-AE21-91693D3310F7}">
      <dgm:prSet/>
      <dgm:spPr/>
      <dgm:t>
        <a:bodyPr/>
        <a:lstStyle/>
        <a:p>
          <a:endParaRPr lang="es-CO"/>
        </a:p>
      </dgm:t>
    </dgm:pt>
    <dgm:pt modelId="{B34CCD4D-02EF-42A5-9542-1CF22C9BD286}">
      <dgm:prSet/>
      <dgm:spPr/>
      <dgm:t>
        <a:bodyPr/>
        <a:lstStyle/>
        <a:p>
          <a:pPr rtl="0"/>
          <a:r>
            <a:rPr lang="es-CO" dirty="0" smtClean="0"/>
            <a:t>7. Ser víctima o victimario en situaciones de escarnio público.</a:t>
          </a:r>
          <a:endParaRPr lang="es-CO" dirty="0"/>
        </a:p>
      </dgm:t>
    </dgm:pt>
    <dgm:pt modelId="{5DC20B82-058F-4BD5-8BC8-23066E0F2646}" type="parTrans" cxnId="{82FEEDAD-B7CB-47FF-B510-FE533D4B0207}">
      <dgm:prSet/>
      <dgm:spPr/>
      <dgm:t>
        <a:bodyPr/>
        <a:lstStyle/>
        <a:p>
          <a:endParaRPr lang="es-CO"/>
        </a:p>
      </dgm:t>
    </dgm:pt>
    <dgm:pt modelId="{CA63D583-8FF4-4FA9-957E-272F90B4E9A8}" type="sibTrans" cxnId="{82FEEDAD-B7CB-47FF-B510-FE533D4B0207}">
      <dgm:prSet/>
      <dgm:spPr/>
      <dgm:t>
        <a:bodyPr/>
        <a:lstStyle/>
        <a:p>
          <a:endParaRPr lang="es-CO"/>
        </a:p>
      </dgm:t>
    </dgm:pt>
    <dgm:pt modelId="{0794D423-1E2A-473D-A058-678E652DB340}" type="pres">
      <dgm:prSet presAssocID="{C0AFA434-E968-4F35-BA02-549A8CEA6567}" presName="Name0" presStyleCnt="0">
        <dgm:presLayoutVars>
          <dgm:chMax val="7"/>
          <dgm:dir/>
          <dgm:animLvl val="lvl"/>
          <dgm:resizeHandles val="exact"/>
        </dgm:presLayoutVars>
      </dgm:prSet>
      <dgm:spPr/>
      <dgm:t>
        <a:bodyPr/>
        <a:lstStyle/>
        <a:p>
          <a:endParaRPr lang="es-CO"/>
        </a:p>
      </dgm:t>
    </dgm:pt>
    <dgm:pt modelId="{DED1C512-0C8F-4BDF-8E67-24E7683F12E3}" type="pres">
      <dgm:prSet presAssocID="{FA5A202B-47FE-430C-9B42-CC90DC01F661}" presName="circle1" presStyleLbl="node1" presStyleIdx="0" presStyleCnt="1"/>
      <dgm:spPr>
        <a:blipFill rotWithShape="0">
          <a:blip xmlns:r="http://schemas.openxmlformats.org/officeDocument/2006/relationships" r:embed="rId1"/>
          <a:stretch>
            <a:fillRect/>
          </a:stretch>
        </a:blipFill>
      </dgm:spPr>
    </dgm:pt>
    <dgm:pt modelId="{2F62B799-B6AE-4ACF-85C9-649319793BC3}" type="pres">
      <dgm:prSet presAssocID="{FA5A202B-47FE-430C-9B42-CC90DC01F661}" presName="space" presStyleCnt="0"/>
      <dgm:spPr/>
    </dgm:pt>
    <dgm:pt modelId="{7C8E01CF-B103-40B0-A7F2-CE4062F8FD58}" type="pres">
      <dgm:prSet presAssocID="{FA5A202B-47FE-430C-9B42-CC90DC01F661}" presName="rect1" presStyleLbl="alignAcc1" presStyleIdx="0" presStyleCnt="1"/>
      <dgm:spPr/>
      <dgm:t>
        <a:bodyPr/>
        <a:lstStyle/>
        <a:p>
          <a:endParaRPr lang="es-CO"/>
        </a:p>
      </dgm:t>
    </dgm:pt>
    <dgm:pt modelId="{28620B7C-CA20-4692-B5F1-3CADB04198A2}" type="pres">
      <dgm:prSet presAssocID="{FA5A202B-47FE-430C-9B42-CC90DC01F661}" presName="rect1ParTx" presStyleLbl="alignAcc1" presStyleIdx="0" presStyleCnt="1">
        <dgm:presLayoutVars>
          <dgm:chMax val="1"/>
          <dgm:bulletEnabled val="1"/>
        </dgm:presLayoutVars>
      </dgm:prSet>
      <dgm:spPr/>
      <dgm:t>
        <a:bodyPr/>
        <a:lstStyle/>
        <a:p>
          <a:endParaRPr lang="es-CO"/>
        </a:p>
      </dgm:t>
    </dgm:pt>
    <dgm:pt modelId="{E22DC602-746D-44A2-B786-802ACDCFE22F}" type="pres">
      <dgm:prSet presAssocID="{FA5A202B-47FE-430C-9B42-CC90DC01F661}" presName="rect1ChTx" presStyleLbl="alignAcc1" presStyleIdx="0" presStyleCnt="1">
        <dgm:presLayoutVars>
          <dgm:bulletEnabled val="1"/>
        </dgm:presLayoutVars>
      </dgm:prSet>
      <dgm:spPr/>
      <dgm:t>
        <a:bodyPr/>
        <a:lstStyle/>
        <a:p>
          <a:endParaRPr lang="es-CO"/>
        </a:p>
      </dgm:t>
    </dgm:pt>
  </dgm:ptLst>
  <dgm:cxnLst>
    <dgm:cxn modelId="{5FC109B5-EB7E-4B7C-A011-6465093D9C4B}" type="presOf" srcId="{14AB080C-4ABB-4D05-B6C6-B41765577811}" destId="{E22DC602-746D-44A2-B786-802ACDCFE22F}" srcOrd="0" destOrd="3" presId="urn:microsoft.com/office/officeart/2005/8/layout/target3"/>
    <dgm:cxn modelId="{57F93BD0-BF41-4CB9-92CE-ED472CF0944F}" type="presOf" srcId="{C0AFA434-E968-4F35-BA02-549A8CEA6567}" destId="{0794D423-1E2A-473D-A058-678E652DB340}" srcOrd="0" destOrd="0" presId="urn:microsoft.com/office/officeart/2005/8/layout/target3"/>
    <dgm:cxn modelId="{FF2A630E-F8DF-4690-97A5-10AAD3A925FE}" srcId="{FA5A202B-47FE-430C-9B42-CC90DC01F661}" destId="{C3810D3C-E52F-4773-B85A-8D3B999EAA78}" srcOrd="0" destOrd="0" parTransId="{CDAEE5A8-2BB2-4003-8FF4-13EE15A65C71}" sibTransId="{A3A91512-0877-46D4-8B3A-5E29F9BFDBB6}"/>
    <dgm:cxn modelId="{2D0DB31F-A3F9-404D-AE21-91693D3310F7}" srcId="{FA5A202B-47FE-430C-9B42-CC90DC01F661}" destId="{52EDD042-DFAE-44C3-9072-2FD82BD43321}" srcOrd="5" destOrd="0" parTransId="{25707A34-09F2-46BA-99D9-3FCEF7B4C484}" sibTransId="{217EAD31-6EBD-42DF-B47F-22D7BEB6D935}"/>
    <dgm:cxn modelId="{CA54320E-F07B-47F4-B46F-C5C0A9814996}" srcId="{FA5A202B-47FE-430C-9B42-CC90DC01F661}" destId="{7AAE4895-8E17-4862-A468-9C5BC2FA3C07}" srcOrd="4" destOrd="0" parTransId="{3A9FA756-A858-4555-AA97-A7C5C93AFAAD}" sibTransId="{DCB61636-C801-4F3E-BA13-7FDFC57FBB24}"/>
    <dgm:cxn modelId="{597AFE64-B84C-4601-9FAD-FFBC79B69846}" srcId="{C0AFA434-E968-4F35-BA02-549A8CEA6567}" destId="{FA5A202B-47FE-430C-9B42-CC90DC01F661}" srcOrd="0" destOrd="0" parTransId="{9D150D44-B1B3-412E-A4BE-926C25BA49C6}" sibTransId="{1BB407AA-DB6E-4480-A224-E989BC67C81F}"/>
    <dgm:cxn modelId="{FF9A0E59-4E4C-4C29-AB84-7231EEC65ABC}" type="presOf" srcId="{C3810D3C-E52F-4773-B85A-8D3B999EAA78}" destId="{E22DC602-746D-44A2-B786-802ACDCFE22F}" srcOrd="0" destOrd="0" presId="urn:microsoft.com/office/officeart/2005/8/layout/target3"/>
    <dgm:cxn modelId="{895368AB-EF96-4D72-83BE-A312EB00DCEA}" srcId="{FA5A202B-47FE-430C-9B42-CC90DC01F661}" destId="{14AB080C-4ABB-4D05-B6C6-B41765577811}" srcOrd="3" destOrd="0" parTransId="{84A81411-0DE6-4EFC-81A9-26B1A3B14EDD}" sibTransId="{DD6A7409-B975-492D-86F6-5C3123FABB51}"/>
    <dgm:cxn modelId="{6A8CFDA5-9062-4AA8-B2B4-98E5174D111F}" type="presOf" srcId="{52EDD042-DFAE-44C3-9072-2FD82BD43321}" destId="{E22DC602-746D-44A2-B786-802ACDCFE22F}" srcOrd="0" destOrd="5" presId="urn:microsoft.com/office/officeart/2005/8/layout/target3"/>
    <dgm:cxn modelId="{82FEEDAD-B7CB-47FF-B510-FE533D4B0207}" srcId="{FA5A202B-47FE-430C-9B42-CC90DC01F661}" destId="{B34CCD4D-02EF-42A5-9542-1CF22C9BD286}" srcOrd="6" destOrd="0" parTransId="{5DC20B82-058F-4BD5-8BC8-23066E0F2646}" sibTransId="{CA63D583-8FF4-4FA9-957E-272F90B4E9A8}"/>
    <dgm:cxn modelId="{A78C2D70-FF1F-417F-A146-6D4F9589C5D5}" srcId="{FA5A202B-47FE-430C-9B42-CC90DC01F661}" destId="{FC9BE846-F436-4044-9E9C-458DA4229004}" srcOrd="2" destOrd="0" parTransId="{26C5FE00-6EC4-4A64-8FA2-AB95201920A4}" sibTransId="{ABBB06F9-7590-46AF-AFFC-59A74B711947}"/>
    <dgm:cxn modelId="{05602D1C-F699-4196-88EE-AF30B84D4155}" type="presOf" srcId="{FC9BE846-F436-4044-9E9C-458DA4229004}" destId="{E22DC602-746D-44A2-B786-802ACDCFE22F}" srcOrd="0" destOrd="2" presId="urn:microsoft.com/office/officeart/2005/8/layout/target3"/>
    <dgm:cxn modelId="{BAD71635-6026-46A1-82E5-A188BB838107}" type="presOf" srcId="{FA5A202B-47FE-430C-9B42-CC90DC01F661}" destId="{28620B7C-CA20-4692-B5F1-3CADB04198A2}" srcOrd="1" destOrd="0" presId="urn:microsoft.com/office/officeart/2005/8/layout/target3"/>
    <dgm:cxn modelId="{A7681D16-47F4-4C52-B330-745A73357CD9}" type="presOf" srcId="{F7B207CA-14FE-4A8C-A958-00213130AED3}" destId="{E22DC602-746D-44A2-B786-802ACDCFE22F}" srcOrd="0" destOrd="1" presId="urn:microsoft.com/office/officeart/2005/8/layout/target3"/>
    <dgm:cxn modelId="{6FB35A29-2E0A-467D-850D-B55554EC5B34}" srcId="{FA5A202B-47FE-430C-9B42-CC90DC01F661}" destId="{F7B207CA-14FE-4A8C-A958-00213130AED3}" srcOrd="1" destOrd="0" parTransId="{DCAE4ACF-C386-4EB3-AE13-FE9E28AFB246}" sibTransId="{2D93A0FE-C0E6-486F-A3C2-0C9D128639BE}"/>
    <dgm:cxn modelId="{CF88EBF1-5A68-40AB-A168-414899717F12}" type="presOf" srcId="{7AAE4895-8E17-4862-A468-9C5BC2FA3C07}" destId="{E22DC602-746D-44A2-B786-802ACDCFE22F}" srcOrd="0" destOrd="4" presId="urn:microsoft.com/office/officeart/2005/8/layout/target3"/>
    <dgm:cxn modelId="{51AEF3AE-4316-4021-A44A-C8DCCA6A88F7}" type="presOf" srcId="{FA5A202B-47FE-430C-9B42-CC90DC01F661}" destId="{7C8E01CF-B103-40B0-A7F2-CE4062F8FD58}" srcOrd="0" destOrd="0" presId="urn:microsoft.com/office/officeart/2005/8/layout/target3"/>
    <dgm:cxn modelId="{A716F5B9-23C0-445C-ABC8-35105C7552D8}" type="presOf" srcId="{B34CCD4D-02EF-42A5-9542-1CF22C9BD286}" destId="{E22DC602-746D-44A2-B786-802ACDCFE22F}" srcOrd="0" destOrd="6" presId="urn:microsoft.com/office/officeart/2005/8/layout/target3"/>
    <dgm:cxn modelId="{AA371CA8-E035-4D34-958A-7D7FFAE83199}" type="presParOf" srcId="{0794D423-1E2A-473D-A058-678E652DB340}" destId="{DED1C512-0C8F-4BDF-8E67-24E7683F12E3}" srcOrd="0" destOrd="0" presId="urn:microsoft.com/office/officeart/2005/8/layout/target3"/>
    <dgm:cxn modelId="{78E59ED3-C983-4EAD-ABA1-5D7360417E6C}" type="presParOf" srcId="{0794D423-1E2A-473D-A058-678E652DB340}" destId="{2F62B799-B6AE-4ACF-85C9-649319793BC3}" srcOrd="1" destOrd="0" presId="urn:microsoft.com/office/officeart/2005/8/layout/target3"/>
    <dgm:cxn modelId="{4F855F43-BDEB-4B55-93EE-05A1B6948037}" type="presParOf" srcId="{0794D423-1E2A-473D-A058-678E652DB340}" destId="{7C8E01CF-B103-40B0-A7F2-CE4062F8FD58}" srcOrd="2" destOrd="0" presId="urn:microsoft.com/office/officeart/2005/8/layout/target3"/>
    <dgm:cxn modelId="{200083CC-F6D7-411E-B600-4A34ACCBF0D7}" type="presParOf" srcId="{0794D423-1E2A-473D-A058-678E652DB340}" destId="{28620B7C-CA20-4692-B5F1-3CADB04198A2}" srcOrd="3" destOrd="0" presId="urn:microsoft.com/office/officeart/2005/8/layout/target3"/>
    <dgm:cxn modelId="{2E4727D0-9F91-487D-84D4-33663C984B64}" type="presParOf" srcId="{0794D423-1E2A-473D-A058-678E652DB340}" destId="{E22DC602-746D-44A2-B786-802ACDCFE22F}" srcOrd="4" destOrd="0" presId="urn:microsoft.com/office/officeart/2005/8/layout/target3"/>
  </dgm:cxnLst>
  <dgm:bg>
    <a:gradFill>
      <a:gsLst>
        <a:gs pos="0">
          <a:srgbClr val="000000"/>
        </a:gs>
        <a:gs pos="39999">
          <a:srgbClr val="0A128C"/>
        </a:gs>
        <a:gs pos="70000">
          <a:srgbClr val="181CC7"/>
        </a:gs>
        <a:gs pos="88000">
          <a:srgbClr val="7005D4"/>
        </a:gs>
        <a:gs pos="100000">
          <a:srgbClr val="8C3D91"/>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D94222-B6DA-48DF-A913-F4B70FA9CD8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3898696-2125-4556-85F2-629B66429541}">
      <dgm:prSet/>
      <dgm:spPr/>
      <dgm:t>
        <a:bodyPr/>
        <a:lstStyle/>
        <a:p>
          <a:pPr rtl="0"/>
          <a:r>
            <a:rPr lang="es-CO" dirty="0" smtClean="0"/>
            <a:t>Las relaciones de amistad, duraderas o no, ejercerán una influencia importante sobre el adolescente, pues con ellas experimentará muchas situaciones novedosas que pueden llegar a tener una gran relevancia en su vida. </a:t>
          </a:r>
          <a:endParaRPr lang="es-CO" dirty="0"/>
        </a:p>
      </dgm:t>
    </dgm:pt>
    <dgm:pt modelId="{0322C561-C3D6-4DD5-B702-DDBD5AEC1558}" type="parTrans" cxnId="{2AECA381-9307-44B2-B5C4-5C0966757392}">
      <dgm:prSet/>
      <dgm:spPr/>
      <dgm:t>
        <a:bodyPr/>
        <a:lstStyle/>
        <a:p>
          <a:endParaRPr lang="es-CO"/>
        </a:p>
      </dgm:t>
    </dgm:pt>
    <dgm:pt modelId="{730BC3E1-D891-4CAE-91F2-2CE2180B2B14}" type="sibTrans" cxnId="{2AECA381-9307-44B2-B5C4-5C0966757392}">
      <dgm:prSet/>
      <dgm:spPr/>
      <dgm:t>
        <a:bodyPr/>
        <a:lstStyle/>
        <a:p>
          <a:endParaRPr lang="es-CO"/>
        </a:p>
      </dgm:t>
    </dgm:pt>
    <dgm:pt modelId="{520E715A-5D61-44CC-BDA0-BD10BC7834BB}">
      <dgm:prSet/>
      <dgm:spPr/>
      <dgm:t>
        <a:bodyPr/>
        <a:lstStyle/>
        <a:p>
          <a:pPr rtl="0"/>
          <a:r>
            <a:rPr lang="es-CO" dirty="0" smtClean="0"/>
            <a:t>Por ello es importante que los padres sepan qué se considera un buen amigo y qué es un amigo peligroso. </a:t>
          </a:r>
          <a:endParaRPr lang="es-CO" dirty="0"/>
        </a:p>
      </dgm:t>
    </dgm:pt>
    <dgm:pt modelId="{57B5FAD5-3237-47C0-87C8-C5B53900FC12}" type="parTrans" cxnId="{1D320828-EC8D-45E0-8265-F7C718661AA1}">
      <dgm:prSet/>
      <dgm:spPr/>
      <dgm:t>
        <a:bodyPr/>
        <a:lstStyle/>
        <a:p>
          <a:endParaRPr lang="es-CO"/>
        </a:p>
      </dgm:t>
    </dgm:pt>
    <dgm:pt modelId="{50CA72AD-CF88-4B0C-9BAF-F9DB61EE2887}" type="sibTrans" cxnId="{1D320828-EC8D-45E0-8265-F7C718661AA1}">
      <dgm:prSet/>
      <dgm:spPr/>
      <dgm:t>
        <a:bodyPr/>
        <a:lstStyle/>
        <a:p>
          <a:endParaRPr lang="es-CO"/>
        </a:p>
      </dgm:t>
    </dgm:pt>
    <dgm:pt modelId="{2B697096-3919-49BB-9234-CBE5502D9F47}" type="pres">
      <dgm:prSet presAssocID="{60D94222-B6DA-48DF-A913-F4B70FA9CD85}" presName="Name0" presStyleCnt="0">
        <dgm:presLayoutVars>
          <dgm:chMax val="7"/>
          <dgm:dir/>
          <dgm:animLvl val="lvl"/>
          <dgm:resizeHandles val="exact"/>
        </dgm:presLayoutVars>
      </dgm:prSet>
      <dgm:spPr/>
      <dgm:t>
        <a:bodyPr/>
        <a:lstStyle/>
        <a:p>
          <a:endParaRPr lang="es-CO"/>
        </a:p>
      </dgm:t>
    </dgm:pt>
    <dgm:pt modelId="{30A498A9-1078-4A84-BD67-BC51B62FAB5C}" type="pres">
      <dgm:prSet presAssocID="{83898696-2125-4556-85F2-629B66429541}" presName="circle1" presStyleLbl="node1" presStyleIdx="0" presStyleCnt="1"/>
      <dgm:spPr>
        <a:blipFill rotWithShape="0">
          <a:blip xmlns:r="http://schemas.openxmlformats.org/officeDocument/2006/relationships" r:embed="rId1"/>
          <a:stretch>
            <a:fillRect/>
          </a:stretch>
        </a:blipFill>
      </dgm:spPr>
      <dgm:t>
        <a:bodyPr/>
        <a:lstStyle/>
        <a:p>
          <a:endParaRPr lang="es-CO"/>
        </a:p>
      </dgm:t>
    </dgm:pt>
    <dgm:pt modelId="{2B6ACC16-53EB-4DC0-85E8-C1DD105FDCD7}" type="pres">
      <dgm:prSet presAssocID="{83898696-2125-4556-85F2-629B66429541}" presName="space" presStyleCnt="0"/>
      <dgm:spPr/>
    </dgm:pt>
    <dgm:pt modelId="{49BB3AEF-5DA1-422C-94EF-35F8893F47B7}" type="pres">
      <dgm:prSet presAssocID="{83898696-2125-4556-85F2-629B66429541}" presName="rect1" presStyleLbl="alignAcc1" presStyleIdx="0" presStyleCnt="1"/>
      <dgm:spPr/>
      <dgm:t>
        <a:bodyPr/>
        <a:lstStyle/>
        <a:p>
          <a:endParaRPr lang="es-CO"/>
        </a:p>
      </dgm:t>
    </dgm:pt>
    <dgm:pt modelId="{C4EB2ADF-D0FC-4231-9D62-40A53E66A973}" type="pres">
      <dgm:prSet presAssocID="{83898696-2125-4556-85F2-629B66429541}" presName="rect1ParTx" presStyleLbl="alignAcc1" presStyleIdx="0" presStyleCnt="1">
        <dgm:presLayoutVars>
          <dgm:chMax val="1"/>
          <dgm:bulletEnabled val="1"/>
        </dgm:presLayoutVars>
      </dgm:prSet>
      <dgm:spPr/>
      <dgm:t>
        <a:bodyPr/>
        <a:lstStyle/>
        <a:p>
          <a:endParaRPr lang="es-CO"/>
        </a:p>
      </dgm:t>
    </dgm:pt>
    <dgm:pt modelId="{1330987A-0D67-402D-84F5-CE65BCDE937F}" type="pres">
      <dgm:prSet presAssocID="{83898696-2125-4556-85F2-629B66429541}" presName="rect1ChTx" presStyleLbl="alignAcc1" presStyleIdx="0" presStyleCnt="1">
        <dgm:presLayoutVars>
          <dgm:bulletEnabled val="1"/>
        </dgm:presLayoutVars>
      </dgm:prSet>
      <dgm:spPr/>
      <dgm:t>
        <a:bodyPr/>
        <a:lstStyle/>
        <a:p>
          <a:endParaRPr lang="es-CO"/>
        </a:p>
      </dgm:t>
    </dgm:pt>
  </dgm:ptLst>
  <dgm:cxnLst>
    <dgm:cxn modelId="{2AECA381-9307-44B2-B5C4-5C0966757392}" srcId="{60D94222-B6DA-48DF-A913-F4B70FA9CD85}" destId="{83898696-2125-4556-85F2-629B66429541}" srcOrd="0" destOrd="0" parTransId="{0322C561-C3D6-4DD5-B702-DDBD5AEC1558}" sibTransId="{730BC3E1-D891-4CAE-91F2-2CE2180B2B14}"/>
    <dgm:cxn modelId="{69A3DF55-FDE0-4850-9209-BB6E0CFF53AC}" type="presOf" srcId="{83898696-2125-4556-85F2-629B66429541}" destId="{C4EB2ADF-D0FC-4231-9D62-40A53E66A973}" srcOrd="1" destOrd="0" presId="urn:microsoft.com/office/officeart/2005/8/layout/target3"/>
    <dgm:cxn modelId="{AF23D192-F5F6-427F-B9C5-49A10B59936C}" type="presOf" srcId="{83898696-2125-4556-85F2-629B66429541}" destId="{49BB3AEF-5DA1-422C-94EF-35F8893F47B7}" srcOrd="0" destOrd="0" presId="urn:microsoft.com/office/officeart/2005/8/layout/target3"/>
    <dgm:cxn modelId="{44803506-B343-4BDA-9611-77920B9BB662}" type="presOf" srcId="{60D94222-B6DA-48DF-A913-F4B70FA9CD85}" destId="{2B697096-3919-49BB-9234-CBE5502D9F47}" srcOrd="0" destOrd="0" presId="urn:microsoft.com/office/officeart/2005/8/layout/target3"/>
    <dgm:cxn modelId="{1D320828-EC8D-45E0-8265-F7C718661AA1}" srcId="{83898696-2125-4556-85F2-629B66429541}" destId="{520E715A-5D61-44CC-BDA0-BD10BC7834BB}" srcOrd="0" destOrd="0" parTransId="{57B5FAD5-3237-47C0-87C8-C5B53900FC12}" sibTransId="{50CA72AD-CF88-4B0C-9BAF-F9DB61EE2887}"/>
    <dgm:cxn modelId="{49645CBE-D354-470B-B47A-4F6D0AFACD4C}" type="presOf" srcId="{520E715A-5D61-44CC-BDA0-BD10BC7834BB}" destId="{1330987A-0D67-402D-84F5-CE65BCDE937F}" srcOrd="0" destOrd="0" presId="urn:microsoft.com/office/officeart/2005/8/layout/target3"/>
    <dgm:cxn modelId="{AE9EA07A-DD43-4D50-ABEC-E3B9B9F31199}" type="presParOf" srcId="{2B697096-3919-49BB-9234-CBE5502D9F47}" destId="{30A498A9-1078-4A84-BD67-BC51B62FAB5C}" srcOrd="0" destOrd="0" presId="urn:microsoft.com/office/officeart/2005/8/layout/target3"/>
    <dgm:cxn modelId="{5FA49DB2-408B-4CF6-B077-7CDE6FC49629}" type="presParOf" srcId="{2B697096-3919-49BB-9234-CBE5502D9F47}" destId="{2B6ACC16-53EB-4DC0-85E8-C1DD105FDCD7}" srcOrd="1" destOrd="0" presId="urn:microsoft.com/office/officeart/2005/8/layout/target3"/>
    <dgm:cxn modelId="{4E0413F4-6389-4101-8C86-FC95F23217A7}" type="presParOf" srcId="{2B697096-3919-49BB-9234-CBE5502D9F47}" destId="{49BB3AEF-5DA1-422C-94EF-35F8893F47B7}" srcOrd="2" destOrd="0" presId="urn:microsoft.com/office/officeart/2005/8/layout/target3"/>
    <dgm:cxn modelId="{437F83ED-343D-47D1-856C-CFD962E9567C}" type="presParOf" srcId="{2B697096-3919-49BB-9234-CBE5502D9F47}" destId="{C4EB2ADF-D0FC-4231-9D62-40A53E66A973}" srcOrd="3" destOrd="0" presId="urn:microsoft.com/office/officeart/2005/8/layout/target3"/>
    <dgm:cxn modelId="{64525A43-FB77-4D60-B662-05183E92B3EB}" type="presParOf" srcId="{2B697096-3919-49BB-9234-CBE5502D9F47}" destId="{1330987A-0D67-402D-84F5-CE65BCDE937F}"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FF40C9A-9C72-4039-AC88-4FC9D72D7DE3}"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C0A61783-2303-49C9-83CA-042CCBBAFF21}">
      <dgm:prSet/>
      <dgm:spPr/>
      <dgm:t>
        <a:bodyPr/>
        <a:lstStyle/>
        <a:p>
          <a:pPr rtl="0"/>
          <a:r>
            <a:rPr lang="es-CO" dirty="0" smtClean="0"/>
            <a:t>Este último se caracteriza por ser alguien que induce al otro a comportarse de una forma que puede causarle daño a otras personas o a sí mismo, trata de aprovecharse de las debilidades del otro para obtener beneficios propios, busca situaciones de alto riesgo, tiene comportamientos irresponsables, desafiantes y agresivos, se rodea de personas muy similares a él y cares e de una supervisión de sus padres o cuidadores.</a:t>
          </a:r>
          <a:endParaRPr lang="es-CO" dirty="0"/>
        </a:p>
      </dgm:t>
    </dgm:pt>
    <dgm:pt modelId="{5A20B7A4-082B-4BC2-A42A-2D450A2F8E98}" type="parTrans" cxnId="{95B862B0-FE52-4497-87C3-D746BBDA5879}">
      <dgm:prSet/>
      <dgm:spPr/>
      <dgm:t>
        <a:bodyPr/>
        <a:lstStyle/>
        <a:p>
          <a:endParaRPr lang="es-CO"/>
        </a:p>
      </dgm:t>
    </dgm:pt>
    <dgm:pt modelId="{99D4FF57-5672-492D-87BB-74834BF3AEB5}" type="sibTrans" cxnId="{95B862B0-FE52-4497-87C3-D746BBDA5879}">
      <dgm:prSet/>
      <dgm:spPr/>
      <dgm:t>
        <a:bodyPr/>
        <a:lstStyle/>
        <a:p>
          <a:endParaRPr lang="es-CO"/>
        </a:p>
      </dgm:t>
    </dgm:pt>
    <dgm:pt modelId="{63926EDB-73BB-4BE6-96BE-8C149167129A}">
      <dgm:prSet/>
      <dgm:spPr/>
      <dgm:t>
        <a:bodyPr/>
        <a:lstStyle/>
        <a:p>
          <a:pPr rtl="0"/>
          <a:r>
            <a:rPr lang="es-CO" dirty="0" smtClean="0"/>
            <a:t>Es una persona que frecuentemente se ve involucrada en situaciones problemáticas y arrastra a otras personas. Tiene mala fama, de la cual probablemente se enorgullece.</a:t>
          </a:r>
          <a:endParaRPr lang="es-CO" dirty="0"/>
        </a:p>
      </dgm:t>
    </dgm:pt>
    <dgm:pt modelId="{2505C73B-A4E5-4C67-903F-5B14DB981492}" type="parTrans" cxnId="{87F7F11B-8E4E-4C54-B1CA-C7541C60754B}">
      <dgm:prSet/>
      <dgm:spPr/>
      <dgm:t>
        <a:bodyPr/>
        <a:lstStyle/>
        <a:p>
          <a:endParaRPr lang="es-CO"/>
        </a:p>
      </dgm:t>
    </dgm:pt>
    <dgm:pt modelId="{CF90D88B-8E1A-48E6-99B2-9DD275DAA1A5}" type="sibTrans" cxnId="{87F7F11B-8E4E-4C54-B1CA-C7541C60754B}">
      <dgm:prSet/>
      <dgm:spPr/>
      <dgm:t>
        <a:bodyPr/>
        <a:lstStyle/>
        <a:p>
          <a:endParaRPr lang="es-CO"/>
        </a:p>
      </dgm:t>
    </dgm:pt>
    <dgm:pt modelId="{8B3B4DC1-8B3E-4D32-BE42-1143B17975A0}">
      <dgm:prSet/>
      <dgm:spPr/>
      <dgm:t>
        <a:bodyPr/>
        <a:lstStyle/>
        <a:p>
          <a:pPr rtl="0"/>
          <a:r>
            <a:rPr lang="es-CO" dirty="0" smtClean="0"/>
            <a:t> Un «buen amigo» no hará ni será ninguna estas cosas.</a:t>
          </a:r>
          <a:endParaRPr lang="es-CO" dirty="0"/>
        </a:p>
      </dgm:t>
    </dgm:pt>
    <dgm:pt modelId="{B9BF11BA-E33A-4AB2-9C01-904CD634C31E}" type="parTrans" cxnId="{4C71F2EB-D0DB-4092-B700-F1DDB1AB8B42}">
      <dgm:prSet/>
      <dgm:spPr/>
    </dgm:pt>
    <dgm:pt modelId="{94671C81-53C6-4C63-8DC5-E42E1016CDDE}" type="sibTrans" cxnId="{4C71F2EB-D0DB-4092-B700-F1DDB1AB8B42}">
      <dgm:prSet/>
      <dgm:spPr/>
    </dgm:pt>
    <dgm:pt modelId="{AF6D391A-FDBE-4723-9E02-BF534CC66224}" type="pres">
      <dgm:prSet presAssocID="{9FF40C9A-9C72-4039-AC88-4FC9D72D7DE3}" presName="Name0" presStyleCnt="0">
        <dgm:presLayoutVars>
          <dgm:chMax val="7"/>
          <dgm:dir/>
          <dgm:animLvl val="lvl"/>
          <dgm:resizeHandles val="exact"/>
        </dgm:presLayoutVars>
      </dgm:prSet>
      <dgm:spPr/>
      <dgm:t>
        <a:bodyPr/>
        <a:lstStyle/>
        <a:p>
          <a:endParaRPr lang="es-CO"/>
        </a:p>
      </dgm:t>
    </dgm:pt>
    <dgm:pt modelId="{D9B45867-4715-4A1B-8F1A-E6D53D228DF8}" type="pres">
      <dgm:prSet presAssocID="{C0A61783-2303-49C9-83CA-042CCBBAFF21}" presName="circle1" presStyleLbl="node1" presStyleIdx="0" presStyleCnt="1" custFlipHor="1" custScaleX="1323"/>
      <dgm:spPr/>
    </dgm:pt>
    <dgm:pt modelId="{9DE429FA-5245-4D17-AB16-D4599DA2BE87}" type="pres">
      <dgm:prSet presAssocID="{C0A61783-2303-49C9-83CA-042CCBBAFF21}" presName="space" presStyleCnt="0"/>
      <dgm:spPr/>
    </dgm:pt>
    <dgm:pt modelId="{3A76F869-3927-4A46-BF21-8A50489F7A20}" type="pres">
      <dgm:prSet presAssocID="{C0A61783-2303-49C9-83CA-042CCBBAFF21}" presName="rect1" presStyleLbl="alignAcc1" presStyleIdx="0" presStyleCnt="1" custScaleX="134490" custScaleY="105004"/>
      <dgm:spPr/>
      <dgm:t>
        <a:bodyPr/>
        <a:lstStyle/>
        <a:p>
          <a:endParaRPr lang="es-CO"/>
        </a:p>
      </dgm:t>
    </dgm:pt>
    <dgm:pt modelId="{19BB1667-636F-4C3D-9B8F-3968D7F53210}" type="pres">
      <dgm:prSet presAssocID="{C0A61783-2303-49C9-83CA-042CCBBAFF21}" presName="rect1ParTx" presStyleLbl="alignAcc1" presStyleIdx="0" presStyleCnt="1">
        <dgm:presLayoutVars>
          <dgm:chMax val="1"/>
          <dgm:bulletEnabled val="1"/>
        </dgm:presLayoutVars>
      </dgm:prSet>
      <dgm:spPr/>
      <dgm:t>
        <a:bodyPr/>
        <a:lstStyle/>
        <a:p>
          <a:endParaRPr lang="es-CO"/>
        </a:p>
      </dgm:t>
    </dgm:pt>
    <dgm:pt modelId="{BB118813-8A4D-4465-B6E3-D8F11F3B8074}" type="pres">
      <dgm:prSet presAssocID="{C0A61783-2303-49C9-83CA-042CCBBAFF21}" presName="rect1ChTx" presStyleLbl="alignAcc1" presStyleIdx="0" presStyleCnt="1">
        <dgm:presLayoutVars>
          <dgm:bulletEnabled val="1"/>
        </dgm:presLayoutVars>
      </dgm:prSet>
      <dgm:spPr/>
      <dgm:t>
        <a:bodyPr/>
        <a:lstStyle/>
        <a:p>
          <a:endParaRPr lang="es-CO"/>
        </a:p>
      </dgm:t>
    </dgm:pt>
  </dgm:ptLst>
  <dgm:cxnLst>
    <dgm:cxn modelId="{B0119B6B-6AB0-4AAB-B417-4BFDDD4D3234}" type="presOf" srcId="{C0A61783-2303-49C9-83CA-042CCBBAFF21}" destId="{3A76F869-3927-4A46-BF21-8A50489F7A20}" srcOrd="0" destOrd="0" presId="urn:microsoft.com/office/officeart/2005/8/layout/target3"/>
    <dgm:cxn modelId="{3AD99759-1C52-4CEB-9F75-54DAD684E407}" type="presOf" srcId="{9FF40C9A-9C72-4039-AC88-4FC9D72D7DE3}" destId="{AF6D391A-FDBE-4723-9E02-BF534CC66224}" srcOrd="0" destOrd="0" presId="urn:microsoft.com/office/officeart/2005/8/layout/target3"/>
    <dgm:cxn modelId="{4C71F2EB-D0DB-4092-B700-F1DDB1AB8B42}" srcId="{C0A61783-2303-49C9-83CA-042CCBBAFF21}" destId="{8B3B4DC1-8B3E-4D32-BE42-1143B17975A0}" srcOrd="1" destOrd="0" parTransId="{B9BF11BA-E33A-4AB2-9C01-904CD634C31E}" sibTransId="{94671C81-53C6-4C63-8DC5-E42E1016CDDE}"/>
    <dgm:cxn modelId="{87F7F11B-8E4E-4C54-B1CA-C7541C60754B}" srcId="{C0A61783-2303-49C9-83CA-042CCBBAFF21}" destId="{63926EDB-73BB-4BE6-96BE-8C149167129A}" srcOrd="0" destOrd="0" parTransId="{2505C73B-A4E5-4C67-903F-5B14DB981492}" sibTransId="{CF90D88B-8E1A-48E6-99B2-9DD275DAA1A5}"/>
    <dgm:cxn modelId="{9D1A1DC6-A982-4BDA-A9F4-922306FCE1C8}" type="presOf" srcId="{63926EDB-73BB-4BE6-96BE-8C149167129A}" destId="{BB118813-8A4D-4465-B6E3-D8F11F3B8074}" srcOrd="0" destOrd="0" presId="urn:microsoft.com/office/officeart/2005/8/layout/target3"/>
    <dgm:cxn modelId="{95B862B0-FE52-4497-87C3-D746BBDA5879}" srcId="{9FF40C9A-9C72-4039-AC88-4FC9D72D7DE3}" destId="{C0A61783-2303-49C9-83CA-042CCBBAFF21}" srcOrd="0" destOrd="0" parTransId="{5A20B7A4-082B-4BC2-A42A-2D450A2F8E98}" sibTransId="{99D4FF57-5672-492D-87BB-74834BF3AEB5}"/>
    <dgm:cxn modelId="{0617E475-45BB-4622-91A4-5D6CA0A5BE6A}" type="presOf" srcId="{8B3B4DC1-8B3E-4D32-BE42-1143B17975A0}" destId="{BB118813-8A4D-4465-B6E3-D8F11F3B8074}" srcOrd="0" destOrd="1" presId="urn:microsoft.com/office/officeart/2005/8/layout/target3"/>
    <dgm:cxn modelId="{9D76CFF6-FB33-44F7-A7A7-CAAB80386641}" type="presOf" srcId="{C0A61783-2303-49C9-83CA-042CCBBAFF21}" destId="{19BB1667-636F-4C3D-9B8F-3968D7F53210}" srcOrd="1" destOrd="0" presId="urn:microsoft.com/office/officeart/2005/8/layout/target3"/>
    <dgm:cxn modelId="{EBBE654A-74A0-46DA-83BB-C53428B71319}" type="presParOf" srcId="{AF6D391A-FDBE-4723-9E02-BF534CC66224}" destId="{D9B45867-4715-4A1B-8F1A-E6D53D228DF8}" srcOrd="0" destOrd="0" presId="urn:microsoft.com/office/officeart/2005/8/layout/target3"/>
    <dgm:cxn modelId="{3A9F5970-43B4-4592-97FC-A84AB03EA2F7}" type="presParOf" srcId="{AF6D391A-FDBE-4723-9E02-BF534CC66224}" destId="{9DE429FA-5245-4D17-AB16-D4599DA2BE87}" srcOrd="1" destOrd="0" presId="urn:microsoft.com/office/officeart/2005/8/layout/target3"/>
    <dgm:cxn modelId="{1A4D6682-A541-4FE2-9BFA-BAE5905F2C3E}" type="presParOf" srcId="{AF6D391A-FDBE-4723-9E02-BF534CC66224}" destId="{3A76F869-3927-4A46-BF21-8A50489F7A20}" srcOrd="2" destOrd="0" presId="urn:microsoft.com/office/officeart/2005/8/layout/target3"/>
    <dgm:cxn modelId="{AEEE1444-C384-44A3-BCCF-8259274B3A35}" type="presParOf" srcId="{AF6D391A-FDBE-4723-9E02-BF534CC66224}" destId="{19BB1667-636F-4C3D-9B8F-3968D7F53210}" srcOrd="3" destOrd="0" presId="urn:microsoft.com/office/officeart/2005/8/layout/target3"/>
    <dgm:cxn modelId="{0455C6ED-4D92-4EE8-BD3E-EA1445E8B398}" type="presParOf" srcId="{AF6D391A-FDBE-4723-9E02-BF534CC66224}" destId="{BB118813-8A4D-4465-B6E3-D8F11F3B8074}" srcOrd="4"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8551F55-B702-4059-B339-AE0B917122BF}"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96B58FF2-CD71-47B8-9593-9FCFF57D501D}">
      <dgm:prSet/>
      <dgm:spPr/>
      <dgm:t>
        <a:bodyPr/>
        <a:lstStyle/>
        <a:p>
          <a:pPr rtl="0"/>
          <a:r>
            <a:rPr lang="es-CO" dirty="0" smtClean="0"/>
            <a:t>Durante la adolescencia, la llamada presión de grupo se convierte en uno de los factores de vulnerabilidad más importante. A pesar de que puede ejercerse para fines loables y positivos, con frecuencia se hace en una dirección opuesta, que implica romper normas o asumir riesgos innecesarios.</a:t>
          </a:r>
          <a:endParaRPr lang="es-CO" dirty="0"/>
        </a:p>
      </dgm:t>
    </dgm:pt>
    <dgm:pt modelId="{ECCC3990-D7F5-4110-8BC1-62B59AFA0BFE}" type="parTrans" cxnId="{1DD3BD86-5C1C-43DC-BEDC-9CF6CCB4F0EA}">
      <dgm:prSet/>
      <dgm:spPr/>
      <dgm:t>
        <a:bodyPr/>
        <a:lstStyle/>
        <a:p>
          <a:endParaRPr lang="es-CO"/>
        </a:p>
      </dgm:t>
    </dgm:pt>
    <dgm:pt modelId="{A130EA9E-30E1-4D2F-8B98-ECCA5139C014}" type="sibTrans" cxnId="{1DD3BD86-5C1C-43DC-BEDC-9CF6CCB4F0EA}">
      <dgm:prSet/>
      <dgm:spPr/>
      <dgm:t>
        <a:bodyPr/>
        <a:lstStyle/>
        <a:p>
          <a:endParaRPr lang="es-CO"/>
        </a:p>
      </dgm:t>
    </dgm:pt>
    <dgm:pt modelId="{63EE42D7-ECF9-4794-A011-4B594A57468E}">
      <dgm:prSet/>
      <dgm:spPr/>
      <dgm:t>
        <a:bodyPr/>
        <a:lstStyle/>
        <a:p>
          <a:pPr rtl="0"/>
          <a:r>
            <a:rPr lang="es-CO" dirty="0" smtClean="0"/>
            <a:t>Dios nos ha dado la responsabilidad de ayudarles a moldear sus caracteres conforme al modelo Divino </a:t>
          </a:r>
          <a:r>
            <a:rPr lang="es-CO" dirty="0" smtClean="0">
              <a:solidFill>
                <a:srgbClr val="FF0000"/>
              </a:solidFill>
            </a:rPr>
            <a:t>(lea Luc. 1:51,52). </a:t>
          </a:r>
          <a:endParaRPr lang="es-CO" dirty="0">
            <a:solidFill>
              <a:srgbClr val="FF0000"/>
            </a:solidFill>
          </a:endParaRPr>
        </a:p>
      </dgm:t>
    </dgm:pt>
    <dgm:pt modelId="{05EDDC4F-C050-471A-8542-84766921C57D}" type="parTrans" cxnId="{8E75C0CC-4137-4577-92A2-2D95918235F4}">
      <dgm:prSet/>
      <dgm:spPr/>
      <dgm:t>
        <a:bodyPr/>
        <a:lstStyle/>
        <a:p>
          <a:endParaRPr lang="es-CO"/>
        </a:p>
      </dgm:t>
    </dgm:pt>
    <dgm:pt modelId="{C613A7D3-21CB-4C9B-92B5-198AB30D6FE6}" type="sibTrans" cxnId="{8E75C0CC-4137-4577-92A2-2D95918235F4}">
      <dgm:prSet/>
      <dgm:spPr/>
      <dgm:t>
        <a:bodyPr/>
        <a:lstStyle/>
        <a:p>
          <a:endParaRPr lang="es-CO"/>
        </a:p>
      </dgm:t>
    </dgm:pt>
    <dgm:pt modelId="{8C237D7E-6658-41BF-B905-0CB09AE3E2C8}" type="pres">
      <dgm:prSet presAssocID="{F8551F55-B702-4059-B339-AE0B917122BF}" presName="Name0" presStyleCnt="0">
        <dgm:presLayoutVars>
          <dgm:chMax val="7"/>
          <dgm:dir/>
          <dgm:animLvl val="lvl"/>
          <dgm:resizeHandles val="exact"/>
        </dgm:presLayoutVars>
      </dgm:prSet>
      <dgm:spPr/>
      <dgm:t>
        <a:bodyPr/>
        <a:lstStyle/>
        <a:p>
          <a:endParaRPr lang="es-CO"/>
        </a:p>
      </dgm:t>
    </dgm:pt>
    <dgm:pt modelId="{8A97B947-C1BF-4FB4-89AD-84409F3675DC}" type="pres">
      <dgm:prSet presAssocID="{96B58FF2-CD71-47B8-9593-9FCFF57D501D}" presName="circle1" presStyleLbl="node1" presStyleIdx="0" presStyleCnt="1"/>
      <dgm:spPr>
        <a:blipFill rotWithShape="0">
          <a:blip xmlns:r="http://schemas.openxmlformats.org/officeDocument/2006/relationships" r:embed="rId1"/>
          <a:stretch>
            <a:fillRect/>
          </a:stretch>
        </a:blipFill>
      </dgm:spPr>
    </dgm:pt>
    <dgm:pt modelId="{D06BEF2D-F53C-42BA-9B6C-5209CCD060EA}" type="pres">
      <dgm:prSet presAssocID="{96B58FF2-CD71-47B8-9593-9FCFF57D501D}" presName="space" presStyleCnt="0"/>
      <dgm:spPr/>
    </dgm:pt>
    <dgm:pt modelId="{44AEB661-55F1-4BA5-9427-AE25407748D8}" type="pres">
      <dgm:prSet presAssocID="{96B58FF2-CD71-47B8-9593-9FCFF57D501D}" presName="rect1" presStyleLbl="alignAcc1" presStyleIdx="0" presStyleCnt="1"/>
      <dgm:spPr/>
      <dgm:t>
        <a:bodyPr/>
        <a:lstStyle/>
        <a:p>
          <a:endParaRPr lang="es-CO"/>
        </a:p>
      </dgm:t>
    </dgm:pt>
    <dgm:pt modelId="{8D4C5DE2-333E-4FDE-96D0-865F1CCFF84B}" type="pres">
      <dgm:prSet presAssocID="{96B58FF2-CD71-47B8-9593-9FCFF57D501D}" presName="rect1ParTx" presStyleLbl="alignAcc1" presStyleIdx="0" presStyleCnt="1">
        <dgm:presLayoutVars>
          <dgm:chMax val="1"/>
          <dgm:bulletEnabled val="1"/>
        </dgm:presLayoutVars>
      </dgm:prSet>
      <dgm:spPr/>
      <dgm:t>
        <a:bodyPr/>
        <a:lstStyle/>
        <a:p>
          <a:endParaRPr lang="es-CO"/>
        </a:p>
      </dgm:t>
    </dgm:pt>
    <dgm:pt modelId="{94E4F515-135B-47D4-9099-A1637A705CD4}" type="pres">
      <dgm:prSet presAssocID="{96B58FF2-CD71-47B8-9593-9FCFF57D501D}" presName="rect1ChTx" presStyleLbl="alignAcc1" presStyleIdx="0" presStyleCnt="1">
        <dgm:presLayoutVars>
          <dgm:bulletEnabled val="1"/>
        </dgm:presLayoutVars>
      </dgm:prSet>
      <dgm:spPr/>
      <dgm:t>
        <a:bodyPr/>
        <a:lstStyle/>
        <a:p>
          <a:endParaRPr lang="es-CO"/>
        </a:p>
      </dgm:t>
    </dgm:pt>
  </dgm:ptLst>
  <dgm:cxnLst>
    <dgm:cxn modelId="{8F3F60F4-24B5-4512-8BFA-4F96C8270DFB}" type="presOf" srcId="{F8551F55-B702-4059-B339-AE0B917122BF}" destId="{8C237D7E-6658-41BF-B905-0CB09AE3E2C8}" srcOrd="0" destOrd="0" presId="urn:microsoft.com/office/officeart/2005/8/layout/target3"/>
    <dgm:cxn modelId="{F60786C1-7F2C-4EDB-9D93-F7E35D6D29D0}" type="presOf" srcId="{96B58FF2-CD71-47B8-9593-9FCFF57D501D}" destId="{44AEB661-55F1-4BA5-9427-AE25407748D8}" srcOrd="0" destOrd="0" presId="urn:microsoft.com/office/officeart/2005/8/layout/target3"/>
    <dgm:cxn modelId="{1DD3BD86-5C1C-43DC-BEDC-9CF6CCB4F0EA}" srcId="{F8551F55-B702-4059-B339-AE0B917122BF}" destId="{96B58FF2-CD71-47B8-9593-9FCFF57D501D}" srcOrd="0" destOrd="0" parTransId="{ECCC3990-D7F5-4110-8BC1-62B59AFA0BFE}" sibTransId="{A130EA9E-30E1-4D2F-8B98-ECCA5139C014}"/>
    <dgm:cxn modelId="{8E75C0CC-4137-4577-92A2-2D95918235F4}" srcId="{96B58FF2-CD71-47B8-9593-9FCFF57D501D}" destId="{63EE42D7-ECF9-4794-A011-4B594A57468E}" srcOrd="0" destOrd="0" parTransId="{05EDDC4F-C050-471A-8542-84766921C57D}" sibTransId="{C613A7D3-21CB-4C9B-92B5-198AB30D6FE6}"/>
    <dgm:cxn modelId="{89988EC9-3A3E-41CF-A241-2C1FB92E0D4B}" type="presOf" srcId="{63EE42D7-ECF9-4794-A011-4B594A57468E}" destId="{94E4F515-135B-47D4-9099-A1637A705CD4}" srcOrd="0" destOrd="0" presId="urn:microsoft.com/office/officeart/2005/8/layout/target3"/>
    <dgm:cxn modelId="{C297EEB6-562C-403B-BC51-BD70611E2926}" type="presOf" srcId="{96B58FF2-CD71-47B8-9593-9FCFF57D501D}" destId="{8D4C5DE2-333E-4FDE-96D0-865F1CCFF84B}" srcOrd="1" destOrd="0" presId="urn:microsoft.com/office/officeart/2005/8/layout/target3"/>
    <dgm:cxn modelId="{95685EFA-8D1B-4BD0-81BF-AC1DB0439F4D}" type="presParOf" srcId="{8C237D7E-6658-41BF-B905-0CB09AE3E2C8}" destId="{8A97B947-C1BF-4FB4-89AD-84409F3675DC}" srcOrd="0" destOrd="0" presId="urn:microsoft.com/office/officeart/2005/8/layout/target3"/>
    <dgm:cxn modelId="{499DF23B-A2EC-45E2-B7BF-4D18D7DB3346}" type="presParOf" srcId="{8C237D7E-6658-41BF-B905-0CB09AE3E2C8}" destId="{D06BEF2D-F53C-42BA-9B6C-5209CCD060EA}" srcOrd="1" destOrd="0" presId="urn:microsoft.com/office/officeart/2005/8/layout/target3"/>
    <dgm:cxn modelId="{36A0EF45-32DB-474F-8E09-91F123B5AD2E}" type="presParOf" srcId="{8C237D7E-6658-41BF-B905-0CB09AE3E2C8}" destId="{44AEB661-55F1-4BA5-9427-AE25407748D8}" srcOrd="2" destOrd="0" presId="urn:microsoft.com/office/officeart/2005/8/layout/target3"/>
    <dgm:cxn modelId="{C9072C06-00F2-4096-AA1A-18026EC7D351}" type="presParOf" srcId="{8C237D7E-6658-41BF-B905-0CB09AE3E2C8}" destId="{8D4C5DE2-333E-4FDE-96D0-865F1CCFF84B}" srcOrd="3" destOrd="0" presId="urn:microsoft.com/office/officeart/2005/8/layout/target3"/>
    <dgm:cxn modelId="{4F4C556A-BF6C-4E4D-AFFA-D8DFB730226E}" type="presParOf" srcId="{8C237D7E-6658-41BF-B905-0CB09AE3E2C8}" destId="{94E4F515-135B-47D4-9099-A1637A705CD4}" srcOrd="4" destOrd="0" presId="urn:microsoft.com/office/officeart/2005/8/layout/target3"/>
  </dgm:cxnLst>
  <dgm:bg>
    <a:gradFill>
      <a:gsLst>
        <a:gs pos="0">
          <a:srgbClr val="000000"/>
        </a:gs>
        <a:gs pos="39999">
          <a:srgbClr val="0A128C"/>
        </a:gs>
        <a:gs pos="70000">
          <a:srgbClr val="181CC7"/>
        </a:gs>
        <a:gs pos="88000">
          <a:srgbClr val="7005D4"/>
        </a:gs>
        <a:gs pos="100000">
          <a:srgbClr val="8C3D91"/>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A9DB4F6C-467A-4E8B-95FB-D82FECFF771C}"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B2AFA823-5882-4C5A-8DFC-4C8AFF246A4B}" type="slidenum">
              <a:rPr lang="es-CO" smtClean="0"/>
              <a:t>‹Nº›</a:t>
            </a:fld>
            <a:endParaRPr lang="es-CO" dirty="0"/>
          </a:p>
        </p:txBody>
      </p:sp>
    </p:spTree>
    <p:extLst>
      <p:ext uri="{BB962C8B-B14F-4D97-AF65-F5344CB8AC3E}">
        <p14:creationId xmlns:p14="http://schemas.microsoft.com/office/powerpoint/2010/main" val="3641995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9DB4F6C-467A-4E8B-95FB-D82FECFF771C}"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B2AFA823-5882-4C5A-8DFC-4C8AFF246A4B}" type="slidenum">
              <a:rPr lang="es-CO" smtClean="0"/>
              <a:t>‹Nº›</a:t>
            </a:fld>
            <a:endParaRPr lang="es-CO" dirty="0"/>
          </a:p>
        </p:txBody>
      </p:sp>
    </p:spTree>
    <p:extLst>
      <p:ext uri="{BB962C8B-B14F-4D97-AF65-F5344CB8AC3E}">
        <p14:creationId xmlns:p14="http://schemas.microsoft.com/office/powerpoint/2010/main" val="2856597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9DB4F6C-467A-4E8B-95FB-D82FECFF771C}"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B2AFA823-5882-4C5A-8DFC-4C8AFF246A4B}" type="slidenum">
              <a:rPr lang="es-CO" smtClean="0"/>
              <a:t>‹Nº›</a:t>
            </a:fld>
            <a:endParaRPr lang="es-CO" dirty="0"/>
          </a:p>
        </p:txBody>
      </p:sp>
    </p:spTree>
    <p:extLst>
      <p:ext uri="{BB962C8B-B14F-4D97-AF65-F5344CB8AC3E}">
        <p14:creationId xmlns:p14="http://schemas.microsoft.com/office/powerpoint/2010/main" val="1778180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A9DB4F6C-467A-4E8B-95FB-D82FECFF771C}"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B2AFA823-5882-4C5A-8DFC-4C8AFF246A4B}" type="slidenum">
              <a:rPr lang="es-CO" smtClean="0"/>
              <a:t>‹Nº›</a:t>
            </a:fld>
            <a:endParaRPr lang="es-CO" dirty="0"/>
          </a:p>
        </p:txBody>
      </p:sp>
    </p:spTree>
    <p:extLst>
      <p:ext uri="{BB962C8B-B14F-4D97-AF65-F5344CB8AC3E}">
        <p14:creationId xmlns:p14="http://schemas.microsoft.com/office/powerpoint/2010/main" val="2169616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A9DB4F6C-467A-4E8B-95FB-D82FECFF771C}" type="datetimeFigureOut">
              <a:rPr lang="es-CO" smtClean="0"/>
              <a:t>19/09/2013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B2AFA823-5882-4C5A-8DFC-4C8AFF246A4B}" type="slidenum">
              <a:rPr lang="es-CO" smtClean="0"/>
              <a:t>‹Nº›</a:t>
            </a:fld>
            <a:endParaRPr lang="es-CO" dirty="0"/>
          </a:p>
        </p:txBody>
      </p:sp>
    </p:spTree>
    <p:extLst>
      <p:ext uri="{BB962C8B-B14F-4D97-AF65-F5344CB8AC3E}">
        <p14:creationId xmlns:p14="http://schemas.microsoft.com/office/powerpoint/2010/main" val="1521026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A9DB4F6C-467A-4E8B-95FB-D82FECFF771C}" type="datetimeFigureOut">
              <a:rPr lang="es-CO" smtClean="0"/>
              <a:t>19/09/2013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B2AFA823-5882-4C5A-8DFC-4C8AFF246A4B}" type="slidenum">
              <a:rPr lang="es-CO" smtClean="0"/>
              <a:t>‹Nº›</a:t>
            </a:fld>
            <a:endParaRPr lang="es-CO" dirty="0"/>
          </a:p>
        </p:txBody>
      </p:sp>
    </p:spTree>
    <p:extLst>
      <p:ext uri="{BB962C8B-B14F-4D97-AF65-F5344CB8AC3E}">
        <p14:creationId xmlns:p14="http://schemas.microsoft.com/office/powerpoint/2010/main" val="234265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9DB4F6C-467A-4E8B-95FB-D82FECFF771C}" type="datetimeFigureOut">
              <a:rPr lang="es-CO" smtClean="0"/>
              <a:t>19/09/2013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B2AFA823-5882-4C5A-8DFC-4C8AFF246A4B}" type="slidenum">
              <a:rPr lang="es-CO" smtClean="0"/>
              <a:t>‹Nº›</a:t>
            </a:fld>
            <a:endParaRPr lang="es-CO" dirty="0"/>
          </a:p>
        </p:txBody>
      </p:sp>
    </p:spTree>
    <p:extLst>
      <p:ext uri="{BB962C8B-B14F-4D97-AF65-F5344CB8AC3E}">
        <p14:creationId xmlns:p14="http://schemas.microsoft.com/office/powerpoint/2010/main" val="851624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9DB4F6C-467A-4E8B-95FB-D82FECFF771C}"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B2AFA823-5882-4C5A-8DFC-4C8AFF246A4B}" type="slidenum">
              <a:rPr lang="es-CO" smtClean="0"/>
              <a:t>‹Nº›</a:t>
            </a:fld>
            <a:endParaRPr lang="es-CO" dirty="0"/>
          </a:p>
        </p:txBody>
      </p:sp>
    </p:spTree>
    <p:extLst>
      <p:ext uri="{BB962C8B-B14F-4D97-AF65-F5344CB8AC3E}">
        <p14:creationId xmlns:p14="http://schemas.microsoft.com/office/powerpoint/2010/main" val="2944614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9DB4F6C-467A-4E8B-95FB-D82FECFF771C}"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B2AFA823-5882-4C5A-8DFC-4C8AFF246A4B}" type="slidenum">
              <a:rPr lang="es-CO" smtClean="0"/>
              <a:t>‹Nº›</a:t>
            </a:fld>
            <a:endParaRPr lang="es-CO" dirty="0"/>
          </a:p>
        </p:txBody>
      </p:sp>
    </p:spTree>
    <p:extLst>
      <p:ext uri="{BB962C8B-B14F-4D97-AF65-F5344CB8AC3E}">
        <p14:creationId xmlns:p14="http://schemas.microsoft.com/office/powerpoint/2010/main" val="4089280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9DB4F6C-467A-4E8B-95FB-D82FECFF771C}"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B2AFA823-5882-4C5A-8DFC-4C8AFF246A4B}" type="slidenum">
              <a:rPr lang="es-CO" smtClean="0"/>
              <a:t>‹Nº›</a:t>
            </a:fld>
            <a:endParaRPr lang="es-CO" dirty="0"/>
          </a:p>
        </p:txBody>
      </p:sp>
    </p:spTree>
    <p:extLst>
      <p:ext uri="{BB962C8B-B14F-4D97-AF65-F5344CB8AC3E}">
        <p14:creationId xmlns:p14="http://schemas.microsoft.com/office/powerpoint/2010/main" val="982718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9DB4F6C-467A-4E8B-95FB-D82FECFF771C}"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B2AFA823-5882-4C5A-8DFC-4C8AFF246A4B}" type="slidenum">
              <a:rPr lang="es-CO" smtClean="0"/>
              <a:t>‹Nº›</a:t>
            </a:fld>
            <a:endParaRPr lang="es-CO" dirty="0"/>
          </a:p>
        </p:txBody>
      </p:sp>
    </p:spTree>
    <p:extLst>
      <p:ext uri="{BB962C8B-B14F-4D97-AF65-F5344CB8AC3E}">
        <p14:creationId xmlns:p14="http://schemas.microsoft.com/office/powerpoint/2010/main" val="2686946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DB4F6C-467A-4E8B-95FB-D82FECFF771C}" type="datetimeFigureOut">
              <a:rPr lang="es-CO" smtClean="0"/>
              <a:t>19/09/2013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AFA823-5882-4C5A-8DFC-4C8AFF246A4B}" type="slidenum">
              <a:rPr lang="es-CO" smtClean="0"/>
              <a:t>‹Nº›</a:t>
            </a:fld>
            <a:endParaRPr lang="es-CO" dirty="0"/>
          </a:p>
        </p:txBody>
      </p:sp>
    </p:spTree>
    <p:extLst>
      <p:ext uri="{BB962C8B-B14F-4D97-AF65-F5344CB8AC3E}">
        <p14:creationId xmlns:p14="http://schemas.microsoft.com/office/powerpoint/2010/main" val="1882860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345" y="620688"/>
            <a:ext cx="8856984" cy="1431032"/>
          </a:xfrm>
        </p:spPr>
        <p:txBody>
          <a:bodyPr>
            <a:normAutofit/>
          </a:bodyPr>
          <a:lstStyle/>
          <a:p>
            <a:r>
              <a:rPr lang="es-CO" dirty="0" smtClean="0">
                <a:latin typeface="Algerian" pitchFamily="82" charset="0"/>
              </a:rPr>
              <a:t>Y </a:t>
            </a:r>
            <a:r>
              <a:rPr lang="es-CO" smtClean="0">
                <a:latin typeface="Algerian" pitchFamily="82" charset="0"/>
              </a:rPr>
              <a:t>los bendijo dios</a:t>
            </a:r>
            <a:r>
              <a:rPr lang="es-CO" sz="8000" smtClean="0">
                <a:latin typeface="Algerian" pitchFamily="82" charset="0"/>
              </a:rPr>
              <a:t>: </a:t>
            </a:r>
            <a:r>
              <a:rPr lang="es-CO" sz="4000" dirty="0">
                <a:latin typeface="Algerian" pitchFamily="82" charset="0"/>
              </a:rPr>
              <a:t>Clase </a:t>
            </a:r>
            <a:r>
              <a:rPr lang="es-CO" sz="4000" dirty="0" smtClean="0">
                <a:latin typeface="Algerian" pitchFamily="82" charset="0"/>
              </a:rPr>
              <a:t>16</a:t>
            </a:r>
            <a:endParaRPr lang="es-CO" dirty="0"/>
          </a:p>
        </p:txBody>
      </p:sp>
      <p:sp>
        <p:nvSpPr>
          <p:cNvPr id="4" name="3 Rectángulo"/>
          <p:cNvSpPr/>
          <p:nvPr/>
        </p:nvSpPr>
        <p:spPr>
          <a:xfrm>
            <a:off x="752759" y="2492896"/>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357560" y="3501008"/>
            <a:ext cx="8280920" cy="1754326"/>
          </a:xfrm>
          <a:prstGeom prst="rect">
            <a:avLst/>
          </a:prstGeom>
        </p:spPr>
        <p:txBody>
          <a:bodyPr wrap="square">
            <a:spAutoFit/>
          </a:bodyPr>
          <a:lstStyle/>
          <a:p>
            <a:r>
              <a:rPr lang="es-CO" sz="4400" dirty="0" smtClean="0"/>
              <a:t>       Tema: </a:t>
            </a:r>
            <a:r>
              <a:rPr lang="es-CO" sz="5400" b="1" dirty="0" smtClean="0">
                <a:solidFill>
                  <a:srgbClr val="FF0000"/>
                </a:solidFill>
                <a:latin typeface="Algerian" pitchFamily="82" charset="0"/>
              </a:rPr>
              <a:t>Amistades peligrosas</a:t>
            </a:r>
            <a:endParaRPr lang="es-CO" sz="49600" b="1" i="1" dirty="0" smtClean="0">
              <a:solidFill>
                <a:srgbClr val="FF0000"/>
              </a:solidFill>
              <a:latin typeface="Algerian" pitchFamily="82" charset="0"/>
            </a:endParaRPr>
          </a:p>
        </p:txBody>
      </p:sp>
    </p:spTree>
    <p:extLst>
      <p:ext uri="{BB962C8B-B14F-4D97-AF65-F5344CB8AC3E}">
        <p14:creationId xmlns:p14="http://schemas.microsoft.com/office/powerpoint/2010/main" val="3063447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74638"/>
            <a:ext cx="8712968" cy="1143000"/>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normAutofit fontScale="90000"/>
          </a:bodyPr>
          <a:lstStyle/>
          <a:p>
            <a:r>
              <a:rPr lang="es-CO" dirty="0" smtClean="0">
                <a:latin typeface="Algerian" pitchFamily="82" charset="0"/>
              </a:rPr>
              <a:t>La elección de los verdaderos amigos</a:t>
            </a:r>
            <a:endParaRPr lang="es-CO" dirty="0">
              <a:latin typeface="Algerian" pitchFamily="82" charset="0"/>
            </a:endParaRPr>
          </a:p>
        </p:txBody>
      </p:sp>
      <p:sp>
        <p:nvSpPr>
          <p:cNvPr id="3" name="2 Marcador de contenido"/>
          <p:cNvSpPr>
            <a:spLocks noGrp="1"/>
          </p:cNvSpPr>
          <p:nvPr>
            <p:ph idx="1"/>
          </p:nvPr>
        </p:nvSpPr>
        <p:spPr>
          <a:xfrm>
            <a:off x="457200" y="1600200"/>
            <a:ext cx="4474840" cy="4525963"/>
          </a:xfrm>
        </p:spPr>
        <p:txBody>
          <a:bodyPr>
            <a:normAutofit fontScale="92500" lnSpcReduction="20000"/>
          </a:bodyPr>
          <a:lstStyle/>
          <a:p>
            <a:pPr marL="0" indent="0" algn="ctr">
              <a:buNone/>
            </a:pPr>
            <a:r>
              <a:rPr lang="es-CO" dirty="0" smtClean="0"/>
              <a:t>Desde la niñez, los seres humanos son capases de crear vínculos que pueden mantenerse durante toda la vida, pero en la adolescencia estos lasos se definen, adquieren una importancia capital y ejercen una influencia decisiva sobre muchas conductas para el resto de la vida.</a:t>
            </a:r>
            <a:endParaRPr lang="es-CO" dirty="0"/>
          </a:p>
        </p:txBody>
      </p:sp>
      <p:sp>
        <p:nvSpPr>
          <p:cNvPr id="4" name="3 Flecha curvada hacia arriba"/>
          <p:cNvSpPr/>
          <p:nvPr/>
        </p:nvSpPr>
        <p:spPr>
          <a:xfrm rot="16200000">
            <a:off x="4056892" y="2403284"/>
            <a:ext cx="2116889" cy="65462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5" name="4 Flecha curvada hacia la izquierda"/>
          <p:cNvSpPr/>
          <p:nvPr/>
        </p:nvSpPr>
        <p:spPr>
          <a:xfrm>
            <a:off x="4788024" y="3645024"/>
            <a:ext cx="654625" cy="237626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pic>
        <p:nvPicPr>
          <p:cNvPr id="1026" name="Picture 2" descr="http://t2.gstatic.com/images?q=tbn:ANd9GcQLfkpv0XoDxP5G4XVQnuy8If64BlaeZrDJj4WdWbnb32PGhRC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5762" y="1614473"/>
            <a:ext cx="3096344" cy="3542719"/>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5875762" y="5421122"/>
            <a:ext cx="3096344" cy="1200329"/>
          </a:xfrm>
          <a:prstGeom prst="rect">
            <a:avLst/>
          </a:prstGeom>
        </p:spPr>
        <p:txBody>
          <a:bodyPr wrap="square">
            <a:spAutoFit/>
          </a:bodyPr>
          <a:lstStyle/>
          <a:p>
            <a:r>
              <a:rPr lang="es-CO" b="1" dirty="0" smtClean="0"/>
              <a:t>«… Y </a:t>
            </a:r>
            <a:r>
              <a:rPr lang="es-CO" b="1" dirty="0"/>
              <a:t>amigo hay más unido que un hermano” </a:t>
            </a:r>
            <a:r>
              <a:rPr lang="es-CO" b="1" dirty="0">
                <a:solidFill>
                  <a:srgbClr val="FF0000"/>
                </a:solidFill>
              </a:rPr>
              <a:t>Proverbios 18:24</a:t>
            </a:r>
            <a:br>
              <a:rPr lang="es-CO" b="1" dirty="0">
                <a:solidFill>
                  <a:srgbClr val="FF0000"/>
                </a:solidFill>
              </a:rPr>
            </a:br>
            <a:endParaRPr lang="es-CO" dirty="0">
              <a:solidFill>
                <a:srgbClr val="FF0000"/>
              </a:solidFill>
            </a:endParaRPr>
          </a:p>
        </p:txBody>
      </p:sp>
    </p:spTree>
    <p:extLst>
      <p:ext uri="{BB962C8B-B14F-4D97-AF65-F5344CB8AC3E}">
        <p14:creationId xmlns:p14="http://schemas.microsoft.com/office/powerpoint/2010/main" val="137944617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80">
                                          <p:stCondLst>
                                            <p:cond delay="0"/>
                                          </p:stCondLst>
                                        </p:cTn>
                                        <p:tgtEl>
                                          <p:spTgt spid="6"/>
                                        </p:tgtEl>
                                      </p:cBhvr>
                                    </p:animEffect>
                                    <p:anim calcmode="lin" valueType="num">
                                      <p:cBhvr>
                                        <p:cTn id="2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0" dur="26">
                                          <p:stCondLst>
                                            <p:cond delay="650"/>
                                          </p:stCondLst>
                                        </p:cTn>
                                        <p:tgtEl>
                                          <p:spTgt spid="6"/>
                                        </p:tgtEl>
                                      </p:cBhvr>
                                      <p:to x="100000" y="60000"/>
                                    </p:animScale>
                                    <p:animScale>
                                      <p:cBhvr>
                                        <p:cTn id="31" dur="166" decel="50000">
                                          <p:stCondLst>
                                            <p:cond delay="676"/>
                                          </p:stCondLst>
                                        </p:cTn>
                                        <p:tgtEl>
                                          <p:spTgt spid="6"/>
                                        </p:tgtEl>
                                      </p:cBhvr>
                                      <p:to x="100000" y="100000"/>
                                    </p:animScale>
                                    <p:animScale>
                                      <p:cBhvr>
                                        <p:cTn id="32" dur="26">
                                          <p:stCondLst>
                                            <p:cond delay="1312"/>
                                          </p:stCondLst>
                                        </p:cTn>
                                        <p:tgtEl>
                                          <p:spTgt spid="6"/>
                                        </p:tgtEl>
                                      </p:cBhvr>
                                      <p:to x="100000" y="80000"/>
                                    </p:animScale>
                                    <p:animScale>
                                      <p:cBhvr>
                                        <p:cTn id="33" dur="166" decel="50000">
                                          <p:stCondLst>
                                            <p:cond delay="1338"/>
                                          </p:stCondLst>
                                        </p:cTn>
                                        <p:tgtEl>
                                          <p:spTgt spid="6"/>
                                        </p:tgtEl>
                                      </p:cBhvr>
                                      <p:to x="100000" y="100000"/>
                                    </p:animScale>
                                    <p:animScale>
                                      <p:cBhvr>
                                        <p:cTn id="34" dur="26">
                                          <p:stCondLst>
                                            <p:cond delay="1642"/>
                                          </p:stCondLst>
                                        </p:cTn>
                                        <p:tgtEl>
                                          <p:spTgt spid="6"/>
                                        </p:tgtEl>
                                      </p:cBhvr>
                                      <p:to x="100000" y="90000"/>
                                    </p:animScale>
                                    <p:animScale>
                                      <p:cBhvr>
                                        <p:cTn id="35" dur="166" decel="50000">
                                          <p:stCondLst>
                                            <p:cond delay="1668"/>
                                          </p:stCondLst>
                                        </p:cTn>
                                        <p:tgtEl>
                                          <p:spTgt spid="6"/>
                                        </p:tgtEl>
                                      </p:cBhvr>
                                      <p:to x="100000" y="100000"/>
                                    </p:animScale>
                                    <p:animScale>
                                      <p:cBhvr>
                                        <p:cTn id="36" dur="26">
                                          <p:stCondLst>
                                            <p:cond delay="1808"/>
                                          </p:stCondLst>
                                        </p:cTn>
                                        <p:tgtEl>
                                          <p:spTgt spid="6"/>
                                        </p:tgtEl>
                                      </p:cBhvr>
                                      <p:to x="100000" y="95000"/>
                                    </p:animScale>
                                    <p:animScale>
                                      <p:cBhvr>
                                        <p:cTn id="37"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15816" y="476672"/>
            <a:ext cx="3744416" cy="5649491"/>
          </a:xfrm>
        </p:spPr>
        <p:txBody>
          <a:bodyPr>
            <a:normAutofit fontScale="85000" lnSpcReduction="10000"/>
          </a:bodyPr>
          <a:lstStyle/>
          <a:p>
            <a:pPr marL="0" indent="0" algn="ctr">
              <a:buNone/>
            </a:pPr>
            <a:r>
              <a:rPr lang="es-CO" dirty="0" smtClean="0"/>
              <a:t>La amistad es uno de los vínculos afectivos más sobresalientes de los seres humanos. Aun cuando existen antecedentes de que este tipo de relación entre los animales, especialmente los chimpancés, entre humanos adquiere un significado verdaderamente trascendental, sólo comparado con el amor.</a:t>
            </a:r>
            <a:endParaRPr lang="es-CO" dirty="0"/>
          </a:p>
        </p:txBody>
      </p:sp>
      <p:pic>
        <p:nvPicPr>
          <p:cNvPr id="2050" name="Picture 2" descr="http://t1.gstatic.com/images?q=tbn:ANd9GcRp4tIb3xAT6niEMdmWmXinUYWG_WE0IMQRMTCA1AoNzDlxmdgWh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00807"/>
            <a:ext cx="2466975" cy="3071987"/>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hQSERUUExQVFBUVGBgWGBgYGBoVFxQYGBcYGBYVFBcXHCYeGBojGRQVHy8gJCcpLCwsGB4xNTAqNSYrLCkBCQoKDgwOGg8PGiwlHyUsLyotLCwpKSwsLC0sLCwsLCwsLCwpLCksLCwsLCwpLCwsLCksLCwsLCwsKSksLCwsLP/AABEIALcBEwMBIgACEQEDEQH/xAAcAAABBQEBAQAAAAAAAAAAAAAAAQQFBgcDAgj/xABBEAABAwIEAwUFBgQEBgMAAAABAAIRAyEEBRIxBkFREyJhcYEHMpGhsUJSwdHh8BQjYvFygqKyFSQzQ5LSFmPC/8QAGwEAAgMBAQEAAAAAAAAAAAAAAAQCAwUBBgf/xAAzEQACAgEDAwIEBQIHAQAAAAAAAQIDEQQSIQUxQRMiMlGRsQZhcaHwgcEjJDRDgtHhFP/aAAwDAQACEQMRAD8A3FCRKgAQkQgBUJEqABCRCAFQkSoAEJEIAVCRKgAQkQgBUISIAVCRCAFQhIgBUJEqABCRCAFQkSoAEJEIAVCRKgAQkQgBUIQgAQhCABCEIAEIQgAQhCABCEIAEkpUhQBG8QcQUsHRdWrO0tHLdzjya0cyVkuZ+2nGVHkYejTpN+zrBe8+dwB5D4qT4xacXmzaVQk0qIADeUxqc7zMgeifU+CsNq1BhnzMfDZLTtw8IeqoTjljHh720P1injqQZP8A3KYNvFzTy8lquHxLXta9jg5rgC0i4IOxCzuvwVhnODnMJI8Sp3hKmaFR+HBJpEdpSm+i8PYPCSCF2u3LwyN1CityLWlSBKmBMEIQgAQhCABCEIAEIQgAQhCABCEIAEIQgAQhCABCEIAEIQgAQkQSgBUKv5vx3g8M7RUrDULFre8R5xsqxj/bEwOIpUS9o5udpn0aCouaRYq5PsjR0Kr8OcfUMVAP8t52BILT/hdzU/jseyjTdUqENa0SSf3uhST5RFxaeGOCiVluae2J3aFtCk3SbNc8mT4wNgm2C9reIpv/AOYptczq0FpjqCJC5vRL0pGuJCo3IuIKOLpCpRcHDmObT0cORUiVMrax3M2xGGnM8Q4EQAHfFoEfJSGGzyiDpLwDMXkA+R5rq/C6alUEAOi1oOlpJ352MqOHD4Li8ucRuAXEj4bf3SD75ZrwWFhEvjsaxjC5zoA5oyTN2Pexwa8d7TJEWcDeN4kNUfWwTalNrXbXH5LpleUim5rWDct6mzSDPy3RB8hZD24fYvSbY7MqdFuqo4NHjufADmVyzjNBQpl55BYPxfxi7EVHEOcW/Zk2jrHTxV9t2zhdxfSaN3+58RNcxHtLwTCA6ob9BMeBhPaPHGDdpjEM70RJjfl4FfM9TFSdRkyPOOiT+IO+8Dr1A2HUcvJQVk/I1PR0rhZPrSnUDhIMg9F7WGezjjqox4ZWqEs2aLnTtEjoZv0hbfRrBzQRsbq6Filx5M+/Typw/DOqEkqt577QcHhHFlSpqeN2M7zh58laL4yWVCqeTe03BYlwY2oabjsKg0z5HZWsFANYFQklQ+c8TU6HdPef90cvF3QLjaSywjFyeETCVUSv7RHaobTAHV03Pgp7I+KWV+6Rof05HyVaug3jJZKmcVlonUJEqtKgQhCABCEIAEJEIAHFZf7QON3lxoUHFrBZzhYu6gHkIB81oGf4zssNVqfdYT+A+qwvOasz1O/mZ/L5pa+bXCHdLWpNyZD/AMMXnbnAHQDde8Xk9WkWucI1CQfL9CnuX2LHx3Zg+F5/D6rSc1wDK1NjoDm//l0X+QS2WPpIzfL2kQWnS7fTtfkR4qV4t41qV8NTpuMFh739XIEjw/FOMbww+m4t3H2Ta4/NRmPyo/aHr/7BQVji8EpUprI14WyL+MrmfcbE+XT1Wq0+HqIYGdm2AI2VO4GmlRqimA5wcTDSHOcIsBJ+qsmQ4vEveTVbUY2/df2brTvLAI+avb3crsKpbePJF4ykMrrsxVFumkTprsFgWE+/HVu61VjwQCDIIkHqDsVmHF7q1UupCk91PSZ0ua3XMCLgk2PgFavZvmDquW4cvnWxvZunfVT7pnxsr6W8YFtQl3J7F0GkEkCesXH7lUnFYstDhBIaYIG8fkrDxDxFSps0BzXOeezgEHSSOcc42HiFUxjjIc68i55+ZUL/AAW6RPDbDElwp6hqLRcDW0yeg6+Sm+FqhdXOo3bT28SW/koY1aMSHE+H6KOo5k+nWNRroIOoDYQBcOPOVTF4kmhuxboOJM+0PFxTcHRYXv16CPmsRxzQSZieUeH9/mrnxdxG7FaSRo3dANiHARNr7G31tFNfQLjAIJPz8FW097kaGmSjSohl+Vdo4dDta8LUsh4Iotw+p7AXuEkx8PlChOFuGalMtqOgaYIsb2uL8r9Oqu+ZUK7yOxe1oFiCCRt4EcyFLuK3zSftMXzXBihiqgY73HwBtYwbxylb57Osy7XCNBdqcwBpPW1pWM8V4PRi3gwXENLrRyNx8FfvZYYqdNTNhs64+EQVGM9tkfoT1Nanpm/lyWX2lcUuweF/lCatWWtj7I5u+Y+K+exhcRWqRoe5xO0GZPVfQ3GmF/mUasSAHMPhJaR9PkudFjQJ0tBO5gfNOTsalgyaqouCZk9PgDEU6Wt2kOkWmTdax7Nszqvw5pV/fpQATu5h2nygj4Lh/wAWpOeGyHDYn7I9Tv6KQZVGHqtIaIqHSBMWMGR1iFCE3nLO2wysJEnxJnbcLh31XXizR1cdgqDg8qfXJq1XHU68dJT32t43T/C0+Tqk/QD/AHJxk+Npu7oewnpIn4KNzcpYJ6eKjDd5ZD43hMMPaUyZHvC5DxzBEpMGOzeIPMFp8D+RsrXisbTpjvnfYAEk+gCqGLxbZcG/ZJI8pmLeqXlHHIynuRp+WYvtKYPPmnarPDOOkMPJw0nzG34/JWZaFU90TIsjtlgVCRCtKxUJEqABCEkoAieLKOrB1h/TP/iQfwXz9isUS93gfwW1e0HiBtHDVKYvUqN0gdAdyfT6rHMBhe1dpFjIBLoAMEkxO9o+JSV7Tkaekg9uWXvhXK2nClpYO9eTeeh9EVsr0QwMe9p3e6oWx5Nbc/JO+GBootbMwp+vWY1su/ueirQxLJEZXl3cmCLHuk6hPhKp+dYerorPLGkAOLTLtTbEz03At81e6uaNb71h4X+irOd5xTbSrg2aWPIkEcunqjyDTwyK9lGYGoXucBNja0g7H5LQn5mwkgOYCORN/OOQWD8E8SOwz2HcRBHUfmIBW2ZZjKWJaHscJI3G/kVOUdsiEGpJZF/4y3tABpLiLtDgSQN3DylU/wD+S1KmHxDMO91ICs97dB0udcEiehg7feUtxnmIwVF1TVNV4LGTyJHIdOaqXBjtDX+GjvRJHd5zyMK2mDcsoX1N1VcW5LKQ/wAuaMRRc5pPcqW5kuhrg7wlw+Y8VY8LnuHrP7PUA/Q1zm3GgnlqNjcbAqvUcGaTnaCQzV2pANnAkahHMCxhT5wzW2AEG4sNjcfIrVhpVbHbLuYGs6s6HG2GXDtj5Y+Y6dgxNojckC58yoLHOZTLnVTAe9rWWndo977oJtPkplmZvpscxgaS6O+YlgJAJHVNHZe1pc0jVcgzsb7wuU9P2zak+xVqeuRdMLIRfL+3dAOF6NanOmSAIJF4HL0Vezb2f6IqsBGkguvuJvbw+ituWjQ8AbGxErri2Sx7TsWuafUEKu3SRTwO6brspRzGP1OVOu406YO0R5EcnBOjjXh1oE3JBsAOvUqMz7GHCvY9o10iQ2oDb3rNqN6XgHzTHP8ANnGg/QwM7pmDJPhZZMo7HtN+EnNbmihcRY7tsa+qDLHdwHk7Q4glvUSPmtQ9m1KdM7tNrgRMHbeLLGsO90hveIYXBjZMNBdJC1TgnPa1MB3ZNLQALjSSALX52+irmkppvsN5cqHGPc0fi7CdphKoBggBw3EaSDy8AqNllCpTcGue5zXarHlbkVoWCx7MTSMTBBa5p3Ei4PxVHzii+hiGh22zXWgDkXT1PPqmrecNGZpcLMJdxaGVUw4u7uqDe0jwTzPs1GGwmHxDhrFOARMe9Gkk+ED4hR+ZtIpw1zT9pzhcxuRNhPKygs44j1tbhfeES7wGkBo8+ao7JjMluawcfaJnzcYzC4hogAttMwdUkW8lOYbhxjf5we7mW948/DmqdmXeosYBMGYHgf7qd4Uzk18MGhwNSkGhzTNxtqEczB9ZUYzbyyfpxSUUW/FZayswNqQQWgEHn1n4qsZrkbMOQKYDRzj/AMZ+AHwViYXvbANyIkgkNHkVB5vjmCqKRdLnCBz2Fyfj8lGzO3B2CwyV4SxW7CYNiPMfqFoNJ8gFY5gMcabxyLT9CtTyTHipTBHP9kKels52sS1dePciTQklKtEzwQhCAETPE5mxlpk9B+JTDHZiX2bIb8z+iYhiZrozzIBtmOXMruLngGeRE+gO6rWM4HbqLoBBOwE6RfYfsq3642TZ+NaN7ehTPpRfgsjbOPCZXsJgf4RoaHlzCe6Tu076D84TlwFeAXObEwQbiVJ4ltOswtOl7XCD/fksrznH4rLKsOJq0d2ON3aZ2J5kfksvU6Xa90ew7TqMrEjSKrG02w8F5iJ1G/iQLfBZX7RcY5gGHpg6qsvcd5bq7rRN4sLeCsdH2r0nskMeXfd0c/PZV3H4o4isaz2wSNLQTOlo/EklKZ2vlGrpdHPV+2PC8v8AIqmDbFME7tNxzHL9+aunB7feOt7YE91xb8fgqzmuG0OD+TrO6HxhcsFmT6bXtYdx/pm/4qT90Si3SS09zqkdTiamJqPfUqOqFrjGok6Wk2DZ2FuXRW/hPEaCXfZLtDvKABPqqbgK4a9/QgyOmzmny3Vv4Ow4dhgDu4uT+lipzS/U831qX/z0ya8tf+lrpN04ltP7L2P0+exHl35+CesP8un4S34GR8jHomNSg+KNYgg0w+m7wcQC0/6R8Qn9URqb0qW9bfgtCv2zX0MOyPq6KxfLEkcy2dQ6tP8Aph34L1iX7O5ua1x9QJ+aWn7wna4PLcR+S8i9NhA5FvXZx/Apltet+qM2CcumrC+GX3OTa8EEck+xj51RfUJHqFEvB6Qpd9UNpU3jq1p8tQBPzS+rajHcMdJi7LdmGc8xYx2Hc11+4d+h/JVfL8I6qzQ9xhpiRzjb81ZmUQ5xbBIDS10iBvIE8yQeS6Yuu3DtLmgBksENHWBPjuvPN+o+e+T6DYlSm12w/wBio5R7Pqz3l4BaJJ1PEN3MWN9juAtIyvIqbWjUdcejbdOq8V8wBLaWo6nggRYm1/LzVd4lxDmVOxBLaTGt0tFmm25636p2VMFy1k8rb1GzSVN7nLn7+P0LfiMUKH/TaBqIFhvz+kqPzCn2rL77g/gVFcNMc9gDiS1ji5tz0j4b/NSWZ0HOENcWgm8WJ8jy9F5zXXv1va+Eb3T7PVpjY1hvkqeP4kbpfRaxzHjuu1RY+HpsqdTeWOdN3bT5my0jNuHm1xcAPiz+duvUKpnhkkuFmOadpkEjxHJOUXRs7s04JSG9Ddk85+f7CgMrxFXC4rUyxiPBw5g+CsGJdo0kfYIHzhQeKM1NXQO/0m3yIUa5Yk0WWxzyXjK/aI+sHN7EU3NMG+r1Fgq7j6uqsACdbnAudzHOyTI291zwIMAefL6LiD/Me4nZxHyEx6SpuRzbhE1jHg94G4gO8D9h3kRA84Vl4Rz/ALMhrjY81mHb1RX7Wd+7pN2ln3SPifMqw5djWzLe4ebXbHydz+R81z0ZLEkHpuUcPsbrh8Q14kGV2VI4VxxN2kiLFpM/BXdpWhVY5LnuYt1fpywCEIVxSVXWjVK4PqL0xy2NpE6EpEBLC4dOVSiDuAq7xdkH8Thn0idxLXc2OGx8R1HRWZc6glRktywycZYZ895RTLHuY6zmkg+BBg/RWANUvxbwY+nW7XD0yW1D3mNBJDjMuaByPyPnaFpPnz2PhfYrz9sHCbTPpPRLa56dKL5G2JpS4DcXMG46fmoPGYTQ7wM+k8lZdPelRecECPO/rb8lWnhnOqaaNlTt8pjKnhgGaou5rm+bm8geoD2H1WmcDt00wIEDa3Ob3+CccO8J08bkloFSjUq1GPHM7lpjkWwPQKnZTmlRjXNpksqAh2rcOA3aeQ5H0Kd08nCSZ4HX0Q1adfbn+fU1HEuJMOHcqDQ7npcbMdHnz8ui44fEl7q5ES14P+o/mmODzV+IoAsGoOEF8Oa1p5hrrTYyDc9YUdlOZdk+oyqdDjYzfUA8FrgQNiE7NNyU12MWiLpqtomucMsdTHOidOxHx5fNNaNR+h4H2ajh+/guNbHsIMVW327rvSe6uVLP2E1O/c6KlmnpHT+pWWpqyLFtHiemtjx4YzxVR2q9jzQ7Mix1Cm/3KznMmdnGA0DzMD1XLMs3aYIBd8G/mqzxLiXV6LWgFhpuc5kTOoCRHjb5BGpi3WU9Mey/P5Gp06bgYgkfiuebPIpwWgDf15fNRXDvET/4ZhrRr0NMxEnnY81xzjHPfBLx/h8xI5bwsemtzng9PrtSqqHL58EYMXU1ue976bgBBFnFoNmjpqgX8VY8m4lqGowVQ1zXEN924nofNVvKcCKlc1SO0ZUBZDpEFhE+Nj85VpxIoYdva9ldgJEOdvFrOkK6y6MJYbPNQ6Zqrts6X7c5f5nPKce+nqGs1DqcJPOCbgcvTqpenjDUaTpiN/Pe3ooDBtAaD4Kaw2MHZw0XO5OwtFuqw7qlY8ntFWoRUYLtweMxJBDWkgneNoPM+KisXh+zbPIqZwjBJm569U1zGHywESRaeanGChEujLasFEzGiTPp9f0UNjWQ8jxP+qf/AFCvWY4UGjMXBInyjf1n4qn46kDiDG0sE+ZhRqe55Rbu3IlMNSFOn4bfIfiovGXiLSZ+l1OYxvaubRo97T7xFwPMqwZbw41rRIDiN5Ez+iaxsa3HU1nLKE1nxTzCYbW4N+8CPWJH0V4zDh+g4e4Gnq23y2KrOCotp46nS1Am5A6tg/Bb8NXRdBwSw8fYY9ROOSX4WrGm/TPl4EXjyELVcPUloPULH+HczdXxUtEWcfIcvr62WvYKnpYAlLYbbePkY3UEsp+TuhCFzJllGfPQr0yoQII+STQOZPoI+q5uqMH2ZPxW5nJE7MrNJgOg9JC7dm7qfl+UqOxFB1QQGNHQkXCMBiKlLu1XahysBHl1C44/I7gkxTXqI/RKHyJF5Xhz4tzVM5qKzJnYxcnhBUFr2Cy/ifhx9Os+pRaXU3HURuQT70DeOfqtPLOpXCvhQVg6vVuziK4N/ps5aOW9PuYzh6skzyK5ZlQ7RsDe5+H6wtKzXhmnUuWw77wsf1VWx3C1Vhlv8xvhZw9OaVjYmeuq11Oordc+Mkp7Cs+LalbBVNnjtGA9RDajfUQfRygq+T4nCYipTZTcTTOqRIJY3o4bgt68104YpGlmFGrqNN7TADgQH6jBYekgm+y2Li/BdwVhuyzj/SfyMfErRq9zTPD9RqlobJJrKayiiZLU1jXrg82A6muAubn7YkyByjxXPPMEHFr4BvA6gHkfLde8TQLKna0mkg++1v3hBa9rfkU6wePZU1AgtM3EEFp/qYbxz/Naqhhe08vPVu9/4zw/D8NPwyJo4Frp1aQBaNR/By7MydjarZDGhzHtuSTYkgc+UclODBgnW8DTPvgCD5xz+aYYoN7WkWxobVI73R0XE3gwVC21v9Rrp+jVcpKXwuL58MbHL2Nc3Q4E+Ak/Gyhc/wAA11SkAXXqmT1AaTeB1hW15YCbiRIsFEZy8aDFoIdMTsR+q7qIzlUxHTajR03JKWWNqGI0scOhUhgMupPaXv1SIgzYG14joBzUQMXT97VJ5tg948pt1vHOFIuzhtFrWVBB3IIgSbx1FoCRoqkouf8AQ17NRp75Kt+5d8okKD2NJ0EEAkW21T3o9fovOa1RULaZ2HecOvQJpltbWNfIlx+ZTvAYEvcXHY/MLIteZts36a4wglHsdMLSc/wapVggQF5ECwU1gMhLhqfZu8cz+S5GDl2IW2RguSHru0sJG6inYtlQ6X90jYjcKx5jhocQBbZQjsvaTYavLl6pG5ynLaiuEt56r4cFh1EQBJd15NnxmPgq0zhLtXkuJa0kbbmJjy/RWylltr7dN041BqtpjKHPkYhlDfLspZSbDQAE7q1Q0Jnjc1bTaS5waOpMKl5/xY8ktojT/Wd/8o5eZT9Onsvlx9SaTkyb4g4pZQEWfVPus6f1P6D6qkYbHVO27dztVSdRO03922wi0Jq2mSZJJJ3JuT5krqyOoXp9LoYURx3b7jca0lyXv2cYTXinuYO6TqLnbtH3LGN+a1yFQfZblpbTfUIjVAHU+PgOg8ZV/SOqx6jSPPa6W61peBEJUJYSKP8AwpN3E/Re20gNhC9yeaCtoiISm+Jp6gurnLk96525ArOacXOwRMt1tI26OPuwfiSEx4a49kRiBBJJ7Tkf8Q5elvJS3E/D0uose0Fzml55+8YAjlAHzS1OBaLmQ1uh0WcOR8uaydWpWvh8G5o7tJBbbk8vyidoZg14lrg4HmDK7iuFlmOy/EYJ+7mdHNJ0u8+XoVI5Zxy4WrN1D7zbH1afzWPKDRuT6W3HfRJSizQHgFM62GM2TLB59Sq+5UB8DY/AqRp1gVS0Z0oSreJLAyq4ZjrPaPgpJ+Y1jSdT1a2uaW94S4AiLHn6o/hgd0OwpGxU4uceUymxRsWJEBUrOp8ttxt8JXim2nWIBOmpyeDpcJ68iPAqbqU5s4SoTH5Rzpm4uAbX5XhaNOva+L6mVf0qqzt9B1UNVjhhzDg/7QsHCQIc3kbhSlUMjRALW2veTzcfGVVaWa1hUY40y7R7wMTIPI7R4prxHxQRhasUqlN5GnvRYOsXAtJsAVo0WQnLdJrJm6+q2Fcaak8J8/z5FR4o4srdvVZReWUw6GgQSRFzrub3O684fFt0sFPFOD3iHteXPDzuSCbtPRRTC11GtUdLqmqnqiRpZN7ncu08p5bc5TC4GjiqwfSYaVJmmBZpe9sG4BIAte95C0G1JYFoaeEMYRZuFMKTUYasvex0gQI3dpdYXsAfVWbMiaznB9PUDycJ+q75blGmg1upwL4uLOiPvC4sJ9U71QXECKNJv+ZxAuSen1XnrdRl7V2Rtabp8K8y+fOF4I3K8t7NrWkGGjmnmNzNlMADc2AXo5k91OgRSJfUIloj+WC0klxMWFh5lVrjbBVXVmvolo0th+ohoBmWyfj8kmouTNRzUI8lgyb+dWaybe888mtG/wCSuWYZ+xoLaffdtb3R5n8lWMpyxnZtc0ABzQesz480/FNrV3e4xcUUzrjZLc3wc6hfVMvNugsPXquraYaEOq9Am5qySCSPmEs5wi+XyWOUYo84mr4rzh8G5w1Ew2Y8XeX5pNN+v0XY3aSX+6CQIt6Qq/WTliJD1W+ImZY7HGrqbVM3MEgFpvaOQPKFGhhbbVZSD8L7xGoSbi0SmdTC+Xy/Je/prUIpJGyo4XBxqEef0XWgRK5OoEc4/fguuHpwQTe/7lXneTaPZ3S/5cu3kgTuCBzHW5KtqqPs8x2vDwSJkw0cgN4HqravP6jPqPJ5XVZ9WWRUJEKgXKe5cqlQBJUrQjBUe1qNaeZ+XNbDaissghMPRfVdpYPyHmrLluSNp3Pef1PLyT3DYZrBDQAPD8V1WdZc58LsSK3xGxvbUzAJa0jxEkR9CmtPf9bp3nhBq+gn9+SatH9lFdjjfI3zHAMrNLXjUCs24i4ZdQdLbsO3MtHj1HitPdTTXEUA4EO2PLZUzrUu5q9O6pbope3mPlGPDDF7g23LcxMkCB43W55VwdTZh2MDnFwE6yZJm8eQ2Cqn/wAXoB7XtbpIMjp0uOa0jLD/ACmc4aB8LKqNKXcb6p1ZatxdTaXlFbxWS16e0Pb1G/wTWlXOxsVcMdiNFNzvuglUzF1IawNNoseo5H13XHp01lGVHWNS2yWRwVzfRB5KLpZ44V3Ui0ENDTqnqCTboBHxUhhczp1GhwNjIva43SsqJLwPQvi1nI2xOXcxv1CZVazQNNZgc3rEj1B2VgiVzq4YHcKrDiW71IzrB8NYKtVxLCCwGNJaQ2AZ2GxgibhRGaZVTwFeiyjVqOY86qocAf5bXN1Fogd4zFt7WMLRMTwmDq7J+gncRIsZVRxdSHmliaPbuYdLIqGmHDlaD8fBO16hxXLYpKndLhLH7mg4fFsqMa9jgWkS0g2gjl6JvW/6Txyc7T6NF/ooqg+nRYxlNjWOP/YpDUJO8OkSOeqAnlWsYdpAL2xqpHeDuPAkbFLeR9LgcYqsWwJLG9mAXACGztJ5bbqHz+uW4SpTDHOqVdi0FwkQQ9xUvTrawXN5gS128C1p2RlmGHbU2iSyRA5sM3Hl4KceGiuxLYyX4N4ee3B0RiC4PDbt93TcwD6QvfGR/h8NqohrXaheJteQetlalB8ZYbXhXCObfrH4rRqhDesowNRZY6ntb7GcYb2gXIrUtvtMIv5tdcfEruOMMK4zre3/ACE/SVXcXkpa52/W/kq/jKBa4kO8xCnZ0XS2vKyv0ZlVdT1Efa39UXfHcdYZnudpWd0DSwepfH0TMcZV6lVtKnTpsa46XXLneI1WHW8KrYWnqIPQybb3mPkpPBO/mtAHh8imNP0bTVPKWX+ZGzq1yefl4JnGsABG1/JQ9Rn73V6ZWa5pFSm14AJnZ0ATEjdQ2Nyqk6Sxrmes/gtaDm3sa7HpKfxToXWpWNrPjGfsVLEE+C8CqRyCmcRw/Oz49P1XMcOO++Ph+qY9ORevxN0x/wC7+z/6LX7Msy01S07OECJgep622WrrEcgwRw1QPDpMRtAuQb36hbJl2K7Sm1w5i/msbX1OMlP5mbZ1PS6y5rTyzx8sfcdISShZp0znF4wN3PkBufXkrLwjlxDDVeO86zR91vh5qnZHl5q1Nb9unIDoFqFBkNA6CFoaqW1bUHY9olKvLzAlZ4FWxtQOquI2mPNeQubOZ6z/AGXWFcys8lN6gThy4VGqADeoduvRWjh6pNK+4cVUcTXaxrnEhrW3c4mwA6nmVMezvPqWLwrn0g4AVHtOoQTHuu8AWlpjxQ1wCfOCdzbDipRew7OEW8Vm+JxNam+3ebA7sSB4RuPSy0vMajW03OcYDRM9IVXq5Y2qNbIcd5BifwVlfw4aKp439+cFDwXENNxxFVzXDvPAIuCAOxETt3tfwUpRxNE0aYDy3u6u80/aJN4nlCbvyM06GioNLnloIcyTuSRN5u0H1Uli8kGogBpiGiHRsI8EzTCDs/RFfUHZHRJJfFL7DShiQKoDaoMkQAT3rxAsrYcMb7hVzA5J/NZ3ftN+1JsfB3nyV7qYeQjU11trgT6dZbGLy2ij5zxC6k91IMk90h0xZ03iI5HmmnD2WNdVdUeSSDbVuRFrHaysmd5E0kOLmzDhDnBomxaTzNwNrqEdTYB73aO2JaCB5Bzo+QWVZoZTnmtZRvLqunprzfNJ/uP8Thw27S0OM9/7g38gmdJ1ITUpGm6pUN6gMg6R15iLeqY5vhmuw9S8HSR0gdFA5ACNIlM19NeMz4EZ/iOuTxR7l83wTebPcXBzKpbIHOzHapJaAO9IkGbbeKvPDGBmKh5C1o1E8557clQ8dh7jqSIWsZbQ0UqbfutaPkuWaWNSTTL6upWajdBpIdptj6Gum9vVp+PL5pyvLgoI6+UZtj8MCdWncAeRFr+kKoZ9gu93YaY8DKveZMcJeI0zB8IMEwfFU7OHhxPQc+i16O55zVvHYqVSq+lJsCTFx4+BHUqV4fqa60wBAn1S4PIziqj6V9XZ1KjAPtOYJA9V34QpAte6Puj4yfwCeg1vwhDUvFDmWNtUOYY/cJGCwk3Pjumna6TfZOcKwOJcOQ843snGsHnWjm5kCOi8hdMQV4apFeT0Gq+cHYwFmibgbdP3dUZis/Bjf52/I2/fmkNdHdU8mv0ixw1UceeC7oQhebPoJTcrAENAjYeUkAH4mVcwhCv1HxHfAKJ4sx7qOCr1W2cym4jnfYIQqY/Ejj7FT4bztmLo62SCID2n7LovfYjoR6qV/e6EK+xYk0VR7AWnwVN4m9o+Hwz3UofVqN95rRpa3/E50T6ShCjBJvkJvCMy4j4vr4wjU7TSNxSbZrTJHeMDUed7DwW0ew8Rl7x/9rv9rfihCsn8DKov3otXF74wlTxAHxICzvLyWgua4tJPIkbbIQnNCk4PJ5T8QylG5NPx/ck25zWFu01Do5rXfUSun/G6h3bTP+QIQnFXB+EefWv1MVhWP6s80s6qTIFNpGxDBI+K51M7ru3qu9Ib/tAQhSVUPkget1E+HN/Ubh+o3JJ6m5+aQ2MIQrUKSbb5DGs1UHg82lQuWU4cPDdCEvabHTXx/UsuCwzalakP6gtKCELI1L5R7jQr2tnpIhCVNEoWb19IxLYkMeSR1DzMjoQSqY1gM9D13CELbpXH0PJ6uT3JfzuOeCnaczoeOtvxY78k4p5cKNTEsGwrvjwFiB80IV1f+o/oKat/5H/l/YaYhd8n91/p+KELSl2MJfAwrm6RqELhV4O1MK0cDYaajn9BA9f7JUJPXPFDNToyT1cMl0QhC8zg+jYP/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2054" name="Picture 6" descr="http://t2.gstatic.com/images?q=tbn:ANd9GcRY90hNkXffpNBpiPFBlJ2X6yfdx141_uUgcBqR-fnc1_KcEcZ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1700807"/>
            <a:ext cx="2304256" cy="3071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351370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1" y="188640"/>
            <a:ext cx="8229600" cy="1143000"/>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normAutofit fontScale="90000"/>
          </a:bodyPr>
          <a:lstStyle/>
          <a:p>
            <a:r>
              <a:rPr lang="es-CO" dirty="0" smtClean="0">
                <a:latin typeface="Algerian" pitchFamily="82" charset="0"/>
              </a:rPr>
              <a:t>¿Cómo funciona la presión del grupo?</a:t>
            </a:r>
            <a:endParaRPr lang="es-CO" dirty="0">
              <a:latin typeface="Algerian" pitchFamily="82" charset="0"/>
            </a:endParaRPr>
          </a:p>
        </p:txBody>
      </p:sp>
      <p:sp>
        <p:nvSpPr>
          <p:cNvPr id="3" name="2 Marcador de contenido"/>
          <p:cNvSpPr>
            <a:spLocks noGrp="1"/>
          </p:cNvSpPr>
          <p:nvPr>
            <p:ph sz="half" idx="1"/>
          </p:nvPr>
        </p:nvSpPr>
        <p:spPr>
          <a:xfrm>
            <a:off x="485772" y="1675543"/>
            <a:ext cx="3538736" cy="4525963"/>
          </a:xfrm>
        </p:spPr>
        <p:txBody>
          <a:bodyPr/>
          <a:lstStyle/>
          <a:p>
            <a:pPr marL="0" indent="0" algn="r">
              <a:buNone/>
            </a:pPr>
            <a:r>
              <a:rPr lang="es-CO" dirty="0" smtClean="0"/>
              <a:t>La búsqueda de inclusión en grupos de pares se convierte en una tendencia de aceptar hacer o decir cosas que, en otras circunstancias, no serían dignas de consideración.</a:t>
            </a:r>
            <a:endParaRPr lang="es-CO" dirty="0"/>
          </a:p>
        </p:txBody>
      </p:sp>
      <p:sp>
        <p:nvSpPr>
          <p:cNvPr id="4" name="3 Marcador de contenido"/>
          <p:cNvSpPr>
            <a:spLocks noGrp="1"/>
          </p:cNvSpPr>
          <p:nvPr>
            <p:ph sz="half" idx="2"/>
          </p:nvPr>
        </p:nvSpPr>
        <p:spPr>
          <a:xfrm>
            <a:off x="5292080" y="1600200"/>
            <a:ext cx="3394720" cy="4525963"/>
          </a:xfrm>
        </p:spPr>
        <p:txBody>
          <a:bodyPr/>
          <a:lstStyle/>
          <a:p>
            <a:pPr marL="0" indent="0">
              <a:buNone/>
            </a:pPr>
            <a:r>
              <a:rPr lang="es-CO" dirty="0" smtClean="0"/>
              <a:t>A pesar de la presión de grupo puede ejercerse para fines loables y positivos, con frecuencia se hace en la dirección opuesta y puede implicar romper normas  o asumir riesgos innecesarios.</a:t>
            </a:r>
            <a:endParaRPr lang="es-CO" dirty="0"/>
          </a:p>
        </p:txBody>
      </p:sp>
      <p:sp>
        <p:nvSpPr>
          <p:cNvPr id="5" name="4 Abrir llave"/>
          <p:cNvSpPr/>
          <p:nvPr/>
        </p:nvSpPr>
        <p:spPr>
          <a:xfrm flipH="1">
            <a:off x="4024508" y="1700808"/>
            <a:ext cx="475483" cy="410445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Abrir llave"/>
          <p:cNvSpPr/>
          <p:nvPr/>
        </p:nvSpPr>
        <p:spPr>
          <a:xfrm>
            <a:off x="4716016" y="1700808"/>
            <a:ext cx="515488" cy="410445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197313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4">
                                            <p:txEl>
                                              <p:pRg st="0" end="0"/>
                                            </p:txEl>
                                          </p:spTgt>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style.rotation</p:attrName>
                                        </p:attrNameLst>
                                      </p:cBhvr>
                                      <p:tavLst>
                                        <p:tav tm="0">
                                          <p:val>
                                            <p:fltVal val="90"/>
                                          </p:val>
                                        </p:tav>
                                        <p:tav tm="100000">
                                          <p:val>
                                            <p:fltVal val="0"/>
                                          </p:val>
                                        </p:tav>
                                      </p:tavLst>
                                    </p:anim>
                                    <p:animEffect transition="in" filter="fade">
                                      <p:cBhvr>
                                        <p:cTn id="3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179512" y="274638"/>
            <a:ext cx="8784976" cy="1143000"/>
          </a:xfrm>
        </p:spPr>
        <p:txBody>
          <a:bodyPr>
            <a:normAutofit fontScale="90000"/>
          </a:bodyPr>
          <a:lstStyle/>
          <a:p>
            <a:r>
              <a:rPr lang="es-CO" dirty="0" smtClean="0">
                <a:solidFill>
                  <a:srgbClr val="0070C0"/>
                </a:solidFill>
                <a:latin typeface="Agency FB" pitchFamily="34" charset="0"/>
              </a:rPr>
              <a:t>Los lasos de amistad entre los jóvenes es muy fuerte ya que fuimos creados para ser saciables</a:t>
            </a:r>
            <a:endParaRPr lang="es-CO" dirty="0">
              <a:solidFill>
                <a:srgbClr val="0070C0"/>
              </a:solidFill>
              <a:latin typeface="Agency FB" pitchFamily="34" charset="0"/>
            </a:endParaRPr>
          </a:p>
        </p:txBody>
      </p:sp>
      <p:pic>
        <p:nvPicPr>
          <p:cNvPr id="3074" name="Picture 2" descr="http://t1.gstatic.com/images?q=tbn:ANd9GcSWnjZ9mVp9NhtSa_jyFRnxutaDyCiVKJ-l11Fxj74_cVXUbLg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00808"/>
            <a:ext cx="7992888"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74461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692696"/>
            <a:ext cx="3394720" cy="5433467"/>
          </a:xfrm>
        </p:spPr>
        <p:txBody>
          <a:bodyPr>
            <a:normAutofit fontScale="85000" lnSpcReduction="10000"/>
          </a:bodyPr>
          <a:lstStyle/>
          <a:p>
            <a:pPr marL="0" indent="0" algn="r">
              <a:buNone/>
            </a:pPr>
            <a:r>
              <a:rPr lang="es-CO" dirty="0" smtClean="0"/>
              <a:t>Usualmente la presión de grupo tiene lugar en el contexto de lo que los antropólogos llaman «rituales de paso»: un joven desea ser aceptado, pero para legrarlo tiene que llevar a cabo una acción que puede ser peligrosa o aceptar ser sometido durante algunas horas a golpes, humillaciones malos tratos; si pasa la prueba, se convertirá en un miembro del grupo. </a:t>
            </a:r>
            <a:endParaRPr lang="es-CO" dirty="0"/>
          </a:p>
        </p:txBody>
      </p:sp>
      <p:sp>
        <p:nvSpPr>
          <p:cNvPr id="4" name="3 Marcador de contenido"/>
          <p:cNvSpPr>
            <a:spLocks noGrp="1"/>
          </p:cNvSpPr>
          <p:nvPr>
            <p:ph sz="half" idx="2"/>
          </p:nvPr>
        </p:nvSpPr>
        <p:spPr>
          <a:xfrm>
            <a:off x="5148064" y="692696"/>
            <a:ext cx="3538736" cy="5433467"/>
          </a:xfrm>
        </p:spPr>
        <p:txBody>
          <a:bodyPr>
            <a:normAutofit fontScale="85000" lnSpcReduction="10000"/>
          </a:bodyPr>
          <a:lstStyle/>
          <a:p>
            <a:pPr marL="0" indent="0">
              <a:buNone/>
            </a:pPr>
            <a:r>
              <a:rPr lang="es-CO" dirty="0" smtClean="0"/>
              <a:t>De manera más general, los motivos para captar estas líneas de conducta incluyen una búsqueda de estatus y aceptación, Así como el temor a una mala evaluación de los pares, a quienes se les permitirá intervenir en la forma de decisiones. </a:t>
            </a:r>
            <a:r>
              <a:rPr lang="es-CO" dirty="0"/>
              <a:t>Los hombres y las mujeres muestran algunas diferencias en la organización de los grupos de amigos a los que pertenecen. </a:t>
            </a:r>
          </a:p>
          <a:p>
            <a:pPr marL="0" indent="0">
              <a:buNone/>
            </a:pPr>
            <a:endParaRPr lang="es-CO" dirty="0"/>
          </a:p>
        </p:txBody>
      </p:sp>
      <p:sp>
        <p:nvSpPr>
          <p:cNvPr id="2" name="1 Cerrar llave"/>
          <p:cNvSpPr/>
          <p:nvPr/>
        </p:nvSpPr>
        <p:spPr>
          <a:xfrm>
            <a:off x="3780774" y="692696"/>
            <a:ext cx="647210" cy="54006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5" name="4 Abrir llave"/>
          <p:cNvSpPr/>
          <p:nvPr/>
        </p:nvSpPr>
        <p:spPr>
          <a:xfrm>
            <a:off x="4644008" y="712529"/>
            <a:ext cx="666049" cy="54006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2807856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4">
                                            <p:txEl>
                                              <p:pRg st="0" end="0"/>
                                            </p:txEl>
                                          </p:spTgt>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 calcmode="lin" valueType="num">
                                      <p:cBhvr>
                                        <p:cTn id="29" dur="1000" fill="hold"/>
                                        <p:tgtEl>
                                          <p:spTgt spid="5"/>
                                        </p:tgtEl>
                                        <p:attrNameLst>
                                          <p:attrName>style.rotation</p:attrName>
                                        </p:attrNameLst>
                                      </p:cBhvr>
                                      <p:tavLst>
                                        <p:tav tm="0">
                                          <p:val>
                                            <p:fltVal val="90"/>
                                          </p:val>
                                        </p:tav>
                                        <p:tav tm="100000">
                                          <p:val>
                                            <p:fltVal val="0"/>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2"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548680"/>
            <a:ext cx="3250704" cy="5577483"/>
          </a:xfrm>
        </p:spPr>
        <p:txBody>
          <a:bodyPr>
            <a:normAutofit lnSpcReduction="10000"/>
          </a:bodyPr>
          <a:lstStyle/>
          <a:p>
            <a:pPr marL="0" indent="0" algn="r">
              <a:buNone/>
            </a:pPr>
            <a:r>
              <a:rPr lang="es-CO" dirty="0" smtClean="0"/>
              <a:t>Los de varones tienden a ser más grandes, con líderes definidos que muestran una clara superioridad en algún campo o en varios: son los más reconocidos, los más fuertes, los más osados o los más atractivos a las niñas.</a:t>
            </a:r>
            <a:endParaRPr lang="es-CO" dirty="0"/>
          </a:p>
        </p:txBody>
      </p:sp>
      <p:sp>
        <p:nvSpPr>
          <p:cNvPr id="4" name="3 Marcador de contenido"/>
          <p:cNvSpPr>
            <a:spLocks noGrp="1"/>
          </p:cNvSpPr>
          <p:nvPr>
            <p:ph sz="half" idx="2"/>
          </p:nvPr>
        </p:nvSpPr>
        <p:spPr>
          <a:xfrm>
            <a:off x="5004048" y="548680"/>
            <a:ext cx="3682752" cy="5577483"/>
          </a:xfrm>
        </p:spPr>
        <p:txBody>
          <a:bodyPr>
            <a:normAutofit lnSpcReduction="10000"/>
          </a:bodyPr>
          <a:lstStyle/>
          <a:p>
            <a:pPr marL="0" indent="0">
              <a:buNone/>
            </a:pPr>
            <a:r>
              <a:rPr lang="es-CO" dirty="0" smtClean="0"/>
              <a:t>Los grupos de mujeres suenen ser más pequeños, crean fuertes lasos emocionales y comparten intimidades de la vida cotidiana. Ser líder es un factor protector con respecto a la presión de grupo, en la medida en que en ese rol el joven es menos susceptible a la influencia de otros.</a:t>
            </a:r>
            <a:endParaRPr lang="es-CO" dirty="0"/>
          </a:p>
        </p:txBody>
      </p:sp>
      <p:sp>
        <p:nvSpPr>
          <p:cNvPr id="2" name="1 Flecha curvada hacia arriba"/>
          <p:cNvSpPr/>
          <p:nvPr/>
        </p:nvSpPr>
        <p:spPr>
          <a:xfrm rot="16200000">
            <a:off x="1223628" y="2960948"/>
            <a:ext cx="5472608" cy="50405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7" name="6 Flecha curvada hacia abajo"/>
          <p:cNvSpPr/>
          <p:nvPr/>
        </p:nvSpPr>
        <p:spPr>
          <a:xfrm rot="16200000">
            <a:off x="1943707" y="2943300"/>
            <a:ext cx="5616626" cy="64807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Tree>
    <p:extLst>
      <p:ext uri="{BB962C8B-B14F-4D97-AF65-F5344CB8AC3E}">
        <p14:creationId xmlns:p14="http://schemas.microsoft.com/office/powerpoint/2010/main" val="393243387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4">
                                            <p:txEl>
                                              <p:pRg st="0" end="0"/>
                                            </p:txEl>
                                          </p:spTgt>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style.rotation</p:attrName>
                                        </p:attrNameLst>
                                      </p:cBhvr>
                                      <p:tavLst>
                                        <p:tav tm="0">
                                          <p:val>
                                            <p:fltVal val="90"/>
                                          </p:val>
                                        </p:tav>
                                        <p:tav tm="100000">
                                          <p:val>
                                            <p:fltVal val="0"/>
                                          </p:val>
                                        </p:tav>
                                      </p:tavLst>
                                    </p:anim>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2"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a:bodyPr>
          <a:lstStyle/>
          <a:p>
            <a:r>
              <a:rPr lang="es-CO" i="1" dirty="0" smtClean="0">
                <a:solidFill>
                  <a:srgbClr val="0070C0"/>
                </a:solidFill>
                <a:latin typeface="Agency FB" pitchFamily="34" charset="0"/>
              </a:rPr>
              <a:t>Dime con quien andas y te diré quien eres</a:t>
            </a:r>
            <a:endParaRPr lang="es-CO" i="1" dirty="0">
              <a:solidFill>
                <a:srgbClr val="0070C0"/>
              </a:solidFill>
              <a:latin typeface="Agency FB" pitchFamily="34" charset="0"/>
            </a:endParaRPr>
          </a:p>
        </p:txBody>
      </p:sp>
      <p:pic>
        <p:nvPicPr>
          <p:cNvPr id="1026" name="Picture 2" descr="http://correomixteco.com/noticias/wp-content/uploads/2008/01/copia-de-s10531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84785"/>
            <a:ext cx="8621354" cy="5349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18271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lstStyle/>
          <a:p>
            <a:r>
              <a:rPr lang="es-CO" dirty="0" smtClean="0">
                <a:latin typeface="Algerian" pitchFamily="82" charset="0"/>
              </a:rPr>
              <a:t>¿Qué es la amistad?</a:t>
            </a:r>
            <a:endParaRPr lang="es-CO" dirty="0">
              <a:latin typeface="Algerian"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550768093"/>
              </p:ext>
            </p:extLst>
          </p:nvPr>
        </p:nvGraphicFramePr>
        <p:xfrm>
          <a:off x="457200" y="1600200"/>
          <a:ext cx="8229600" cy="49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59177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467794050"/>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873068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790842041"/>
              </p:ext>
            </p:extLst>
          </p:nvPr>
        </p:nvGraphicFramePr>
        <p:xfrm>
          <a:off x="457200" y="764704"/>
          <a:ext cx="8229600" cy="5361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0219408"/>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normAutofit fontScale="90000"/>
          </a:bodyPr>
          <a:lstStyle/>
          <a:p>
            <a:r>
              <a:rPr lang="es-CO" dirty="0" smtClean="0">
                <a:latin typeface="Algerian" pitchFamily="82" charset="0"/>
              </a:rPr>
              <a:t>Riesgos de una amistad peligrosa</a:t>
            </a:r>
            <a:endParaRPr lang="es-CO" dirty="0">
              <a:latin typeface="Algerian"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08357151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9742831"/>
      </p:ext>
    </p:extLst>
  </p:cSld>
  <p:clrMapOvr>
    <a:masterClrMapping/>
  </p:clrMapOvr>
  <p:transition spd="slow">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normAutofit fontScale="90000"/>
          </a:bodyPr>
          <a:lstStyle/>
          <a:p>
            <a:r>
              <a:rPr lang="es-CO" dirty="0" smtClean="0">
                <a:latin typeface="Algerian" pitchFamily="82" charset="0"/>
              </a:rPr>
              <a:t>«Buenos»</a:t>
            </a:r>
            <a:br>
              <a:rPr lang="es-CO" dirty="0" smtClean="0">
                <a:latin typeface="Algerian" pitchFamily="82" charset="0"/>
              </a:rPr>
            </a:br>
            <a:r>
              <a:rPr lang="es-CO" dirty="0" smtClean="0">
                <a:latin typeface="Algerian" pitchFamily="82" charset="0"/>
              </a:rPr>
              <a:t> y «malos» amigos</a:t>
            </a:r>
            <a:endParaRPr lang="es-CO" dirty="0">
              <a:latin typeface="Algerian"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25854271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62262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71865232"/>
              </p:ext>
            </p:extLst>
          </p:nvPr>
        </p:nvGraphicFramePr>
        <p:xfrm>
          <a:off x="323528" y="476672"/>
          <a:ext cx="8291264" cy="60815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8356084"/>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dirty="0" smtClean="0">
                <a:solidFill>
                  <a:srgbClr val="0070C0"/>
                </a:solidFill>
                <a:latin typeface="Agency FB" pitchFamily="34" charset="0"/>
              </a:rPr>
              <a:t>Algunos ejemplos de buena amistad </a:t>
            </a:r>
            <a:endParaRPr lang="es-CO" b="1" dirty="0">
              <a:solidFill>
                <a:srgbClr val="0070C0"/>
              </a:solidFill>
              <a:latin typeface="Agency FB" pitchFamily="34" charset="0"/>
            </a:endParaRPr>
          </a:p>
        </p:txBody>
      </p:sp>
      <p:pic>
        <p:nvPicPr>
          <p:cNvPr id="1026" name="Picture 2" descr="http://spanishirlanda.com/wp-content/uploads/2013/08/los-buenos-amig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628800"/>
            <a:ext cx="7704856"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081567"/>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solidFill>
                  <a:srgbClr val="0070C0"/>
                </a:solidFill>
                <a:latin typeface="Agency FB" pitchFamily="34" charset="0"/>
              </a:rPr>
              <a:t>El reino animal nos da lecciones de amistad</a:t>
            </a:r>
            <a:endParaRPr lang="es-CO" b="1" dirty="0">
              <a:solidFill>
                <a:srgbClr val="0070C0"/>
              </a:solidFill>
              <a:latin typeface="Agency FB" pitchFamily="34" charset="0"/>
            </a:endParaRPr>
          </a:p>
        </p:txBody>
      </p:sp>
      <p:pic>
        <p:nvPicPr>
          <p:cNvPr id="2050" name="Picture 2" descr="http://t0.gstatic.com/images?q=tbn:ANd9GcTe4yDllezG8WakaEHzqA8q-wTHs_pO4TwAOGJ-EzDhtCAdQdnmO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556792"/>
            <a:ext cx="3744416" cy="259228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1.gstatic.com/images?q=tbn:ANd9GcQP579WEa8lPKQ4IGS6ZRZFaigj66Zh_YBtL5CFpKc3-CcOIgJp8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1556793"/>
            <a:ext cx="3028950" cy="25922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Los buenos amigos  - son como las estrellas&#10;aunque no siempre los veamos&#10;sabemos que siempre van a esta ahí"/>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293096"/>
            <a:ext cx="3744416" cy="256490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t1.gstatic.com/images?q=tbn:ANd9GcT5vvnIMsoTtLv_uCYYPF1L1-IqfQagp4SK9CYWmrw0_g33ek0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6658" y="4293096"/>
            <a:ext cx="3016420" cy="256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3237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4"/>
                                        </p:tgtEl>
                                        <p:attrNameLst>
                                          <p:attrName>style.visibility</p:attrName>
                                        </p:attrNameLst>
                                      </p:cBhvr>
                                      <p:to>
                                        <p:strVal val="visible"/>
                                      </p:to>
                                    </p:set>
                                    <p:anim calcmode="lin" valueType="num">
                                      <p:cBhvr>
                                        <p:cTn id="15" dur="1000" fill="hold"/>
                                        <p:tgtEl>
                                          <p:spTgt spid="2054"/>
                                        </p:tgtEl>
                                        <p:attrNameLst>
                                          <p:attrName>ppt_w</p:attrName>
                                        </p:attrNameLst>
                                      </p:cBhvr>
                                      <p:tavLst>
                                        <p:tav tm="0">
                                          <p:val>
                                            <p:fltVal val="0"/>
                                          </p:val>
                                        </p:tav>
                                        <p:tav tm="100000">
                                          <p:val>
                                            <p:strVal val="#ppt_w"/>
                                          </p:val>
                                        </p:tav>
                                      </p:tavLst>
                                    </p:anim>
                                    <p:anim calcmode="lin" valueType="num">
                                      <p:cBhvr>
                                        <p:cTn id="16" dur="1000" fill="hold"/>
                                        <p:tgtEl>
                                          <p:spTgt spid="2054"/>
                                        </p:tgtEl>
                                        <p:attrNameLst>
                                          <p:attrName>ppt_h</p:attrName>
                                        </p:attrNameLst>
                                      </p:cBhvr>
                                      <p:tavLst>
                                        <p:tav tm="0">
                                          <p:val>
                                            <p:fltVal val="0"/>
                                          </p:val>
                                        </p:tav>
                                        <p:tav tm="100000">
                                          <p:val>
                                            <p:strVal val="#ppt_h"/>
                                          </p:val>
                                        </p:tav>
                                      </p:tavLst>
                                    </p:anim>
                                    <p:anim calcmode="lin" valueType="num">
                                      <p:cBhvr>
                                        <p:cTn id="17" dur="1000" fill="hold"/>
                                        <p:tgtEl>
                                          <p:spTgt spid="2054"/>
                                        </p:tgtEl>
                                        <p:attrNameLst>
                                          <p:attrName>style.rotation</p:attrName>
                                        </p:attrNameLst>
                                      </p:cBhvr>
                                      <p:tavLst>
                                        <p:tav tm="0">
                                          <p:val>
                                            <p:fltVal val="90"/>
                                          </p:val>
                                        </p:tav>
                                        <p:tav tm="100000">
                                          <p:val>
                                            <p:fltVal val="0"/>
                                          </p:val>
                                        </p:tav>
                                      </p:tavLst>
                                    </p:anim>
                                    <p:animEffect transition="in" filter="fade">
                                      <p:cBhvr>
                                        <p:cTn id="18" dur="1000"/>
                                        <p:tgtEl>
                                          <p:spTgt spid="205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2052"/>
                                        </p:tgtEl>
                                        <p:attrNameLst>
                                          <p:attrName>style.visibility</p:attrName>
                                        </p:attrNameLst>
                                      </p:cBhvr>
                                      <p:to>
                                        <p:strVal val="visible"/>
                                      </p:to>
                                    </p:set>
                                    <p:anim calcmode="lin" valueType="num">
                                      <p:cBhvr>
                                        <p:cTn id="23" dur="1000" fill="hold"/>
                                        <p:tgtEl>
                                          <p:spTgt spid="2052"/>
                                        </p:tgtEl>
                                        <p:attrNameLst>
                                          <p:attrName>ppt_w</p:attrName>
                                        </p:attrNameLst>
                                      </p:cBhvr>
                                      <p:tavLst>
                                        <p:tav tm="0">
                                          <p:val>
                                            <p:fltVal val="0"/>
                                          </p:val>
                                        </p:tav>
                                        <p:tav tm="100000">
                                          <p:val>
                                            <p:strVal val="#ppt_w"/>
                                          </p:val>
                                        </p:tav>
                                      </p:tavLst>
                                    </p:anim>
                                    <p:anim calcmode="lin" valueType="num">
                                      <p:cBhvr>
                                        <p:cTn id="24" dur="1000" fill="hold"/>
                                        <p:tgtEl>
                                          <p:spTgt spid="2052"/>
                                        </p:tgtEl>
                                        <p:attrNameLst>
                                          <p:attrName>ppt_h</p:attrName>
                                        </p:attrNameLst>
                                      </p:cBhvr>
                                      <p:tavLst>
                                        <p:tav tm="0">
                                          <p:val>
                                            <p:fltVal val="0"/>
                                          </p:val>
                                        </p:tav>
                                        <p:tav tm="100000">
                                          <p:val>
                                            <p:strVal val="#ppt_h"/>
                                          </p:val>
                                        </p:tav>
                                      </p:tavLst>
                                    </p:anim>
                                    <p:anim calcmode="lin" valueType="num">
                                      <p:cBhvr>
                                        <p:cTn id="25" dur="1000" fill="hold"/>
                                        <p:tgtEl>
                                          <p:spTgt spid="2052"/>
                                        </p:tgtEl>
                                        <p:attrNameLst>
                                          <p:attrName>style.rotation</p:attrName>
                                        </p:attrNameLst>
                                      </p:cBhvr>
                                      <p:tavLst>
                                        <p:tav tm="0">
                                          <p:val>
                                            <p:fltVal val="90"/>
                                          </p:val>
                                        </p:tav>
                                        <p:tav tm="100000">
                                          <p:val>
                                            <p:fltVal val="0"/>
                                          </p:val>
                                        </p:tav>
                                      </p:tavLst>
                                    </p:anim>
                                    <p:animEffect transition="in" filter="fade">
                                      <p:cBhvr>
                                        <p:cTn id="26" dur="1000"/>
                                        <p:tgtEl>
                                          <p:spTgt spid="2052"/>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056"/>
                                        </p:tgtEl>
                                        <p:attrNameLst>
                                          <p:attrName>style.visibility</p:attrName>
                                        </p:attrNameLst>
                                      </p:cBhvr>
                                      <p:to>
                                        <p:strVal val="visible"/>
                                      </p:to>
                                    </p:set>
                                    <p:anim calcmode="lin" valueType="num">
                                      <p:cBhvr>
                                        <p:cTn id="31" dur="1000" fill="hold"/>
                                        <p:tgtEl>
                                          <p:spTgt spid="2056"/>
                                        </p:tgtEl>
                                        <p:attrNameLst>
                                          <p:attrName>ppt_w</p:attrName>
                                        </p:attrNameLst>
                                      </p:cBhvr>
                                      <p:tavLst>
                                        <p:tav tm="0">
                                          <p:val>
                                            <p:fltVal val="0"/>
                                          </p:val>
                                        </p:tav>
                                        <p:tav tm="100000">
                                          <p:val>
                                            <p:strVal val="#ppt_w"/>
                                          </p:val>
                                        </p:tav>
                                      </p:tavLst>
                                    </p:anim>
                                    <p:anim calcmode="lin" valueType="num">
                                      <p:cBhvr>
                                        <p:cTn id="32" dur="1000" fill="hold"/>
                                        <p:tgtEl>
                                          <p:spTgt spid="2056"/>
                                        </p:tgtEl>
                                        <p:attrNameLst>
                                          <p:attrName>ppt_h</p:attrName>
                                        </p:attrNameLst>
                                      </p:cBhvr>
                                      <p:tavLst>
                                        <p:tav tm="0">
                                          <p:val>
                                            <p:fltVal val="0"/>
                                          </p:val>
                                        </p:tav>
                                        <p:tav tm="100000">
                                          <p:val>
                                            <p:strVal val="#ppt_h"/>
                                          </p:val>
                                        </p:tav>
                                      </p:tavLst>
                                    </p:anim>
                                    <p:anim calcmode="lin" valueType="num">
                                      <p:cBhvr>
                                        <p:cTn id="33" dur="1000" fill="hold"/>
                                        <p:tgtEl>
                                          <p:spTgt spid="2056"/>
                                        </p:tgtEl>
                                        <p:attrNameLst>
                                          <p:attrName>style.rotation</p:attrName>
                                        </p:attrNameLst>
                                      </p:cBhvr>
                                      <p:tavLst>
                                        <p:tav tm="0">
                                          <p:val>
                                            <p:fltVal val="90"/>
                                          </p:val>
                                        </p:tav>
                                        <p:tav tm="100000">
                                          <p:val>
                                            <p:fltVal val="0"/>
                                          </p:val>
                                        </p:tav>
                                      </p:tavLst>
                                    </p:anim>
                                    <p:animEffect transition="in" filter="fade">
                                      <p:cBhvr>
                                        <p:cTn id="34" dur="10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normAutofit fontScale="90000"/>
          </a:bodyPr>
          <a:lstStyle/>
          <a:p>
            <a:r>
              <a:rPr lang="es-CO" dirty="0" smtClean="0"/>
              <a:t>Finalmente: </a:t>
            </a:r>
            <a:r>
              <a:rPr lang="es-CO" dirty="0" smtClean="0">
                <a:latin typeface="Algerian" pitchFamily="82" charset="0"/>
              </a:rPr>
              <a:t>E aquí unos consejos útiles para los padres</a:t>
            </a:r>
            <a:endParaRPr lang="es-CO" dirty="0">
              <a:latin typeface="Algerian" pitchFamily="82" charset="0"/>
            </a:endParaRPr>
          </a:p>
        </p:txBody>
      </p:sp>
      <p:sp>
        <p:nvSpPr>
          <p:cNvPr id="3" name="2 Marcador de contenido"/>
          <p:cNvSpPr>
            <a:spLocks noGrp="1"/>
          </p:cNvSpPr>
          <p:nvPr>
            <p:ph idx="1"/>
          </p:nvPr>
        </p:nvSpPr>
        <p:spPr>
          <a:xfrm>
            <a:off x="179512" y="1600200"/>
            <a:ext cx="8712968" cy="4925144"/>
          </a:xfrm>
          <a:gradFill>
            <a:gsLst>
              <a:gs pos="0">
                <a:srgbClr val="FFEFD1"/>
              </a:gs>
              <a:gs pos="64999">
                <a:srgbClr val="F0EBD5"/>
              </a:gs>
              <a:gs pos="100000">
                <a:srgbClr val="D1C39F"/>
              </a:gs>
            </a:gsLst>
            <a:lin ang="5400000" scaled="0"/>
          </a:gradFill>
        </p:spPr>
        <p:txBody>
          <a:bodyPr>
            <a:normAutofit fontScale="70000" lnSpcReduction="20000"/>
          </a:bodyPr>
          <a:lstStyle/>
          <a:p>
            <a:pPr marL="514350" indent="-514350">
              <a:buAutoNum type="arabicPeriod"/>
            </a:pPr>
            <a:r>
              <a:rPr lang="es-CO" b="1" dirty="0" smtClean="0">
                <a:solidFill>
                  <a:srgbClr val="FF0000"/>
                </a:solidFill>
              </a:rPr>
              <a:t>Es importante que conozca a los amigos de sus hijos.</a:t>
            </a:r>
          </a:p>
          <a:p>
            <a:pPr marL="514350" indent="-514350">
              <a:buAutoNum type="arabicPeriod"/>
            </a:pPr>
            <a:r>
              <a:rPr lang="es-CO" b="1" dirty="0" smtClean="0">
                <a:solidFill>
                  <a:srgbClr val="0070C0"/>
                </a:solidFill>
              </a:rPr>
              <a:t>Si cuenta con elementos para considerar que su hijo/a tiene malas amistades, no dude en expresarlos y aclararle sus razones.</a:t>
            </a:r>
          </a:p>
          <a:p>
            <a:pPr marL="514350" indent="-514350">
              <a:buAutoNum type="arabicPeriod"/>
            </a:pPr>
            <a:r>
              <a:rPr lang="es-CO" b="1" dirty="0" smtClean="0">
                <a:solidFill>
                  <a:srgbClr val="C00000"/>
                </a:solidFill>
              </a:rPr>
              <a:t>Hable con sus hijos sobre la importancia de la amistad y de tener buenos amigos.</a:t>
            </a:r>
          </a:p>
          <a:p>
            <a:pPr marL="514350" indent="-514350">
              <a:buAutoNum type="arabicPeriod"/>
            </a:pPr>
            <a:r>
              <a:rPr lang="es-CO" b="1" dirty="0" smtClean="0">
                <a:solidFill>
                  <a:srgbClr val="7030A0"/>
                </a:solidFill>
              </a:rPr>
              <a:t>Explíqueles los riegos que no aceptara que asuman por complacer a los amigos.</a:t>
            </a:r>
          </a:p>
          <a:p>
            <a:pPr marL="514350" indent="-514350">
              <a:buAutoNum type="arabicPeriod"/>
            </a:pPr>
            <a:r>
              <a:rPr lang="es-CO" b="1" dirty="0" smtClean="0">
                <a:solidFill>
                  <a:srgbClr val="002060"/>
                </a:solidFill>
              </a:rPr>
              <a:t>Infórmese sobre las implicaciones de la presión de grupo y discútalas con su pareja y con sus hijos.</a:t>
            </a:r>
          </a:p>
          <a:p>
            <a:pPr marL="514350" indent="-514350">
              <a:buAutoNum type="arabicPeriod"/>
            </a:pPr>
            <a:r>
              <a:rPr lang="es-CO" b="1" dirty="0" smtClean="0">
                <a:solidFill>
                  <a:schemeClr val="accent6">
                    <a:lumMod val="75000"/>
                  </a:schemeClr>
                </a:solidFill>
              </a:rPr>
              <a:t>Deje que los amigos de sus hijos sepan que son padres vigilantes y alerta.</a:t>
            </a:r>
          </a:p>
          <a:p>
            <a:pPr marL="514350" indent="-514350">
              <a:buAutoNum type="arabicPeriod"/>
            </a:pPr>
            <a:r>
              <a:rPr lang="es-CO" b="1" dirty="0" smtClean="0">
                <a:solidFill>
                  <a:srgbClr val="00B050"/>
                </a:solidFill>
              </a:rPr>
              <a:t>Dé siempre buen ejemplo.</a:t>
            </a:r>
          </a:p>
          <a:p>
            <a:pPr marL="514350" indent="-514350">
              <a:buAutoNum type="arabicPeriod"/>
            </a:pPr>
            <a:r>
              <a:rPr lang="es-CO" b="1" dirty="0" smtClean="0"/>
              <a:t>Estimule los vínculos positivos e involucre a los buenos amigos de sus hijos en actividades familiares. </a:t>
            </a:r>
            <a:endParaRPr lang="es-CO" b="1" dirty="0"/>
          </a:p>
        </p:txBody>
      </p:sp>
    </p:spTree>
    <p:extLst>
      <p:ext uri="{BB962C8B-B14F-4D97-AF65-F5344CB8AC3E}">
        <p14:creationId xmlns:p14="http://schemas.microsoft.com/office/powerpoint/2010/main" val="15078399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 calcmode="lin" valueType="num">
                                      <p:cBhvr>
                                        <p:cTn id="7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extLst>
              <p:ext uri="{D42A27DB-BD31-4B8C-83A1-F6EECF244321}">
                <p14:modId xmlns:p14="http://schemas.microsoft.com/office/powerpoint/2010/main" val="3696522621"/>
              </p:ext>
            </p:extLst>
          </p:nvPr>
        </p:nvGraphicFramePr>
        <p:xfrm>
          <a:off x="457200" y="476673"/>
          <a:ext cx="8147248"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utoShape 2" descr="data:image/jpeg;base64,/9j/4AAQSkZJRgABAQAAAQABAAD/2wCEAAkGBhQSERUUEhQVFBQVFxUXFxYYFRcXGBcXGBUVFBUUGBcXHCYeFxokGRcUHy8gJCcpLCwsFR4xNTAqNSYrLCkBCQoKDgwOGg8PGiwkHyQsKS0sLCksLCwsLCwsLCwsLCwsLCwsLCksLCwsLCwsLCksLCwpLCwsLCwsLCwsKSwsLP/AABEIALcBEwMBIgACEQEDEQH/xAAcAAABBQEBAQAAAAAAAAAAAAAFAAMEBgcBAgj/xABEEAABAwEFBQUGAwcCBAcAAAABAAIRAwQFEiExBkFRYXETIoGRoQcyscHR8EJS4RQVIzNicvGSoiRTgrIWNENjo8LS/8QAGgEAAgMBAQAAAAAAAAAAAAAAAwQBAgUABv/EADERAAICAQQBAQYEBgMAAAAAAAABAhEDBBIhMUFRBRMiYXGBMpGhsRRCUsHh8SMz0f/aAAwDAQACEQMRAD8A0tKF4xJYkQqdXZTZcuY1xw7K4SmjUTbq6htI4kSmqzlHda0w+0yq+8jdFWz2NV7TVMp0hM+AZ7bXhcdaVGqMK4GLLy6hxlSL2x42heO1KWFJKyzTZB0PK7iXJXCUNyb8nHcSWJeCVyENkHrtEsa8wuhqgmjuNclealRrfecB1KHVtqrK0warSeUH13IsccpdIuscmE5SJUSzX5QqCWvA4gqQys12hB6KJYZLtEODR6xJY15KSDtKUesaWNeYXYXUiaFiXJXV5K6zj1KWJeJXJUWQOY14L14Ll5JUHDmNcTaSggKm0rx+1qJBSDFsvU+gamS3WlNG0qE+3sBgvE8JThtLAJc4AcyFV5ZvpHNEg102XEpqjelBxhtVhPDEFMACDNz8kURezK6GKSV4chR4kirSFTUhpUdielb8eigzWqrxjXitqvIKxda0pnWO40sSblJIuZNnvEuyhNvv+nSkYgSOeQ6nP0QCrta4kw4NG7PL1gnzVoqUhnHppz5fH1LriCTKoOhBjWCDCzx9+OxT2sk7xn8IHmU0NoagOT5P5YDfpP6oixMa/hIpdmklyrW0G1raQIaZ6anx3BDbLtMajHMqENkCCHZ6f58kIvu4nZVGuD2ATAnF1OX3CNjxpP4iqwbeeyDWvGrXdNRxwH8A0jmnaNlByADGDzd8goNmfJz/AMngiNWplATlkUSHVhT/AJWQ848SpNivqoDqTxQcVPI/f34ps1y3MblJBpN0X02qIOqJlyzGxXpm1zTB+Y3K+Ur3b2IqE/5SGfG7uIDLDygjjTdS1Nb7zgOpVOvLa17i4M7jQPEnr8lX3Xi+ATOeZB3668lfHom1cmUUPU0tt60jkKjT4p4VQdCD4rK/250aeEZeI80Rsd/ObhxB24QCRy18FeWhVcMlwRoRevJehVxXkKrIlxIJ94AGNx5ogXJCeN43TASVDmJKUyaoS7ZVoix+VxM9qkuo6yY+tCz/AGq26cXGlQMAZOeN/EN+qKbeX92FAhph9QlreIH4j5ZeKyd1bcNfgtPS493xsOvVhY3wWmQSXcZ+JK91LyrVW6889PvwQinGu5SadcnLQb+PRaNHWdr3rUpEDQ/mB+e5Frs2stNMfw6hngSS3yORQ+pQxMMgDLLznNDKNq7M4XD9VV0+GWo27ZfaU2ml/EAbVGoGhG5w+iMdoscua+wxwIcWrTLnvltdoMjFvE+qy8+BwkpR6/YHKL7DlMp9RqRUpq2YfhQIi1wmMSetjoUDt1ha5VkOJOJV3bS/nUKTWsMOqkid4aBnHPMCeqMftIWe7WWrtapcT3Rk0H8o3xw3+IQMMd0hnT49zvwgQ62udxdv0nyHD6KNUGYxF8ndMk9SvRaSRuGRjkOPkU+bHmC7IkSN5yyGS0kkjQ5Z4s9qwOhrSTyE59IMqWb1IcAagBmMMSTuiAApmzlw4scuiG5uORg69Ezbdn+zlzOOU6+HD4qrcWy6UqGjaMbjNIOEkGHBhO4iCc0Quq83U34Zkc5xDrOZI470BqYqZ/C3KZGZnMxy0TzaxJaSS46yNR81NcFd3IWt9kDXCo33XaDc12+OW8JmqSRIRG7bG2qWNc49Cd4kjz+Sk3hcwBgvwDdEa8CSoUq4ZEoXyiv0z3iIkEafRNPOY4af/k/fFK0B1N+RmDkn7TTxDGBkdRwVnIptINN5a7gHejwjtltpfQLZgjMfMIDa37j73oSND4/NSrttYifvPL5qbK0cr1XGRu0B4meHmuPtAnjCFWu+YgamPLj9PNMMt4jXqmkxZoNi8o81yjayNeGQ580G/a5IA0G/inTaYKsVLFZLwczCWkgtmROomf1V5uO3i0d3R3DiszstpnI8MvJFbrvY0ajHtPukSOhQckIy7J2qSpmpC5k6y50Ro25rmtcNHAEeIlejagoWLGvALYiB+6hwSUh9vg6LinbjJpHz/tlfJrWlxnus7rfA5nzQSnz1Oqaq1cTiTxJ8dUsavjioxSRcfNSVINqwNkZk6fVDe0UymztAAOMK7ZyRKuyy1ax1JRipsjUeNPFXHY+42spiRmVbqdkbwSbyNvgejhVcmFXlstWoiROXVQLvvytRcC1xyOhW9XndTXtOSwvau7ewtLmxAOYRMc23TBZsSirRsWw+1AtdPPJ7Ykfe5XBgWA+z2+ewtdI/he4U3dHGAfAwV9AMKcxvihCapkS10CVAbdjkbDgnRCXzYIzdyOUUzPttbUbPTDROJ3LyHmqDa3uIJcZJ9TP35LWtoLsZWq4y4AUmkHi3EJLuE4ZA/uB3LPr+slLtAaUhm4ERmOe9KUoOl0a2LHWJUAmySI34Wxv3q02bZoWinBgPbBad44ZHdqo9wbOOqvJAaQRB7xy/qEDVXm77qbZG/wANjqhcZcS7vT1cqv4nwEjGlyVb9zVqALzEAjEBm4tBaXOb4A5KDtDUbgFWjUDp95szJO8cDyMK/G/bOSQ8hjtCHZeqGP2Fs7jjpPLA7PuhhGf5SWkjwK5QL7uKMskuHeBy17p++ScpWgGMshl0H38VqtbZGmGBrZbG/UmdZnVVfaq4hSaCyA3QmM5zzVt1FNnFgq7rxwkEHMHduzEa8/irvtDs2a7Za57d/dMFZjcju0tbGD3XEA9AQZ9Atnp3gAFD4Z0VuRnf/hWo1w7z3ACDiGvDOVIvW4n0aIeAXTuVyrXowGXw1ufeOilOt9CvRgEEaj781DbfLJ2JcIx4vc44HMcDBglvoTp0K7c1ldUeaYyLuO7e4q6bZ2RlGyPcMi7C1vVzh8gT4Ids0Qab3hvfjIiJEjP4KUwUo06Btr2BzBaZABQV+xVUvDWgxOZ5blNt97V6VTuuq66uGIf4Vg2b2pfUeKdRgxfmGh6hF5SspUW6op1r2dqUZc4EAZAcVDbRdqQc+K1q8Lws7TFVzQdM0PtFxUazSaZaZ0IMqyyNHPDF9GfsrgZqYHFwaG6uIHiTl8lE2iu02d7WHUiZ46p+4XgPa5xjCZHhpl1zV73IXa2s1m03zTs7WMc4S1oEdAAmKe19InvPjksmvC2vNUuqS6Se9O6V6p2th681Rae+2B48mkWza3vnA0ObuMjPJJZmbyIy7vmUlf3CJqIDYI6Lj3LhfwSw7z980U4aJRTZ6vFQE5gHRDHiUQuii/F3BJ3KsnwXguTXrs2gYxoxU6jW8cMj0R6wX1Sq/wAt0+BHxWfXTdlpLXGq8jLuQREz+Kd0cFbNnrC5rml8ZjOOKUdLo0YW+wneF+0qWTiS46NAJJ8Asn9pLXPLKpp4GkkDME6TmBporntLcFapaZD8NPgGmT1I0yVU232aq07OahcXMFQECD3Q6W6nM6hXhVoFlTaZUbmYS8AayI67vVfTDTksC9nVia+1Nc7Rkv6kQG+p9FsjL1TMciizOn4DVNuakWktp0y95yAQJt6Qpde0OqWeoTAZhcCXEDdmc9w4qJZYyumRGl2VPZW+G1rVabPVfi7TvtPEAYXt8i0joUQvzZjtWgNju1Gkbu5EEZaFCdmtmeyqvqHN2QafVxVwsIODMk5nVIp2qNiL4PF22BtMQ0KBtBZq7Rio1AOTmyI6jRGadYAwU857HDVEUeCWZtVt9cgdvSpu70d2XdHDLIblYdnbOabHFs4DnhOgO+OCOPu6iTPdn19F7r2WLPUa3KQVzXJAAtu1Taboc1xbxCC7aXtSqWUGm7Fic0ZeZnwlQH3daaNRxDu0GfdLc+QG4jn/AJUDai2Aim3BgIbjcIjXJrc+hPiFVohy4POx1haKhqflybzJ3+CuFRxwktzPCYnks+u288Lw4e46B03D6K+XNVxjVVkjoS4Hqd4GrTgUJjUYwHCMvdITFGtTGJjWltRpaS06gE8QpdW7KwdLIIO4iR1g6IZtNf1OxUw04TWdJDQAM9MRA0b8VNJ8II2oq7K7t7fJq1adnbpT7z/7iBhB6NP+5F9lSGEs4NE9c/qqNdQL63aPOJz3OLid5OauF20ywOcdTA+al8cC8XudssdsuCnUl4dhO9LZ/ZljamPUgaxG+VBdajgkk4QRijWN6PXBe1FzO64AK6dhXFFY2r2edUeSMsWhwyBwQ65tnK1J2WW9tRkxP5XN6b1odO2jGWug8PFOWmsxjS7IAAk+Cm+CrhzZkvtCaX2xjW5lrACBxMmB970Cxx1Az68FZb3rmg2pXqCK9qJwA606X5uRIgBU6o/JHxLyI5qsnftW4pp5Chiok6p6I4uOF3IJLgrpKLJojNpAbwvD3jr0XXU/HqvDngKhYeo0S6ANfgtB2CuPvBxEgceP2fgq9svdgqwd3x6rULqsvZNEJPJk5o0NPj/mDhs9JjZLWjwTNC0BxkDKUOberS+HuAjcSvFtp0HEkVYJ/K4jxgIe6+htJFntFRoAcYIyn6oJt1TY+7bTp/KJHUQR6qKLTSZTwmrieQcAJkk8AgG3d6OZdxYcnVi1gHId93o0DxRIu5JAciUYsieze4GmzGo33nOLSeAboB5yrk25yFX/AGIh7mVqRHdBD2uOkwA5vWMJWoiyMGpnkPqiSwxbtmPNxXLKxZbgc/kN5P3mVPtlMBuBvugYY5b54zmigpF78NMYDBz1aYzg8OqGWl5GIOEOaYI55fVVWNR5Qhmyblx0DbFDSWjwHDkpDLQAEJq1S2qDuOSaq2zC6EB8M2tJleXCpPvoJ2okjLVCbutTqzi0VGgtMET3h4FTbK7Eck3a7nol4c8Q4QMWhjgTw16Srx5Hosn1qT7OC5mF064yfOQuWfaUOaGuaATrEkA9YUb9hcwEtqZfkdLqZGejtR0PBQbJezH4qfZ4KgyyBwu5gxmrvgmr7LC+kx8OWJ7WXkX2mo6CJeY4FujfQBabbLRVbRfgaTuJH4QdT5fFZ9tBdbqrcdNpc5okx+WQJPQkea0cWieTTyz+n7eTI1OuUNTHB6+fn4AV0GcVM7zI8fsKyutzrG3GXZbhvPIIDTs4pgufk7IYd/FC71t76zyXnTIDcANFnJbmN7ti+Ze2e1jCyQxxdoASBu1J4Kk2+3vtNV9eqZc458AIyaOQyCHvpnI7iPgYKI0aeJpgan5QibVHoo5yn2SbpqRBGod9Por7R90A7xKolzNAeCdJEq82Ou2OOWXwPp8UCfYfH0MUrXVY4tDW1GE85APIahEbM+i3N7YG+CCNYmNU3SsWMhzHQ4aI1Y7uqf8AqQekZqbGVVHqlaadSDTIgcMvinLZWw0alQgOawS5uUkDM5IpYdn31ycJbTbGTiMiYyyGZCyfaHYq86VpqOrtd3pHaMd/Cc2DkM9MI0PiiQxt8sWyZ9vEewDfN8utNd9Z+WKIbua0CGtQ/UgJqo/VFNl7uFes1rhI3plvbERSc5EyrsfXFNrw3FjAyGuaG2i5a9M9+m8RvifgtZtey7GMmkDu7uI+MSYTrdn2uaDJmNDr0VITTXIbJhafCMRc1wO9JavaNi3FxIiOgSVveIp7qRkTwUmsV5v7Y15MsGQ0cRBI3wzUDrqqpabtfTMPEcDxQ8eWMiJRaCeyF7djUwu90nXgVrtgtbXt5ELDmt3+atlx35UpRBxN9UvnhzaHNPkpUzQLTdVNxDi0Ym6HePHhkFKstvDZBDASCO8zjmcwhl17S035OMHgUaAouz18UKLHOH4Ota2rUxmHFoMQ3C1oOscSYHkst2pvttqtzGM71GhiAjRztXu8wAOnNXDb/adlCymjQcBWq93I5tZ+Jx4SMh1VD2Uucvc8jcInrkSOcSmYqluZnarLS2ro0r2Jv/nA5E1C4dAwhw8j6K9WukWuLTnBPVUbYnDZ3tgxDtJ3e67wifNXy8rZTqPDqdSlpBxPDcxor3vj9DFyyU0/kNXSMNdueRkGdRI3HrCpV8WyvRvGpTqnE14kHcfxCOBAJBH6K312uaJe0gfmBBb1xDJVzaVvajEc3t77TGfdEOaeeH4Kj4VCeR1DaQ6tSfj5IfeTScwnrNXkBdrPEZoMlya3snJuxyh6O/z/ANDFyX1gfD9NxVuc+lWbqFTKthDhO5Bf345riKOYbmZOo3kDh8s0fFilNNx6XZpTzRxNKXnovv7qLDNOo4DhKZr1M4GZGpKGXbeVRze87yUsFLzyeEMbtwdsFtyDSxhHKQesyc1X6lGnTtxY33KzS0giINQER/qg5IjY6icvywipSLh/Mp95h35ZkdDHnCe0WscJOE/wyVP5X5+xm63Sb4qcPxRdr514+5lu1loDMONhzJbu3bwqbVbByz4K0e0B5eKT+IcTGkmP1VQogkocYOFp9rgLOanyvI61kiJzn9SjVipd2AJy+R+qFsoScIzJ1/RW7ZuzllemHDiNJ4x8F0uTooHWS78LomQ2XdWzA9IVlsFnIB4em76rm0dyGhXa5hAbUxENnNgJIw9M8vJW27LmwsDXNnIfJU2NyCqaSsDWOgZyVsuC7nVD3iSwa8+S92G4WT7p8yrLZKQaIAAARY4ueSk83FIkU2wI4aclIxhzSx4DmkQWuEgg6hRWu7yda5MUKmH+2D2cNscWmytIs7zD2aik4+7B1wHnoeoULYG4ajW9sW92AZBGQPJb9bbGy0UalGoA5lRpa4HgRH6+CoN03WLM1lMn3CaTuYGTT4/NL5uFQzpkt1kyjUBCkdizDmFF7BuItpzjaJiZxDcRwTT7RiEA4Tx4JS6NF8oh2i6yXEhuW7vFJOGrUGXaH/SPokp+5236F7stx06eYbJ0mFVNr/Zwy2seWRTqiXMhsAkDJp65iVoUbl4cxAScXaEbvhnyLa7G+jUdTqtLHMJDmnUclLuq0FmUS3fy/RXv227OGnaBaQO7Vhrj/WGxn1aPRZxZz+Gdcvp6p5P3kQS+CQXvG3n3aRIcO8TwaJM/DzVdF+V4jtqkcMbvqi9Ou1j8TwSHtDSBnyI++CB1aBa8gjCZ04TnHkoxpLg6cmyVYxJBdLiTJkyT1K0e47LFFop5FwBe48czlyghUCy04PRavsrdFStTYWtinlLpygZHLwV5ptUkKahS2fCrJtFopUwwcAXHiSN5XRUnerJU2Pa/NlcE9AR6HJRxsPUnKow+Dh8kP3U/QxZ6fM3dAyxXzUoe4Th3t/RHqO1dFlEEUwZOgAAzmZmY4Qg947PVqWZZLR+JveH1HigrW5VGcsQ6jMFcpSgUjkyYXt/cab3ajmgQJJaJ0BzA8NPBebybpJiYA5k5ADmUJvG+XUzSc2njLmn8UZtdEaHiiNusdW12WadMipTeyo0B3eIHvlogSQM8s1G1yVjvs5yx5N3hoH3Be/7S2tTLDDZGD8ZbMO0/FqY5BRL52OrUHTTeCW5ie4/lkcjlzU+6LDUbeFKo1pItDCHkDR7Rm49e6eZlT9qK77TYXPOVpovLXtaCA6k3IkcxkeYlP6bLse2LpMvkmpz3Sd30BNlb1Jx0n5PYdOU6eBy8lbaJlZJcNs7O1MMQHHCejsvjC1Sw1VnazEseTjpm7pZ7ochSzsRKnm0jiCo1mbKnU2JdDRke11jNKy1GPAOF1Nod/c4vBHg0+aoVEZ5K9e0S8TUD2jJoqsGe/AHtBPmVS7PTEYiJH3zW7rY7cl+qT+77/UxNJK4V6Nr8uv0D2zlhFWpmcIGp6mBHE6q1MoD9uosptyp7p/EGkQTpPezQ3Y+7BVzaSwb41ncJ3ZcFpN3bNMpkO4DugCAJzJ1kuJ1J4JCHxNofl8KTKTa6bq9ubScZd2gB5NbBJ6AaePFamwt4Kp2C4zRtlas5pPaRhcM8I3iPvRWuiyUfGqsDkd0S6bhuUliYpUQE/KIDOUjmV7Lk3TGqRcuOJNF+Sz62Wlr6zu8YqzHCQY89CrvWrwxx3Na4k9ASvnvZ7acgmlVdLScVNx1a6Zw9CgZotoPgmoyp+TRBaHCHNkVaXdcPzN1y48QiYrNc3tW5j8fL+r6qtf8AiakKeMvaHDIyYOXxVfvD2oNY17bOyXOyxHJo4mN6TUXLodlkUezQP3szgPRJYEL0qf8AMeOjjC6je4fqA/il6H2OHLuJC6V+0nZYgD/VLfjkpgqTokN5zg0V/wBpVxi1XdXZ+JrTUYeD6YxDzgjxXzEKmeXUfML61t1SW4To8Ob6H9V8qW2y4HOYB3mvcPASm8M07QKUQ3YQ0txOGkn/AGz99Ezdey5r2WvaHEhze+DxccTiD/0j/cFy5iXtwaSJ+SNXjfZo2D9nwYXACm8/mLJY3wOvgonuUqj6oskmrZWLGySeWatuz20Nai002OJpnMsnjlI4jiFWLspOdWYxgJJOgEk5Ewri3ZWqxgdUp4WOOTjINP8Au3tbzTEra4FZtfhCdC1kiQY85UmneNQaVHjo5w+a7Y9j7QACAHgxm17XZdZXa1yV6Zh1KpHENJjxCBtmvDMDNjlGXwJ19ywWHaytTiT2jeDve8HfVS6VSx250/yq4yIyaTu6O+KAss7miHAgxoQRlxzQa9WljhUbrv5oiyNcPkqs84qp8r0YVt+wrwKBpuDy1zi4Hu5EtIA14FSrdNna97GkubmyJyJdhBy3ZygFW+atBzHU3loc5xg5giRhmfHzRjarakUbVRpUwHOw9q8TA92GNMczi8AjwnBRdcGhp5Qae3gYupri0me+IdPMHF99VBsVpd+0WgOiRVqaCMo7uXQNVop39Zn0mmqTTqgd50e8NCSWjSdMskJoUbH2Tn0H4qnaDEcTnF2KZJxcgdEDZxaYtOC28NGY7VXY2jaCWe444mj8pBzb4EeRCuN2W6Q07iAfMSq1tZScKVF7hAqGuWni0Pa2ekgr3s3bcVMDe3u/MeiPqk54YTfZrezcjqmaTd9qmEcoOVHu+0EEK23fWkLLTNsyzb+wQ+u0Zd/F4F0/Byq+FoAaBumPmVc/bFUfTqNj3arB4Fph3jAZ5Kg3bWkgeJ58B0W3qsyzKEl/Sr+pi6bE8TnF/wBTr6GnezG7u5Ued5aPIZrSaLe7HBVbYigGUGjjn4nNW6i1Z+KVT+po5Y/ANVKSkUW5JOau02p8QHmL2wLkJxgXHHg5ApoFOVSmsW5ccBNvL2Fnu60P0JYabf7qncHxPkvmwFat7dL9/k2Rp0/iv65tYP8AuPksla5VZAq08SeqbDVNotxd0AEugCdxJEFNW676lGoadVpa4bj6HmFR9l1yhoU11dhJXopZ9FOen7BfDqJ3lm9vDm3geSglybLlg9noHFNFztlcOaxwOUzPLCc18831Zf8AinuA7lSpUg8jUcJHgtru+s40C38pOHxiB5kqv7Z7Jl1jLmkfwocBEEwQD5qcWTbMTnDijOLuqYbSS1sgMOQ8teig35VdVHaP4ggaAToObjryVnp2FrKtQDMCjUceYbBIHLd4oFe9AuaMXvEyB+UHeeZ+9E3GacgU47YuyTseXsrsrNjuSSSJABEZjxKtlp2krOqF3aOAP4Qe7HCNIQPZy63mkDSDjJIMCQYRZlxV/wDlP/0orlJ9GHqpOXMWELFf9Vjf4bsIGrYHwhGrLttXIE9m7q2PgQq4y66zDOB3i0p6jSIPulvKMl2+a8ma82VeWW2wbXNquFK00W4ScngzhJ65gdCou1GzWGmX0jjZM5ajjpqOaDhgJzGE+hRehfRs8umQWjEw6OOjXcjx4hWU93EvzLxyrIqy/n6FO2gbBYM8h84+SCWfHVvKs90kMD5PACAP9o9FpF87R2aoALTR1gYgA6DA3iHBS6tgu9ze0x4Q9jWkgkEgCADlMwI4q6xrw0GxpRUlGS5X0KPb/wDy7ncQ2OQL9FDuqpgZA1cT8In4q8X7srTq2cGyPBBLIDjlAkkyc9eKqdx2N1SphwPOH3e6YgamSIz1VHjkhWeKcf8ABW9va78dBjh3GUQ2nugYnF3Uycyg2zlsw1S3c74j9JWj+0DZImzUnve1jg8gCCdWzmd3urM6t1PouDpYYIOT2/A5rRUXkw7X2a+mk4JOXZpF3VZCtN1VVRLltUgK3XNie6GjLedwWC006PQxdoHe1u6jVsTarYmk4z/a4Z+rWrH7vIESYkgcznn4L6bfddOrTNOqMTTEiSJ37iqFtlsPYGOY6SDObGO7+mRkg74yd4LRwR3x2+TP1E9kt/j6/wBv838ifs1axgarhZqmUrOLBWbTbDZAGmIyT5QE8L9fOp5fe5Hx+zZ3cnQDJ7Tx1UVZpbntP4h5p2m3xWe2a+noxZb6PGCE69NXTEo6pPtFshe0Ou69RUyPvfFT3FLSi4umNxkpK0NVCvNIbyuPMmF6eNAqknzv7WLTjvWv/Tgb5Mb8yVUVYPaHWxXnaz/7zh/phvyVfCoSO03KwbY2oVqdlrAGTTLHE73MIB66+qrrVJr2xxoinq1ri8cQSIMctFWSslOrRBSXVxScfQlRybcuPevONYaN9ljuZrhTyAIOcb9Ur2riozsRM1CARwaCC8kcAB6hS7LZ3MY0NEEAZn1Tn7tb74PfOTjv6DgENJvoTlJXZW7z2eDDa6+RD2htMcAcJd/uy8FUrXsxUqUyWQXg4nbsoIDWzvCv20FoDWNpDfmeg09fgqFfm0VWhUw0iIwjECJB1jyz805iST5AaiS9y3LzwQLr2xNhodk5pD8bzBbJE4Y1IEZc0Su/2q1XzhbpE9xvycgVtvmhaBhrNwnjqOoIzClbPXM2mHQcQc4EHLSOI1Tkm4xuLEMONZJKN8Fts3tNq76X/wAZ+T0To+0ukSO0pNHUOHxaUOsF3N4Ij+42O3BDWafqNy0UfEn+n/gXs9ssFqGUMPERHmMvOEA2rurs6tFgOJpkg8pCg3nsaDLqRLHgZOaSCD1CI7J2ZtahTFsrsfXphwlrsMNPEOAk8wERf8i+ZlavS7eLVv7AI2YV+1ZvJxN6j9F2lZ3NY2m7crbYtm7K1+VozP8AXT+CkO2IOoqg8O7u6yo9zIy3pcrXH7oz/aO9nUGtax5Y5xIMGO6GgGRvGZXmwX7WczD2zS08IDukgApbSXBWq2khoYQwYYdxkk5+IT9h2CrO/BSH/UfkURQyJcWXljyJVGwNtXbqjaVOHOkvdJB4NyE+Kqr6uMy84jzzWk7U7EV6dic5sVHNcxwY0GTnhMSeDvRUvZmh/wAQ01rMSwTixZBv9XMg7lsaNqOLlcqwuPHKMUpcBTY+7XVnQAQwGCfWB95LRv2ylZmgSJA90a/fVVOvfRGVPuiInQxvjh+iE1rY4nX74pSOh3zeSfFu6NCftDZBQx815LHe+2jyDhOBvI5nkT9FWG1i4l7zLjn03odWtWN+WjfU817NSFoQhGCqKM6c5zdydk6pbDu3LxTtMnUIfUqf5KcZUDWkyNCr2UoKWS8z2hbIgBTLFeZxCTlMa+irF3VCcbyePwU+wOlwG4ff1Up2c1RerFa+8CDn95ct6s1G+2ABpnQGVnthtmeR3/fx9VOtdshpIMYXD/S76O/7kDJjUuxnFlcVSNGs1Zjs2wVJDGndCoFw39DhnPNXezWkOEpaUKGoZLMC9qmw1ostpq2lwFShWqOcKjZ7pcSQx4/CeB0PoqGCvra+bubabNWoOgirTczPiQcJ8HQfBfJdWkWuLXCC0kEcCMiPNLSjTGIuzocnGOTIK9hyg446kZySTocuqKOs24uTt3Nx1Wt3TJ6DNJJYD6PQS6LxTqZKFeF8Ci0k/Z3JJImMz3y6KlXtxe4vdqfTgFRL6r46zvXoMkkkeHYr7SdQil6gG0jNWvYn+U7+/wCQSSRZdAND/wBiL7dwRqiupKkTaY88ZHofgs5uauO//aQkkiro897Y/k+/9iLo6easlmvAhgqSRhaSYPDPckkuj2YWHmaRT2UTVqPqmo9r6ji5xDozJko3Ss/ZtxPtNYDq4/NJJO4YKc1Fnos8IRxuairBF6XnUc2BUfh5uMkcyhVC3OBiTmuJLYUVBVExVyTO34qPa7RhYXeU/fNJJWb4JiuSDQMNz6r125zSSVQg12klOWgdw5rqSsuiH2M06mCmBv8AjJkovd3daD9yVxJQjpE2wvh46oix+N7mbnhzDyJEtPmGlJJWoqgTdtpLD3jvjy1Wk3ReB7IGdPgUkkvNDGJ8hux22YPFfOPtFsYpXnag3Q1S4f8AWBU/+y6kk8yHsb5K5KUpJJcOe8SSSSsQ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hQSERUUEhQVFBQVFxUXFxYYFRcXGBcXGBUVFBUUGBcXHCYeFxokGRcUHy8gJCcpLCwsFR4xNTAqNSYrLCkBCQoKDgwOGg8PGiwkHyQsKS0sLCksLCwsLCwsLCwsLCwsLCwsLCksLCwsLCwsLCksLCwpLCwsLCwsLCwsKSwsLP/AABEIALcBEwMBIgACEQEDEQH/xAAcAAABBQEBAQAAAAAAAAAAAAAFAAMEBgcBAgj/xABEEAABAwEFBQUGAwcCBAcAAAABAAIRAwQFEiExBkFRYXETIoGRoQcyscHR8EJS4RQVIzNicvGSoiRTgrIWNENjo8LS/8QAGgEAAgMBAQAAAAAAAAAAAAAAAwQBAgUABv/EADERAAICAQQBAQYEBgMAAAAAAAABAhEDBBIhMUFRBRMiYXGBMpGhsRRCUsHh8SMz0f/aAAwDAQACEQMRAD8A0tKF4xJYkQqdXZTZcuY1xw7K4SmjUTbq6htI4kSmqzlHda0w+0yq+8jdFWz2NV7TVMp0hM+AZ7bXhcdaVGqMK4GLLy6hxlSL2x42heO1KWFJKyzTZB0PK7iXJXCUNyb8nHcSWJeCVyENkHrtEsa8wuhqgmjuNclealRrfecB1KHVtqrK0warSeUH13IsccpdIuscmE5SJUSzX5QqCWvA4gqQys12hB6KJYZLtEODR6xJY15KSDtKUesaWNeYXYXUiaFiXJXV5K6zj1KWJeJXJUWQOY14L14Ll5JUHDmNcTaSggKm0rx+1qJBSDFsvU+gamS3WlNG0qE+3sBgvE8JThtLAJc4AcyFV5ZvpHNEg102XEpqjelBxhtVhPDEFMACDNz8kURezK6GKSV4chR4kirSFTUhpUdielb8eigzWqrxjXitqvIKxda0pnWO40sSblJIuZNnvEuyhNvv+nSkYgSOeQ6nP0QCrta4kw4NG7PL1gnzVoqUhnHppz5fH1LriCTKoOhBjWCDCzx9+OxT2sk7xn8IHmU0NoagOT5P5YDfpP6oixMa/hIpdmklyrW0G1raQIaZ6anx3BDbLtMajHMqENkCCHZ6f58kIvu4nZVGuD2ATAnF1OX3CNjxpP4iqwbeeyDWvGrXdNRxwH8A0jmnaNlByADGDzd8goNmfJz/AMngiNWplATlkUSHVhT/AJWQ848SpNivqoDqTxQcVPI/f34ps1y3MblJBpN0X02qIOqJlyzGxXpm1zTB+Y3K+Ur3b2IqE/5SGfG7uIDLDygjjTdS1Nb7zgOpVOvLa17i4M7jQPEnr8lX3Xi+ATOeZB3668lfHom1cmUUPU0tt60jkKjT4p4VQdCD4rK/250aeEZeI80Rsd/ObhxB24QCRy18FeWhVcMlwRoRevJehVxXkKrIlxIJ94AGNx5ogXJCeN43TASVDmJKUyaoS7ZVoix+VxM9qkuo6yY+tCz/AGq26cXGlQMAZOeN/EN+qKbeX92FAhph9QlreIH4j5ZeKyd1bcNfgtPS493xsOvVhY3wWmQSXcZ+JK91LyrVW6889PvwQinGu5SadcnLQb+PRaNHWdr3rUpEDQ/mB+e5Frs2stNMfw6hngSS3yORQ+pQxMMgDLLznNDKNq7M4XD9VV0+GWo27ZfaU2ml/EAbVGoGhG5w+iMdoscua+wxwIcWrTLnvltdoMjFvE+qy8+BwkpR6/YHKL7DlMp9RqRUpq2YfhQIi1wmMSetjoUDt1ha5VkOJOJV3bS/nUKTWsMOqkid4aBnHPMCeqMftIWe7WWrtapcT3Rk0H8o3xw3+IQMMd0hnT49zvwgQ62udxdv0nyHD6KNUGYxF8ndMk9SvRaSRuGRjkOPkU+bHmC7IkSN5yyGS0kkjQ5Z4s9qwOhrSTyE59IMqWb1IcAagBmMMSTuiAApmzlw4scuiG5uORg69Ezbdn+zlzOOU6+HD4qrcWy6UqGjaMbjNIOEkGHBhO4iCc0Quq83U34Zkc5xDrOZI470BqYqZ/C3KZGZnMxy0TzaxJaSS46yNR81NcFd3IWt9kDXCo33XaDc12+OW8JmqSRIRG7bG2qWNc49Cd4kjz+Sk3hcwBgvwDdEa8CSoUq4ZEoXyiv0z3iIkEafRNPOY4af/k/fFK0B1N+RmDkn7TTxDGBkdRwVnIptINN5a7gHejwjtltpfQLZgjMfMIDa37j73oSND4/NSrttYifvPL5qbK0cr1XGRu0B4meHmuPtAnjCFWu+YgamPLj9PNMMt4jXqmkxZoNi8o81yjayNeGQ580G/a5IA0G/inTaYKsVLFZLwczCWkgtmROomf1V5uO3i0d3R3DiszstpnI8MvJFbrvY0ajHtPukSOhQckIy7J2qSpmpC5k6y50Ro25rmtcNHAEeIlejagoWLGvALYiB+6hwSUh9vg6LinbjJpHz/tlfJrWlxnus7rfA5nzQSnz1Oqaq1cTiTxJ8dUsavjioxSRcfNSVINqwNkZk6fVDe0UymztAAOMK7ZyRKuyy1ax1JRipsjUeNPFXHY+42spiRmVbqdkbwSbyNvgejhVcmFXlstWoiROXVQLvvytRcC1xyOhW9XndTXtOSwvau7ewtLmxAOYRMc23TBZsSirRsWw+1AtdPPJ7Ykfe5XBgWA+z2+ewtdI/he4U3dHGAfAwV9AMKcxvihCapkS10CVAbdjkbDgnRCXzYIzdyOUUzPttbUbPTDROJ3LyHmqDa3uIJcZJ9TP35LWtoLsZWq4y4AUmkHi3EJLuE4ZA/uB3LPr+slLtAaUhm4ERmOe9KUoOl0a2LHWJUAmySI34Wxv3q02bZoWinBgPbBad44ZHdqo9wbOOqvJAaQRB7xy/qEDVXm77qbZG/wANjqhcZcS7vT1cqv4nwEjGlyVb9zVqALzEAjEBm4tBaXOb4A5KDtDUbgFWjUDp95szJO8cDyMK/G/bOSQ8hjtCHZeqGP2Fs7jjpPLA7PuhhGf5SWkjwK5QL7uKMskuHeBy17p++ScpWgGMshl0H38VqtbZGmGBrZbG/UmdZnVVfaq4hSaCyA3QmM5zzVt1FNnFgq7rxwkEHMHduzEa8/irvtDs2a7Za57d/dMFZjcju0tbGD3XEA9AQZ9Atnp3gAFD4Z0VuRnf/hWo1w7z3ACDiGvDOVIvW4n0aIeAXTuVyrXowGXw1ufeOilOt9CvRgEEaj781DbfLJ2JcIx4vc44HMcDBglvoTp0K7c1ldUeaYyLuO7e4q6bZ2RlGyPcMi7C1vVzh8gT4Ids0Qab3hvfjIiJEjP4KUwUo06Btr2BzBaZABQV+xVUvDWgxOZ5blNt97V6VTuuq66uGIf4Vg2b2pfUeKdRgxfmGh6hF5SspUW6op1r2dqUZc4EAZAcVDbRdqQc+K1q8Lws7TFVzQdM0PtFxUazSaZaZ0IMqyyNHPDF9GfsrgZqYHFwaG6uIHiTl8lE2iu02d7WHUiZ46p+4XgPa5xjCZHhpl1zV73IXa2s1m03zTs7WMc4S1oEdAAmKe19InvPjksmvC2vNUuqS6Se9O6V6p2th681Rae+2B48mkWza3vnA0ObuMjPJJZmbyIy7vmUlf3CJqIDYI6Lj3LhfwSw7z980U4aJRTZ6vFQE5gHRDHiUQuii/F3BJ3KsnwXguTXrs2gYxoxU6jW8cMj0R6wX1Sq/wAt0+BHxWfXTdlpLXGq8jLuQREz+Kd0cFbNnrC5rml8ZjOOKUdLo0YW+wneF+0qWTiS46NAJJ8Asn9pLXPLKpp4GkkDME6TmBporntLcFapaZD8NPgGmT1I0yVU232aq07OahcXMFQECD3Q6W6nM6hXhVoFlTaZUbmYS8AayI67vVfTDTksC9nVia+1Nc7Rkv6kQG+p9FsjL1TMciizOn4DVNuakWktp0y95yAQJt6Qpde0OqWeoTAZhcCXEDdmc9w4qJZYyumRGl2VPZW+G1rVabPVfi7TvtPEAYXt8i0joUQvzZjtWgNju1Gkbu5EEZaFCdmtmeyqvqHN2QafVxVwsIODMk5nVIp2qNiL4PF22BtMQ0KBtBZq7Rio1AOTmyI6jRGadYAwU857HDVEUeCWZtVt9cgdvSpu70d2XdHDLIblYdnbOabHFs4DnhOgO+OCOPu6iTPdn19F7r2WLPUa3KQVzXJAAtu1Taboc1xbxCC7aXtSqWUGm7Fic0ZeZnwlQH3daaNRxDu0GfdLc+QG4jn/AJUDai2Aim3BgIbjcIjXJrc+hPiFVohy4POx1haKhqflybzJ3+CuFRxwktzPCYnks+u288Lw4e46B03D6K+XNVxjVVkjoS4Hqd4GrTgUJjUYwHCMvdITFGtTGJjWltRpaS06gE8QpdW7KwdLIIO4iR1g6IZtNf1OxUw04TWdJDQAM9MRA0b8VNJ8II2oq7K7t7fJq1adnbpT7z/7iBhB6NP+5F9lSGEs4NE9c/qqNdQL63aPOJz3OLid5OauF20ywOcdTA+al8cC8XudssdsuCnUl4dhO9LZ/ZljamPUgaxG+VBdajgkk4QRijWN6PXBe1FzO64AK6dhXFFY2r2edUeSMsWhwyBwQ65tnK1J2WW9tRkxP5XN6b1odO2jGWug8PFOWmsxjS7IAAk+Cm+CrhzZkvtCaX2xjW5lrACBxMmB970Cxx1Az68FZb3rmg2pXqCK9qJwA606X5uRIgBU6o/JHxLyI5qsnftW4pp5Chiok6p6I4uOF3IJLgrpKLJojNpAbwvD3jr0XXU/HqvDngKhYeo0S6ANfgtB2CuPvBxEgceP2fgq9svdgqwd3x6rULqsvZNEJPJk5o0NPj/mDhs9JjZLWjwTNC0BxkDKUOberS+HuAjcSvFtp0HEkVYJ/K4jxgIe6+htJFntFRoAcYIyn6oJt1TY+7bTp/KJHUQR6qKLTSZTwmrieQcAJkk8AgG3d6OZdxYcnVi1gHId93o0DxRIu5JAciUYsieze4GmzGo33nOLSeAboB5yrk25yFX/AGIh7mVqRHdBD2uOkwA5vWMJWoiyMGpnkPqiSwxbtmPNxXLKxZbgc/kN5P3mVPtlMBuBvugYY5b54zmigpF78NMYDBz1aYzg8OqGWl5GIOEOaYI55fVVWNR5Qhmyblx0DbFDSWjwHDkpDLQAEJq1S2qDuOSaq2zC6EB8M2tJleXCpPvoJ2okjLVCbutTqzi0VGgtMET3h4FTbK7Eck3a7nol4c8Q4QMWhjgTw16Srx5Hosn1qT7OC5mF064yfOQuWfaUOaGuaATrEkA9YUb9hcwEtqZfkdLqZGejtR0PBQbJezH4qfZ4KgyyBwu5gxmrvgmr7LC+kx8OWJ7WXkX2mo6CJeY4FujfQBabbLRVbRfgaTuJH4QdT5fFZ9tBdbqrcdNpc5okx+WQJPQkea0cWieTTyz+n7eTI1OuUNTHB6+fn4AV0GcVM7zI8fsKyutzrG3GXZbhvPIIDTs4pgufk7IYd/FC71t76zyXnTIDcANFnJbmN7ti+Ze2e1jCyQxxdoASBu1J4Kk2+3vtNV9eqZc458AIyaOQyCHvpnI7iPgYKI0aeJpgan5QibVHoo5yn2SbpqRBGod9Por7R90A7xKolzNAeCdJEq82Ou2OOWXwPp8UCfYfH0MUrXVY4tDW1GE85APIahEbM+i3N7YG+CCNYmNU3SsWMhzHQ4aI1Y7uqf8AqQekZqbGVVHqlaadSDTIgcMvinLZWw0alQgOawS5uUkDM5IpYdn31ycJbTbGTiMiYyyGZCyfaHYq86VpqOrtd3pHaMd/Cc2DkM9MI0PiiQxt8sWyZ9vEewDfN8utNd9Z+WKIbua0CGtQ/UgJqo/VFNl7uFes1rhI3plvbERSc5EyrsfXFNrw3FjAyGuaG2i5a9M9+m8RvifgtZtey7GMmkDu7uI+MSYTrdn2uaDJmNDr0VITTXIbJhafCMRc1wO9JavaNi3FxIiOgSVveIp7qRkTwUmsV5v7Y15MsGQ0cRBI3wzUDrqqpabtfTMPEcDxQ8eWMiJRaCeyF7djUwu90nXgVrtgtbXt5ELDmt3+atlx35UpRBxN9UvnhzaHNPkpUzQLTdVNxDi0Ym6HePHhkFKstvDZBDASCO8zjmcwhl17S035OMHgUaAouz18UKLHOH4Ota2rUxmHFoMQ3C1oOscSYHkst2pvttqtzGM71GhiAjRztXu8wAOnNXDb/adlCymjQcBWq93I5tZ+Jx4SMh1VD2Uucvc8jcInrkSOcSmYqluZnarLS2ro0r2Jv/nA5E1C4dAwhw8j6K9WukWuLTnBPVUbYnDZ3tgxDtJ3e67wifNXy8rZTqPDqdSlpBxPDcxor3vj9DFyyU0/kNXSMNdueRkGdRI3HrCpV8WyvRvGpTqnE14kHcfxCOBAJBH6K312uaJe0gfmBBb1xDJVzaVvajEc3t77TGfdEOaeeH4Kj4VCeR1DaQ6tSfj5IfeTScwnrNXkBdrPEZoMlya3snJuxyh6O/z/ANDFyX1gfD9NxVuc+lWbqFTKthDhO5Bf345riKOYbmZOo3kDh8s0fFilNNx6XZpTzRxNKXnovv7qLDNOo4DhKZr1M4GZGpKGXbeVRze87yUsFLzyeEMbtwdsFtyDSxhHKQesyc1X6lGnTtxY33KzS0giINQER/qg5IjY6icvywipSLh/Mp95h35ZkdDHnCe0WscJOE/wyVP5X5+xm63Sb4qcPxRdr514+5lu1loDMONhzJbu3bwqbVbByz4K0e0B5eKT+IcTGkmP1VQogkocYOFp9rgLOanyvI61kiJzn9SjVipd2AJy+R+qFsoScIzJ1/RW7ZuzllemHDiNJ4x8F0uTooHWS78LomQ2XdWzA9IVlsFnIB4em76rm0dyGhXa5hAbUxENnNgJIw9M8vJW27LmwsDXNnIfJU2NyCqaSsDWOgZyVsuC7nVD3iSwa8+S92G4WT7p8yrLZKQaIAAARY4ueSk83FIkU2wI4aclIxhzSx4DmkQWuEgg6hRWu7yda5MUKmH+2D2cNscWmytIs7zD2aik4+7B1wHnoeoULYG4ajW9sW92AZBGQPJb9bbGy0UalGoA5lRpa4HgRH6+CoN03WLM1lMn3CaTuYGTT4/NL5uFQzpkt1kyjUBCkdizDmFF7BuItpzjaJiZxDcRwTT7RiEA4Tx4JS6NF8oh2i6yXEhuW7vFJOGrUGXaH/SPokp+5236F7stx06eYbJ0mFVNr/Zwy2seWRTqiXMhsAkDJp65iVoUbl4cxAScXaEbvhnyLa7G+jUdTqtLHMJDmnUclLuq0FmUS3fy/RXv227OGnaBaQO7Vhrj/WGxn1aPRZxZz+Gdcvp6p5P3kQS+CQXvG3n3aRIcO8TwaJM/DzVdF+V4jtqkcMbvqi9Ou1j8TwSHtDSBnyI++CB1aBa8gjCZ04TnHkoxpLg6cmyVYxJBdLiTJkyT1K0e47LFFop5FwBe48czlyghUCy04PRavsrdFStTYWtinlLpygZHLwV5ptUkKahS2fCrJtFopUwwcAXHiSN5XRUnerJU2Pa/NlcE9AR6HJRxsPUnKow+Dh8kP3U/QxZ6fM3dAyxXzUoe4Th3t/RHqO1dFlEEUwZOgAAzmZmY4Qg947PVqWZZLR+JveH1HigrW5VGcsQ6jMFcpSgUjkyYXt/cab3ajmgQJJaJ0BzA8NPBebybpJiYA5k5ADmUJvG+XUzSc2njLmn8UZtdEaHiiNusdW12WadMipTeyo0B3eIHvlogSQM8s1G1yVjvs5yx5N3hoH3Be/7S2tTLDDZGD8ZbMO0/FqY5BRL52OrUHTTeCW5ie4/lkcjlzU+6LDUbeFKo1pItDCHkDR7Rm49e6eZlT9qK77TYXPOVpovLXtaCA6k3IkcxkeYlP6bLse2LpMvkmpz3Sd30BNlb1Jx0n5PYdOU6eBy8lbaJlZJcNs7O1MMQHHCejsvjC1Sw1VnazEseTjpm7pZ7ochSzsRKnm0jiCo1mbKnU2JdDRke11jNKy1GPAOF1Nod/c4vBHg0+aoVEZ5K9e0S8TUD2jJoqsGe/AHtBPmVS7PTEYiJH3zW7rY7cl+qT+77/UxNJK4V6Nr8uv0D2zlhFWpmcIGp6mBHE6q1MoD9uosptyp7p/EGkQTpPezQ3Y+7BVzaSwb41ncJ3ZcFpN3bNMpkO4DugCAJzJ1kuJ1J4JCHxNofl8KTKTa6bq9ubScZd2gB5NbBJ6AaePFamwt4Kp2C4zRtlas5pPaRhcM8I3iPvRWuiyUfGqsDkd0S6bhuUliYpUQE/KIDOUjmV7Lk3TGqRcuOJNF+Sz62Wlr6zu8YqzHCQY89CrvWrwxx3Na4k9ASvnvZ7acgmlVdLScVNx1a6Zw9CgZotoPgmoyp+TRBaHCHNkVaXdcPzN1y48QiYrNc3tW5j8fL+r6qtf8AiakKeMvaHDIyYOXxVfvD2oNY17bOyXOyxHJo4mN6TUXLodlkUezQP3szgPRJYEL0qf8AMeOjjC6je4fqA/il6H2OHLuJC6V+0nZYgD/VLfjkpgqTokN5zg0V/wBpVxi1XdXZ+JrTUYeD6YxDzgjxXzEKmeXUfML61t1SW4To8Ob6H9V8qW2y4HOYB3mvcPASm8M07QKUQ3YQ0txOGkn/AGz99Ezdey5r2WvaHEhze+DxccTiD/0j/cFy5iXtwaSJ+SNXjfZo2D9nwYXACm8/mLJY3wOvgonuUqj6oskmrZWLGySeWatuz20Nai002OJpnMsnjlI4jiFWLspOdWYxgJJOgEk5Ewri3ZWqxgdUp4WOOTjINP8Au3tbzTEra4FZtfhCdC1kiQY85UmneNQaVHjo5w+a7Y9j7QACAHgxm17XZdZXa1yV6Zh1KpHENJjxCBtmvDMDNjlGXwJ19ywWHaytTiT2jeDve8HfVS6VSx250/yq4yIyaTu6O+KAss7miHAgxoQRlxzQa9WljhUbrv5oiyNcPkqs84qp8r0YVt+wrwKBpuDy1zi4Hu5EtIA14FSrdNna97GkubmyJyJdhBy3ZygFW+atBzHU3loc5xg5giRhmfHzRjarakUbVRpUwHOw9q8TA92GNMczi8AjwnBRdcGhp5Qae3gYupri0me+IdPMHF99VBsVpd+0WgOiRVqaCMo7uXQNVop39Zn0mmqTTqgd50e8NCSWjSdMskJoUbH2Tn0H4qnaDEcTnF2KZJxcgdEDZxaYtOC28NGY7VXY2jaCWe444mj8pBzb4EeRCuN2W6Q07iAfMSq1tZScKVF7hAqGuWni0Pa2ekgr3s3bcVMDe3u/MeiPqk54YTfZrezcjqmaTd9qmEcoOVHu+0EEK23fWkLLTNsyzb+wQ+u0Zd/F4F0/Byq+FoAaBumPmVc/bFUfTqNj3arB4Fph3jAZ5Kg3bWkgeJ58B0W3qsyzKEl/Sr+pi6bE8TnF/wBTr6GnezG7u5Ued5aPIZrSaLe7HBVbYigGUGjjn4nNW6i1Z+KVT+po5Y/ANVKSkUW5JOau02p8QHmL2wLkJxgXHHg5ApoFOVSmsW5ccBNvL2Fnu60P0JYabf7qncHxPkvmwFat7dL9/k2Rp0/iv65tYP8AuPksla5VZAq08SeqbDVNotxd0AEugCdxJEFNW676lGoadVpa4bj6HmFR9l1yhoU11dhJXopZ9FOen7BfDqJ3lm9vDm3geSglybLlg9noHFNFztlcOaxwOUzPLCc18831Zf8AinuA7lSpUg8jUcJHgtru+s40C38pOHxiB5kqv7Z7Jl1jLmkfwocBEEwQD5qcWTbMTnDijOLuqYbSS1sgMOQ8teig35VdVHaP4ggaAToObjryVnp2FrKtQDMCjUceYbBIHLd4oFe9AuaMXvEyB+UHeeZ+9E3GacgU47YuyTseXsrsrNjuSSSJABEZjxKtlp2krOqF3aOAP4Qe7HCNIQPZy63mkDSDjJIMCQYRZlxV/wDlP/0orlJ9GHqpOXMWELFf9Vjf4bsIGrYHwhGrLttXIE9m7q2PgQq4y66zDOB3i0p6jSIPulvKMl2+a8ma82VeWW2wbXNquFK00W4ScngzhJ65gdCou1GzWGmX0jjZM5ajjpqOaDhgJzGE+hRehfRs8umQWjEw6OOjXcjx4hWU93EvzLxyrIqy/n6FO2gbBYM8h84+SCWfHVvKs90kMD5PACAP9o9FpF87R2aoALTR1gYgA6DA3iHBS6tgu9ze0x4Q9jWkgkEgCADlMwI4q6xrw0GxpRUlGS5X0KPb/wDy7ncQ2OQL9FDuqpgZA1cT8In4q8X7srTq2cGyPBBLIDjlAkkyc9eKqdx2N1SphwPOH3e6YgamSIz1VHjkhWeKcf8ABW9va78dBjh3GUQ2nugYnF3Uycyg2zlsw1S3c74j9JWj+0DZImzUnve1jg8gCCdWzmd3urM6t1PouDpYYIOT2/A5rRUXkw7X2a+mk4JOXZpF3VZCtN1VVRLltUgK3XNie6GjLedwWC006PQxdoHe1u6jVsTarYmk4z/a4Z+rWrH7vIESYkgcznn4L6bfddOrTNOqMTTEiSJ37iqFtlsPYGOY6SDObGO7+mRkg74yd4LRwR3x2+TP1E9kt/j6/wBv838ifs1axgarhZqmUrOLBWbTbDZAGmIyT5QE8L9fOp5fe5Hx+zZ3cnQDJ7Tx1UVZpbntP4h5p2m3xWe2a+noxZb6PGCE69NXTEo6pPtFshe0Ou69RUyPvfFT3FLSi4umNxkpK0NVCvNIbyuPMmF6eNAqknzv7WLTjvWv/Tgb5Mb8yVUVYPaHWxXnaz/7zh/phvyVfCoSO03KwbY2oVqdlrAGTTLHE73MIB66+qrrVJr2xxoinq1ri8cQSIMctFWSslOrRBSXVxScfQlRybcuPevONYaN9ljuZrhTyAIOcb9Ur2riozsRM1CARwaCC8kcAB6hS7LZ3MY0NEEAZn1Tn7tb74PfOTjv6DgENJvoTlJXZW7z2eDDa6+RD2htMcAcJd/uy8FUrXsxUqUyWQXg4nbsoIDWzvCv20FoDWNpDfmeg09fgqFfm0VWhUw0iIwjECJB1jyz805iST5AaiS9y3LzwQLr2xNhodk5pD8bzBbJE4Y1IEZc0Su/2q1XzhbpE9xvycgVtvmhaBhrNwnjqOoIzClbPXM2mHQcQc4EHLSOI1Tkm4xuLEMONZJKN8Fts3tNq76X/wAZ+T0To+0ukSO0pNHUOHxaUOsF3N4Ij+42O3BDWafqNy0UfEn+n/gXs9ssFqGUMPERHmMvOEA2rurs6tFgOJpkg8pCg3nsaDLqRLHgZOaSCD1CI7J2ZtahTFsrsfXphwlrsMNPEOAk8wERf8i+ZlavS7eLVv7AI2YV+1ZvJxN6j9F2lZ3NY2m7crbYtm7K1+VozP8AXT+CkO2IOoqg8O7u6yo9zIy3pcrXH7oz/aO9nUGtax5Y5xIMGO6GgGRvGZXmwX7WczD2zS08IDukgApbSXBWq2khoYQwYYdxkk5+IT9h2CrO/BSH/UfkURQyJcWXljyJVGwNtXbqjaVOHOkvdJB4NyE+Kqr6uMy84jzzWk7U7EV6dic5sVHNcxwY0GTnhMSeDvRUvZmh/wAQ01rMSwTixZBv9XMg7lsaNqOLlcqwuPHKMUpcBTY+7XVnQAQwGCfWB95LRv2ylZmgSJA90a/fVVOvfRGVPuiInQxvjh+iE1rY4nX74pSOh3zeSfFu6NCftDZBQx815LHe+2jyDhOBvI5nkT9FWG1i4l7zLjn03odWtWN+WjfU817NSFoQhGCqKM6c5zdydk6pbDu3LxTtMnUIfUqf5KcZUDWkyNCr2UoKWS8z2hbIgBTLFeZxCTlMa+irF3VCcbyePwU+wOlwG4ff1Up2c1RerFa+8CDn95ct6s1G+2ABpnQGVnthtmeR3/fx9VOtdshpIMYXD/S76O/7kDJjUuxnFlcVSNGs1Zjs2wVJDGndCoFw39DhnPNXezWkOEpaUKGoZLMC9qmw1ostpq2lwFShWqOcKjZ7pcSQx4/CeB0PoqGCvra+bubabNWoOgirTczPiQcJ8HQfBfJdWkWuLXCC0kEcCMiPNLSjTGIuzocnGOTIK9hyg446kZySTocuqKOs24uTt3Nx1Wt3TJ6DNJJYD6PQS6LxTqZKFeF8Ci0k/Z3JJImMz3y6KlXtxe4vdqfTgFRL6r46zvXoMkkkeHYr7SdQil6gG0jNWvYn+U7+/wCQSSRZdAND/wBiL7dwRqiupKkTaY88ZHofgs5uauO//aQkkiro897Y/k+/9iLo6easlmvAhgqSRhaSYPDPckkuj2YWHmaRT2UTVqPqmo9r6ji5xDozJko3Ss/ZtxPtNYDq4/NJJO4YKc1Fnos8IRxuairBF6XnUc2BUfh5uMkcyhVC3OBiTmuJLYUVBVExVyTO34qPa7RhYXeU/fNJJWb4JiuSDQMNz6r125zSSVQg12klOWgdw5rqSsuiH2M06mCmBv8AjJkovd3daD9yVxJQjpE2wvh46oix+N7mbnhzDyJEtPmGlJJWoqgTdtpLD3jvjy1Wk3ReB7IGdPgUkkvNDGJ8hux22YPFfOPtFsYpXnag3Q1S4f8AWBU/+y6kk8yHsb5K5KUpJJcOe8SSSSsQ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6 Rectángulo"/>
          <p:cNvSpPr/>
          <p:nvPr/>
        </p:nvSpPr>
        <p:spPr>
          <a:xfrm>
            <a:off x="827584" y="4581127"/>
            <a:ext cx="8064896" cy="1938992"/>
          </a:xfrm>
          <a:prstGeom prst="rect">
            <a:avLst/>
          </a:prstGeom>
        </p:spPr>
        <p:txBody>
          <a:bodyPr wrap="square">
            <a:spAutoFit/>
          </a:bodyPr>
          <a:lstStyle/>
          <a:p>
            <a:pPr algn="ctr"/>
            <a:r>
              <a:rPr lang="es-CO" sz="2400" i="1" dirty="0">
                <a:solidFill>
                  <a:srgbClr val="FF0000"/>
                </a:solidFill>
              </a:rPr>
              <a:t>Ha sido para mi motivo de gozo el poder compartir con ustedes este tema, y mi deseo es que Dios enriquezca sus hogares con su presencia. Oro en el nombre de Cristo Jesús. Amen. </a:t>
            </a:r>
            <a:endParaRPr lang="es-CO" sz="2400" i="1" dirty="0" smtClean="0">
              <a:solidFill>
                <a:srgbClr val="FF0000"/>
              </a:solidFill>
            </a:endParaRPr>
          </a:p>
          <a:p>
            <a:pPr algn="ctr"/>
            <a:r>
              <a:rPr lang="es-CO" sz="2400" i="1" dirty="0" smtClean="0">
                <a:solidFill>
                  <a:srgbClr val="FF0000"/>
                </a:solidFill>
              </a:rPr>
              <a:t>Recuerde </a:t>
            </a:r>
            <a:r>
              <a:rPr lang="es-CO" sz="2400" i="1" dirty="0">
                <a:solidFill>
                  <a:srgbClr val="FF0000"/>
                </a:solidFill>
              </a:rPr>
              <a:t>que nuestro próximo tema se titula:</a:t>
            </a:r>
            <a:r>
              <a:rPr lang="es-CO" sz="2400" b="1" i="1" dirty="0">
                <a:solidFill>
                  <a:srgbClr val="002060"/>
                </a:solidFill>
              </a:rPr>
              <a:t> ¿Amigos con derechos?</a:t>
            </a:r>
            <a:r>
              <a:rPr lang="es-CO" sz="2400" i="1" dirty="0">
                <a:solidFill>
                  <a:srgbClr val="FF0000"/>
                </a:solidFill>
              </a:rPr>
              <a:t> Lo invito para que juntos lo estudiemos.</a:t>
            </a:r>
          </a:p>
        </p:txBody>
      </p:sp>
    </p:spTree>
    <p:extLst>
      <p:ext uri="{BB962C8B-B14F-4D97-AF65-F5344CB8AC3E}">
        <p14:creationId xmlns:p14="http://schemas.microsoft.com/office/powerpoint/2010/main" val="315183588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TotalTime>
  <Words>1357</Words>
  <Application>Microsoft Office PowerPoint</Application>
  <PresentationFormat>Presentación en pantalla (4:3)</PresentationFormat>
  <Paragraphs>54</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Y los bendijo dios: Clase 16</vt:lpstr>
      <vt:lpstr>La elección de los verdaderos amigos</vt:lpstr>
      <vt:lpstr>Presentación de PowerPoint</vt:lpstr>
      <vt:lpstr>¿Cómo funciona la presión del grupo?</vt:lpstr>
      <vt:lpstr>Los lasos de amistad entre los jóvenes es muy fuerte ya que fuimos creados para ser saciables</vt:lpstr>
      <vt:lpstr>Presentación de PowerPoint</vt:lpstr>
      <vt:lpstr>Presentación de PowerPoint</vt:lpstr>
      <vt:lpstr>Dime con quien andas y te diré quien eres</vt:lpstr>
      <vt:lpstr>¿Qué es la amistad?</vt:lpstr>
      <vt:lpstr>Presentación de PowerPoint</vt:lpstr>
      <vt:lpstr>Presentación de PowerPoint</vt:lpstr>
      <vt:lpstr>Riesgos de una amistad peligrosa</vt:lpstr>
      <vt:lpstr>«Buenos»  y «malos» amigos</vt:lpstr>
      <vt:lpstr>Presentación de PowerPoint</vt:lpstr>
      <vt:lpstr>Algunos ejemplos de buena amistad </vt:lpstr>
      <vt:lpstr>El reino animal nos da lecciones de amistad</vt:lpstr>
      <vt:lpstr>Finalmente: E aquí unos consejos útiles para los padres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PROFESION PAPAS  : CLASE 16</dc:title>
  <dc:creator>FAMILIA FIERRO CH</dc:creator>
  <cp:lastModifiedBy>FAMILIA FIERRO CH</cp:lastModifiedBy>
  <cp:revision>50</cp:revision>
  <dcterms:created xsi:type="dcterms:W3CDTF">2013-09-03T13:12:31Z</dcterms:created>
  <dcterms:modified xsi:type="dcterms:W3CDTF">2013-09-19T12:36:40Z</dcterms:modified>
</cp:coreProperties>
</file>