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_rels/data1.xml.rels><?xml version="1.0" encoding="UTF-8" standalone="yes"?>
<Relationships xmlns="http://schemas.openxmlformats.org/package/2006/relationships"><Relationship Id="rId1" Type="http://schemas.openxmlformats.org/officeDocument/2006/relationships/image" Target="../media/image2.png"/></Relationships>
</file>

<file path=ppt/diagrams/_rels/data2.xml.rels><?xml version="1.0" encoding="UTF-8" standalone="yes"?>
<Relationships xmlns="http://schemas.openxmlformats.org/package/2006/relationships"><Relationship Id="rId1" Type="http://schemas.openxmlformats.org/officeDocument/2006/relationships/image" Target="../media/image3.png"/></Relationships>
</file>

<file path=ppt/diagrams/_rels/data3.xml.rels><?xml version="1.0" encoding="UTF-8" standalone="yes"?>
<Relationships xmlns="http://schemas.openxmlformats.org/package/2006/relationships"><Relationship Id="rId1" Type="http://schemas.openxmlformats.org/officeDocument/2006/relationships/image" Target="../media/image4.png"/></Relationships>
</file>

<file path=ppt/diagrams/_rels/data4.xml.rels><?xml version="1.0" encoding="UTF-8" standalone="yes"?>
<Relationships xmlns="http://schemas.openxmlformats.org/package/2006/relationships"><Relationship Id="rId1" Type="http://schemas.openxmlformats.org/officeDocument/2006/relationships/image" Target="../media/image5.png"/></Relationships>
</file>

<file path=ppt/diagrams/_rels/data5.xml.rels><?xml version="1.0" encoding="UTF-8" standalone="yes"?>
<Relationships xmlns="http://schemas.openxmlformats.org/package/2006/relationships"><Relationship Id="rId1" Type="http://schemas.openxmlformats.org/officeDocument/2006/relationships/image" Target="../media/image6.png"/></Relationships>
</file>

<file path=ppt/diagrams/_rels/data6.xml.rels><?xml version="1.0" encoding="UTF-8" standalone="yes"?>
<Relationships xmlns="http://schemas.openxmlformats.org/package/2006/relationships"><Relationship Id="rId1" Type="http://schemas.openxmlformats.org/officeDocument/2006/relationships/image" Target="../media/image7.png"/></Relationships>
</file>

<file path=ppt/diagrams/_rels/data7.xml.rels><?xml version="1.0" encoding="UTF-8" standalone="yes"?>
<Relationships xmlns="http://schemas.openxmlformats.org/package/2006/relationships"><Relationship Id="rId1" Type="http://schemas.openxmlformats.org/officeDocument/2006/relationships/image" Target="../media/image8.png"/></Relationships>
</file>

<file path=ppt/diagrams/_rels/data8.xml.rels><?xml version="1.0" encoding="UTF-8" standalone="yes"?>
<Relationships xmlns="http://schemas.openxmlformats.org/package/2006/relationships"><Relationship Id="rId1" Type="http://schemas.openxmlformats.org/officeDocument/2006/relationships/image" Target="../media/image13.png"/></Relationships>
</file>

<file path=ppt/diagrams/_rels/data9.xml.rels><?xml version="1.0" encoding="UTF-8" standalone="yes"?>
<Relationships xmlns="http://schemas.openxmlformats.org/package/2006/relationships"><Relationship Id="rId1" Type="http://schemas.openxmlformats.org/officeDocument/2006/relationships/image" Target="../media/image14.png"/></Relationships>
</file>

<file path=ppt/diagrams/_rels/data10.xml.rels><?xml version="1.0" encoding="UTF-8" standalone="yes"?>
<Relationships xmlns="http://schemas.openxmlformats.org/package/2006/relationships"><Relationship Id="rId1" Type="http://schemas.openxmlformats.org/officeDocument/2006/relationships/image" Target="../media/image15.png"/></Relationships>
</file>

<file path=ppt/diagrams/_rels/data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image" Target="../media/image16.png"/></Relationships>
</file>

<file path=ppt/diagrams/_rels/data12.xml.rels><?xml version="1.0" encoding="UTF-8" standalone="yes"?>
<Relationships xmlns="http://schemas.openxmlformats.org/package/2006/relationships"><Relationship Id="rId1" Type="http://schemas.openxmlformats.org/officeDocument/2006/relationships/image" Target="../media/image18.png"/></Relationships>
</file>

<file path=ppt/diagrams/_rels/data13.xml.rels><?xml version="1.0" encoding="UTF-8" standalone="yes"?>
<Relationships xmlns="http://schemas.openxmlformats.org/package/2006/relationships"><Relationship Id="rId1" Type="http://schemas.openxmlformats.org/officeDocument/2006/relationships/image" Target="../media/image19.png"/></Relationships>
</file>

<file path=ppt/diagrams/_rels/data14.xml.rels><?xml version="1.0" encoding="UTF-8" standalone="yes"?>
<Relationships xmlns="http://schemas.openxmlformats.org/package/2006/relationships"><Relationship Id="rId1" Type="http://schemas.openxmlformats.org/officeDocument/2006/relationships/image" Target="../media/image20.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xml.rels><?xml version="1.0" encoding="UTF-8" standalone="yes"?>
<Relationships xmlns="http://schemas.openxmlformats.org/package/2006/relationships"><Relationship Id="rId1" Type="http://schemas.openxmlformats.org/officeDocument/2006/relationships/image" Target="../media/image3.png"/></Relationships>
</file>

<file path=ppt/diagrams/_rels/drawing3.xml.rels><?xml version="1.0" encoding="UTF-8" standalone="yes"?>
<Relationships xmlns="http://schemas.openxmlformats.org/package/2006/relationships"><Relationship Id="rId1" Type="http://schemas.openxmlformats.org/officeDocument/2006/relationships/image" Target="../media/image4.png"/></Relationships>
</file>

<file path=ppt/diagrams/_rels/drawing4.xml.rels><?xml version="1.0" encoding="UTF-8" standalone="yes"?>
<Relationships xmlns="http://schemas.openxmlformats.org/package/2006/relationships"><Relationship Id="rId1" Type="http://schemas.openxmlformats.org/officeDocument/2006/relationships/image" Target="../media/image5.png"/></Relationships>
</file>

<file path=ppt/diagrams/_rels/drawing5.xml.rels><?xml version="1.0" encoding="UTF-8" standalone="yes"?>
<Relationships xmlns="http://schemas.openxmlformats.org/package/2006/relationships"><Relationship Id="rId1" Type="http://schemas.openxmlformats.org/officeDocument/2006/relationships/image" Target="../media/image6.png"/></Relationships>
</file>

<file path=ppt/diagrams/_rels/drawing6.xml.rels><?xml version="1.0" encoding="UTF-8" standalone="yes"?>
<Relationships xmlns="http://schemas.openxmlformats.org/package/2006/relationships"><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66B502-8949-4C1F-BAA8-C81A36239CF4}"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5C5FED02-428E-494D-BC69-84DD73199C4D}">
      <dgm:prSet/>
      <dgm:spPr/>
      <dgm:t>
        <a:bodyPr/>
        <a:lstStyle/>
        <a:p>
          <a:pPr rtl="0"/>
          <a:r>
            <a:rPr lang="es-CO" dirty="0" smtClean="0"/>
            <a:t>En el tema anterior definimos amistad como una relación entre iguales, en la que ambas partes podían contar con el otro en las buenas y en las malas. Sin embargo, los jóvenes actuales han ampliado los términos de la definición, que ahora puede incluir múltiples tipos de relaciones en las que tienden a borrarse las antiguas fronteras con los vínculos amorosos.</a:t>
          </a:r>
          <a:endParaRPr lang="es-CO" dirty="0"/>
        </a:p>
      </dgm:t>
    </dgm:pt>
    <dgm:pt modelId="{D9D1A63C-868F-4825-AE50-76A62829EF72}" type="parTrans" cxnId="{65F0FE18-EF15-43A8-8FBF-65D9008880A6}">
      <dgm:prSet/>
      <dgm:spPr/>
      <dgm:t>
        <a:bodyPr/>
        <a:lstStyle/>
        <a:p>
          <a:endParaRPr lang="es-CO"/>
        </a:p>
      </dgm:t>
    </dgm:pt>
    <dgm:pt modelId="{8278BD6C-4CAE-471B-A190-11FC41E9E23A}" type="sibTrans" cxnId="{65F0FE18-EF15-43A8-8FBF-65D9008880A6}">
      <dgm:prSet/>
      <dgm:spPr/>
      <dgm:t>
        <a:bodyPr/>
        <a:lstStyle/>
        <a:p>
          <a:endParaRPr lang="es-CO"/>
        </a:p>
      </dgm:t>
    </dgm:pt>
    <dgm:pt modelId="{0AD99B0E-4BA2-4F80-A15F-3B87052A729E}">
      <dgm:prSet/>
      <dgm:spPr/>
      <dgm:t>
        <a:bodyPr/>
        <a:lstStyle/>
        <a:p>
          <a:pPr rtl="0"/>
          <a:r>
            <a:rPr lang="es-CO" dirty="0" smtClean="0"/>
            <a:t>Estos últimos suelen ser más demandantes en lo que se refiere a expresiones de afecto al otro, construcción de espacios comunes en el futuro y, hasta cierto punto, sentimientos de «posesión» y «exclusividad».</a:t>
          </a:r>
          <a:endParaRPr lang="es-CO" dirty="0"/>
        </a:p>
      </dgm:t>
    </dgm:pt>
    <dgm:pt modelId="{5D142EAB-0FE8-45B1-9FDF-ECE29B342915}" type="parTrans" cxnId="{3B34605E-2649-4BC8-9F72-9A6EDACDD26A}">
      <dgm:prSet/>
      <dgm:spPr/>
      <dgm:t>
        <a:bodyPr/>
        <a:lstStyle/>
        <a:p>
          <a:endParaRPr lang="es-CO"/>
        </a:p>
      </dgm:t>
    </dgm:pt>
    <dgm:pt modelId="{D0BE95BD-B791-4F12-994D-A2812553FB5E}" type="sibTrans" cxnId="{3B34605E-2649-4BC8-9F72-9A6EDACDD26A}">
      <dgm:prSet/>
      <dgm:spPr/>
      <dgm:t>
        <a:bodyPr/>
        <a:lstStyle/>
        <a:p>
          <a:endParaRPr lang="es-CO"/>
        </a:p>
      </dgm:t>
    </dgm:pt>
    <dgm:pt modelId="{E3E26510-2AED-4879-B5EE-856E6FD1EF92}" type="pres">
      <dgm:prSet presAssocID="{5C66B502-8949-4C1F-BAA8-C81A36239CF4}" presName="Name0" presStyleCnt="0">
        <dgm:presLayoutVars>
          <dgm:chMax val="7"/>
          <dgm:dir/>
          <dgm:animLvl val="lvl"/>
          <dgm:resizeHandles val="exact"/>
        </dgm:presLayoutVars>
      </dgm:prSet>
      <dgm:spPr/>
      <dgm:t>
        <a:bodyPr/>
        <a:lstStyle/>
        <a:p>
          <a:endParaRPr lang="es-CO"/>
        </a:p>
      </dgm:t>
    </dgm:pt>
    <dgm:pt modelId="{E3A95190-12D1-483A-91DF-C68785E2A01D}" type="pres">
      <dgm:prSet presAssocID="{5C5FED02-428E-494D-BC69-84DD73199C4D}" presName="circle1" presStyleLbl="node1" presStyleIdx="0" presStyleCnt="1"/>
      <dgm:spPr>
        <a:blipFill rotWithShape="0">
          <a:blip xmlns:r="http://schemas.openxmlformats.org/officeDocument/2006/relationships" r:embed="rId1"/>
          <a:stretch>
            <a:fillRect/>
          </a:stretch>
        </a:blipFill>
      </dgm:spPr>
    </dgm:pt>
    <dgm:pt modelId="{F4101C03-3D07-4EE2-95D7-A3D56E06D7C0}" type="pres">
      <dgm:prSet presAssocID="{5C5FED02-428E-494D-BC69-84DD73199C4D}" presName="space" presStyleCnt="0"/>
      <dgm:spPr/>
    </dgm:pt>
    <dgm:pt modelId="{E5C1C98E-BF52-445F-917E-4472E28F1ED4}" type="pres">
      <dgm:prSet presAssocID="{5C5FED02-428E-494D-BC69-84DD73199C4D}" presName="rect1" presStyleLbl="alignAcc1" presStyleIdx="0" presStyleCnt="1"/>
      <dgm:spPr/>
      <dgm:t>
        <a:bodyPr/>
        <a:lstStyle/>
        <a:p>
          <a:endParaRPr lang="es-CO"/>
        </a:p>
      </dgm:t>
    </dgm:pt>
    <dgm:pt modelId="{12B945B7-5777-4EF6-B591-69CB44755762}" type="pres">
      <dgm:prSet presAssocID="{5C5FED02-428E-494D-BC69-84DD73199C4D}" presName="rect1ParTx" presStyleLbl="alignAcc1" presStyleIdx="0" presStyleCnt="1">
        <dgm:presLayoutVars>
          <dgm:chMax val="1"/>
          <dgm:bulletEnabled val="1"/>
        </dgm:presLayoutVars>
      </dgm:prSet>
      <dgm:spPr/>
      <dgm:t>
        <a:bodyPr/>
        <a:lstStyle/>
        <a:p>
          <a:endParaRPr lang="es-CO"/>
        </a:p>
      </dgm:t>
    </dgm:pt>
    <dgm:pt modelId="{39C5E709-880F-4A6C-92B6-33927B9491DC}" type="pres">
      <dgm:prSet presAssocID="{5C5FED02-428E-494D-BC69-84DD73199C4D}" presName="rect1ChTx" presStyleLbl="alignAcc1" presStyleIdx="0" presStyleCnt="1">
        <dgm:presLayoutVars>
          <dgm:bulletEnabled val="1"/>
        </dgm:presLayoutVars>
      </dgm:prSet>
      <dgm:spPr/>
      <dgm:t>
        <a:bodyPr/>
        <a:lstStyle/>
        <a:p>
          <a:endParaRPr lang="es-CO"/>
        </a:p>
      </dgm:t>
    </dgm:pt>
  </dgm:ptLst>
  <dgm:cxnLst>
    <dgm:cxn modelId="{3B34605E-2649-4BC8-9F72-9A6EDACDD26A}" srcId="{5C5FED02-428E-494D-BC69-84DD73199C4D}" destId="{0AD99B0E-4BA2-4F80-A15F-3B87052A729E}" srcOrd="0" destOrd="0" parTransId="{5D142EAB-0FE8-45B1-9FDF-ECE29B342915}" sibTransId="{D0BE95BD-B791-4F12-994D-A2812553FB5E}"/>
    <dgm:cxn modelId="{150B6A84-0727-4A8B-926E-7350AC09F774}" type="presOf" srcId="{5C5FED02-428E-494D-BC69-84DD73199C4D}" destId="{12B945B7-5777-4EF6-B591-69CB44755762}" srcOrd="1" destOrd="0" presId="urn:microsoft.com/office/officeart/2005/8/layout/target3"/>
    <dgm:cxn modelId="{7AF8B759-5EE3-4F08-9060-B682642263A1}" type="presOf" srcId="{5C5FED02-428E-494D-BC69-84DD73199C4D}" destId="{E5C1C98E-BF52-445F-917E-4472E28F1ED4}" srcOrd="0" destOrd="0" presId="urn:microsoft.com/office/officeart/2005/8/layout/target3"/>
    <dgm:cxn modelId="{3ECD5AC0-FC8B-4D7E-AE5D-956240565060}" type="presOf" srcId="{5C66B502-8949-4C1F-BAA8-C81A36239CF4}" destId="{E3E26510-2AED-4879-B5EE-856E6FD1EF92}" srcOrd="0" destOrd="0" presId="urn:microsoft.com/office/officeart/2005/8/layout/target3"/>
    <dgm:cxn modelId="{65F0FE18-EF15-43A8-8FBF-65D9008880A6}" srcId="{5C66B502-8949-4C1F-BAA8-C81A36239CF4}" destId="{5C5FED02-428E-494D-BC69-84DD73199C4D}" srcOrd="0" destOrd="0" parTransId="{D9D1A63C-868F-4825-AE50-76A62829EF72}" sibTransId="{8278BD6C-4CAE-471B-A190-11FC41E9E23A}"/>
    <dgm:cxn modelId="{99E58878-4697-444E-940E-9F834473749C}" type="presOf" srcId="{0AD99B0E-4BA2-4F80-A15F-3B87052A729E}" destId="{39C5E709-880F-4A6C-92B6-33927B9491DC}" srcOrd="0" destOrd="0" presId="urn:microsoft.com/office/officeart/2005/8/layout/target3"/>
    <dgm:cxn modelId="{B77F4DAA-3DBD-46B1-818C-D761E402160B}" type="presParOf" srcId="{E3E26510-2AED-4879-B5EE-856E6FD1EF92}" destId="{E3A95190-12D1-483A-91DF-C68785E2A01D}" srcOrd="0" destOrd="0" presId="urn:microsoft.com/office/officeart/2005/8/layout/target3"/>
    <dgm:cxn modelId="{08136A24-2CE5-493C-8126-955AA3585469}" type="presParOf" srcId="{E3E26510-2AED-4879-B5EE-856E6FD1EF92}" destId="{F4101C03-3D07-4EE2-95D7-A3D56E06D7C0}" srcOrd="1" destOrd="0" presId="urn:microsoft.com/office/officeart/2005/8/layout/target3"/>
    <dgm:cxn modelId="{B00F6B92-B85A-4EC2-A616-EF126FD1F4DA}" type="presParOf" srcId="{E3E26510-2AED-4879-B5EE-856E6FD1EF92}" destId="{E5C1C98E-BF52-445F-917E-4472E28F1ED4}" srcOrd="2" destOrd="0" presId="urn:microsoft.com/office/officeart/2005/8/layout/target3"/>
    <dgm:cxn modelId="{5A8FC6AC-E0DD-4651-9A05-C1883CA0EBD7}" type="presParOf" srcId="{E3E26510-2AED-4879-B5EE-856E6FD1EF92}" destId="{12B945B7-5777-4EF6-B591-69CB44755762}" srcOrd="3" destOrd="0" presId="urn:microsoft.com/office/officeart/2005/8/layout/target3"/>
    <dgm:cxn modelId="{4FCABB2C-C9AA-43C7-82CE-F396789284DC}" type="presParOf" srcId="{E3E26510-2AED-4879-B5EE-856E6FD1EF92}" destId="{39C5E709-880F-4A6C-92B6-33927B9491DC}"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BDBE12-E9B1-4DC5-B8FB-35BF14CBFCD6}"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E235F3D1-4F8E-4A2A-8759-1ED669429446}">
      <dgm:prSet custT="1"/>
      <dgm:spPr/>
      <dgm:t>
        <a:bodyPr/>
        <a:lstStyle/>
        <a:p>
          <a:pPr rtl="0"/>
          <a:r>
            <a:rPr lang="es-CO" sz="2000" b="1" i="1" dirty="0" smtClean="0">
              <a:solidFill>
                <a:srgbClr val="FF0000"/>
              </a:solidFill>
            </a:rPr>
            <a:t>Veamos algunos ejemplos de relaciones que se dan hoy entre adolescentes.</a:t>
          </a:r>
          <a:endParaRPr lang="es-CO" sz="2000" b="1" i="1" dirty="0">
            <a:solidFill>
              <a:srgbClr val="FF0000"/>
            </a:solidFill>
          </a:endParaRPr>
        </a:p>
      </dgm:t>
    </dgm:pt>
    <dgm:pt modelId="{C92145EF-3D87-4EC8-AFA3-4B8EC3622AF7}" type="parTrans" cxnId="{174919BF-E4DF-4ADD-B957-D7F5BE40614F}">
      <dgm:prSet/>
      <dgm:spPr/>
      <dgm:t>
        <a:bodyPr/>
        <a:lstStyle/>
        <a:p>
          <a:endParaRPr lang="es-CO"/>
        </a:p>
      </dgm:t>
    </dgm:pt>
    <dgm:pt modelId="{0FF9ABBD-7C0D-416B-AC14-A66F2D041CD4}" type="sibTrans" cxnId="{174919BF-E4DF-4ADD-B957-D7F5BE40614F}">
      <dgm:prSet/>
      <dgm:spPr/>
      <dgm:t>
        <a:bodyPr/>
        <a:lstStyle/>
        <a:p>
          <a:endParaRPr lang="es-CO"/>
        </a:p>
      </dgm:t>
    </dgm:pt>
    <dgm:pt modelId="{5680D183-C0B9-4132-A34A-55C166D43B7D}">
      <dgm:prSet custT="1"/>
      <dgm:spPr/>
      <dgm:t>
        <a:bodyPr/>
        <a:lstStyle/>
        <a:p>
          <a:pPr rtl="0"/>
          <a:r>
            <a:rPr lang="es-CO" sz="1800" b="1" dirty="0" smtClean="0"/>
            <a:t>Mejores amigo (a)s: </a:t>
          </a:r>
          <a:r>
            <a:rPr lang="es-CO" sz="1700" dirty="0" smtClean="0"/>
            <a:t>Pueden darse entre personas del mismo sexo o no, pero generalmente lo son. Hay un fuerte vínculo afectivo, interés por compartir tiempo y actividades juntos, complicidad, confianza, inclinación por las confidencias, solidaridad y por lo menos un cierto grado de incondicionalidad.</a:t>
          </a:r>
          <a:endParaRPr lang="es-CO" sz="1700" dirty="0"/>
        </a:p>
      </dgm:t>
    </dgm:pt>
    <dgm:pt modelId="{2D1870C0-6453-4844-B3F8-3CEC7BA3C8CA}" type="parTrans" cxnId="{9A3C687C-1368-4E7A-9A10-F7CABAE32D8C}">
      <dgm:prSet/>
      <dgm:spPr/>
      <dgm:t>
        <a:bodyPr/>
        <a:lstStyle/>
        <a:p>
          <a:endParaRPr lang="es-CO"/>
        </a:p>
      </dgm:t>
    </dgm:pt>
    <dgm:pt modelId="{A8A9B2D5-6DBF-4D9F-A073-235EC577F4BC}" type="sibTrans" cxnId="{9A3C687C-1368-4E7A-9A10-F7CABAE32D8C}">
      <dgm:prSet/>
      <dgm:spPr/>
      <dgm:t>
        <a:bodyPr/>
        <a:lstStyle/>
        <a:p>
          <a:endParaRPr lang="es-CO"/>
        </a:p>
      </dgm:t>
    </dgm:pt>
    <dgm:pt modelId="{1E60AAE3-6EE8-4CE6-A097-4AA5C98EE549}">
      <dgm:prSet custT="1"/>
      <dgm:spPr/>
      <dgm:t>
        <a:bodyPr/>
        <a:lstStyle/>
        <a:p>
          <a:pPr rtl="0"/>
          <a:r>
            <a:rPr lang="es-CO" sz="1600" dirty="0" smtClean="0"/>
            <a:t>Estas relaciones pueden durar muchos años y cuando se rompen generalmente producen un duelo similar al de la terminación de un noviazgo. Una variante en esta época es que una persona puede tener múltiples mejores amigos, con cada uno de los cuales comparte cosas diferentes (un deporte, gustos, etc).</a:t>
          </a:r>
          <a:endParaRPr lang="es-CO" sz="1600" dirty="0"/>
        </a:p>
      </dgm:t>
    </dgm:pt>
    <dgm:pt modelId="{5E3782F5-5DEA-4D51-B6E6-B93A3D6D2364}" type="parTrans" cxnId="{6340562A-7B5E-429C-8FA0-AC5F6FBED980}">
      <dgm:prSet/>
      <dgm:spPr/>
      <dgm:t>
        <a:bodyPr/>
        <a:lstStyle/>
        <a:p>
          <a:endParaRPr lang="es-CO"/>
        </a:p>
      </dgm:t>
    </dgm:pt>
    <dgm:pt modelId="{EE7DE3F8-9F2A-4F39-86F7-BD63C6064C20}" type="sibTrans" cxnId="{6340562A-7B5E-429C-8FA0-AC5F6FBED980}">
      <dgm:prSet/>
      <dgm:spPr/>
      <dgm:t>
        <a:bodyPr/>
        <a:lstStyle/>
        <a:p>
          <a:endParaRPr lang="es-CO"/>
        </a:p>
      </dgm:t>
    </dgm:pt>
    <dgm:pt modelId="{C4E4293C-0E03-4F37-93E2-F933E48EFEE3}" type="pres">
      <dgm:prSet presAssocID="{E1BDBE12-E9B1-4DC5-B8FB-35BF14CBFCD6}" presName="Name0" presStyleCnt="0">
        <dgm:presLayoutVars>
          <dgm:chMax val="7"/>
          <dgm:dir/>
          <dgm:animLvl val="lvl"/>
          <dgm:resizeHandles val="exact"/>
        </dgm:presLayoutVars>
      </dgm:prSet>
      <dgm:spPr/>
      <dgm:t>
        <a:bodyPr/>
        <a:lstStyle/>
        <a:p>
          <a:endParaRPr lang="es-CO"/>
        </a:p>
      </dgm:t>
    </dgm:pt>
    <dgm:pt modelId="{86BA2038-6120-4A27-A7BB-7AFE6C670E33}" type="pres">
      <dgm:prSet presAssocID="{E235F3D1-4F8E-4A2A-8759-1ED669429446}" presName="circle1" presStyleLbl="node1" presStyleIdx="0" presStyleCnt="2"/>
      <dgm:spPr>
        <a:blipFill rotWithShape="0">
          <a:blip xmlns:r="http://schemas.openxmlformats.org/officeDocument/2006/relationships" r:embed="rId1"/>
          <a:stretch>
            <a:fillRect/>
          </a:stretch>
        </a:blipFill>
      </dgm:spPr>
    </dgm:pt>
    <dgm:pt modelId="{3D968D9A-27F5-4F60-8E30-1A759D2618A9}" type="pres">
      <dgm:prSet presAssocID="{E235F3D1-4F8E-4A2A-8759-1ED669429446}" presName="space" presStyleCnt="0"/>
      <dgm:spPr/>
    </dgm:pt>
    <dgm:pt modelId="{6FCD2919-0592-4EE6-8C86-B8E99DC54742}" type="pres">
      <dgm:prSet presAssocID="{E235F3D1-4F8E-4A2A-8759-1ED669429446}" presName="rect1" presStyleLbl="alignAcc1" presStyleIdx="0" presStyleCnt="2"/>
      <dgm:spPr/>
      <dgm:t>
        <a:bodyPr/>
        <a:lstStyle/>
        <a:p>
          <a:endParaRPr lang="es-CO"/>
        </a:p>
      </dgm:t>
    </dgm:pt>
    <dgm:pt modelId="{010186EB-EB43-47EE-BC5D-EBA89E8669D6}" type="pres">
      <dgm:prSet presAssocID="{5680D183-C0B9-4132-A34A-55C166D43B7D}" presName="vertSpace2" presStyleLbl="node1" presStyleIdx="0" presStyleCnt="2"/>
      <dgm:spPr/>
    </dgm:pt>
    <dgm:pt modelId="{9F84DA83-5C6F-4D5E-93BF-CCC9EE2B1141}" type="pres">
      <dgm:prSet presAssocID="{5680D183-C0B9-4132-A34A-55C166D43B7D}" presName="circle2" presStyleLbl="node1" presStyleIdx="1" presStyleCnt="2" custScaleX="1852"/>
      <dgm:spPr/>
    </dgm:pt>
    <dgm:pt modelId="{33CE2E29-906B-4A50-8495-C74E1AF08873}" type="pres">
      <dgm:prSet presAssocID="{5680D183-C0B9-4132-A34A-55C166D43B7D}" presName="rect2" presStyleLbl="alignAcc1" presStyleIdx="1" presStyleCnt="2" custScaleY="139997"/>
      <dgm:spPr/>
      <dgm:t>
        <a:bodyPr/>
        <a:lstStyle/>
        <a:p>
          <a:endParaRPr lang="es-CO"/>
        </a:p>
      </dgm:t>
    </dgm:pt>
    <dgm:pt modelId="{92901CCF-1410-4824-B3C1-C6F25BDB08EC}" type="pres">
      <dgm:prSet presAssocID="{E235F3D1-4F8E-4A2A-8759-1ED669429446}" presName="rect1ParTx" presStyleLbl="alignAcc1" presStyleIdx="1" presStyleCnt="2">
        <dgm:presLayoutVars>
          <dgm:chMax val="1"/>
          <dgm:bulletEnabled val="1"/>
        </dgm:presLayoutVars>
      </dgm:prSet>
      <dgm:spPr/>
      <dgm:t>
        <a:bodyPr/>
        <a:lstStyle/>
        <a:p>
          <a:endParaRPr lang="es-CO"/>
        </a:p>
      </dgm:t>
    </dgm:pt>
    <dgm:pt modelId="{51FB04C8-7D2C-436F-A814-9E3BCE3CA848}" type="pres">
      <dgm:prSet presAssocID="{E235F3D1-4F8E-4A2A-8759-1ED669429446}" presName="rect1ChTx" presStyleLbl="alignAcc1" presStyleIdx="1" presStyleCnt="2">
        <dgm:presLayoutVars>
          <dgm:bulletEnabled val="1"/>
        </dgm:presLayoutVars>
      </dgm:prSet>
      <dgm:spPr/>
    </dgm:pt>
    <dgm:pt modelId="{68D0FA4C-5EA3-4F64-BF7F-7AEC41D7D12C}" type="pres">
      <dgm:prSet presAssocID="{5680D183-C0B9-4132-A34A-55C166D43B7D}" presName="rect2ParTx" presStyleLbl="alignAcc1" presStyleIdx="1" presStyleCnt="2">
        <dgm:presLayoutVars>
          <dgm:chMax val="1"/>
          <dgm:bulletEnabled val="1"/>
        </dgm:presLayoutVars>
      </dgm:prSet>
      <dgm:spPr/>
      <dgm:t>
        <a:bodyPr/>
        <a:lstStyle/>
        <a:p>
          <a:endParaRPr lang="es-CO"/>
        </a:p>
      </dgm:t>
    </dgm:pt>
    <dgm:pt modelId="{72F9E3E3-44A3-4FED-9A96-A2F2191D6BD9}" type="pres">
      <dgm:prSet presAssocID="{5680D183-C0B9-4132-A34A-55C166D43B7D}" presName="rect2ChTx" presStyleLbl="alignAcc1" presStyleIdx="1" presStyleCnt="2">
        <dgm:presLayoutVars>
          <dgm:bulletEnabled val="1"/>
        </dgm:presLayoutVars>
      </dgm:prSet>
      <dgm:spPr/>
      <dgm:t>
        <a:bodyPr/>
        <a:lstStyle/>
        <a:p>
          <a:endParaRPr lang="es-CO"/>
        </a:p>
      </dgm:t>
    </dgm:pt>
  </dgm:ptLst>
  <dgm:cxnLst>
    <dgm:cxn modelId="{352875CA-38A0-48CC-8C6B-2536E8AFC71D}" type="presOf" srcId="{5680D183-C0B9-4132-A34A-55C166D43B7D}" destId="{33CE2E29-906B-4A50-8495-C74E1AF08873}" srcOrd="0" destOrd="0" presId="urn:microsoft.com/office/officeart/2005/8/layout/target3"/>
    <dgm:cxn modelId="{C3EF1FA1-02EB-4627-93E5-0BAB64010D1B}" type="presOf" srcId="{E235F3D1-4F8E-4A2A-8759-1ED669429446}" destId="{6FCD2919-0592-4EE6-8C86-B8E99DC54742}" srcOrd="0" destOrd="0" presId="urn:microsoft.com/office/officeart/2005/8/layout/target3"/>
    <dgm:cxn modelId="{A455A36F-C461-4B0B-807D-C1BB0CF2829B}" type="presOf" srcId="{E1BDBE12-E9B1-4DC5-B8FB-35BF14CBFCD6}" destId="{C4E4293C-0E03-4F37-93E2-F933E48EFEE3}" srcOrd="0" destOrd="0" presId="urn:microsoft.com/office/officeart/2005/8/layout/target3"/>
    <dgm:cxn modelId="{D267012C-EBAA-4AE9-BBE8-689D58891D1F}" type="presOf" srcId="{E235F3D1-4F8E-4A2A-8759-1ED669429446}" destId="{92901CCF-1410-4824-B3C1-C6F25BDB08EC}" srcOrd="1" destOrd="0" presId="urn:microsoft.com/office/officeart/2005/8/layout/target3"/>
    <dgm:cxn modelId="{6340562A-7B5E-429C-8FA0-AC5F6FBED980}" srcId="{5680D183-C0B9-4132-A34A-55C166D43B7D}" destId="{1E60AAE3-6EE8-4CE6-A097-4AA5C98EE549}" srcOrd="0" destOrd="0" parTransId="{5E3782F5-5DEA-4D51-B6E6-B93A3D6D2364}" sibTransId="{EE7DE3F8-9F2A-4F39-86F7-BD63C6064C20}"/>
    <dgm:cxn modelId="{AD547361-91D2-4904-B1E4-D3F95F1F9EA3}" type="presOf" srcId="{5680D183-C0B9-4132-A34A-55C166D43B7D}" destId="{68D0FA4C-5EA3-4F64-BF7F-7AEC41D7D12C}" srcOrd="1" destOrd="0" presId="urn:microsoft.com/office/officeart/2005/8/layout/target3"/>
    <dgm:cxn modelId="{174919BF-E4DF-4ADD-B957-D7F5BE40614F}" srcId="{E1BDBE12-E9B1-4DC5-B8FB-35BF14CBFCD6}" destId="{E235F3D1-4F8E-4A2A-8759-1ED669429446}" srcOrd="0" destOrd="0" parTransId="{C92145EF-3D87-4EC8-AFA3-4B8EC3622AF7}" sibTransId="{0FF9ABBD-7C0D-416B-AC14-A66F2D041CD4}"/>
    <dgm:cxn modelId="{83F545CB-B794-48B4-87C8-85F8FB845379}" type="presOf" srcId="{1E60AAE3-6EE8-4CE6-A097-4AA5C98EE549}" destId="{72F9E3E3-44A3-4FED-9A96-A2F2191D6BD9}" srcOrd="0" destOrd="0" presId="urn:microsoft.com/office/officeart/2005/8/layout/target3"/>
    <dgm:cxn modelId="{9A3C687C-1368-4E7A-9A10-F7CABAE32D8C}" srcId="{E1BDBE12-E9B1-4DC5-B8FB-35BF14CBFCD6}" destId="{5680D183-C0B9-4132-A34A-55C166D43B7D}" srcOrd="1" destOrd="0" parTransId="{2D1870C0-6453-4844-B3F8-3CEC7BA3C8CA}" sibTransId="{A8A9B2D5-6DBF-4D9F-A073-235EC577F4BC}"/>
    <dgm:cxn modelId="{B1A09B8F-CABE-48EA-BC65-A8550CD8BD7D}" type="presParOf" srcId="{C4E4293C-0E03-4F37-93E2-F933E48EFEE3}" destId="{86BA2038-6120-4A27-A7BB-7AFE6C670E33}" srcOrd="0" destOrd="0" presId="urn:microsoft.com/office/officeart/2005/8/layout/target3"/>
    <dgm:cxn modelId="{FF3BB67C-6FCC-4A11-BBC4-879E6B0936CC}" type="presParOf" srcId="{C4E4293C-0E03-4F37-93E2-F933E48EFEE3}" destId="{3D968D9A-27F5-4F60-8E30-1A759D2618A9}" srcOrd="1" destOrd="0" presId="urn:microsoft.com/office/officeart/2005/8/layout/target3"/>
    <dgm:cxn modelId="{A32AE080-18CA-496F-A492-FB69E7DE507C}" type="presParOf" srcId="{C4E4293C-0E03-4F37-93E2-F933E48EFEE3}" destId="{6FCD2919-0592-4EE6-8C86-B8E99DC54742}" srcOrd="2" destOrd="0" presId="urn:microsoft.com/office/officeart/2005/8/layout/target3"/>
    <dgm:cxn modelId="{80743ED2-49E5-45A8-88F4-88671C46819F}" type="presParOf" srcId="{C4E4293C-0E03-4F37-93E2-F933E48EFEE3}" destId="{010186EB-EB43-47EE-BC5D-EBA89E8669D6}" srcOrd="3" destOrd="0" presId="urn:microsoft.com/office/officeart/2005/8/layout/target3"/>
    <dgm:cxn modelId="{0488F3F1-6B7E-48EC-831E-D7CA41CAD29A}" type="presParOf" srcId="{C4E4293C-0E03-4F37-93E2-F933E48EFEE3}" destId="{9F84DA83-5C6F-4D5E-93BF-CCC9EE2B1141}" srcOrd="4" destOrd="0" presId="urn:microsoft.com/office/officeart/2005/8/layout/target3"/>
    <dgm:cxn modelId="{CFF89C1D-5E1F-473B-8A52-15AA28B7F462}" type="presParOf" srcId="{C4E4293C-0E03-4F37-93E2-F933E48EFEE3}" destId="{33CE2E29-906B-4A50-8495-C74E1AF08873}" srcOrd="5" destOrd="0" presId="urn:microsoft.com/office/officeart/2005/8/layout/target3"/>
    <dgm:cxn modelId="{462A5E8B-8FF2-4322-9C37-84AFA1288689}" type="presParOf" srcId="{C4E4293C-0E03-4F37-93E2-F933E48EFEE3}" destId="{92901CCF-1410-4824-B3C1-C6F25BDB08EC}" srcOrd="6" destOrd="0" presId="urn:microsoft.com/office/officeart/2005/8/layout/target3"/>
    <dgm:cxn modelId="{386396F0-6A41-4DF6-A4AA-4BD8E4911650}" type="presParOf" srcId="{C4E4293C-0E03-4F37-93E2-F933E48EFEE3}" destId="{51FB04C8-7D2C-436F-A814-9E3BCE3CA848}" srcOrd="7" destOrd="0" presId="urn:microsoft.com/office/officeart/2005/8/layout/target3"/>
    <dgm:cxn modelId="{F2130079-7DCC-4671-A663-D9ED3DA032A6}" type="presParOf" srcId="{C4E4293C-0E03-4F37-93E2-F933E48EFEE3}" destId="{68D0FA4C-5EA3-4F64-BF7F-7AEC41D7D12C}" srcOrd="8" destOrd="0" presId="urn:microsoft.com/office/officeart/2005/8/layout/target3"/>
    <dgm:cxn modelId="{B2BDB858-C816-4C53-B773-22CE4D206B9D}" type="presParOf" srcId="{C4E4293C-0E03-4F37-93E2-F933E48EFEE3}" destId="{72F9E3E3-44A3-4FED-9A96-A2F2191D6BD9}" srcOrd="9" destOrd="0" presId="urn:microsoft.com/office/officeart/2005/8/layout/target3"/>
  </dgm:cxnLst>
  <dgm:bg>
    <a:gradFill>
      <a:gsLst>
        <a:gs pos="0">
          <a:srgbClr val="D6B19C"/>
        </a:gs>
        <a:gs pos="30000">
          <a:srgbClr val="D49E6C"/>
        </a:gs>
        <a:gs pos="70000">
          <a:srgbClr val="A65528"/>
        </a:gs>
        <a:gs pos="100000">
          <a:srgbClr val="663012"/>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0FA172-B23C-4EAF-9A3F-62E1A072999B}"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6B2CD263-B6C3-460F-B51B-588E745BE407}">
      <dgm:prSet/>
      <dgm:spPr/>
      <dgm:t>
        <a:bodyPr/>
        <a:lstStyle/>
        <a:p>
          <a:pPr rtl="0"/>
          <a:r>
            <a:rPr lang="es-CO" b="1" dirty="0" smtClean="0"/>
            <a:t>Encuentado:</a:t>
          </a:r>
          <a:r>
            <a:rPr lang="es-CO" dirty="0" smtClean="0"/>
            <a:t>  es el joven que está iniciando una relación amorosa; todavía no hay ningún compromiso, pero se mantiene un respeto por la relación a pesar de que no sea algo serio u oficial.</a:t>
          </a:r>
          <a:endParaRPr lang="es-CO" dirty="0"/>
        </a:p>
      </dgm:t>
    </dgm:pt>
    <dgm:pt modelId="{2A789717-4033-42DB-8ABB-E2FBFFFFB997}" type="parTrans" cxnId="{CA37BD1D-CD4F-43D5-8EF1-866A0F84E5F4}">
      <dgm:prSet/>
      <dgm:spPr/>
      <dgm:t>
        <a:bodyPr/>
        <a:lstStyle/>
        <a:p>
          <a:endParaRPr lang="es-CO"/>
        </a:p>
      </dgm:t>
    </dgm:pt>
    <dgm:pt modelId="{C95D9095-8038-4C13-A5BA-D32C98985DCA}" type="sibTrans" cxnId="{CA37BD1D-CD4F-43D5-8EF1-866A0F84E5F4}">
      <dgm:prSet/>
      <dgm:spPr/>
      <dgm:t>
        <a:bodyPr/>
        <a:lstStyle/>
        <a:p>
          <a:endParaRPr lang="es-CO"/>
        </a:p>
      </dgm:t>
    </dgm:pt>
    <dgm:pt modelId="{6E74E1D3-DAE8-4493-A734-A499ACC315FC}">
      <dgm:prSet/>
      <dgm:spPr/>
      <dgm:t>
        <a:bodyPr/>
        <a:lstStyle/>
        <a:p>
          <a:pPr rtl="0"/>
          <a:r>
            <a:rPr lang="es-CO" dirty="0" smtClean="0"/>
            <a:t>Es una forma de darle nombre al interés especial que se ciento por alguien, con quien los vínculos son más tácitos (quiere decir: «la persona que es callada o habla poco» que explícitos. «Se aplica a la persona que expresa algo o se expresa de forma clara».</a:t>
          </a:r>
          <a:endParaRPr lang="es-CO" dirty="0"/>
        </a:p>
      </dgm:t>
    </dgm:pt>
    <dgm:pt modelId="{EF80C5AB-262D-47A3-8988-5F1C9647DE9B}" type="parTrans" cxnId="{553CD5B7-631A-4C37-A14B-C189D267973F}">
      <dgm:prSet/>
      <dgm:spPr/>
      <dgm:t>
        <a:bodyPr/>
        <a:lstStyle/>
        <a:p>
          <a:endParaRPr lang="es-CO"/>
        </a:p>
      </dgm:t>
    </dgm:pt>
    <dgm:pt modelId="{5761DEE0-879A-4ADD-9E2F-DC858888E1ED}" type="sibTrans" cxnId="{553CD5B7-631A-4C37-A14B-C189D267973F}">
      <dgm:prSet/>
      <dgm:spPr/>
      <dgm:t>
        <a:bodyPr/>
        <a:lstStyle/>
        <a:p>
          <a:endParaRPr lang="es-CO"/>
        </a:p>
      </dgm:t>
    </dgm:pt>
    <dgm:pt modelId="{67817604-7F7D-4E46-A2EF-11504DC0A466}" type="pres">
      <dgm:prSet presAssocID="{4B0FA172-B23C-4EAF-9A3F-62E1A072999B}" presName="Name0" presStyleCnt="0">
        <dgm:presLayoutVars>
          <dgm:chMax val="7"/>
          <dgm:dir/>
          <dgm:animLvl val="lvl"/>
          <dgm:resizeHandles val="exact"/>
        </dgm:presLayoutVars>
      </dgm:prSet>
      <dgm:spPr/>
      <dgm:t>
        <a:bodyPr/>
        <a:lstStyle/>
        <a:p>
          <a:endParaRPr lang="es-CO"/>
        </a:p>
      </dgm:t>
    </dgm:pt>
    <dgm:pt modelId="{A9AAA5EA-098A-456A-9AD8-DA3667AACF45}" type="pres">
      <dgm:prSet presAssocID="{6B2CD263-B6C3-460F-B51B-588E745BE407}" presName="circle1" presStyleLbl="node1" presStyleIdx="0" presStyleCnt="1"/>
      <dgm:spPr>
        <a:blipFill rotWithShape="0">
          <a:blip xmlns:r="http://schemas.openxmlformats.org/officeDocument/2006/relationships" r:embed="rId1"/>
          <a:stretch>
            <a:fillRect/>
          </a:stretch>
        </a:blipFill>
      </dgm:spPr>
    </dgm:pt>
    <dgm:pt modelId="{C6763E7B-1CA5-4A22-8210-7F453FDA97AE}" type="pres">
      <dgm:prSet presAssocID="{6B2CD263-B6C3-460F-B51B-588E745BE407}" presName="space" presStyleCnt="0"/>
      <dgm:spPr/>
    </dgm:pt>
    <dgm:pt modelId="{CF4542D4-9E06-43BB-814C-FFF24303A7BD}" type="pres">
      <dgm:prSet presAssocID="{6B2CD263-B6C3-460F-B51B-588E745BE407}" presName="rect1" presStyleLbl="alignAcc1" presStyleIdx="0" presStyleCnt="1"/>
      <dgm:spPr/>
      <dgm:t>
        <a:bodyPr/>
        <a:lstStyle/>
        <a:p>
          <a:endParaRPr lang="es-CO"/>
        </a:p>
      </dgm:t>
    </dgm:pt>
    <dgm:pt modelId="{F7E243AB-C8F0-4802-A1AF-CF174C38A73E}" type="pres">
      <dgm:prSet presAssocID="{6B2CD263-B6C3-460F-B51B-588E745BE407}" presName="rect1ParTx" presStyleLbl="alignAcc1" presStyleIdx="0" presStyleCnt="1">
        <dgm:presLayoutVars>
          <dgm:chMax val="1"/>
          <dgm:bulletEnabled val="1"/>
        </dgm:presLayoutVars>
      </dgm:prSet>
      <dgm:spPr/>
      <dgm:t>
        <a:bodyPr/>
        <a:lstStyle/>
        <a:p>
          <a:endParaRPr lang="es-CO"/>
        </a:p>
      </dgm:t>
    </dgm:pt>
    <dgm:pt modelId="{CDBD22DE-4135-4F8C-B051-A64AD9D95F2A}" type="pres">
      <dgm:prSet presAssocID="{6B2CD263-B6C3-460F-B51B-588E745BE407}" presName="rect1ChTx" presStyleLbl="alignAcc1" presStyleIdx="0" presStyleCnt="1">
        <dgm:presLayoutVars>
          <dgm:bulletEnabled val="1"/>
        </dgm:presLayoutVars>
      </dgm:prSet>
      <dgm:spPr/>
      <dgm:t>
        <a:bodyPr/>
        <a:lstStyle/>
        <a:p>
          <a:endParaRPr lang="es-CO"/>
        </a:p>
      </dgm:t>
    </dgm:pt>
  </dgm:ptLst>
  <dgm:cxnLst>
    <dgm:cxn modelId="{761B455F-2D39-4207-8AF6-493CC8BD77CC}" type="presOf" srcId="{6E74E1D3-DAE8-4493-A734-A499ACC315FC}" destId="{CDBD22DE-4135-4F8C-B051-A64AD9D95F2A}" srcOrd="0" destOrd="0" presId="urn:microsoft.com/office/officeart/2005/8/layout/target3"/>
    <dgm:cxn modelId="{CA37BD1D-CD4F-43D5-8EF1-866A0F84E5F4}" srcId="{4B0FA172-B23C-4EAF-9A3F-62E1A072999B}" destId="{6B2CD263-B6C3-460F-B51B-588E745BE407}" srcOrd="0" destOrd="0" parTransId="{2A789717-4033-42DB-8ABB-E2FBFFFFB997}" sibTransId="{C95D9095-8038-4C13-A5BA-D32C98985DCA}"/>
    <dgm:cxn modelId="{D3DE7BBE-8D2F-4E6A-8D34-F6E3965B7E08}" type="presOf" srcId="{6B2CD263-B6C3-460F-B51B-588E745BE407}" destId="{CF4542D4-9E06-43BB-814C-FFF24303A7BD}" srcOrd="0" destOrd="0" presId="urn:microsoft.com/office/officeart/2005/8/layout/target3"/>
    <dgm:cxn modelId="{1EB68A84-8931-4CFB-A3D9-7E0030781DF7}" type="presOf" srcId="{4B0FA172-B23C-4EAF-9A3F-62E1A072999B}" destId="{67817604-7F7D-4E46-A2EF-11504DC0A466}" srcOrd="0" destOrd="0" presId="urn:microsoft.com/office/officeart/2005/8/layout/target3"/>
    <dgm:cxn modelId="{5D0D7775-BCEF-4625-A414-E2FA7BD7F7A7}" type="presOf" srcId="{6B2CD263-B6C3-460F-B51B-588E745BE407}" destId="{F7E243AB-C8F0-4802-A1AF-CF174C38A73E}" srcOrd="1" destOrd="0" presId="urn:microsoft.com/office/officeart/2005/8/layout/target3"/>
    <dgm:cxn modelId="{553CD5B7-631A-4C37-A14B-C189D267973F}" srcId="{6B2CD263-B6C3-460F-B51B-588E745BE407}" destId="{6E74E1D3-DAE8-4493-A734-A499ACC315FC}" srcOrd="0" destOrd="0" parTransId="{EF80C5AB-262D-47A3-8988-5F1C9647DE9B}" sibTransId="{5761DEE0-879A-4ADD-9E2F-DC858888E1ED}"/>
    <dgm:cxn modelId="{4E560684-CCDE-4112-AC58-8FEF6572D2EA}" type="presParOf" srcId="{67817604-7F7D-4E46-A2EF-11504DC0A466}" destId="{A9AAA5EA-098A-456A-9AD8-DA3667AACF45}" srcOrd="0" destOrd="0" presId="urn:microsoft.com/office/officeart/2005/8/layout/target3"/>
    <dgm:cxn modelId="{EB434177-E8D0-4B82-B586-4DDA578093E4}" type="presParOf" srcId="{67817604-7F7D-4E46-A2EF-11504DC0A466}" destId="{C6763E7B-1CA5-4A22-8210-7F453FDA97AE}" srcOrd="1" destOrd="0" presId="urn:microsoft.com/office/officeart/2005/8/layout/target3"/>
    <dgm:cxn modelId="{B9404E72-1E26-465D-A767-7718084DC73E}" type="presParOf" srcId="{67817604-7F7D-4E46-A2EF-11504DC0A466}" destId="{CF4542D4-9E06-43BB-814C-FFF24303A7BD}" srcOrd="2" destOrd="0" presId="urn:microsoft.com/office/officeart/2005/8/layout/target3"/>
    <dgm:cxn modelId="{9F8DBD22-FF17-4ABA-96B1-E14D224169DD}" type="presParOf" srcId="{67817604-7F7D-4E46-A2EF-11504DC0A466}" destId="{F7E243AB-C8F0-4802-A1AF-CF174C38A73E}" srcOrd="3" destOrd="0" presId="urn:microsoft.com/office/officeart/2005/8/layout/target3"/>
    <dgm:cxn modelId="{932A8E2D-C018-4FC6-AF9A-17A71A10AF9E}" type="presParOf" srcId="{67817604-7F7D-4E46-A2EF-11504DC0A466}" destId="{CDBD22DE-4135-4F8C-B051-A64AD9D95F2A}" srcOrd="4" destOrd="0" presId="urn:microsoft.com/office/officeart/2005/8/layout/target3"/>
  </dgm:cxnLst>
  <dgm:bg>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5723649-7313-4BD0-B496-AF6C92D9A942}"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EE34413C-E066-4207-AA66-BBB393D4500B}">
      <dgm:prSet custT="1"/>
      <dgm:spPr/>
      <dgm:t>
        <a:bodyPr/>
        <a:lstStyle/>
        <a:p>
          <a:pPr rtl="0"/>
          <a:r>
            <a:rPr lang="es-CO" sz="2800" b="1" dirty="0" smtClean="0"/>
            <a:t>Amigovios o amigos con derechos (quiere decir: sin derecho a reclamar):</a:t>
          </a:r>
          <a:r>
            <a:rPr lang="es-CO" sz="2400" dirty="0" smtClean="0"/>
            <a:t> tienen todos los beneficios de ser novios, pero también las desventajas de ser sólo amigos. La idea central es que no hay mayor compromiso, ni obligaciones.</a:t>
          </a:r>
          <a:endParaRPr lang="es-CO" sz="2400" dirty="0"/>
        </a:p>
      </dgm:t>
    </dgm:pt>
    <dgm:pt modelId="{29AEC7D6-D5AC-44E7-9260-572BE201B818}" type="parTrans" cxnId="{5E77C2A3-5234-48EB-8EFA-FED4C3396F67}">
      <dgm:prSet/>
      <dgm:spPr/>
      <dgm:t>
        <a:bodyPr/>
        <a:lstStyle/>
        <a:p>
          <a:endParaRPr lang="es-CO"/>
        </a:p>
      </dgm:t>
    </dgm:pt>
    <dgm:pt modelId="{D2C74726-CA4B-4134-9EF9-1EDE2D26FCDB}" type="sibTrans" cxnId="{5E77C2A3-5234-48EB-8EFA-FED4C3396F67}">
      <dgm:prSet/>
      <dgm:spPr/>
      <dgm:t>
        <a:bodyPr/>
        <a:lstStyle/>
        <a:p>
          <a:endParaRPr lang="es-CO"/>
        </a:p>
      </dgm:t>
    </dgm:pt>
    <dgm:pt modelId="{A27F158C-A7D1-4682-819E-68716D239D6F}">
      <dgm:prSet/>
      <dgm:spPr/>
      <dgm:t>
        <a:bodyPr/>
        <a:lstStyle/>
        <a:p>
          <a:pPr rtl="0"/>
          <a:r>
            <a:rPr lang="es-CO" dirty="0" smtClean="0"/>
            <a:t>En este tipo de vínculo alguno de los dos jóvenes se puede enamorar y la relación se acaba. Por definiciones una relación ambigua, que tiene pocas probabilidades de tener larga vida. </a:t>
          </a:r>
          <a:endParaRPr lang="es-CO" dirty="0"/>
        </a:p>
      </dgm:t>
    </dgm:pt>
    <dgm:pt modelId="{96CFB470-A05D-462D-85C9-A9C3AE1EA9D9}" type="parTrans" cxnId="{F7DD8B21-5BB6-4975-B3DD-9BA204C580E8}">
      <dgm:prSet/>
      <dgm:spPr/>
      <dgm:t>
        <a:bodyPr/>
        <a:lstStyle/>
        <a:p>
          <a:endParaRPr lang="es-CO"/>
        </a:p>
      </dgm:t>
    </dgm:pt>
    <dgm:pt modelId="{8D71E30F-4977-40A2-AD41-EF870648D39E}" type="sibTrans" cxnId="{F7DD8B21-5BB6-4975-B3DD-9BA204C580E8}">
      <dgm:prSet/>
      <dgm:spPr/>
      <dgm:t>
        <a:bodyPr/>
        <a:lstStyle/>
        <a:p>
          <a:endParaRPr lang="es-CO"/>
        </a:p>
      </dgm:t>
    </dgm:pt>
    <dgm:pt modelId="{D5037282-4305-40B2-8927-2CFBF690AAA1}" type="pres">
      <dgm:prSet presAssocID="{35723649-7313-4BD0-B496-AF6C92D9A942}" presName="Name0" presStyleCnt="0">
        <dgm:presLayoutVars>
          <dgm:chMax val="7"/>
          <dgm:dir/>
          <dgm:animLvl val="lvl"/>
          <dgm:resizeHandles val="exact"/>
        </dgm:presLayoutVars>
      </dgm:prSet>
      <dgm:spPr/>
      <dgm:t>
        <a:bodyPr/>
        <a:lstStyle/>
        <a:p>
          <a:endParaRPr lang="es-CO"/>
        </a:p>
      </dgm:t>
    </dgm:pt>
    <dgm:pt modelId="{AC128FF5-DAC5-4B35-B587-78303A22A661}" type="pres">
      <dgm:prSet presAssocID="{EE34413C-E066-4207-AA66-BBB393D4500B}" presName="circle1" presStyleLbl="node1" presStyleIdx="0" presStyleCnt="1"/>
      <dgm:spPr>
        <a:blipFill rotWithShape="0">
          <a:blip xmlns:r="http://schemas.openxmlformats.org/officeDocument/2006/relationships" r:embed="rId1"/>
          <a:stretch>
            <a:fillRect/>
          </a:stretch>
        </a:blipFill>
      </dgm:spPr>
    </dgm:pt>
    <dgm:pt modelId="{0D9F6D57-2644-49D9-B988-D058CF8DA8EC}" type="pres">
      <dgm:prSet presAssocID="{EE34413C-E066-4207-AA66-BBB393D4500B}" presName="space" presStyleCnt="0"/>
      <dgm:spPr/>
    </dgm:pt>
    <dgm:pt modelId="{324B8F15-03AC-46E8-A24F-C43FDEF58236}" type="pres">
      <dgm:prSet presAssocID="{EE34413C-E066-4207-AA66-BBB393D4500B}" presName="rect1" presStyleLbl="alignAcc1" presStyleIdx="0" presStyleCnt="1"/>
      <dgm:spPr/>
      <dgm:t>
        <a:bodyPr/>
        <a:lstStyle/>
        <a:p>
          <a:endParaRPr lang="es-CO"/>
        </a:p>
      </dgm:t>
    </dgm:pt>
    <dgm:pt modelId="{0995B8AA-B8AB-4608-BDAB-9F7B6D8B7B22}" type="pres">
      <dgm:prSet presAssocID="{EE34413C-E066-4207-AA66-BBB393D4500B}" presName="rect1ParTx" presStyleLbl="alignAcc1" presStyleIdx="0" presStyleCnt="1">
        <dgm:presLayoutVars>
          <dgm:chMax val="1"/>
          <dgm:bulletEnabled val="1"/>
        </dgm:presLayoutVars>
      </dgm:prSet>
      <dgm:spPr/>
      <dgm:t>
        <a:bodyPr/>
        <a:lstStyle/>
        <a:p>
          <a:endParaRPr lang="es-CO"/>
        </a:p>
      </dgm:t>
    </dgm:pt>
    <dgm:pt modelId="{63914837-7F0C-4A37-A687-E1A2C2E191B6}" type="pres">
      <dgm:prSet presAssocID="{EE34413C-E066-4207-AA66-BBB393D4500B}" presName="rect1ChTx" presStyleLbl="alignAcc1" presStyleIdx="0" presStyleCnt="1">
        <dgm:presLayoutVars>
          <dgm:bulletEnabled val="1"/>
        </dgm:presLayoutVars>
      </dgm:prSet>
      <dgm:spPr/>
      <dgm:t>
        <a:bodyPr/>
        <a:lstStyle/>
        <a:p>
          <a:endParaRPr lang="es-CO"/>
        </a:p>
      </dgm:t>
    </dgm:pt>
  </dgm:ptLst>
  <dgm:cxnLst>
    <dgm:cxn modelId="{E5C2145E-83A6-4CA5-9BD5-ACE3B4A9AB86}" type="presOf" srcId="{35723649-7313-4BD0-B496-AF6C92D9A942}" destId="{D5037282-4305-40B2-8927-2CFBF690AAA1}" srcOrd="0" destOrd="0" presId="urn:microsoft.com/office/officeart/2005/8/layout/target3"/>
    <dgm:cxn modelId="{5E77C2A3-5234-48EB-8EFA-FED4C3396F67}" srcId="{35723649-7313-4BD0-B496-AF6C92D9A942}" destId="{EE34413C-E066-4207-AA66-BBB393D4500B}" srcOrd="0" destOrd="0" parTransId="{29AEC7D6-D5AC-44E7-9260-572BE201B818}" sibTransId="{D2C74726-CA4B-4134-9EF9-1EDE2D26FCDB}"/>
    <dgm:cxn modelId="{F7DD8B21-5BB6-4975-B3DD-9BA204C580E8}" srcId="{EE34413C-E066-4207-AA66-BBB393D4500B}" destId="{A27F158C-A7D1-4682-819E-68716D239D6F}" srcOrd="0" destOrd="0" parTransId="{96CFB470-A05D-462D-85C9-A9C3AE1EA9D9}" sibTransId="{8D71E30F-4977-40A2-AD41-EF870648D39E}"/>
    <dgm:cxn modelId="{1431DC25-886F-47BB-974E-6D132444D0DB}" type="presOf" srcId="{A27F158C-A7D1-4682-819E-68716D239D6F}" destId="{63914837-7F0C-4A37-A687-E1A2C2E191B6}" srcOrd="0" destOrd="0" presId="urn:microsoft.com/office/officeart/2005/8/layout/target3"/>
    <dgm:cxn modelId="{6A62C90D-A8EF-4053-9281-92663AD90323}" type="presOf" srcId="{EE34413C-E066-4207-AA66-BBB393D4500B}" destId="{0995B8AA-B8AB-4608-BDAB-9F7B6D8B7B22}" srcOrd="1" destOrd="0" presId="urn:microsoft.com/office/officeart/2005/8/layout/target3"/>
    <dgm:cxn modelId="{62DBC066-AF4A-4753-A79E-195FC85D6053}" type="presOf" srcId="{EE34413C-E066-4207-AA66-BBB393D4500B}" destId="{324B8F15-03AC-46E8-A24F-C43FDEF58236}" srcOrd="0" destOrd="0" presId="urn:microsoft.com/office/officeart/2005/8/layout/target3"/>
    <dgm:cxn modelId="{CCFF8EF3-9701-4E54-9742-E46D12B55127}" type="presParOf" srcId="{D5037282-4305-40B2-8927-2CFBF690AAA1}" destId="{AC128FF5-DAC5-4B35-B587-78303A22A661}" srcOrd="0" destOrd="0" presId="urn:microsoft.com/office/officeart/2005/8/layout/target3"/>
    <dgm:cxn modelId="{3EE66662-9419-4A3B-A915-F9D4A451F2E7}" type="presParOf" srcId="{D5037282-4305-40B2-8927-2CFBF690AAA1}" destId="{0D9F6D57-2644-49D9-B988-D058CF8DA8EC}" srcOrd="1" destOrd="0" presId="urn:microsoft.com/office/officeart/2005/8/layout/target3"/>
    <dgm:cxn modelId="{E458D6BE-DBB3-46E1-8982-B62E24ACBF28}" type="presParOf" srcId="{D5037282-4305-40B2-8927-2CFBF690AAA1}" destId="{324B8F15-03AC-46E8-A24F-C43FDEF58236}" srcOrd="2" destOrd="0" presId="urn:microsoft.com/office/officeart/2005/8/layout/target3"/>
    <dgm:cxn modelId="{EEB81700-47C1-441E-9C04-35E09FEE5BEF}" type="presParOf" srcId="{D5037282-4305-40B2-8927-2CFBF690AAA1}" destId="{0995B8AA-B8AB-4608-BDAB-9F7B6D8B7B22}" srcOrd="3" destOrd="0" presId="urn:microsoft.com/office/officeart/2005/8/layout/target3"/>
    <dgm:cxn modelId="{8B03B91C-CFE7-4334-B128-AD4AE9FA4502}" type="presParOf" srcId="{D5037282-4305-40B2-8927-2CFBF690AAA1}" destId="{63914837-7F0C-4A37-A687-E1A2C2E191B6}" srcOrd="4" destOrd="0" presId="urn:microsoft.com/office/officeart/2005/8/layout/target3"/>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F4D590B-F8FF-4580-B171-8CC5D8A117BF}"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B9B1EE68-B062-4A4C-9E1C-916AF699A61F}">
      <dgm:prSet/>
      <dgm:spPr/>
      <dgm:t>
        <a:bodyPr/>
        <a:lstStyle/>
        <a:p>
          <a:pPr rtl="0"/>
          <a:r>
            <a:rPr lang="es-CO" b="1" dirty="0" smtClean="0"/>
            <a:t>Plan rumbeo:</a:t>
          </a:r>
          <a:r>
            <a:rPr lang="es-CO" dirty="0" smtClean="0"/>
            <a:t> es la persona con la que el joven se encuentra en algunas ocasiones para flirtear </a:t>
          </a:r>
          <a:r>
            <a:rPr lang="es-CO" dirty="0" smtClean="0">
              <a:latin typeface="Agency FB" pitchFamily="34" charset="0"/>
            </a:rPr>
            <a:t>(quiere decir: </a:t>
          </a:r>
          <a:r>
            <a:rPr lang="es-CO" b="0" i="0" dirty="0" smtClean="0">
              <a:latin typeface="Agency FB" pitchFamily="34" charset="0"/>
            </a:rPr>
            <a:t>Intentar agradar a una persona, conversando con ella, tratándola con cariño y atención para establecer una relación amorosa pasajera o duradera. Coquetear)</a:t>
          </a:r>
          <a:r>
            <a:rPr lang="es-CO" b="0" i="0" dirty="0" smtClean="0"/>
            <a:t> y para ello, se adelantan, se dan</a:t>
          </a:r>
          <a:r>
            <a:rPr lang="es-CO" dirty="0" smtClean="0"/>
            <a:t> besos pero sin compromiso.</a:t>
          </a:r>
          <a:endParaRPr lang="es-CO" dirty="0"/>
        </a:p>
      </dgm:t>
    </dgm:pt>
    <dgm:pt modelId="{2AC5A77C-A419-40B2-9A27-DCFE7EA29B12}" type="parTrans" cxnId="{F2D2FCCD-3ADA-4497-8D11-0DDFCD5202AA}">
      <dgm:prSet/>
      <dgm:spPr/>
      <dgm:t>
        <a:bodyPr/>
        <a:lstStyle/>
        <a:p>
          <a:endParaRPr lang="es-CO"/>
        </a:p>
      </dgm:t>
    </dgm:pt>
    <dgm:pt modelId="{280EA742-5FD5-461A-AE7A-0E334F8CEFFE}" type="sibTrans" cxnId="{F2D2FCCD-3ADA-4497-8D11-0DDFCD5202AA}">
      <dgm:prSet/>
      <dgm:spPr/>
      <dgm:t>
        <a:bodyPr/>
        <a:lstStyle/>
        <a:p>
          <a:endParaRPr lang="es-CO"/>
        </a:p>
      </dgm:t>
    </dgm:pt>
    <dgm:pt modelId="{D282B32A-A6AC-4794-BF48-AD9710FAFB25}">
      <dgm:prSet/>
      <dgm:spPr/>
      <dgm:t>
        <a:bodyPr/>
        <a:lstStyle/>
        <a:p>
          <a:pPr rtl="0"/>
          <a:r>
            <a:rPr lang="es-CO" b="1" dirty="0" smtClean="0"/>
            <a:t>Arroz en bajo:</a:t>
          </a:r>
          <a:r>
            <a:rPr lang="es-CO" dirty="0" smtClean="0"/>
            <a:t> hay atracción mutua y diversas expresiones de interés sin que ocurra nada especial, pero ambos saben que más temprano que tarde se va a concretar. La referencia culinaria es bastante exacta: algo se está cocinando.</a:t>
          </a:r>
          <a:endParaRPr lang="es-CO" dirty="0"/>
        </a:p>
      </dgm:t>
    </dgm:pt>
    <dgm:pt modelId="{44331573-4D53-402F-AFD2-C7BF5A8C1EA2}" type="parTrans" cxnId="{78269F78-32A8-401F-BE96-E41F96932D5E}">
      <dgm:prSet/>
      <dgm:spPr/>
      <dgm:t>
        <a:bodyPr/>
        <a:lstStyle/>
        <a:p>
          <a:endParaRPr lang="es-CO"/>
        </a:p>
      </dgm:t>
    </dgm:pt>
    <dgm:pt modelId="{2469BB56-BDEE-4987-AA8F-9B15E946D5D0}" type="sibTrans" cxnId="{78269F78-32A8-401F-BE96-E41F96932D5E}">
      <dgm:prSet/>
      <dgm:spPr/>
      <dgm:t>
        <a:bodyPr/>
        <a:lstStyle/>
        <a:p>
          <a:endParaRPr lang="es-CO"/>
        </a:p>
      </dgm:t>
    </dgm:pt>
    <dgm:pt modelId="{E60BAC39-A7ED-4F84-B67E-CD602FCF7119}" type="pres">
      <dgm:prSet presAssocID="{DF4D590B-F8FF-4580-B171-8CC5D8A117BF}" presName="Name0" presStyleCnt="0">
        <dgm:presLayoutVars>
          <dgm:chMax val="7"/>
          <dgm:dir/>
          <dgm:animLvl val="lvl"/>
          <dgm:resizeHandles val="exact"/>
        </dgm:presLayoutVars>
      </dgm:prSet>
      <dgm:spPr/>
      <dgm:t>
        <a:bodyPr/>
        <a:lstStyle/>
        <a:p>
          <a:endParaRPr lang="es-CO"/>
        </a:p>
      </dgm:t>
    </dgm:pt>
    <dgm:pt modelId="{58C532CF-C62E-4804-BD67-393290AF58F5}" type="pres">
      <dgm:prSet presAssocID="{B9B1EE68-B062-4A4C-9E1C-916AF699A61F}" presName="circle1" presStyleLbl="node1" presStyleIdx="0" presStyleCnt="1"/>
      <dgm:spPr>
        <a:blipFill rotWithShape="0">
          <a:blip xmlns:r="http://schemas.openxmlformats.org/officeDocument/2006/relationships" r:embed="rId1"/>
          <a:stretch>
            <a:fillRect/>
          </a:stretch>
        </a:blipFill>
      </dgm:spPr>
      <dgm:t>
        <a:bodyPr/>
        <a:lstStyle/>
        <a:p>
          <a:endParaRPr lang="es-CO"/>
        </a:p>
      </dgm:t>
    </dgm:pt>
    <dgm:pt modelId="{A8ED07D9-1AC8-4C8A-8A3B-06CADDC4DF25}" type="pres">
      <dgm:prSet presAssocID="{B9B1EE68-B062-4A4C-9E1C-916AF699A61F}" presName="space" presStyleCnt="0"/>
      <dgm:spPr/>
    </dgm:pt>
    <dgm:pt modelId="{FFF8B019-266B-46C6-898B-3158D98D0D69}" type="pres">
      <dgm:prSet presAssocID="{B9B1EE68-B062-4A4C-9E1C-916AF699A61F}" presName="rect1" presStyleLbl="alignAcc1" presStyleIdx="0" presStyleCnt="1"/>
      <dgm:spPr/>
      <dgm:t>
        <a:bodyPr/>
        <a:lstStyle/>
        <a:p>
          <a:endParaRPr lang="es-CO"/>
        </a:p>
      </dgm:t>
    </dgm:pt>
    <dgm:pt modelId="{ACB1C100-AFA9-4FC5-8BA1-E838E52CE690}" type="pres">
      <dgm:prSet presAssocID="{B9B1EE68-B062-4A4C-9E1C-916AF699A61F}" presName="rect1ParTx" presStyleLbl="alignAcc1" presStyleIdx="0" presStyleCnt="1">
        <dgm:presLayoutVars>
          <dgm:chMax val="1"/>
          <dgm:bulletEnabled val="1"/>
        </dgm:presLayoutVars>
      </dgm:prSet>
      <dgm:spPr/>
      <dgm:t>
        <a:bodyPr/>
        <a:lstStyle/>
        <a:p>
          <a:endParaRPr lang="es-CO"/>
        </a:p>
      </dgm:t>
    </dgm:pt>
    <dgm:pt modelId="{722DA051-0A07-4CD9-AE88-BF03E45002FD}" type="pres">
      <dgm:prSet presAssocID="{B9B1EE68-B062-4A4C-9E1C-916AF699A61F}" presName="rect1ChTx" presStyleLbl="alignAcc1" presStyleIdx="0" presStyleCnt="1">
        <dgm:presLayoutVars>
          <dgm:bulletEnabled val="1"/>
        </dgm:presLayoutVars>
      </dgm:prSet>
      <dgm:spPr/>
      <dgm:t>
        <a:bodyPr/>
        <a:lstStyle/>
        <a:p>
          <a:endParaRPr lang="es-CO"/>
        </a:p>
      </dgm:t>
    </dgm:pt>
  </dgm:ptLst>
  <dgm:cxnLst>
    <dgm:cxn modelId="{F49B2032-D0C1-44F7-85B3-9D9CA15B3E0D}" type="presOf" srcId="{DF4D590B-F8FF-4580-B171-8CC5D8A117BF}" destId="{E60BAC39-A7ED-4F84-B67E-CD602FCF7119}" srcOrd="0" destOrd="0" presId="urn:microsoft.com/office/officeart/2005/8/layout/target3"/>
    <dgm:cxn modelId="{0F77ED1F-4956-4442-902D-6B760E21F51F}" type="presOf" srcId="{D282B32A-A6AC-4794-BF48-AD9710FAFB25}" destId="{722DA051-0A07-4CD9-AE88-BF03E45002FD}" srcOrd="0" destOrd="0" presId="urn:microsoft.com/office/officeart/2005/8/layout/target3"/>
    <dgm:cxn modelId="{78269F78-32A8-401F-BE96-E41F96932D5E}" srcId="{B9B1EE68-B062-4A4C-9E1C-916AF699A61F}" destId="{D282B32A-A6AC-4794-BF48-AD9710FAFB25}" srcOrd="0" destOrd="0" parTransId="{44331573-4D53-402F-AFD2-C7BF5A8C1EA2}" sibTransId="{2469BB56-BDEE-4987-AA8F-9B15E946D5D0}"/>
    <dgm:cxn modelId="{D87E5BBE-82F2-45FE-905B-C3CF0B8A6757}" type="presOf" srcId="{B9B1EE68-B062-4A4C-9E1C-916AF699A61F}" destId="{FFF8B019-266B-46C6-898B-3158D98D0D69}" srcOrd="0" destOrd="0" presId="urn:microsoft.com/office/officeart/2005/8/layout/target3"/>
    <dgm:cxn modelId="{F2D2FCCD-3ADA-4497-8D11-0DDFCD5202AA}" srcId="{DF4D590B-F8FF-4580-B171-8CC5D8A117BF}" destId="{B9B1EE68-B062-4A4C-9E1C-916AF699A61F}" srcOrd="0" destOrd="0" parTransId="{2AC5A77C-A419-40B2-9A27-DCFE7EA29B12}" sibTransId="{280EA742-5FD5-461A-AE7A-0E334F8CEFFE}"/>
    <dgm:cxn modelId="{5B03A282-1F7B-4524-94B5-1FB958CB5149}" type="presOf" srcId="{B9B1EE68-B062-4A4C-9E1C-916AF699A61F}" destId="{ACB1C100-AFA9-4FC5-8BA1-E838E52CE690}" srcOrd="1" destOrd="0" presId="urn:microsoft.com/office/officeart/2005/8/layout/target3"/>
    <dgm:cxn modelId="{21924D34-FB16-4B22-B09D-D3B331FAA13E}" type="presParOf" srcId="{E60BAC39-A7ED-4F84-B67E-CD602FCF7119}" destId="{58C532CF-C62E-4804-BD67-393290AF58F5}" srcOrd="0" destOrd="0" presId="urn:microsoft.com/office/officeart/2005/8/layout/target3"/>
    <dgm:cxn modelId="{7C3B142C-8630-43E3-BC5D-6283C0CA1DD1}" type="presParOf" srcId="{E60BAC39-A7ED-4F84-B67E-CD602FCF7119}" destId="{A8ED07D9-1AC8-4C8A-8A3B-06CADDC4DF25}" srcOrd="1" destOrd="0" presId="urn:microsoft.com/office/officeart/2005/8/layout/target3"/>
    <dgm:cxn modelId="{860DCA6B-15F9-4D94-89CA-A133AD661B7E}" type="presParOf" srcId="{E60BAC39-A7ED-4F84-B67E-CD602FCF7119}" destId="{FFF8B019-266B-46C6-898B-3158D98D0D69}" srcOrd="2" destOrd="0" presId="urn:microsoft.com/office/officeart/2005/8/layout/target3"/>
    <dgm:cxn modelId="{ED357D59-1DD1-415A-91A9-30CB55E47350}" type="presParOf" srcId="{E60BAC39-A7ED-4F84-B67E-CD602FCF7119}" destId="{ACB1C100-AFA9-4FC5-8BA1-E838E52CE690}" srcOrd="3" destOrd="0" presId="urn:microsoft.com/office/officeart/2005/8/layout/target3"/>
    <dgm:cxn modelId="{7A81F880-4A85-43D1-AC36-0C84BEF25E8B}" type="presParOf" srcId="{E60BAC39-A7ED-4F84-B67E-CD602FCF7119}" destId="{722DA051-0A07-4CD9-AE88-BF03E45002FD}" srcOrd="4" destOrd="0" presId="urn:microsoft.com/office/officeart/2005/8/layout/target3"/>
  </dgm:cxnLst>
  <dgm:bg>
    <a:gradFill>
      <a:gsLst>
        <a:gs pos="0">
          <a:srgbClr val="3399FF"/>
        </a:gs>
        <a:gs pos="16000">
          <a:srgbClr val="00CCCC"/>
        </a:gs>
        <a:gs pos="47000">
          <a:srgbClr val="9999FF"/>
        </a:gs>
        <a:gs pos="60001">
          <a:srgbClr val="2E6792"/>
        </a:gs>
        <a:gs pos="71001">
          <a:srgbClr val="3333CC"/>
        </a:gs>
        <a:gs pos="81000">
          <a:srgbClr val="1170FF"/>
        </a:gs>
        <a:gs pos="100000">
          <a:srgbClr val="006699"/>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91F4FF8-72BA-49C5-A537-47C5F968D7B5}"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B5A279D6-FF05-4F29-88A6-C9ED599EEB6C}">
      <dgm:prSet/>
      <dgm:spPr/>
      <dgm:t>
        <a:bodyPr/>
        <a:lstStyle/>
        <a:p>
          <a:pPr rtl="0"/>
          <a:r>
            <a:rPr lang="es-CO" dirty="0" smtClean="0"/>
            <a:t>Noviazgo: es un tipo de relación más formal, que en el </a:t>
          </a:r>
          <a:r>
            <a:rPr lang="es-CO" u="sng" dirty="0" smtClean="0"/>
            <a:t>pasado</a:t>
          </a:r>
          <a:r>
            <a:rPr lang="es-CO" dirty="0" smtClean="0"/>
            <a:t> precedía al matrimonio, sin embargo, en la actualidad no es raro encontrar niños de nueve años con una supuesta relación de noviazgo. </a:t>
          </a:r>
          <a:endParaRPr lang="es-CO" dirty="0"/>
        </a:p>
      </dgm:t>
    </dgm:pt>
    <dgm:pt modelId="{0D54E040-50C7-4F53-B76A-05AF008D18F3}" type="parTrans" cxnId="{FF45379B-6C2B-4529-BFCA-AB8726BFEBA8}">
      <dgm:prSet/>
      <dgm:spPr/>
      <dgm:t>
        <a:bodyPr/>
        <a:lstStyle/>
        <a:p>
          <a:endParaRPr lang="es-CO"/>
        </a:p>
      </dgm:t>
    </dgm:pt>
    <dgm:pt modelId="{44001796-B085-4205-9049-85256B9400E7}" type="sibTrans" cxnId="{FF45379B-6C2B-4529-BFCA-AB8726BFEBA8}">
      <dgm:prSet/>
      <dgm:spPr/>
      <dgm:t>
        <a:bodyPr/>
        <a:lstStyle/>
        <a:p>
          <a:endParaRPr lang="es-CO"/>
        </a:p>
      </dgm:t>
    </dgm:pt>
    <dgm:pt modelId="{C2045B4B-8879-41DB-8395-E498591EAC94}">
      <dgm:prSet/>
      <dgm:spPr/>
      <dgm:t>
        <a:bodyPr/>
        <a:lstStyle/>
        <a:p>
          <a:pPr rtl="0"/>
          <a:r>
            <a:rPr lang="es-CO" dirty="0" smtClean="0"/>
            <a:t>Generalmente, hoy el noviazgo implica relaciones sexuales, lo cual crea muchos problemas cuando se trata de personas de poca edad y puede causar dificultades a quienes cambian de novio/a con frecuencia. Entre adultos esto puede ser altamente deseable, pues las personas se conocen de una forma más realista que en el pasado, cuando la prohibición de sexo entre novios era total </a:t>
          </a:r>
          <a:r>
            <a:rPr lang="es-CO" b="1" dirty="0" smtClean="0">
              <a:solidFill>
                <a:srgbClr val="FF0000"/>
              </a:solidFill>
            </a:rPr>
            <a:t>(lea Gén.1:28).</a:t>
          </a:r>
          <a:endParaRPr lang="es-CO" b="1" dirty="0">
            <a:solidFill>
              <a:srgbClr val="FF0000"/>
            </a:solidFill>
          </a:endParaRPr>
        </a:p>
      </dgm:t>
    </dgm:pt>
    <dgm:pt modelId="{F5CB5162-F4F1-4B9E-9AA1-56510294D5F7}" type="parTrans" cxnId="{A723ED0E-1EE9-4540-A157-4A4CED446D85}">
      <dgm:prSet/>
      <dgm:spPr/>
      <dgm:t>
        <a:bodyPr/>
        <a:lstStyle/>
        <a:p>
          <a:endParaRPr lang="es-CO"/>
        </a:p>
      </dgm:t>
    </dgm:pt>
    <dgm:pt modelId="{A2EAA697-C2F0-4E99-A74C-C1A233A93025}" type="sibTrans" cxnId="{A723ED0E-1EE9-4540-A157-4A4CED446D85}">
      <dgm:prSet/>
      <dgm:spPr/>
      <dgm:t>
        <a:bodyPr/>
        <a:lstStyle/>
        <a:p>
          <a:endParaRPr lang="es-CO"/>
        </a:p>
      </dgm:t>
    </dgm:pt>
    <dgm:pt modelId="{CD418257-176E-474B-BE8C-7DE88298FE8A}" type="pres">
      <dgm:prSet presAssocID="{B91F4FF8-72BA-49C5-A537-47C5F968D7B5}" presName="Name0" presStyleCnt="0">
        <dgm:presLayoutVars>
          <dgm:chMax val="7"/>
          <dgm:dir/>
          <dgm:animLvl val="lvl"/>
          <dgm:resizeHandles val="exact"/>
        </dgm:presLayoutVars>
      </dgm:prSet>
      <dgm:spPr/>
      <dgm:t>
        <a:bodyPr/>
        <a:lstStyle/>
        <a:p>
          <a:endParaRPr lang="es-CO"/>
        </a:p>
      </dgm:t>
    </dgm:pt>
    <dgm:pt modelId="{330016D8-D320-478E-98B4-F7DEB352CDAA}" type="pres">
      <dgm:prSet presAssocID="{B5A279D6-FF05-4F29-88A6-C9ED599EEB6C}" presName="circle1" presStyleLbl="node1" presStyleIdx="0" presStyleCnt="1"/>
      <dgm:spPr>
        <a:blipFill rotWithShape="0">
          <a:blip xmlns:r="http://schemas.openxmlformats.org/officeDocument/2006/relationships" r:embed="rId1"/>
          <a:stretch>
            <a:fillRect/>
          </a:stretch>
        </a:blipFill>
      </dgm:spPr>
    </dgm:pt>
    <dgm:pt modelId="{F7234BA9-F02E-464E-9666-9F713A470EB3}" type="pres">
      <dgm:prSet presAssocID="{B5A279D6-FF05-4F29-88A6-C9ED599EEB6C}" presName="space" presStyleCnt="0"/>
      <dgm:spPr/>
    </dgm:pt>
    <dgm:pt modelId="{B8623A92-19AF-41CE-B45C-A600FFA73A13}" type="pres">
      <dgm:prSet presAssocID="{B5A279D6-FF05-4F29-88A6-C9ED599EEB6C}" presName="rect1" presStyleLbl="alignAcc1" presStyleIdx="0" presStyleCnt="1"/>
      <dgm:spPr/>
      <dgm:t>
        <a:bodyPr/>
        <a:lstStyle/>
        <a:p>
          <a:endParaRPr lang="es-CO"/>
        </a:p>
      </dgm:t>
    </dgm:pt>
    <dgm:pt modelId="{A1133A96-5F2C-47F3-A6BC-557839D48571}" type="pres">
      <dgm:prSet presAssocID="{B5A279D6-FF05-4F29-88A6-C9ED599EEB6C}" presName="rect1ParTx" presStyleLbl="alignAcc1" presStyleIdx="0" presStyleCnt="1">
        <dgm:presLayoutVars>
          <dgm:chMax val="1"/>
          <dgm:bulletEnabled val="1"/>
        </dgm:presLayoutVars>
      </dgm:prSet>
      <dgm:spPr/>
      <dgm:t>
        <a:bodyPr/>
        <a:lstStyle/>
        <a:p>
          <a:endParaRPr lang="es-CO"/>
        </a:p>
      </dgm:t>
    </dgm:pt>
    <dgm:pt modelId="{82F110E1-FC9F-4312-AF27-3B076E61ACA8}" type="pres">
      <dgm:prSet presAssocID="{B5A279D6-FF05-4F29-88A6-C9ED599EEB6C}" presName="rect1ChTx" presStyleLbl="alignAcc1" presStyleIdx="0" presStyleCnt="1">
        <dgm:presLayoutVars>
          <dgm:bulletEnabled val="1"/>
        </dgm:presLayoutVars>
      </dgm:prSet>
      <dgm:spPr/>
      <dgm:t>
        <a:bodyPr/>
        <a:lstStyle/>
        <a:p>
          <a:endParaRPr lang="es-CO"/>
        </a:p>
      </dgm:t>
    </dgm:pt>
  </dgm:ptLst>
  <dgm:cxnLst>
    <dgm:cxn modelId="{B48F19BF-4038-4EBA-BB62-C30A1322137B}" type="presOf" srcId="{B5A279D6-FF05-4F29-88A6-C9ED599EEB6C}" destId="{B8623A92-19AF-41CE-B45C-A600FFA73A13}" srcOrd="0" destOrd="0" presId="urn:microsoft.com/office/officeart/2005/8/layout/target3"/>
    <dgm:cxn modelId="{A723ED0E-1EE9-4540-A157-4A4CED446D85}" srcId="{B5A279D6-FF05-4F29-88A6-C9ED599EEB6C}" destId="{C2045B4B-8879-41DB-8395-E498591EAC94}" srcOrd="0" destOrd="0" parTransId="{F5CB5162-F4F1-4B9E-9AA1-56510294D5F7}" sibTransId="{A2EAA697-C2F0-4E99-A74C-C1A233A93025}"/>
    <dgm:cxn modelId="{09C5EA46-7B67-4CD5-B26D-66C17F7E4687}" type="presOf" srcId="{B91F4FF8-72BA-49C5-A537-47C5F968D7B5}" destId="{CD418257-176E-474B-BE8C-7DE88298FE8A}" srcOrd="0" destOrd="0" presId="urn:microsoft.com/office/officeart/2005/8/layout/target3"/>
    <dgm:cxn modelId="{5ECD41DC-1B10-40C7-9416-2150F1B8155C}" type="presOf" srcId="{B5A279D6-FF05-4F29-88A6-C9ED599EEB6C}" destId="{A1133A96-5F2C-47F3-A6BC-557839D48571}" srcOrd="1" destOrd="0" presId="urn:microsoft.com/office/officeart/2005/8/layout/target3"/>
    <dgm:cxn modelId="{FF45379B-6C2B-4529-BFCA-AB8726BFEBA8}" srcId="{B91F4FF8-72BA-49C5-A537-47C5F968D7B5}" destId="{B5A279D6-FF05-4F29-88A6-C9ED599EEB6C}" srcOrd="0" destOrd="0" parTransId="{0D54E040-50C7-4F53-B76A-05AF008D18F3}" sibTransId="{44001796-B085-4205-9049-85256B9400E7}"/>
    <dgm:cxn modelId="{CD0D5B9F-75D5-4B20-B49D-4166B9CC6ACD}" type="presOf" srcId="{C2045B4B-8879-41DB-8395-E498591EAC94}" destId="{82F110E1-FC9F-4312-AF27-3B076E61ACA8}" srcOrd="0" destOrd="0" presId="urn:microsoft.com/office/officeart/2005/8/layout/target3"/>
    <dgm:cxn modelId="{AF54DE32-D22F-4B0A-BC50-DF63BF88D9BA}" type="presParOf" srcId="{CD418257-176E-474B-BE8C-7DE88298FE8A}" destId="{330016D8-D320-478E-98B4-F7DEB352CDAA}" srcOrd="0" destOrd="0" presId="urn:microsoft.com/office/officeart/2005/8/layout/target3"/>
    <dgm:cxn modelId="{F3EE3340-F221-4CF3-A2CC-9B111C2E909B}" type="presParOf" srcId="{CD418257-176E-474B-BE8C-7DE88298FE8A}" destId="{F7234BA9-F02E-464E-9666-9F713A470EB3}" srcOrd="1" destOrd="0" presId="urn:microsoft.com/office/officeart/2005/8/layout/target3"/>
    <dgm:cxn modelId="{DA90BE4D-589F-4010-BBDC-8657577DD4C7}" type="presParOf" srcId="{CD418257-176E-474B-BE8C-7DE88298FE8A}" destId="{B8623A92-19AF-41CE-B45C-A600FFA73A13}" srcOrd="2" destOrd="0" presId="urn:microsoft.com/office/officeart/2005/8/layout/target3"/>
    <dgm:cxn modelId="{45F12ECE-B4C0-4F51-B7B1-DD75E9081F84}" type="presParOf" srcId="{CD418257-176E-474B-BE8C-7DE88298FE8A}" destId="{A1133A96-5F2C-47F3-A6BC-557839D48571}" srcOrd="3" destOrd="0" presId="urn:microsoft.com/office/officeart/2005/8/layout/target3"/>
    <dgm:cxn modelId="{9C806EDE-36F0-44E1-A1E6-1D65998BD087}" type="presParOf" srcId="{CD418257-176E-474B-BE8C-7DE88298FE8A}" destId="{82F110E1-FC9F-4312-AF27-3B076E61ACA8}" srcOrd="4" destOrd="0" presId="urn:microsoft.com/office/officeart/2005/8/layout/target3"/>
  </dgm:cxnLst>
  <dgm:bg>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920E68B-B118-4B48-916F-DF1832451E5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FAD36DA0-4611-4B50-BF2D-2D8112C3BB55}">
      <dgm:prSet/>
      <dgm:spPr/>
      <dgm:t>
        <a:bodyPr/>
        <a:lstStyle/>
        <a:p>
          <a:pPr rtl="0"/>
          <a:r>
            <a:rPr lang="es-CO" dirty="0" smtClean="0"/>
            <a:t>Varias de estas formas de relación pueden ser fuente de tención y de ansiedad para los jóvenes, pues carecen de la madurez necesaria para manejarlas. Incluso pueden provocar riesgos innecesarios (embarazos no deseados, infecciones de transmisión sexual) o llevar a la convicción de que la forma apropiada y deseable de relaciones es aquella que no requiere compromiso personal.</a:t>
          </a:r>
          <a:endParaRPr lang="es-CO" dirty="0"/>
        </a:p>
      </dgm:t>
    </dgm:pt>
    <dgm:pt modelId="{A9073EA9-9CA6-4FA6-A7AB-F3BAF0F6EAD1}" type="parTrans" cxnId="{DC192A52-3AC4-4923-8992-8E113396A8F9}">
      <dgm:prSet/>
      <dgm:spPr/>
      <dgm:t>
        <a:bodyPr/>
        <a:lstStyle/>
        <a:p>
          <a:endParaRPr lang="es-CO"/>
        </a:p>
      </dgm:t>
    </dgm:pt>
    <dgm:pt modelId="{9A13B711-2831-4249-8F6A-FBC77501AFE1}" type="sibTrans" cxnId="{DC192A52-3AC4-4923-8992-8E113396A8F9}">
      <dgm:prSet/>
      <dgm:spPr/>
      <dgm:t>
        <a:bodyPr/>
        <a:lstStyle/>
        <a:p>
          <a:endParaRPr lang="es-CO"/>
        </a:p>
      </dgm:t>
    </dgm:pt>
    <dgm:pt modelId="{833B5513-8080-41E7-86CD-6388DF0DC515}">
      <dgm:prSet/>
      <dgm:spPr/>
      <dgm:t>
        <a:bodyPr/>
        <a:lstStyle/>
        <a:p>
          <a:pPr rtl="0"/>
          <a:r>
            <a:rPr lang="es-CO" dirty="0" smtClean="0"/>
            <a:t>De todas formas, estos vínculos son ensayos que facilitarán, eventualmente, el encuentro de relaciones con los otros, ya sea a nivel amistoso o amoroso. Que debe ser, según lo estableció Dios,  para después del matrimonio.</a:t>
          </a:r>
          <a:endParaRPr lang="es-CO" dirty="0"/>
        </a:p>
      </dgm:t>
    </dgm:pt>
    <dgm:pt modelId="{EAD708E5-4087-48B1-A734-05F777363E6A}" type="parTrans" cxnId="{BE4F012A-A46E-49E9-A98A-0BEEAEC54821}">
      <dgm:prSet/>
      <dgm:spPr/>
      <dgm:t>
        <a:bodyPr/>
        <a:lstStyle/>
        <a:p>
          <a:endParaRPr lang="es-CO"/>
        </a:p>
      </dgm:t>
    </dgm:pt>
    <dgm:pt modelId="{64106F30-0C7D-4FDF-A529-5A463F6D4ED6}" type="sibTrans" cxnId="{BE4F012A-A46E-49E9-A98A-0BEEAEC54821}">
      <dgm:prSet/>
      <dgm:spPr/>
      <dgm:t>
        <a:bodyPr/>
        <a:lstStyle/>
        <a:p>
          <a:endParaRPr lang="es-CO"/>
        </a:p>
      </dgm:t>
    </dgm:pt>
    <dgm:pt modelId="{5A438DD1-ECD4-457C-BA91-78158748456C}">
      <dgm:prSet/>
      <dgm:spPr/>
      <dgm:t>
        <a:bodyPr/>
        <a:lstStyle/>
        <a:p>
          <a:pPr rtl="0"/>
          <a:r>
            <a:rPr lang="es-CO" b="1" dirty="0" smtClean="0">
              <a:solidFill>
                <a:srgbClr val="FF0000"/>
              </a:solidFill>
            </a:rPr>
            <a:t>(lea Gén.1:27,28). </a:t>
          </a:r>
          <a:endParaRPr lang="es-CO" b="1" dirty="0">
            <a:solidFill>
              <a:srgbClr val="FF0000"/>
            </a:solidFill>
          </a:endParaRPr>
        </a:p>
      </dgm:t>
    </dgm:pt>
    <dgm:pt modelId="{52DA97E8-37C2-4E37-BCB6-90EC094395E4}" type="parTrans" cxnId="{B1D08B14-79F1-4592-B895-E82BC0275818}">
      <dgm:prSet/>
      <dgm:spPr/>
      <dgm:t>
        <a:bodyPr/>
        <a:lstStyle/>
        <a:p>
          <a:endParaRPr lang="es-CO"/>
        </a:p>
      </dgm:t>
    </dgm:pt>
    <dgm:pt modelId="{DB89D1B7-149C-4184-AB83-54002251E052}" type="sibTrans" cxnId="{B1D08B14-79F1-4592-B895-E82BC0275818}">
      <dgm:prSet/>
      <dgm:spPr/>
      <dgm:t>
        <a:bodyPr/>
        <a:lstStyle/>
        <a:p>
          <a:endParaRPr lang="es-CO"/>
        </a:p>
      </dgm:t>
    </dgm:pt>
    <dgm:pt modelId="{662C6E2F-034C-4C82-BB06-BDF04A3B1D10}" type="pres">
      <dgm:prSet presAssocID="{5920E68B-B118-4B48-916F-DF1832451E59}" presName="Name0" presStyleCnt="0">
        <dgm:presLayoutVars>
          <dgm:chMax val="7"/>
          <dgm:dir/>
          <dgm:animLvl val="lvl"/>
          <dgm:resizeHandles val="exact"/>
        </dgm:presLayoutVars>
      </dgm:prSet>
      <dgm:spPr/>
      <dgm:t>
        <a:bodyPr/>
        <a:lstStyle/>
        <a:p>
          <a:endParaRPr lang="es-CO"/>
        </a:p>
      </dgm:t>
    </dgm:pt>
    <dgm:pt modelId="{F90B6A39-D3CF-4085-AE34-7B69BA86A6CF}" type="pres">
      <dgm:prSet presAssocID="{FAD36DA0-4611-4B50-BF2D-2D8112C3BB55}" presName="circle1" presStyleLbl="node1" presStyleIdx="0" presStyleCnt="1"/>
      <dgm:spPr>
        <a:blipFill rotWithShape="0">
          <a:blip xmlns:r="http://schemas.openxmlformats.org/officeDocument/2006/relationships" r:embed="rId1"/>
          <a:stretch>
            <a:fillRect/>
          </a:stretch>
        </a:blipFill>
      </dgm:spPr>
    </dgm:pt>
    <dgm:pt modelId="{DAD9B19B-C2EB-4CF3-BDE3-FDE166A43658}" type="pres">
      <dgm:prSet presAssocID="{FAD36DA0-4611-4B50-BF2D-2D8112C3BB55}" presName="space" presStyleCnt="0"/>
      <dgm:spPr/>
    </dgm:pt>
    <dgm:pt modelId="{5262DCD0-9C0E-4F90-B9A6-391373048B77}" type="pres">
      <dgm:prSet presAssocID="{FAD36DA0-4611-4B50-BF2D-2D8112C3BB55}" presName="rect1" presStyleLbl="alignAcc1" presStyleIdx="0" presStyleCnt="1"/>
      <dgm:spPr/>
      <dgm:t>
        <a:bodyPr/>
        <a:lstStyle/>
        <a:p>
          <a:endParaRPr lang="es-CO"/>
        </a:p>
      </dgm:t>
    </dgm:pt>
    <dgm:pt modelId="{43F69EB9-C9D3-454F-BB74-72A4F8DDD815}" type="pres">
      <dgm:prSet presAssocID="{FAD36DA0-4611-4B50-BF2D-2D8112C3BB55}" presName="rect1ParTx" presStyleLbl="alignAcc1" presStyleIdx="0" presStyleCnt="1">
        <dgm:presLayoutVars>
          <dgm:chMax val="1"/>
          <dgm:bulletEnabled val="1"/>
        </dgm:presLayoutVars>
      </dgm:prSet>
      <dgm:spPr/>
      <dgm:t>
        <a:bodyPr/>
        <a:lstStyle/>
        <a:p>
          <a:endParaRPr lang="es-CO"/>
        </a:p>
      </dgm:t>
    </dgm:pt>
    <dgm:pt modelId="{D7E47243-5636-45C8-BA3C-52631CE30ACA}" type="pres">
      <dgm:prSet presAssocID="{FAD36DA0-4611-4B50-BF2D-2D8112C3BB55}" presName="rect1ChTx" presStyleLbl="alignAcc1" presStyleIdx="0" presStyleCnt="1">
        <dgm:presLayoutVars>
          <dgm:bulletEnabled val="1"/>
        </dgm:presLayoutVars>
      </dgm:prSet>
      <dgm:spPr/>
      <dgm:t>
        <a:bodyPr/>
        <a:lstStyle/>
        <a:p>
          <a:endParaRPr lang="es-CO"/>
        </a:p>
      </dgm:t>
    </dgm:pt>
  </dgm:ptLst>
  <dgm:cxnLst>
    <dgm:cxn modelId="{BD7DC8D9-5DCF-4946-B131-50E07814B6B8}" type="presOf" srcId="{5920E68B-B118-4B48-916F-DF1832451E59}" destId="{662C6E2F-034C-4C82-BB06-BDF04A3B1D10}" srcOrd="0" destOrd="0" presId="urn:microsoft.com/office/officeart/2005/8/layout/target3"/>
    <dgm:cxn modelId="{B1D08B14-79F1-4592-B895-E82BC0275818}" srcId="{FAD36DA0-4611-4B50-BF2D-2D8112C3BB55}" destId="{5A438DD1-ECD4-457C-BA91-78158748456C}" srcOrd="1" destOrd="0" parTransId="{52DA97E8-37C2-4E37-BCB6-90EC094395E4}" sibTransId="{DB89D1B7-149C-4184-AB83-54002251E052}"/>
    <dgm:cxn modelId="{149C829B-018A-4D58-BBAC-36CCB59F99F2}" type="presOf" srcId="{FAD36DA0-4611-4B50-BF2D-2D8112C3BB55}" destId="{5262DCD0-9C0E-4F90-B9A6-391373048B77}" srcOrd="0" destOrd="0" presId="urn:microsoft.com/office/officeart/2005/8/layout/target3"/>
    <dgm:cxn modelId="{BE4F012A-A46E-49E9-A98A-0BEEAEC54821}" srcId="{FAD36DA0-4611-4B50-BF2D-2D8112C3BB55}" destId="{833B5513-8080-41E7-86CD-6388DF0DC515}" srcOrd="0" destOrd="0" parTransId="{EAD708E5-4087-48B1-A734-05F777363E6A}" sibTransId="{64106F30-0C7D-4FDF-A529-5A463F6D4ED6}"/>
    <dgm:cxn modelId="{675CF615-F004-4C50-97BF-FF408201D9E4}" type="presOf" srcId="{5A438DD1-ECD4-457C-BA91-78158748456C}" destId="{D7E47243-5636-45C8-BA3C-52631CE30ACA}" srcOrd="0" destOrd="1" presId="urn:microsoft.com/office/officeart/2005/8/layout/target3"/>
    <dgm:cxn modelId="{DB33B4AB-53B2-4BFF-BB64-182C1C5BAE34}" type="presOf" srcId="{FAD36DA0-4611-4B50-BF2D-2D8112C3BB55}" destId="{43F69EB9-C9D3-454F-BB74-72A4F8DDD815}" srcOrd="1" destOrd="0" presId="urn:microsoft.com/office/officeart/2005/8/layout/target3"/>
    <dgm:cxn modelId="{DC192A52-3AC4-4923-8992-8E113396A8F9}" srcId="{5920E68B-B118-4B48-916F-DF1832451E59}" destId="{FAD36DA0-4611-4B50-BF2D-2D8112C3BB55}" srcOrd="0" destOrd="0" parTransId="{A9073EA9-9CA6-4FA6-A7AB-F3BAF0F6EAD1}" sibTransId="{9A13B711-2831-4249-8F6A-FBC77501AFE1}"/>
    <dgm:cxn modelId="{CB1F127E-DC91-49D9-8028-62967BF850CB}" type="presOf" srcId="{833B5513-8080-41E7-86CD-6388DF0DC515}" destId="{D7E47243-5636-45C8-BA3C-52631CE30ACA}" srcOrd="0" destOrd="0" presId="urn:microsoft.com/office/officeart/2005/8/layout/target3"/>
    <dgm:cxn modelId="{45BA06CF-99E9-4F10-9731-3DF5863CD453}" type="presParOf" srcId="{662C6E2F-034C-4C82-BB06-BDF04A3B1D10}" destId="{F90B6A39-D3CF-4085-AE34-7B69BA86A6CF}" srcOrd="0" destOrd="0" presId="urn:microsoft.com/office/officeart/2005/8/layout/target3"/>
    <dgm:cxn modelId="{1828216F-0400-414E-ACD8-4F8F284841F1}" type="presParOf" srcId="{662C6E2F-034C-4C82-BB06-BDF04A3B1D10}" destId="{DAD9B19B-C2EB-4CF3-BDE3-FDE166A43658}" srcOrd="1" destOrd="0" presId="urn:microsoft.com/office/officeart/2005/8/layout/target3"/>
    <dgm:cxn modelId="{446C5FAB-DD64-42C2-9FF2-45D294EB7884}" type="presParOf" srcId="{662C6E2F-034C-4C82-BB06-BDF04A3B1D10}" destId="{5262DCD0-9C0E-4F90-B9A6-391373048B77}" srcOrd="2" destOrd="0" presId="urn:microsoft.com/office/officeart/2005/8/layout/target3"/>
    <dgm:cxn modelId="{A421610F-89EB-45B0-B5AF-7F0539B2220B}" type="presParOf" srcId="{662C6E2F-034C-4C82-BB06-BDF04A3B1D10}" destId="{43F69EB9-C9D3-454F-BB74-72A4F8DDD815}" srcOrd="3" destOrd="0" presId="urn:microsoft.com/office/officeart/2005/8/layout/target3"/>
    <dgm:cxn modelId="{8365CFD5-AC49-46AF-86A8-1A1A457AE4C5}" type="presParOf" srcId="{662C6E2F-034C-4C82-BB06-BDF04A3B1D10}" destId="{D7E47243-5636-45C8-BA3C-52631CE30ACA}" srcOrd="4" destOrd="0" presId="urn:microsoft.com/office/officeart/2005/8/layout/target3"/>
  </dgm:cxnLst>
  <dgm:bg>
    <a:gradFill>
      <a:gsLst>
        <a:gs pos="0">
          <a:srgbClr val="000000"/>
        </a:gs>
        <a:gs pos="39999">
          <a:srgbClr val="0A128C"/>
        </a:gs>
        <a:gs pos="70000">
          <a:srgbClr val="181CC7"/>
        </a:gs>
        <a:gs pos="88000">
          <a:srgbClr val="7005D4"/>
        </a:gs>
        <a:gs pos="100000">
          <a:srgbClr val="8C3D91"/>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16D5AE8-397A-4D9C-A7D2-BEA7483EE836}"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5EE26ADD-D007-46D7-9909-03A2918C4C39}">
      <dgm:prSet/>
      <dgm:spPr/>
      <dgm:t>
        <a:bodyPr/>
        <a:lstStyle/>
        <a:p>
          <a:pPr rtl="0"/>
          <a:r>
            <a:rPr lang="es-CO" dirty="0" smtClean="0"/>
            <a:t>En la fase de contra dependencia el adolescente encuentra en sus padres no sólo un recurso importante de seguridad y de referencia, sino un apoyo en la consecución de puntos de vista diferentes a los de sus padres, perspectivas novedosas y una fuente de identificación que le permitirá tomar distancia, inicialmente, para poder regresar al cabo de algunos años, con un rol definido dentro de la sociedad en la que le corresponderá vivir.</a:t>
          </a:r>
          <a:endParaRPr lang="es-CO" dirty="0"/>
        </a:p>
      </dgm:t>
    </dgm:pt>
    <dgm:pt modelId="{4996D61B-E09E-445C-97EB-5483F46FC573}" type="parTrans" cxnId="{531008C9-1796-4938-B4B3-C9F8B08CAB87}">
      <dgm:prSet/>
      <dgm:spPr/>
      <dgm:t>
        <a:bodyPr/>
        <a:lstStyle/>
        <a:p>
          <a:endParaRPr lang="es-CO"/>
        </a:p>
      </dgm:t>
    </dgm:pt>
    <dgm:pt modelId="{BBD7295C-52A8-4264-99D0-B3811CDF11E5}" type="sibTrans" cxnId="{531008C9-1796-4938-B4B3-C9F8B08CAB87}">
      <dgm:prSet/>
      <dgm:spPr/>
      <dgm:t>
        <a:bodyPr/>
        <a:lstStyle/>
        <a:p>
          <a:endParaRPr lang="es-CO"/>
        </a:p>
      </dgm:t>
    </dgm:pt>
    <dgm:pt modelId="{0BE72D2E-2D87-4390-9917-DCBC00C2A0D0}">
      <dgm:prSet/>
      <dgm:spPr/>
      <dgm:t>
        <a:bodyPr/>
        <a:lstStyle/>
        <a:p>
          <a:pPr rtl="0"/>
          <a:r>
            <a:rPr lang="es-CO" dirty="0" smtClean="0"/>
            <a:t>Por ello, el grupo de amigos puede constituir un elemento determinante en la evolución y la adaptación del joven o, por el contrario, puede contribuir a desestabilizarlo e inducirlo a recorrer caminos peligrosos. En consecuencia, los padres no pueden dejar de interesarse por los amigos de sus hijos. </a:t>
          </a:r>
          <a:endParaRPr lang="es-CO" dirty="0"/>
        </a:p>
      </dgm:t>
    </dgm:pt>
    <dgm:pt modelId="{E2C768BD-1039-457B-A1F8-35E764B4572B}" type="parTrans" cxnId="{CB3AFC02-D486-4929-9007-B153C173473E}">
      <dgm:prSet/>
      <dgm:spPr/>
      <dgm:t>
        <a:bodyPr/>
        <a:lstStyle/>
        <a:p>
          <a:endParaRPr lang="es-CO"/>
        </a:p>
      </dgm:t>
    </dgm:pt>
    <dgm:pt modelId="{80449512-2AA2-4CEC-9299-EBEE2AF7D901}" type="sibTrans" cxnId="{CB3AFC02-D486-4929-9007-B153C173473E}">
      <dgm:prSet/>
      <dgm:spPr/>
      <dgm:t>
        <a:bodyPr/>
        <a:lstStyle/>
        <a:p>
          <a:endParaRPr lang="es-CO"/>
        </a:p>
      </dgm:t>
    </dgm:pt>
    <dgm:pt modelId="{D8A110D8-E038-40A0-8144-1EA17318B038}" type="pres">
      <dgm:prSet presAssocID="{A16D5AE8-397A-4D9C-A7D2-BEA7483EE836}" presName="Name0" presStyleCnt="0">
        <dgm:presLayoutVars>
          <dgm:chMax val="7"/>
          <dgm:dir/>
          <dgm:animLvl val="lvl"/>
          <dgm:resizeHandles val="exact"/>
        </dgm:presLayoutVars>
      </dgm:prSet>
      <dgm:spPr/>
      <dgm:t>
        <a:bodyPr/>
        <a:lstStyle/>
        <a:p>
          <a:endParaRPr lang="es-CO"/>
        </a:p>
      </dgm:t>
    </dgm:pt>
    <dgm:pt modelId="{12D1D87F-8B17-44FF-91E9-3D07113FE526}" type="pres">
      <dgm:prSet presAssocID="{5EE26ADD-D007-46D7-9909-03A2918C4C39}" presName="circle1" presStyleLbl="node1" presStyleIdx="0" presStyleCnt="1"/>
      <dgm:spPr>
        <a:blipFill rotWithShape="0">
          <a:blip xmlns:r="http://schemas.openxmlformats.org/officeDocument/2006/relationships" r:embed="rId1"/>
          <a:stretch>
            <a:fillRect/>
          </a:stretch>
        </a:blipFill>
      </dgm:spPr>
    </dgm:pt>
    <dgm:pt modelId="{8358F6B3-32FE-484C-BCD3-C9D51D1FEFA9}" type="pres">
      <dgm:prSet presAssocID="{5EE26ADD-D007-46D7-9909-03A2918C4C39}" presName="space" presStyleCnt="0"/>
      <dgm:spPr/>
    </dgm:pt>
    <dgm:pt modelId="{8CF4B851-7DB4-4F36-9155-52798DE39B97}" type="pres">
      <dgm:prSet presAssocID="{5EE26ADD-D007-46D7-9909-03A2918C4C39}" presName="rect1" presStyleLbl="alignAcc1" presStyleIdx="0" presStyleCnt="1"/>
      <dgm:spPr/>
      <dgm:t>
        <a:bodyPr/>
        <a:lstStyle/>
        <a:p>
          <a:endParaRPr lang="es-CO"/>
        </a:p>
      </dgm:t>
    </dgm:pt>
    <dgm:pt modelId="{D4ACE29B-393C-4E06-9BC3-7FDD5E3643BC}" type="pres">
      <dgm:prSet presAssocID="{5EE26ADD-D007-46D7-9909-03A2918C4C39}" presName="rect1ParTx" presStyleLbl="alignAcc1" presStyleIdx="0" presStyleCnt="1">
        <dgm:presLayoutVars>
          <dgm:chMax val="1"/>
          <dgm:bulletEnabled val="1"/>
        </dgm:presLayoutVars>
      </dgm:prSet>
      <dgm:spPr/>
      <dgm:t>
        <a:bodyPr/>
        <a:lstStyle/>
        <a:p>
          <a:endParaRPr lang="es-CO"/>
        </a:p>
      </dgm:t>
    </dgm:pt>
    <dgm:pt modelId="{36BF9D57-063C-443C-A95C-4AC21955E05E}" type="pres">
      <dgm:prSet presAssocID="{5EE26ADD-D007-46D7-9909-03A2918C4C39}" presName="rect1ChTx" presStyleLbl="alignAcc1" presStyleIdx="0" presStyleCnt="1">
        <dgm:presLayoutVars>
          <dgm:bulletEnabled val="1"/>
        </dgm:presLayoutVars>
      </dgm:prSet>
      <dgm:spPr/>
      <dgm:t>
        <a:bodyPr/>
        <a:lstStyle/>
        <a:p>
          <a:endParaRPr lang="es-CO"/>
        </a:p>
      </dgm:t>
    </dgm:pt>
  </dgm:ptLst>
  <dgm:cxnLst>
    <dgm:cxn modelId="{1764CFAB-A0D1-4EED-AE86-92A3D8105D3D}" type="presOf" srcId="{5EE26ADD-D007-46D7-9909-03A2918C4C39}" destId="{D4ACE29B-393C-4E06-9BC3-7FDD5E3643BC}" srcOrd="1" destOrd="0" presId="urn:microsoft.com/office/officeart/2005/8/layout/target3"/>
    <dgm:cxn modelId="{54EE6586-B926-4C99-8ECA-6DAA0C8D0EC9}" type="presOf" srcId="{0BE72D2E-2D87-4390-9917-DCBC00C2A0D0}" destId="{36BF9D57-063C-443C-A95C-4AC21955E05E}" srcOrd="0" destOrd="0" presId="urn:microsoft.com/office/officeart/2005/8/layout/target3"/>
    <dgm:cxn modelId="{1B5F4A89-899B-4E15-8839-E7CC72118A19}" type="presOf" srcId="{5EE26ADD-D007-46D7-9909-03A2918C4C39}" destId="{8CF4B851-7DB4-4F36-9155-52798DE39B97}" srcOrd="0" destOrd="0" presId="urn:microsoft.com/office/officeart/2005/8/layout/target3"/>
    <dgm:cxn modelId="{A97FC50D-B2E7-4B08-A1C6-6031A4D01719}" type="presOf" srcId="{A16D5AE8-397A-4D9C-A7D2-BEA7483EE836}" destId="{D8A110D8-E038-40A0-8144-1EA17318B038}" srcOrd="0" destOrd="0" presId="urn:microsoft.com/office/officeart/2005/8/layout/target3"/>
    <dgm:cxn modelId="{531008C9-1796-4938-B4B3-C9F8B08CAB87}" srcId="{A16D5AE8-397A-4D9C-A7D2-BEA7483EE836}" destId="{5EE26ADD-D007-46D7-9909-03A2918C4C39}" srcOrd="0" destOrd="0" parTransId="{4996D61B-E09E-445C-97EB-5483F46FC573}" sibTransId="{BBD7295C-52A8-4264-99D0-B3811CDF11E5}"/>
    <dgm:cxn modelId="{CB3AFC02-D486-4929-9007-B153C173473E}" srcId="{5EE26ADD-D007-46D7-9909-03A2918C4C39}" destId="{0BE72D2E-2D87-4390-9917-DCBC00C2A0D0}" srcOrd="0" destOrd="0" parTransId="{E2C768BD-1039-457B-A1F8-35E764B4572B}" sibTransId="{80449512-2AA2-4CEC-9299-EBEE2AF7D901}"/>
    <dgm:cxn modelId="{84A14536-D2CC-487C-BA75-8D73C36503C2}" type="presParOf" srcId="{D8A110D8-E038-40A0-8144-1EA17318B038}" destId="{12D1D87F-8B17-44FF-91E9-3D07113FE526}" srcOrd="0" destOrd="0" presId="urn:microsoft.com/office/officeart/2005/8/layout/target3"/>
    <dgm:cxn modelId="{B45EF379-6983-4483-BAF0-3C6A70540246}" type="presParOf" srcId="{D8A110D8-E038-40A0-8144-1EA17318B038}" destId="{8358F6B3-32FE-484C-BCD3-C9D51D1FEFA9}" srcOrd="1" destOrd="0" presId="urn:microsoft.com/office/officeart/2005/8/layout/target3"/>
    <dgm:cxn modelId="{DEE42531-0FA7-4DDC-8ADA-BC2BE58EA22B}" type="presParOf" srcId="{D8A110D8-E038-40A0-8144-1EA17318B038}" destId="{8CF4B851-7DB4-4F36-9155-52798DE39B97}" srcOrd="2" destOrd="0" presId="urn:microsoft.com/office/officeart/2005/8/layout/target3"/>
    <dgm:cxn modelId="{CC3A431A-CE96-4CFB-9BCF-D00DE904DF73}" type="presParOf" srcId="{D8A110D8-E038-40A0-8144-1EA17318B038}" destId="{D4ACE29B-393C-4E06-9BC3-7FDD5E3643BC}" srcOrd="3" destOrd="0" presId="urn:microsoft.com/office/officeart/2005/8/layout/target3"/>
    <dgm:cxn modelId="{2FFF860D-9E6E-4250-A56E-34C0484B191F}" type="presParOf" srcId="{D8A110D8-E038-40A0-8144-1EA17318B038}" destId="{36BF9D57-063C-443C-A95C-4AC21955E05E}" srcOrd="4" destOrd="0" presId="urn:microsoft.com/office/officeart/2005/8/layout/target3"/>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9AE7499-4AC7-4644-B370-37F142257A5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3F5EBCDE-4F08-436A-99EF-4F6D713239D4}">
      <dgm:prSet/>
      <dgm:spPr/>
      <dgm:t>
        <a:bodyPr/>
        <a:lstStyle/>
        <a:p>
          <a:pPr rtl="0"/>
          <a:r>
            <a:rPr lang="es-CO" dirty="0" smtClean="0"/>
            <a:t>Para los padres contemporáneos con frecuencia resulta difícil poner límites a los comportamientos de los amigos y amiga de sus hijos.</a:t>
          </a:r>
        </a:p>
        <a:p>
          <a:pPr rtl="0"/>
          <a:r>
            <a:rPr lang="es-CO" dirty="0" smtClean="0"/>
            <a:t> A veces las relaciones se vuelven invasivas y la mejor amiga de la jovencita de 14 años pasa más tiempo con ella que en su propia casa; le dice todo el tiempo: «te amo», »princesa», «bebe», le manda corazones, quiere quedarse a dormir cuantas veces es posible…</a:t>
          </a:r>
        </a:p>
        <a:p>
          <a:pPr rtl="0"/>
          <a:r>
            <a:rPr lang="es-CO" dirty="0" smtClean="0"/>
            <a:t> Las cosas se complican más cuando se trata de un varón, con quien la niña se encuentra en su propio cuarto y dice: ¡qué tiene de malo, sólo somos amigos! </a:t>
          </a:r>
          <a:endParaRPr lang="es-CO" dirty="0"/>
        </a:p>
      </dgm:t>
    </dgm:pt>
    <dgm:pt modelId="{4D58039A-880A-4AD3-9C59-3F4F81F663F3}" type="parTrans" cxnId="{92694863-A99D-4703-9C9E-016B918D5AE6}">
      <dgm:prSet/>
      <dgm:spPr/>
      <dgm:t>
        <a:bodyPr/>
        <a:lstStyle/>
        <a:p>
          <a:endParaRPr lang="es-CO"/>
        </a:p>
      </dgm:t>
    </dgm:pt>
    <dgm:pt modelId="{B64C3AD5-18DA-4746-9FE6-E2D5C94BE326}" type="sibTrans" cxnId="{92694863-A99D-4703-9C9E-016B918D5AE6}">
      <dgm:prSet/>
      <dgm:spPr/>
      <dgm:t>
        <a:bodyPr/>
        <a:lstStyle/>
        <a:p>
          <a:endParaRPr lang="es-CO"/>
        </a:p>
      </dgm:t>
    </dgm:pt>
    <dgm:pt modelId="{C7D43472-0830-41B7-AA72-987A7F65D4E4}" type="pres">
      <dgm:prSet presAssocID="{D9AE7499-4AC7-4644-B370-37F142257A59}" presName="Name0" presStyleCnt="0">
        <dgm:presLayoutVars>
          <dgm:chMax val="7"/>
          <dgm:dir/>
          <dgm:animLvl val="lvl"/>
          <dgm:resizeHandles val="exact"/>
        </dgm:presLayoutVars>
      </dgm:prSet>
      <dgm:spPr/>
      <dgm:t>
        <a:bodyPr/>
        <a:lstStyle/>
        <a:p>
          <a:endParaRPr lang="es-CO"/>
        </a:p>
      </dgm:t>
    </dgm:pt>
    <dgm:pt modelId="{E89E429C-6FE5-4713-BBF0-6859F5E02C89}" type="pres">
      <dgm:prSet presAssocID="{3F5EBCDE-4F08-436A-99EF-4F6D713239D4}" presName="circle1" presStyleLbl="node1" presStyleIdx="0" presStyleCnt="1"/>
      <dgm:spPr>
        <a:blipFill rotWithShape="0">
          <a:blip xmlns:r="http://schemas.openxmlformats.org/officeDocument/2006/relationships" r:embed="rId1"/>
          <a:stretch>
            <a:fillRect/>
          </a:stretch>
        </a:blipFill>
      </dgm:spPr>
    </dgm:pt>
    <dgm:pt modelId="{CAB7CB9F-A416-4AFB-903B-0468CF0F4E49}" type="pres">
      <dgm:prSet presAssocID="{3F5EBCDE-4F08-436A-99EF-4F6D713239D4}" presName="space" presStyleCnt="0"/>
      <dgm:spPr/>
    </dgm:pt>
    <dgm:pt modelId="{036FE47C-6FBA-44DE-88F4-985BF6D0B0C7}" type="pres">
      <dgm:prSet presAssocID="{3F5EBCDE-4F08-436A-99EF-4F6D713239D4}" presName="rect1" presStyleLbl="alignAcc1" presStyleIdx="0" presStyleCnt="1"/>
      <dgm:spPr/>
      <dgm:t>
        <a:bodyPr/>
        <a:lstStyle/>
        <a:p>
          <a:endParaRPr lang="es-CO"/>
        </a:p>
      </dgm:t>
    </dgm:pt>
    <dgm:pt modelId="{DBABF496-6352-444D-9472-0E61C562D1CE}" type="pres">
      <dgm:prSet presAssocID="{3F5EBCDE-4F08-436A-99EF-4F6D713239D4}" presName="rect1ParTxNoCh" presStyleLbl="alignAcc1" presStyleIdx="0" presStyleCnt="1">
        <dgm:presLayoutVars>
          <dgm:chMax val="1"/>
          <dgm:bulletEnabled val="1"/>
        </dgm:presLayoutVars>
      </dgm:prSet>
      <dgm:spPr/>
      <dgm:t>
        <a:bodyPr/>
        <a:lstStyle/>
        <a:p>
          <a:endParaRPr lang="es-CO"/>
        </a:p>
      </dgm:t>
    </dgm:pt>
  </dgm:ptLst>
  <dgm:cxnLst>
    <dgm:cxn modelId="{B95D815D-0C5C-42D6-AD17-9F530E42B6E7}" type="presOf" srcId="{D9AE7499-4AC7-4644-B370-37F142257A59}" destId="{C7D43472-0830-41B7-AA72-987A7F65D4E4}" srcOrd="0" destOrd="0" presId="urn:microsoft.com/office/officeart/2005/8/layout/target3"/>
    <dgm:cxn modelId="{8E6C3AE5-F3ED-4DA4-8134-DC134C544322}" type="presOf" srcId="{3F5EBCDE-4F08-436A-99EF-4F6D713239D4}" destId="{DBABF496-6352-444D-9472-0E61C562D1CE}" srcOrd="1" destOrd="0" presId="urn:microsoft.com/office/officeart/2005/8/layout/target3"/>
    <dgm:cxn modelId="{92694863-A99D-4703-9C9E-016B918D5AE6}" srcId="{D9AE7499-4AC7-4644-B370-37F142257A59}" destId="{3F5EBCDE-4F08-436A-99EF-4F6D713239D4}" srcOrd="0" destOrd="0" parTransId="{4D58039A-880A-4AD3-9C59-3F4F81F663F3}" sibTransId="{B64C3AD5-18DA-4746-9FE6-E2D5C94BE326}"/>
    <dgm:cxn modelId="{ABCA346E-4A54-477D-A17A-35289371EA7F}" type="presOf" srcId="{3F5EBCDE-4F08-436A-99EF-4F6D713239D4}" destId="{036FE47C-6FBA-44DE-88F4-985BF6D0B0C7}" srcOrd="0" destOrd="0" presId="urn:microsoft.com/office/officeart/2005/8/layout/target3"/>
    <dgm:cxn modelId="{BABB1180-6FB5-467F-804A-FDD169B06AEF}" type="presParOf" srcId="{C7D43472-0830-41B7-AA72-987A7F65D4E4}" destId="{E89E429C-6FE5-4713-BBF0-6859F5E02C89}" srcOrd="0" destOrd="0" presId="urn:microsoft.com/office/officeart/2005/8/layout/target3"/>
    <dgm:cxn modelId="{07679362-1499-49FB-8566-DB708932054D}" type="presParOf" srcId="{C7D43472-0830-41B7-AA72-987A7F65D4E4}" destId="{CAB7CB9F-A416-4AFB-903B-0468CF0F4E49}" srcOrd="1" destOrd="0" presId="urn:microsoft.com/office/officeart/2005/8/layout/target3"/>
    <dgm:cxn modelId="{6A5893D2-BB11-400E-B20D-658F07DC27E2}" type="presParOf" srcId="{C7D43472-0830-41B7-AA72-987A7F65D4E4}" destId="{036FE47C-6FBA-44DE-88F4-985BF6D0B0C7}" srcOrd="2" destOrd="0" presId="urn:microsoft.com/office/officeart/2005/8/layout/target3"/>
    <dgm:cxn modelId="{36D19F1A-4583-4A32-B351-4F106D0B4083}" type="presParOf" srcId="{C7D43472-0830-41B7-AA72-987A7F65D4E4}" destId="{DBABF496-6352-444D-9472-0E61C562D1CE}" srcOrd="3" destOrd="0" presId="urn:microsoft.com/office/officeart/2005/8/layout/target3"/>
  </dgm:cxnLst>
  <dgm:bg>
    <a:gradFill>
      <a:gsLst>
        <a:gs pos="0">
          <a:srgbClr val="000000"/>
        </a:gs>
        <a:gs pos="39999">
          <a:srgbClr val="0A128C"/>
        </a:gs>
        <a:gs pos="70000">
          <a:srgbClr val="181CC7"/>
        </a:gs>
        <a:gs pos="88000">
          <a:srgbClr val="7005D4"/>
        </a:gs>
        <a:gs pos="100000">
          <a:srgbClr val="8C3D91"/>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7C387E6-A385-4ED7-A047-2C695EDCD27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33C395F9-83E2-4AE7-B5C2-57538D40C79D}">
      <dgm:prSet custT="1"/>
      <dgm:spPr/>
      <dgm:t>
        <a:bodyPr/>
        <a:lstStyle/>
        <a:p>
          <a:pPr rtl="0"/>
          <a:r>
            <a:rPr lang="es-CO" sz="2400" b="1" i="1" dirty="0" smtClean="0">
              <a:solidFill>
                <a:srgbClr val="FF0000"/>
              </a:solidFill>
            </a:rPr>
            <a:t>¿Cuáles son los derechos de los amigos de sus hijos?</a:t>
          </a:r>
          <a:endParaRPr lang="es-CO" sz="2400" b="1" i="1" dirty="0">
            <a:solidFill>
              <a:srgbClr val="FF0000"/>
            </a:solidFill>
          </a:endParaRPr>
        </a:p>
      </dgm:t>
    </dgm:pt>
    <dgm:pt modelId="{E9777900-AC8D-4B44-86D3-BE9DFFB4FFB1}" type="parTrans" cxnId="{26CB1177-1AD8-48FE-8570-CC2313E39C9E}">
      <dgm:prSet/>
      <dgm:spPr/>
      <dgm:t>
        <a:bodyPr/>
        <a:lstStyle/>
        <a:p>
          <a:endParaRPr lang="es-CO"/>
        </a:p>
      </dgm:t>
    </dgm:pt>
    <dgm:pt modelId="{E07FD54A-9184-4A86-8745-FF6CBD4700A5}" type="sibTrans" cxnId="{26CB1177-1AD8-48FE-8570-CC2313E39C9E}">
      <dgm:prSet/>
      <dgm:spPr/>
      <dgm:t>
        <a:bodyPr/>
        <a:lstStyle/>
        <a:p>
          <a:endParaRPr lang="es-CO"/>
        </a:p>
      </dgm:t>
    </dgm:pt>
    <dgm:pt modelId="{7BAB0017-1AF2-4EAD-A9A6-9CDFC6D430DF}">
      <dgm:prSet/>
      <dgm:spPr/>
      <dgm:t>
        <a:bodyPr/>
        <a:lstStyle/>
        <a:p>
          <a:pPr rtl="0"/>
          <a:r>
            <a:rPr lang="es-CO" dirty="0" smtClean="0"/>
            <a:t>En términos simples, ellos tienen derecho a recibir un trato amable, cordial y respetuoso cuando están en su casa. </a:t>
          </a:r>
        </a:p>
        <a:p>
          <a:pPr rtl="0"/>
          <a:r>
            <a:rPr lang="es-CO" dirty="0" smtClean="0"/>
            <a:t>Pero la realidad es que tienen mucho más deberes, y que, en este caso especifico, sus derechos están condicionados al cumplimiento de los siguientes deberes:</a:t>
          </a:r>
          <a:endParaRPr lang="es-CO" dirty="0"/>
        </a:p>
      </dgm:t>
    </dgm:pt>
    <dgm:pt modelId="{96C9C560-5D09-4D0B-BA4B-D5C2F0098752}" type="parTrans" cxnId="{9E693E88-8AE9-41F2-9188-DB1A7077E6A3}">
      <dgm:prSet/>
      <dgm:spPr/>
      <dgm:t>
        <a:bodyPr/>
        <a:lstStyle/>
        <a:p>
          <a:endParaRPr lang="es-CO"/>
        </a:p>
      </dgm:t>
    </dgm:pt>
    <dgm:pt modelId="{8395006B-F588-4C6A-9871-AFEE70C5C861}" type="sibTrans" cxnId="{9E693E88-8AE9-41F2-9188-DB1A7077E6A3}">
      <dgm:prSet/>
      <dgm:spPr/>
      <dgm:t>
        <a:bodyPr/>
        <a:lstStyle/>
        <a:p>
          <a:endParaRPr lang="es-CO"/>
        </a:p>
      </dgm:t>
    </dgm:pt>
    <dgm:pt modelId="{202FB50E-7C33-4274-B18A-FF5632CA927F}">
      <dgm:prSet custT="1"/>
      <dgm:spPr/>
      <dgm:t>
        <a:bodyPr/>
        <a:lstStyle/>
        <a:p>
          <a:pPr rtl="0"/>
          <a:r>
            <a:rPr lang="es-CO" sz="1400" dirty="0" smtClean="0"/>
            <a:t>Respetar a los mayores.</a:t>
          </a:r>
          <a:endParaRPr lang="es-CO" sz="1400" dirty="0"/>
        </a:p>
      </dgm:t>
    </dgm:pt>
    <dgm:pt modelId="{F8300F6F-87BE-4747-940A-D70022965B74}" type="parTrans" cxnId="{FC74F8F9-E247-4508-93A3-18DA2420FA48}">
      <dgm:prSet/>
      <dgm:spPr/>
      <dgm:t>
        <a:bodyPr/>
        <a:lstStyle/>
        <a:p>
          <a:endParaRPr lang="es-CO"/>
        </a:p>
      </dgm:t>
    </dgm:pt>
    <dgm:pt modelId="{E908F7BE-8D82-47AC-A4AF-5980485A6C70}" type="sibTrans" cxnId="{FC74F8F9-E247-4508-93A3-18DA2420FA48}">
      <dgm:prSet/>
      <dgm:spPr/>
      <dgm:t>
        <a:bodyPr/>
        <a:lstStyle/>
        <a:p>
          <a:endParaRPr lang="es-CO"/>
        </a:p>
      </dgm:t>
    </dgm:pt>
    <dgm:pt modelId="{D86F127E-D56A-408C-8AA8-54FE9E58752E}">
      <dgm:prSet custT="1"/>
      <dgm:spPr/>
      <dgm:t>
        <a:bodyPr/>
        <a:lstStyle/>
        <a:p>
          <a:pPr rtl="0"/>
          <a:r>
            <a:rPr lang="es-CO" sz="1400" dirty="0" smtClean="0"/>
            <a:t>Respetar las normas de la casa.</a:t>
          </a:r>
          <a:endParaRPr lang="es-CO" sz="1400" dirty="0"/>
        </a:p>
      </dgm:t>
    </dgm:pt>
    <dgm:pt modelId="{6EAD5E00-705C-4279-8B0D-1B4F04157A1E}" type="parTrans" cxnId="{EB839A1D-A447-404F-B79F-F7C85D7E5A9E}">
      <dgm:prSet/>
      <dgm:spPr/>
      <dgm:t>
        <a:bodyPr/>
        <a:lstStyle/>
        <a:p>
          <a:endParaRPr lang="es-CO"/>
        </a:p>
      </dgm:t>
    </dgm:pt>
    <dgm:pt modelId="{AE2ABC6C-494E-4E98-AAD0-6F2D4E1B5393}" type="sibTrans" cxnId="{EB839A1D-A447-404F-B79F-F7C85D7E5A9E}">
      <dgm:prSet/>
      <dgm:spPr/>
      <dgm:t>
        <a:bodyPr/>
        <a:lstStyle/>
        <a:p>
          <a:endParaRPr lang="es-CO"/>
        </a:p>
      </dgm:t>
    </dgm:pt>
    <dgm:pt modelId="{EE63E779-049D-4758-B00D-CFB539EA5940}">
      <dgm:prSet custT="1"/>
      <dgm:spPr/>
      <dgm:t>
        <a:bodyPr/>
        <a:lstStyle/>
        <a:p>
          <a:pPr rtl="0"/>
          <a:r>
            <a:rPr lang="es-CO" sz="1400" dirty="0" smtClean="0"/>
            <a:t>No abusar de la hospitalidad y de la confianza que se les ofrece.</a:t>
          </a:r>
          <a:endParaRPr lang="es-CO" sz="1400" dirty="0"/>
        </a:p>
      </dgm:t>
    </dgm:pt>
    <dgm:pt modelId="{751D4CF9-34AD-4164-98B8-4A17E13CE6BF}" type="parTrans" cxnId="{6B9B87EE-006A-49AE-81D4-7E7B05DF1526}">
      <dgm:prSet/>
      <dgm:spPr/>
      <dgm:t>
        <a:bodyPr/>
        <a:lstStyle/>
        <a:p>
          <a:endParaRPr lang="es-CO"/>
        </a:p>
      </dgm:t>
    </dgm:pt>
    <dgm:pt modelId="{BB0D0CF8-B86D-4D89-AC05-B435C27DAFCB}" type="sibTrans" cxnId="{6B9B87EE-006A-49AE-81D4-7E7B05DF1526}">
      <dgm:prSet/>
      <dgm:spPr/>
      <dgm:t>
        <a:bodyPr/>
        <a:lstStyle/>
        <a:p>
          <a:endParaRPr lang="es-CO"/>
        </a:p>
      </dgm:t>
    </dgm:pt>
    <dgm:pt modelId="{80372563-A1A6-413B-9B51-380D33AF3EDF}">
      <dgm:prSet custT="1"/>
      <dgm:spPr/>
      <dgm:t>
        <a:bodyPr/>
        <a:lstStyle/>
        <a:p>
          <a:pPr rtl="0"/>
          <a:r>
            <a:rPr lang="es-CO" sz="1400" dirty="0" smtClean="0"/>
            <a:t>No invadir espacios ni horarios.</a:t>
          </a:r>
          <a:endParaRPr lang="es-CO" sz="1400" dirty="0"/>
        </a:p>
      </dgm:t>
    </dgm:pt>
    <dgm:pt modelId="{FFD228B9-6182-491C-B33D-E179BB418F79}" type="parTrans" cxnId="{E0449050-BD81-4555-9D7D-D1CEB6C7851C}">
      <dgm:prSet/>
      <dgm:spPr/>
      <dgm:t>
        <a:bodyPr/>
        <a:lstStyle/>
        <a:p>
          <a:endParaRPr lang="es-CO"/>
        </a:p>
      </dgm:t>
    </dgm:pt>
    <dgm:pt modelId="{D509BCA9-27D8-4FCD-9639-E93A3A22DE17}" type="sibTrans" cxnId="{E0449050-BD81-4555-9D7D-D1CEB6C7851C}">
      <dgm:prSet/>
      <dgm:spPr/>
      <dgm:t>
        <a:bodyPr/>
        <a:lstStyle/>
        <a:p>
          <a:endParaRPr lang="es-CO"/>
        </a:p>
      </dgm:t>
    </dgm:pt>
    <dgm:pt modelId="{75FCD514-224A-47F2-811C-61132EAD9C49}">
      <dgm:prSet custT="1"/>
      <dgm:spPr/>
      <dgm:t>
        <a:bodyPr/>
        <a:lstStyle/>
        <a:p>
          <a:pPr rtl="0"/>
          <a:r>
            <a:rPr lang="es-CO" sz="1400" dirty="0" smtClean="0"/>
            <a:t>No querer involucrarse a toda costa en actividades que son estrictamente familiares.</a:t>
          </a:r>
          <a:endParaRPr lang="es-CO" sz="1400" dirty="0"/>
        </a:p>
      </dgm:t>
    </dgm:pt>
    <dgm:pt modelId="{22F8F670-D45A-4C31-B078-524EAA7A328D}" type="parTrans" cxnId="{97C81F13-F402-4B98-97AB-82BE8EFC1E91}">
      <dgm:prSet/>
      <dgm:spPr/>
      <dgm:t>
        <a:bodyPr/>
        <a:lstStyle/>
        <a:p>
          <a:endParaRPr lang="es-CO"/>
        </a:p>
      </dgm:t>
    </dgm:pt>
    <dgm:pt modelId="{D4DF4515-9CA9-436E-856F-FFD5054BABED}" type="sibTrans" cxnId="{97C81F13-F402-4B98-97AB-82BE8EFC1E91}">
      <dgm:prSet/>
      <dgm:spPr/>
      <dgm:t>
        <a:bodyPr/>
        <a:lstStyle/>
        <a:p>
          <a:endParaRPr lang="es-CO"/>
        </a:p>
      </dgm:t>
    </dgm:pt>
    <dgm:pt modelId="{EEEC3BD4-A169-4F4D-A377-1BDDC21E496F}">
      <dgm:prSet custT="1"/>
      <dgm:spPr/>
      <dgm:t>
        <a:bodyPr/>
        <a:lstStyle/>
        <a:p>
          <a:pPr rtl="0"/>
          <a:r>
            <a:rPr lang="es-CO" sz="1400" dirty="0" smtClean="0"/>
            <a:t>No involucrarse en conflictos internos de la familia huésped, y mucho menos opinar sobre ellos. </a:t>
          </a:r>
          <a:endParaRPr lang="es-CO" sz="1400" dirty="0"/>
        </a:p>
      </dgm:t>
    </dgm:pt>
    <dgm:pt modelId="{FEB103D4-6BAB-4645-8248-6F3C6290F47F}" type="parTrans" cxnId="{735D008B-91A4-404D-B033-014D89AEDCEA}">
      <dgm:prSet/>
      <dgm:spPr/>
      <dgm:t>
        <a:bodyPr/>
        <a:lstStyle/>
        <a:p>
          <a:endParaRPr lang="es-CO"/>
        </a:p>
      </dgm:t>
    </dgm:pt>
    <dgm:pt modelId="{9794E451-4536-4E45-820C-CC862BBF0D02}" type="sibTrans" cxnId="{735D008B-91A4-404D-B033-014D89AEDCEA}">
      <dgm:prSet/>
      <dgm:spPr/>
      <dgm:t>
        <a:bodyPr/>
        <a:lstStyle/>
        <a:p>
          <a:endParaRPr lang="es-CO"/>
        </a:p>
      </dgm:t>
    </dgm:pt>
    <dgm:pt modelId="{65996B4E-9878-4438-9B59-D2728FB2DE60}" type="pres">
      <dgm:prSet presAssocID="{D7C387E6-A385-4ED7-A047-2C695EDCD27E}" presName="Name0" presStyleCnt="0">
        <dgm:presLayoutVars>
          <dgm:chMax val="7"/>
          <dgm:dir/>
          <dgm:animLvl val="lvl"/>
          <dgm:resizeHandles val="exact"/>
        </dgm:presLayoutVars>
      </dgm:prSet>
      <dgm:spPr/>
      <dgm:t>
        <a:bodyPr/>
        <a:lstStyle/>
        <a:p>
          <a:endParaRPr lang="es-CO"/>
        </a:p>
      </dgm:t>
    </dgm:pt>
    <dgm:pt modelId="{9ABEA0AD-4745-47C4-BD67-2D63D8D60C43}" type="pres">
      <dgm:prSet presAssocID="{33C395F9-83E2-4AE7-B5C2-57538D40C79D}" presName="circle1" presStyleLbl="node1" presStyleIdx="0" presStyleCnt="2" custLinFactNeighborX="209" custLinFactNeighborY="1543"/>
      <dgm:spPr>
        <a:blipFill rotWithShape="0">
          <a:blip xmlns:r="http://schemas.openxmlformats.org/officeDocument/2006/relationships" r:embed="rId1"/>
          <a:stretch>
            <a:fillRect/>
          </a:stretch>
        </a:blipFill>
      </dgm:spPr>
    </dgm:pt>
    <dgm:pt modelId="{20B176D8-4679-4E3B-8865-19495F2A2487}" type="pres">
      <dgm:prSet presAssocID="{33C395F9-83E2-4AE7-B5C2-57538D40C79D}" presName="space" presStyleCnt="0"/>
      <dgm:spPr/>
    </dgm:pt>
    <dgm:pt modelId="{AD57650B-CE2B-41B5-9101-F2B9CD7D63AC}" type="pres">
      <dgm:prSet presAssocID="{33C395F9-83E2-4AE7-B5C2-57538D40C79D}" presName="rect1" presStyleLbl="alignAcc1" presStyleIdx="0" presStyleCnt="2" custLinFactNeighborX="-1428" custLinFactNeighborY="-1374"/>
      <dgm:spPr/>
      <dgm:t>
        <a:bodyPr/>
        <a:lstStyle/>
        <a:p>
          <a:endParaRPr lang="es-CO"/>
        </a:p>
      </dgm:t>
    </dgm:pt>
    <dgm:pt modelId="{7278C307-1216-4DA6-BFC4-62DE4F98EB80}" type="pres">
      <dgm:prSet presAssocID="{7BAB0017-1AF2-4EAD-A9A6-9CDFC6D430DF}" presName="vertSpace2" presStyleLbl="node1" presStyleIdx="0" presStyleCnt="2"/>
      <dgm:spPr/>
    </dgm:pt>
    <dgm:pt modelId="{6591F12C-4633-4A1D-B26F-AA610C946EE7}" type="pres">
      <dgm:prSet presAssocID="{7BAB0017-1AF2-4EAD-A9A6-9CDFC6D430DF}" presName="circle2" presStyleLbl="node1" presStyleIdx="1" presStyleCnt="2" custScaleX="1852"/>
      <dgm:spPr/>
    </dgm:pt>
    <dgm:pt modelId="{43D8F6D4-D4DB-4A01-AE04-692A252CECB3}" type="pres">
      <dgm:prSet presAssocID="{7BAB0017-1AF2-4EAD-A9A6-9CDFC6D430DF}" presName="rect2" presStyleLbl="alignAcc1" presStyleIdx="1" presStyleCnt="2" custScaleX="102500" custScaleY="157892" custLinFactNeighborX="-983" custLinFactNeighborY="-3334"/>
      <dgm:spPr/>
      <dgm:t>
        <a:bodyPr/>
        <a:lstStyle/>
        <a:p>
          <a:endParaRPr lang="es-CO"/>
        </a:p>
      </dgm:t>
    </dgm:pt>
    <dgm:pt modelId="{57E504DA-F405-4369-84AD-0366035A499F}" type="pres">
      <dgm:prSet presAssocID="{33C395F9-83E2-4AE7-B5C2-57538D40C79D}" presName="rect1ParTx" presStyleLbl="alignAcc1" presStyleIdx="1" presStyleCnt="2">
        <dgm:presLayoutVars>
          <dgm:chMax val="1"/>
          <dgm:bulletEnabled val="1"/>
        </dgm:presLayoutVars>
      </dgm:prSet>
      <dgm:spPr/>
      <dgm:t>
        <a:bodyPr/>
        <a:lstStyle/>
        <a:p>
          <a:endParaRPr lang="es-CO"/>
        </a:p>
      </dgm:t>
    </dgm:pt>
    <dgm:pt modelId="{29595D19-A72C-4702-8027-CC7103CB49E1}" type="pres">
      <dgm:prSet presAssocID="{33C395F9-83E2-4AE7-B5C2-57538D40C79D}" presName="rect1ChTx" presStyleLbl="alignAcc1" presStyleIdx="1" presStyleCnt="2">
        <dgm:presLayoutVars>
          <dgm:bulletEnabled val="1"/>
        </dgm:presLayoutVars>
      </dgm:prSet>
      <dgm:spPr/>
    </dgm:pt>
    <dgm:pt modelId="{BCC2B1A0-B299-4C94-84AE-C945F4937F46}" type="pres">
      <dgm:prSet presAssocID="{7BAB0017-1AF2-4EAD-A9A6-9CDFC6D430DF}" presName="rect2ParTx" presStyleLbl="alignAcc1" presStyleIdx="1" presStyleCnt="2">
        <dgm:presLayoutVars>
          <dgm:chMax val="1"/>
          <dgm:bulletEnabled val="1"/>
        </dgm:presLayoutVars>
      </dgm:prSet>
      <dgm:spPr/>
      <dgm:t>
        <a:bodyPr/>
        <a:lstStyle/>
        <a:p>
          <a:endParaRPr lang="es-CO"/>
        </a:p>
      </dgm:t>
    </dgm:pt>
    <dgm:pt modelId="{0C5408D8-9C15-48A8-8414-6334520EF7F3}" type="pres">
      <dgm:prSet presAssocID="{7BAB0017-1AF2-4EAD-A9A6-9CDFC6D430DF}" presName="rect2ChTx" presStyleLbl="alignAcc1" presStyleIdx="1" presStyleCnt="2">
        <dgm:presLayoutVars>
          <dgm:bulletEnabled val="1"/>
        </dgm:presLayoutVars>
      </dgm:prSet>
      <dgm:spPr/>
      <dgm:t>
        <a:bodyPr/>
        <a:lstStyle/>
        <a:p>
          <a:endParaRPr lang="es-CO"/>
        </a:p>
      </dgm:t>
    </dgm:pt>
  </dgm:ptLst>
  <dgm:cxnLst>
    <dgm:cxn modelId="{FC74F8F9-E247-4508-93A3-18DA2420FA48}" srcId="{7BAB0017-1AF2-4EAD-A9A6-9CDFC6D430DF}" destId="{202FB50E-7C33-4274-B18A-FF5632CA927F}" srcOrd="0" destOrd="0" parTransId="{F8300F6F-87BE-4747-940A-D70022965B74}" sibTransId="{E908F7BE-8D82-47AC-A4AF-5980485A6C70}"/>
    <dgm:cxn modelId="{6FA234DF-AA62-4387-9041-FA9649851216}" type="presOf" srcId="{33C395F9-83E2-4AE7-B5C2-57538D40C79D}" destId="{57E504DA-F405-4369-84AD-0366035A499F}" srcOrd="1" destOrd="0" presId="urn:microsoft.com/office/officeart/2005/8/layout/target3"/>
    <dgm:cxn modelId="{CDAD1284-CB90-4EE0-8BED-37C8132161C0}" type="presOf" srcId="{7BAB0017-1AF2-4EAD-A9A6-9CDFC6D430DF}" destId="{BCC2B1A0-B299-4C94-84AE-C945F4937F46}" srcOrd="1" destOrd="0" presId="urn:microsoft.com/office/officeart/2005/8/layout/target3"/>
    <dgm:cxn modelId="{1D0EF3F2-4A27-4A73-8C9B-3E93DCC97B00}" type="presOf" srcId="{EEEC3BD4-A169-4F4D-A377-1BDDC21E496F}" destId="{0C5408D8-9C15-48A8-8414-6334520EF7F3}" srcOrd="0" destOrd="5" presId="urn:microsoft.com/office/officeart/2005/8/layout/target3"/>
    <dgm:cxn modelId="{370321A2-49E6-4BDC-92A4-0AC8C631F081}" type="presOf" srcId="{EE63E779-049D-4758-B00D-CFB539EA5940}" destId="{0C5408D8-9C15-48A8-8414-6334520EF7F3}" srcOrd="0" destOrd="2" presId="urn:microsoft.com/office/officeart/2005/8/layout/target3"/>
    <dgm:cxn modelId="{06EDF4F6-1819-4D23-9CFC-C172A7C48A36}" type="presOf" srcId="{75FCD514-224A-47F2-811C-61132EAD9C49}" destId="{0C5408D8-9C15-48A8-8414-6334520EF7F3}" srcOrd="0" destOrd="4" presId="urn:microsoft.com/office/officeart/2005/8/layout/target3"/>
    <dgm:cxn modelId="{34BB6FA3-2A95-44B4-BBC8-E5A228D5A8C8}" type="presOf" srcId="{7BAB0017-1AF2-4EAD-A9A6-9CDFC6D430DF}" destId="{43D8F6D4-D4DB-4A01-AE04-692A252CECB3}" srcOrd="0" destOrd="0" presId="urn:microsoft.com/office/officeart/2005/8/layout/target3"/>
    <dgm:cxn modelId="{3376C9B8-1147-40AD-A985-5F7F06FA6D9B}" type="presOf" srcId="{33C395F9-83E2-4AE7-B5C2-57538D40C79D}" destId="{AD57650B-CE2B-41B5-9101-F2B9CD7D63AC}" srcOrd="0" destOrd="0" presId="urn:microsoft.com/office/officeart/2005/8/layout/target3"/>
    <dgm:cxn modelId="{6B51BF73-1CF8-4E18-B3F8-9787BB2649FD}" type="presOf" srcId="{80372563-A1A6-413B-9B51-380D33AF3EDF}" destId="{0C5408D8-9C15-48A8-8414-6334520EF7F3}" srcOrd="0" destOrd="3" presId="urn:microsoft.com/office/officeart/2005/8/layout/target3"/>
    <dgm:cxn modelId="{735D008B-91A4-404D-B033-014D89AEDCEA}" srcId="{7BAB0017-1AF2-4EAD-A9A6-9CDFC6D430DF}" destId="{EEEC3BD4-A169-4F4D-A377-1BDDC21E496F}" srcOrd="5" destOrd="0" parTransId="{FEB103D4-6BAB-4645-8248-6F3C6290F47F}" sibTransId="{9794E451-4536-4E45-820C-CC862BBF0D02}"/>
    <dgm:cxn modelId="{97C81F13-F402-4B98-97AB-82BE8EFC1E91}" srcId="{7BAB0017-1AF2-4EAD-A9A6-9CDFC6D430DF}" destId="{75FCD514-224A-47F2-811C-61132EAD9C49}" srcOrd="4" destOrd="0" parTransId="{22F8F670-D45A-4C31-B078-524EAA7A328D}" sibTransId="{D4DF4515-9CA9-436E-856F-FFD5054BABED}"/>
    <dgm:cxn modelId="{9E693E88-8AE9-41F2-9188-DB1A7077E6A3}" srcId="{D7C387E6-A385-4ED7-A047-2C695EDCD27E}" destId="{7BAB0017-1AF2-4EAD-A9A6-9CDFC6D430DF}" srcOrd="1" destOrd="0" parTransId="{96C9C560-5D09-4D0B-BA4B-D5C2F0098752}" sibTransId="{8395006B-F588-4C6A-9871-AFEE70C5C861}"/>
    <dgm:cxn modelId="{6B9B87EE-006A-49AE-81D4-7E7B05DF1526}" srcId="{7BAB0017-1AF2-4EAD-A9A6-9CDFC6D430DF}" destId="{EE63E779-049D-4758-B00D-CFB539EA5940}" srcOrd="2" destOrd="0" parTransId="{751D4CF9-34AD-4164-98B8-4A17E13CE6BF}" sibTransId="{BB0D0CF8-B86D-4D89-AC05-B435C27DAFCB}"/>
    <dgm:cxn modelId="{B571E2EA-04AC-4DD4-A48F-5DA44B5F2541}" type="presOf" srcId="{202FB50E-7C33-4274-B18A-FF5632CA927F}" destId="{0C5408D8-9C15-48A8-8414-6334520EF7F3}" srcOrd="0" destOrd="0" presId="urn:microsoft.com/office/officeart/2005/8/layout/target3"/>
    <dgm:cxn modelId="{26CB1177-1AD8-48FE-8570-CC2313E39C9E}" srcId="{D7C387E6-A385-4ED7-A047-2C695EDCD27E}" destId="{33C395F9-83E2-4AE7-B5C2-57538D40C79D}" srcOrd="0" destOrd="0" parTransId="{E9777900-AC8D-4B44-86D3-BE9DFFB4FFB1}" sibTransId="{E07FD54A-9184-4A86-8745-FF6CBD4700A5}"/>
    <dgm:cxn modelId="{E0449050-BD81-4555-9D7D-D1CEB6C7851C}" srcId="{7BAB0017-1AF2-4EAD-A9A6-9CDFC6D430DF}" destId="{80372563-A1A6-413B-9B51-380D33AF3EDF}" srcOrd="3" destOrd="0" parTransId="{FFD228B9-6182-491C-B33D-E179BB418F79}" sibTransId="{D509BCA9-27D8-4FCD-9639-E93A3A22DE17}"/>
    <dgm:cxn modelId="{6E96BFB9-6FC9-42FB-8C6A-43A146DC0DB2}" type="presOf" srcId="{D7C387E6-A385-4ED7-A047-2C695EDCD27E}" destId="{65996B4E-9878-4438-9B59-D2728FB2DE60}" srcOrd="0" destOrd="0" presId="urn:microsoft.com/office/officeart/2005/8/layout/target3"/>
    <dgm:cxn modelId="{C3182198-389B-4F4B-B6D5-159FC368ECFE}" type="presOf" srcId="{D86F127E-D56A-408C-8AA8-54FE9E58752E}" destId="{0C5408D8-9C15-48A8-8414-6334520EF7F3}" srcOrd="0" destOrd="1" presId="urn:microsoft.com/office/officeart/2005/8/layout/target3"/>
    <dgm:cxn modelId="{EB839A1D-A447-404F-B79F-F7C85D7E5A9E}" srcId="{7BAB0017-1AF2-4EAD-A9A6-9CDFC6D430DF}" destId="{D86F127E-D56A-408C-8AA8-54FE9E58752E}" srcOrd="1" destOrd="0" parTransId="{6EAD5E00-705C-4279-8B0D-1B4F04157A1E}" sibTransId="{AE2ABC6C-494E-4E98-AAD0-6F2D4E1B5393}"/>
    <dgm:cxn modelId="{DF099E78-5323-4523-8E3E-0CD847E2DF4C}" type="presParOf" srcId="{65996B4E-9878-4438-9B59-D2728FB2DE60}" destId="{9ABEA0AD-4745-47C4-BD67-2D63D8D60C43}" srcOrd="0" destOrd="0" presId="urn:microsoft.com/office/officeart/2005/8/layout/target3"/>
    <dgm:cxn modelId="{4D256E11-D6F7-4242-ACFD-9662F7BBFD05}" type="presParOf" srcId="{65996B4E-9878-4438-9B59-D2728FB2DE60}" destId="{20B176D8-4679-4E3B-8865-19495F2A2487}" srcOrd="1" destOrd="0" presId="urn:microsoft.com/office/officeart/2005/8/layout/target3"/>
    <dgm:cxn modelId="{C34C5C1B-C24B-4EE8-BEAD-E800B5753227}" type="presParOf" srcId="{65996B4E-9878-4438-9B59-D2728FB2DE60}" destId="{AD57650B-CE2B-41B5-9101-F2B9CD7D63AC}" srcOrd="2" destOrd="0" presId="urn:microsoft.com/office/officeart/2005/8/layout/target3"/>
    <dgm:cxn modelId="{93AE9410-D089-4791-B0DC-074960700651}" type="presParOf" srcId="{65996B4E-9878-4438-9B59-D2728FB2DE60}" destId="{7278C307-1216-4DA6-BFC4-62DE4F98EB80}" srcOrd="3" destOrd="0" presId="urn:microsoft.com/office/officeart/2005/8/layout/target3"/>
    <dgm:cxn modelId="{4AFFEBB7-9C9A-4AC5-BF71-69433A5EF96F}" type="presParOf" srcId="{65996B4E-9878-4438-9B59-D2728FB2DE60}" destId="{6591F12C-4633-4A1D-B26F-AA610C946EE7}" srcOrd="4" destOrd="0" presId="urn:microsoft.com/office/officeart/2005/8/layout/target3"/>
    <dgm:cxn modelId="{0873AD3B-8E88-4272-8442-757BC339AC6B}" type="presParOf" srcId="{65996B4E-9878-4438-9B59-D2728FB2DE60}" destId="{43D8F6D4-D4DB-4A01-AE04-692A252CECB3}" srcOrd="5" destOrd="0" presId="urn:microsoft.com/office/officeart/2005/8/layout/target3"/>
    <dgm:cxn modelId="{6D22951B-48BE-4B38-A80B-334155A15628}" type="presParOf" srcId="{65996B4E-9878-4438-9B59-D2728FB2DE60}" destId="{57E504DA-F405-4369-84AD-0366035A499F}" srcOrd="6" destOrd="0" presId="urn:microsoft.com/office/officeart/2005/8/layout/target3"/>
    <dgm:cxn modelId="{A19860B3-457A-40BD-B02A-6CBC671BED2A}" type="presParOf" srcId="{65996B4E-9878-4438-9B59-D2728FB2DE60}" destId="{29595D19-A72C-4702-8027-CC7103CB49E1}" srcOrd="7" destOrd="0" presId="urn:microsoft.com/office/officeart/2005/8/layout/target3"/>
    <dgm:cxn modelId="{1A54D1F0-75AC-4F55-97AE-6D953EC806C9}" type="presParOf" srcId="{65996B4E-9878-4438-9B59-D2728FB2DE60}" destId="{BCC2B1A0-B299-4C94-84AE-C945F4937F46}" srcOrd="8" destOrd="0" presId="urn:microsoft.com/office/officeart/2005/8/layout/target3"/>
    <dgm:cxn modelId="{524A933A-23FF-4813-A10D-47320571DBF6}" type="presParOf" srcId="{65996B4E-9878-4438-9B59-D2728FB2DE60}" destId="{0C5408D8-9C15-48A8-8414-6334520EF7F3}" srcOrd="9" destOrd="0" presId="urn:microsoft.com/office/officeart/2005/8/layout/targe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B5DCD48-3A9B-4218-9113-EB08859BF063}"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104ED9AB-7AB5-484C-9BB3-A41B4B35BB40}">
      <dgm:prSet/>
      <dgm:spPr/>
      <dgm:t>
        <a:bodyPr/>
        <a:lstStyle/>
        <a:p>
          <a:pPr rtl="0"/>
          <a:r>
            <a:rPr lang="es-CO" dirty="0" smtClean="0"/>
            <a:t>Uno de los problemas que ha surgido con la propagación de las redes sociales es que los adolescentes se han encontrado inmersos en una maraña de relaciones que pueden generar situaciones altamente peligrosas. </a:t>
          </a:r>
          <a:endParaRPr lang="es-CO" dirty="0"/>
        </a:p>
      </dgm:t>
    </dgm:pt>
    <dgm:pt modelId="{B2BFC6CF-BF3F-4569-8266-93CA5CC3D1F7}" type="parTrans" cxnId="{0DA80FEE-95A2-4264-870A-BD838A5A3E85}">
      <dgm:prSet/>
      <dgm:spPr/>
      <dgm:t>
        <a:bodyPr/>
        <a:lstStyle/>
        <a:p>
          <a:endParaRPr lang="es-CO"/>
        </a:p>
      </dgm:t>
    </dgm:pt>
    <dgm:pt modelId="{FB14F1B3-3E62-4ED7-A39A-F3887BFEDD2B}" type="sibTrans" cxnId="{0DA80FEE-95A2-4264-870A-BD838A5A3E85}">
      <dgm:prSet/>
      <dgm:spPr/>
      <dgm:t>
        <a:bodyPr/>
        <a:lstStyle/>
        <a:p>
          <a:endParaRPr lang="es-CO"/>
        </a:p>
      </dgm:t>
    </dgm:pt>
    <dgm:pt modelId="{9066BC3F-2393-4870-B3B4-543B7222C859}">
      <dgm:prSet/>
      <dgm:spPr/>
      <dgm:t>
        <a:bodyPr/>
        <a:lstStyle/>
        <a:p>
          <a:pPr rtl="0"/>
          <a:r>
            <a:rPr lang="es-CO" dirty="0" smtClean="0"/>
            <a:t>Por ejemplo, muchos jóvenes crean vínculos con personas desconocidas a través de Facebook, con lo cual abren la posibilidad de encontrarse en el camino con pedófilos, redes de pornografía, asaltantes y toda clase de individuos dispuestos a explotarlos, amenazarlos, extorsionarlos o venderlos. </a:t>
          </a:r>
          <a:endParaRPr lang="es-CO" dirty="0"/>
        </a:p>
      </dgm:t>
    </dgm:pt>
    <dgm:pt modelId="{D786DC6C-EA1E-41D6-8FD1-1F547DE34EAB}" type="parTrans" cxnId="{4371B7D5-260B-4BE7-8030-E656024969F8}">
      <dgm:prSet/>
      <dgm:spPr/>
      <dgm:t>
        <a:bodyPr/>
        <a:lstStyle/>
        <a:p>
          <a:endParaRPr lang="es-CO"/>
        </a:p>
      </dgm:t>
    </dgm:pt>
    <dgm:pt modelId="{5C179585-C1FA-47C6-ABBB-99846F2F12D1}" type="sibTrans" cxnId="{4371B7D5-260B-4BE7-8030-E656024969F8}">
      <dgm:prSet/>
      <dgm:spPr/>
      <dgm:t>
        <a:bodyPr/>
        <a:lstStyle/>
        <a:p>
          <a:endParaRPr lang="es-CO"/>
        </a:p>
      </dgm:t>
    </dgm:pt>
    <dgm:pt modelId="{CAFA37AB-C63B-488B-8C75-CD2800AA586D}" type="pres">
      <dgm:prSet presAssocID="{8B5DCD48-3A9B-4218-9113-EB08859BF063}" presName="Name0" presStyleCnt="0">
        <dgm:presLayoutVars>
          <dgm:chMax val="7"/>
          <dgm:dir/>
          <dgm:animLvl val="lvl"/>
          <dgm:resizeHandles val="exact"/>
        </dgm:presLayoutVars>
      </dgm:prSet>
      <dgm:spPr/>
      <dgm:t>
        <a:bodyPr/>
        <a:lstStyle/>
        <a:p>
          <a:endParaRPr lang="es-CO"/>
        </a:p>
      </dgm:t>
    </dgm:pt>
    <dgm:pt modelId="{7FD34584-6441-483F-BFED-3701876292C8}" type="pres">
      <dgm:prSet presAssocID="{104ED9AB-7AB5-484C-9BB3-A41B4B35BB40}" presName="circle1" presStyleLbl="node1" presStyleIdx="0" presStyleCnt="2"/>
      <dgm:spPr>
        <a:blipFill rotWithShape="0">
          <a:blip xmlns:r="http://schemas.openxmlformats.org/officeDocument/2006/relationships" r:embed="rId1"/>
          <a:stretch>
            <a:fillRect/>
          </a:stretch>
        </a:blipFill>
      </dgm:spPr>
    </dgm:pt>
    <dgm:pt modelId="{DA1B5701-14CE-44A7-8DEC-266673FDCD75}" type="pres">
      <dgm:prSet presAssocID="{104ED9AB-7AB5-484C-9BB3-A41B4B35BB40}" presName="space" presStyleCnt="0"/>
      <dgm:spPr/>
    </dgm:pt>
    <dgm:pt modelId="{1AED517B-384D-4218-A03F-D8775930C03E}" type="pres">
      <dgm:prSet presAssocID="{104ED9AB-7AB5-484C-9BB3-A41B4B35BB40}" presName="rect1" presStyleLbl="alignAcc1" presStyleIdx="0" presStyleCnt="2"/>
      <dgm:spPr/>
      <dgm:t>
        <a:bodyPr/>
        <a:lstStyle/>
        <a:p>
          <a:endParaRPr lang="es-CO"/>
        </a:p>
      </dgm:t>
    </dgm:pt>
    <dgm:pt modelId="{D76E7F53-3665-4AB3-9CE2-9DF1FDC779E4}" type="pres">
      <dgm:prSet presAssocID="{9066BC3F-2393-4870-B3B4-543B7222C859}" presName="vertSpace2" presStyleLbl="node1" presStyleIdx="0" presStyleCnt="2"/>
      <dgm:spPr/>
    </dgm:pt>
    <dgm:pt modelId="{720CA5A5-94A2-44E5-9D5C-31066C8FC83B}" type="pres">
      <dgm:prSet presAssocID="{9066BC3F-2393-4870-B3B4-543B7222C859}" presName="circle2" presStyleLbl="node1" presStyleIdx="1" presStyleCnt="2"/>
      <dgm:spPr>
        <a:blipFill rotWithShape="0">
          <a:blip xmlns:r="http://schemas.openxmlformats.org/officeDocument/2006/relationships" r:embed="rId2"/>
          <a:stretch>
            <a:fillRect/>
          </a:stretch>
        </a:blipFill>
      </dgm:spPr>
    </dgm:pt>
    <dgm:pt modelId="{CCC188D5-2B1B-44DC-BDDF-1DD7D0334E56}" type="pres">
      <dgm:prSet presAssocID="{9066BC3F-2393-4870-B3B4-543B7222C859}" presName="rect2" presStyleLbl="alignAcc1" presStyleIdx="1" presStyleCnt="2"/>
      <dgm:spPr/>
      <dgm:t>
        <a:bodyPr/>
        <a:lstStyle/>
        <a:p>
          <a:endParaRPr lang="es-CO"/>
        </a:p>
      </dgm:t>
    </dgm:pt>
    <dgm:pt modelId="{6837AB27-E3DC-4E48-ADED-229056B4581B}" type="pres">
      <dgm:prSet presAssocID="{104ED9AB-7AB5-484C-9BB3-A41B4B35BB40}" presName="rect1ParTxNoCh" presStyleLbl="alignAcc1" presStyleIdx="1" presStyleCnt="2">
        <dgm:presLayoutVars>
          <dgm:chMax val="1"/>
          <dgm:bulletEnabled val="1"/>
        </dgm:presLayoutVars>
      </dgm:prSet>
      <dgm:spPr/>
      <dgm:t>
        <a:bodyPr/>
        <a:lstStyle/>
        <a:p>
          <a:endParaRPr lang="es-CO"/>
        </a:p>
      </dgm:t>
    </dgm:pt>
    <dgm:pt modelId="{55F24260-B7A0-4420-B3EA-AF7B875C57EE}" type="pres">
      <dgm:prSet presAssocID="{9066BC3F-2393-4870-B3B4-543B7222C859}" presName="rect2ParTxNoCh" presStyleLbl="alignAcc1" presStyleIdx="1" presStyleCnt="2">
        <dgm:presLayoutVars>
          <dgm:chMax val="1"/>
          <dgm:bulletEnabled val="1"/>
        </dgm:presLayoutVars>
      </dgm:prSet>
      <dgm:spPr/>
      <dgm:t>
        <a:bodyPr/>
        <a:lstStyle/>
        <a:p>
          <a:endParaRPr lang="es-CO"/>
        </a:p>
      </dgm:t>
    </dgm:pt>
  </dgm:ptLst>
  <dgm:cxnLst>
    <dgm:cxn modelId="{20E5311F-2560-4C2D-82CC-DD67E8E78FD8}" type="presOf" srcId="{9066BC3F-2393-4870-B3B4-543B7222C859}" destId="{CCC188D5-2B1B-44DC-BDDF-1DD7D0334E56}" srcOrd="0" destOrd="0" presId="urn:microsoft.com/office/officeart/2005/8/layout/target3"/>
    <dgm:cxn modelId="{0C94AF4A-036A-477B-A1DA-703621CEABC3}" type="presOf" srcId="{9066BC3F-2393-4870-B3B4-543B7222C859}" destId="{55F24260-B7A0-4420-B3EA-AF7B875C57EE}" srcOrd="1" destOrd="0" presId="urn:microsoft.com/office/officeart/2005/8/layout/target3"/>
    <dgm:cxn modelId="{0DA80FEE-95A2-4264-870A-BD838A5A3E85}" srcId="{8B5DCD48-3A9B-4218-9113-EB08859BF063}" destId="{104ED9AB-7AB5-484C-9BB3-A41B4B35BB40}" srcOrd="0" destOrd="0" parTransId="{B2BFC6CF-BF3F-4569-8266-93CA5CC3D1F7}" sibTransId="{FB14F1B3-3E62-4ED7-A39A-F3887BFEDD2B}"/>
    <dgm:cxn modelId="{4371B7D5-260B-4BE7-8030-E656024969F8}" srcId="{8B5DCD48-3A9B-4218-9113-EB08859BF063}" destId="{9066BC3F-2393-4870-B3B4-543B7222C859}" srcOrd="1" destOrd="0" parTransId="{D786DC6C-EA1E-41D6-8FD1-1F547DE34EAB}" sibTransId="{5C179585-C1FA-47C6-ABBB-99846F2F12D1}"/>
    <dgm:cxn modelId="{2E28E160-392B-4A4A-9F2B-3E2D9FF53966}" type="presOf" srcId="{104ED9AB-7AB5-484C-9BB3-A41B4B35BB40}" destId="{6837AB27-E3DC-4E48-ADED-229056B4581B}" srcOrd="1" destOrd="0" presId="urn:microsoft.com/office/officeart/2005/8/layout/target3"/>
    <dgm:cxn modelId="{E3AEEED5-1A64-431E-A80A-12EA4CFC26B1}" type="presOf" srcId="{8B5DCD48-3A9B-4218-9113-EB08859BF063}" destId="{CAFA37AB-C63B-488B-8C75-CD2800AA586D}" srcOrd="0" destOrd="0" presId="urn:microsoft.com/office/officeart/2005/8/layout/target3"/>
    <dgm:cxn modelId="{3FD682F4-FA62-40A1-8DD7-A6C81F426B3B}" type="presOf" srcId="{104ED9AB-7AB5-484C-9BB3-A41B4B35BB40}" destId="{1AED517B-384D-4218-A03F-D8775930C03E}" srcOrd="0" destOrd="0" presId="urn:microsoft.com/office/officeart/2005/8/layout/target3"/>
    <dgm:cxn modelId="{FC3C71BD-3938-425C-8F25-450F6C58E5BA}" type="presParOf" srcId="{CAFA37AB-C63B-488B-8C75-CD2800AA586D}" destId="{7FD34584-6441-483F-BFED-3701876292C8}" srcOrd="0" destOrd="0" presId="urn:microsoft.com/office/officeart/2005/8/layout/target3"/>
    <dgm:cxn modelId="{F88CFDFE-8AE4-4145-98EB-0C9289B68774}" type="presParOf" srcId="{CAFA37AB-C63B-488B-8C75-CD2800AA586D}" destId="{DA1B5701-14CE-44A7-8DEC-266673FDCD75}" srcOrd="1" destOrd="0" presId="urn:microsoft.com/office/officeart/2005/8/layout/target3"/>
    <dgm:cxn modelId="{A9FE577A-0A3F-44E9-947E-EFB6A693326C}" type="presParOf" srcId="{CAFA37AB-C63B-488B-8C75-CD2800AA586D}" destId="{1AED517B-384D-4218-A03F-D8775930C03E}" srcOrd="2" destOrd="0" presId="urn:microsoft.com/office/officeart/2005/8/layout/target3"/>
    <dgm:cxn modelId="{13B2687D-E8C4-45A2-A91C-368140761FCA}" type="presParOf" srcId="{CAFA37AB-C63B-488B-8C75-CD2800AA586D}" destId="{D76E7F53-3665-4AB3-9CE2-9DF1FDC779E4}" srcOrd="3" destOrd="0" presId="urn:microsoft.com/office/officeart/2005/8/layout/target3"/>
    <dgm:cxn modelId="{7944E19E-4F76-4A4C-92BB-7EF1EF0451F7}" type="presParOf" srcId="{CAFA37AB-C63B-488B-8C75-CD2800AA586D}" destId="{720CA5A5-94A2-44E5-9D5C-31066C8FC83B}" srcOrd="4" destOrd="0" presId="urn:microsoft.com/office/officeart/2005/8/layout/target3"/>
    <dgm:cxn modelId="{DEA8D7CD-FB6F-4D2E-956D-D097E089EA59}" type="presParOf" srcId="{CAFA37AB-C63B-488B-8C75-CD2800AA586D}" destId="{CCC188D5-2B1B-44DC-BDDF-1DD7D0334E56}" srcOrd="5" destOrd="0" presId="urn:microsoft.com/office/officeart/2005/8/layout/target3"/>
    <dgm:cxn modelId="{26D5E7B1-0BB7-4CED-84C7-56C81BBF2C09}" type="presParOf" srcId="{CAFA37AB-C63B-488B-8C75-CD2800AA586D}" destId="{6837AB27-E3DC-4E48-ADED-229056B4581B}" srcOrd="6" destOrd="0" presId="urn:microsoft.com/office/officeart/2005/8/layout/target3"/>
    <dgm:cxn modelId="{564F7216-FDE5-41CA-807E-77FBEED7BAB0}" type="presParOf" srcId="{CAFA37AB-C63B-488B-8C75-CD2800AA586D}" destId="{55F24260-B7A0-4420-B3EA-AF7B875C57EE}" srcOrd="7" destOrd="0" presId="urn:microsoft.com/office/officeart/2005/8/layout/target3"/>
  </dgm:cxnLst>
  <dgm:bg>
    <a:gradFill>
      <a:gsLst>
        <a:gs pos="0">
          <a:srgbClr val="000000"/>
        </a:gs>
        <a:gs pos="39999">
          <a:srgbClr val="0A128C"/>
        </a:gs>
        <a:gs pos="70000">
          <a:srgbClr val="181CC7"/>
        </a:gs>
        <a:gs pos="88000">
          <a:srgbClr val="7005D4"/>
        </a:gs>
        <a:gs pos="100000">
          <a:srgbClr val="8C3D91"/>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8E41BAC-5ED3-4E24-AEBE-7D8007CED556}"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5F59BFF1-41AB-4C2E-BD85-9B7F9E8FD01E}">
      <dgm:prSet/>
      <dgm:spPr/>
      <dgm:t>
        <a:bodyPr/>
        <a:lstStyle/>
        <a:p>
          <a:pPr rtl="0"/>
          <a:r>
            <a:rPr lang="es-CO" dirty="0" smtClean="0"/>
            <a:t>La vanidad lleva a muchas personas, especialmente mujeres, a poner en Facebook fotografías sugestivas, con poses al comienzo sutilmente sensuales, que rápidamente resultan reforzadas por «admiradores» y conocidos (muchos de los cuales solo lo son a través fe Facebook), que expresan su complacencia y deseo de ver más a través de comentarios y de la cantidad de veces que hacen en «me gusta». </a:t>
          </a:r>
          <a:endParaRPr lang="es-CO" dirty="0"/>
        </a:p>
      </dgm:t>
    </dgm:pt>
    <dgm:pt modelId="{BE4CD4D4-80D0-45DC-994A-0F75B94AA7EB}" type="parTrans" cxnId="{3C47218E-99DA-42B1-9851-C9EDAA23E67C}">
      <dgm:prSet/>
      <dgm:spPr/>
      <dgm:t>
        <a:bodyPr/>
        <a:lstStyle/>
        <a:p>
          <a:endParaRPr lang="es-CO"/>
        </a:p>
      </dgm:t>
    </dgm:pt>
    <dgm:pt modelId="{64A5D167-407B-49E0-B332-BB893AADE20D}" type="sibTrans" cxnId="{3C47218E-99DA-42B1-9851-C9EDAA23E67C}">
      <dgm:prSet/>
      <dgm:spPr/>
      <dgm:t>
        <a:bodyPr/>
        <a:lstStyle/>
        <a:p>
          <a:endParaRPr lang="es-CO"/>
        </a:p>
      </dgm:t>
    </dgm:pt>
    <dgm:pt modelId="{33D6C1A4-BE41-4A21-A076-EB57DBF3CEB7}">
      <dgm:prSet/>
      <dgm:spPr/>
      <dgm:t>
        <a:bodyPr/>
        <a:lstStyle/>
        <a:p>
          <a:pPr rtl="0"/>
          <a:r>
            <a:rPr lang="es-CO" dirty="0" smtClean="0"/>
            <a:t>En ese momento las probabilidades de dar un paso adelante y empezar a presentar fotografías más explícitamente sexuales (</a:t>
          </a:r>
          <a:r>
            <a:rPr lang="es-CO" dirty="0" smtClean="0">
              <a:latin typeface="Agency FB" pitchFamily="34" charset="0"/>
            </a:rPr>
            <a:t>en ropa interior, en tanga, con ropa transparente</a:t>
          </a:r>
          <a:r>
            <a:rPr lang="es-CO" dirty="0" smtClean="0"/>
            <a:t>) se incrementa de forma notable. </a:t>
          </a:r>
          <a:endParaRPr lang="es-CO" dirty="0"/>
        </a:p>
      </dgm:t>
    </dgm:pt>
    <dgm:pt modelId="{35B7B19A-7C1C-4211-A731-1A695A7AED75}" type="parTrans" cxnId="{682310D2-5923-44BB-9AE5-8012F6A92A3B}">
      <dgm:prSet/>
      <dgm:spPr/>
      <dgm:t>
        <a:bodyPr/>
        <a:lstStyle/>
        <a:p>
          <a:endParaRPr lang="es-CO"/>
        </a:p>
      </dgm:t>
    </dgm:pt>
    <dgm:pt modelId="{4DBA47A6-0BA8-4764-971D-04FD2F5046F9}" type="sibTrans" cxnId="{682310D2-5923-44BB-9AE5-8012F6A92A3B}">
      <dgm:prSet/>
      <dgm:spPr/>
      <dgm:t>
        <a:bodyPr/>
        <a:lstStyle/>
        <a:p>
          <a:endParaRPr lang="es-CO"/>
        </a:p>
      </dgm:t>
    </dgm:pt>
    <dgm:pt modelId="{2ECA1D88-8566-41E7-B6B8-E5E600F2E97B}" type="pres">
      <dgm:prSet presAssocID="{68E41BAC-5ED3-4E24-AEBE-7D8007CED556}" presName="Name0" presStyleCnt="0">
        <dgm:presLayoutVars>
          <dgm:chMax val="7"/>
          <dgm:dir/>
          <dgm:animLvl val="lvl"/>
          <dgm:resizeHandles val="exact"/>
        </dgm:presLayoutVars>
      </dgm:prSet>
      <dgm:spPr/>
      <dgm:t>
        <a:bodyPr/>
        <a:lstStyle/>
        <a:p>
          <a:endParaRPr lang="es-CO"/>
        </a:p>
      </dgm:t>
    </dgm:pt>
    <dgm:pt modelId="{B55FB2B8-25B1-4ACA-8414-84748AF8EC66}" type="pres">
      <dgm:prSet presAssocID="{5F59BFF1-41AB-4C2E-BD85-9B7F9E8FD01E}" presName="circle1" presStyleLbl="node1" presStyleIdx="0" presStyleCnt="1"/>
      <dgm:spPr>
        <a:blipFill rotWithShape="0">
          <a:blip xmlns:r="http://schemas.openxmlformats.org/officeDocument/2006/relationships" r:embed="rId1"/>
          <a:stretch>
            <a:fillRect/>
          </a:stretch>
        </a:blipFill>
      </dgm:spPr>
    </dgm:pt>
    <dgm:pt modelId="{BD1DC61E-0DB1-4072-AE0D-A5660F793A09}" type="pres">
      <dgm:prSet presAssocID="{5F59BFF1-41AB-4C2E-BD85-9B7F9E8FD01E}" presName="space" presStyleCnt="0"/>
      <dgm:spPr/>
    </dgm:pt>
    <dgm:pt modelId="{A044A5FF-E793-4CD1-BB1B-832C080D0C54}" type="pres">
      <dgm:prSet presAssocID="{5F59BFF1-41AB-4C2E-BD85-9B7F9E8FD01E}" presName="rect1" presStyleLbl="alignAcc1" presStyleIdx="0" presStyleCnt="1"/>
      <dgm:spPr/>
      <dgm:t>
        <a:bodyPr/>
        <a:lstStyle/>
        <a:p>
          <a:endParaRPr lang="es-CO"/>
        </a:p>
      </dgm:t>
    </dgm:pt>
    <dgm:pt modelId="{1F94AA6F-9D46-486A-99E4-E6D0450A5779}" type="pres">
      <dgm:prSet presAssocID="{5F59BFF1-41AB-4C2E-BD85-9B7F9E8FD01E}" presName="rect1ParTx" presStyleLbl="alignAcc1" presStyleIdx="0" presStyleCnt="1">
        <dgm:presLayoutVars>
          <dgm:chMax val="1"/>
          <dgm:bulletEnabled val="1"/>
        </dgm:presLayoutVars>
      </dgm:prSet>
      <dgm:spPr/>
      <dgm:t>
        <a:bodyPr/>
        <a:lstStyle/>
        <a:p>
          <a:endParaRPr lang="es-CO"/>
        </a:p>
      </dgm:t>
    </dgm:pt>
    <dgm:pt modelId="{5D79ED69-3274-4BD7-958E-62FB75718986}" type="pres">
      <dgm:prSet presAssocID="{5F59BFF1-41AB-4C2E-BD85-9B7F9E8FD01E}" presName="rect1ChTx" presStyleLbl="alignAcc1" presStyleIdx="0" presStyleCnt="1">
        <dgm:presLayoutVars>
          <dgm:bulletEnabled val="1"/>
        </dgm:presLayoutVars>
      </dgm:prSet>
      <dgm:spPr/>
      <dgm:t>
        <a:bodyPr/>
        <a:lstStyle/>
        <a:p>
          <a:endParaRPr lang="es-CO"/>
        </a:p>
      </dgm:t>
    </dgm:pt>
  </dgm:ptLst>
  <dgm:cxnLst>
    <dgm:cxn modelId="{682310D2-5923-44BB-9AE5-8012F6A92A3B}" srcId="{5F59BFF1-41AB-4C2E-BD85-9B7F9E8FD01E}" destId="{33D6C1A4-BE41-4A21-A076-EB57DBF3CEB7}" srcOrd="0" destOrd="0" parTransId="{35B7B19A-7C1C-4211-A731-1A695A7AED75}" sibTransId="{4DBA47A6-0BA8-4764-971D-04FD2F5046F9}"/>
    <dgm:cxn modelId="{351B5562-4052-4DB4-88AD-23BF72F08107}" type="presOf" srcId="{5F59BFF1-41AB-4C2E-BD85-9B7F9E8FD01E}" destId="{A044A5FF-E793-4CD1-BB1B-832C080D0C54}" srcOrd="0" destOrd="0" presId="urn:microsoft.com/office/officeart/2005/8/layout/target3"/>
    <dgm:cxn modelId="{00B48321-28DF-45B3-9D90-1D6944481D32}" type="presOf" srcId="{33D6C1A4-BE41-4A21-A076-EB57DBF3CEB7}" destId="{5D79ED69-3274-4BD7-958E-62FB75718986}" srcOrd="0" destOrd="0" presId="urn:microsoft.com/office/officeart/2005/8/layout/target3"/>
    <dgm:cxn modelId="{3C47218E-99DA-42B1-9851-C9EDAA23E67C}" srcId="{68E41BAC-5ED3-4E24-AEBE-7D8007CED556}" destId="{5F59BFF1-41AB-4C2E-BD85-9B7F9E8FD01E}" srcOrd="0" destOrd="0" parTransId="{BE4CD4D4-80D0-45DC-994A-0F75B94AA7EB}" sibTransId="{64A5D167-407B-49E0-B332-BB893AADE20D}"/>
    <dgm:cxn modelId="{98F8C1A0-8FE4-45E6-BB64-9E9371345F0A}" type="presOf" srcId="{68E41BAC-5ED3-4E24-AEBE-7D8007CED556}" destId="{2ECA1D88-8566-41E7-B6B8-E5E600F2E97B}" srcOrd="0" destOrd="0" presId="urn:microsoft.com/office/officeart/2005/8/layout/target3"/>
    <dgm:cxn modelId="{E580C137-D82E-4613-AAE5-328775620BF8}" type="presOf" srcId="{5F59BFF1-41AB-4C2E-BD85-9B7F9E8FD01E}" destId="{1F94AA6F-9D46-486A-99E4-E6D0450A5779}" srcOrd="1" destOrd="0" presId="urn:microsoft.com/office/officeart/2005/8/layout/target3"/>
    <dgm:cxn modelId="{E7CA32F8-FB01-4614-9177-0C29BF85074C}" type="presParOf" srcId="{2ECA1D88-8566-41E7-B6B8-E5E600F2E97B}" destId="{B55FB2B8-25B1-4ACA-8414-84748AF8EC66}" srcOrd="0" destOrd="0" presId="urn:microsoft.com/office/officeart/2005/8/layout/target3"/>
    <dgm:cxn modelId="{076E8312-6F29-4E6A-8580-645157F11855}" type="presParOf" srcId="{2ECA1D88-8566-41E7-B6B8-E5E600F2E97B}" destId="{BD1DC61E-0DB1-4072-AE0D-A5660F793A09}" srcOrd="1" destOrd="0" presId="urn:microsoft.com/office/officeart/2005/8/layout/target3"/>
    <dgm:cxn modelId="{F068E517-9D20-4613-8635-2A8E63D93F40}" type="presParOf" srcId="{2ECA1D88-8566-41E7-B6B8-E5E600F2E97B}" destId="{A044A5FF-E793-4CD1-BB1B-832C080D0C54}" srcOrd="2" destOrd="0" presId="urn:microsoft.com/office/officeart/2005/8/layout/target3"/>
    <dgm:cxn modelId="{82437CCF-3552-4815-B65E-BF800D5BB5BB}" type="presParOf" srcId="{2ECA1D88-8566-41E7-B6B8-E5E600F2E97B}" destId="{1F94AA6F-9D46-486A-99E4-E6D0450A5779}" srcOrd="3" destOrd="0" presId="urn:microsoft.com/office/officeart/2005/8/layout/target3"/>
    <dgm:cxn modelId="{7CC71D80-5657-4413-90A9-13B98E8D59BC}" type="presParOf" srcId="{2ECA1D88-8566-41E7-B6B8-E5E600F2E97B}" destId="{5D79ED69-3274-4BD7-958E-62FB75718986}" srcOrd="4" destOrd="0" presId="urn:microsoft.com/office/officeart/2005/8/layout/target3"/>
  </dgm:cxnLst>
  <dgm:bg>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02A657E-984D-437A-9BB4-58058CB6AC08}"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9302DF9E-2D35-4601-B453-88230EF91144}">
      <dgm:prSet/>
      <dgm:spPr/>
      <dgm:t>
        <a:bodyPr/>
        <a:lstStyle/>
        <a:p>
          <a:pPr rtl="0"/>
          <a:r>
            <a:rPr lang="es-CO" dirty="0" smtClean="0"/>
            <a:t>Una expresión más peligrosa aún de esta tendencia (</a:t>
          </a:r>
          <a:r>
            <a:rPr lang="es-CO" dirty="0" smtClean="0">
              <a:latin typeface="Agency FB" pitchFamily="34" charset="0"/>
            </a:rPr>
            <a:t>que ha normalizado y banalizado la exposición corporal</a:t>
          </a:r>
          <a:r>
            <a:rPr lang="es-CO" dirty="0" smtClean="0"/>
            <a:t>) es la que se está presentando en muchos colegios, especialmente mixtos, en donde las niñas y adolescentes son invitadas, y a veces presionadas, a proporcionar fotos cada vez con menos ropa, hasta que finalmente se desnudan por completo.</a:t>
          </a:r>
          <a:endParaRPr lang="es-CO" dirty="0"/>
        </a:p>
      </dgm:t>
    </dgm:pt>
    <dgm:pt modelId="{0E6FB474-87DF-42E3-A9CA-1FBF2A86E66B}" type="parTrans" cxnId="{C9798864-708C-48D0-8D8C-D3E9A6E204C0}">
      <dgm:prSet/>
      <dgm:spPr/>
      <dgm:t>
        <a:bodyPr/>
        <a:lstStyle/>
        <a:p>
          <a:endParaRPr lang="es-CO"/>
        </a:p>
      </dgm:t>
    </dgm:pt>
    <dgm:pt modelId="{C6D86285-B928-4241-B520-42D017F9B7E9}" type="sibTrans" cxnId="{C9798864-708C-48D0-8D8C-D3E9A6E204C0}">
      <dgm:prSet/>
      <dgm:spPr/>
      <dgm:t>
        <a:bodyPr/>
        <a:lstStyle/>
        <a:p>
          <a:endParaRPr lang="es-CO"/>
        </a:p>
      </dgm:t>
    </dgm:pt>
    <dgm:pt modelId="{01A8B3CC-5EE9-4F15-9E8E-8B10C014900E}">
      <dgm:prSet/>
      <dgm:spPr/>
      <dgm:t>
        <a:bodyPr/>
        <a:lstStyle/>
        <a:p>
          <a:pPr rtl="0"/>
          <a:r>
            <a:rPr lang="es-CO" dirty="0" smtClean="0"/>
            <a:t>Este proceso, que ha sido explotado por las redes de pornografía adulta exigiéndole a mujeres que deben «mostrar lo que tienen» para ser eventualmente contratadas como modelos, ha sido adoptado por los adolescentes, con graves consecuencias eventuales para las niñas: en la mayoría de los casos, las fotos son distribuidas entre amigos y conocidos.  </a:t>
          </a:r>
          <a:endParaRPr lang="es-CO" dirty="0"/>
        </a:p>
      </dgm:t>
    </dgm:pt>
    <dgm:pt modelId="{36AF2AA0-8256-4202-AD95-0757EFEF243D}" type="parTrans" cxnId="{D008F0F8-51F5-4EC6-92F0-9E090DD0F531}">
      <dgm:prSet/>
      <dgm:spPr/>
      <dgm:t>
        <a:bodyPr/>
        <a:lstStyle/>
        <a:p>
          <a:endParaRPr lang="es-CO"/>
        </a:p>
      </dgm:t>
    </dgm:pt>
    <dgm:pt modelId="{15410CDF-F533-48FC-85DE-AD58246AAF6E}" type="sibTrans" cxnId="{D008F0F8-51F5-4EC6-92F0-9E090DD0F531}">
      <dgm:prSet/>
      <dgm:spPr/>
      <dgm:t>
        <a:bodyPr/>
        <a:lstStyle/>
        <a:p>
          <a:endParaRPr lang="es-CO"/>
        </a:p>
      </dgm:t>
    </dgm:pt>
    <dgm:pt modelId="{FF2E5AD3-FBD2-42E8-A3AD-E44DB9F4B0E0}" type="pres">
      <dgm:prSet presAssocID="{102A657E-984D-437A-9BB4-58058CB6AC08}" presName="Name0" presStyleCnt="0">
        <dgm:presLayoutVars>
          <dgm:chMax val="7"/>
          <dgm:dir/>
          <dgm:animLvl val="lvl"/>
          <dgm:resizeHandles val="exact"/>
        </dgm:presLayoutVars>
      </dgm:prSet>
      <dgm:spPr/>
      <dgm:t>
        <a:bodyPr/>
        <a:lstStyle/>
        <a:p>
          <a:endParaRPr lang="es-CO"/>
        </a:p>
      </dgm:t>
    </dgm:pt>
    <dgm:pt modelId="{1A1BF1F1-B00C-4E48-B2D2-3289A734CB88}" type="pres">
      <dgm:prSet presAssocID="{9302DF9E-2D35-4601-B453-88230EF91144}" presName="circle1" presStyleLbl="node1" presStyleIdx="0" presStyleCnt="1"/>
      <dgm:spPr>
        <a:blipFill rotWithShape="0">
          <a:blip xmlns:r="http://schemas.openxmlformats.org/officeDocument/2006/relationships" r:embed="rId1"/>
          <a:stretch>
            <a:fillRect/>
          </a:stretch>
        </a:blipFill>
      </dgm:spPr>
    </dgm:pt>
    <dgm:pt modelId="{710A43E7-20FF-44E6-9DCC-C2DB42500DFF}" type="pres">
      <dgm:prSet presAssocID="{9302DF9E-2D35-4601-B453-88230EF91144}" presName="space" presStyleCnt="0"/>
      <dgm:spPr/>
    </dgm:pt>
    <dgm:pt modelId="{8AAD50A7-5B8F-4CB6-8BC5-10D7E1F8CC5C}" type="pres">
      <dgm:prSet presAssocID="{9302DF9E-2D35-4601-B453-88230EF91144}" presName="rect1" presStyleLbl="alignAcc1" presStyleIdx="0" presStyleCnt="1"/>
      <dgm:spPr/>
      <dgm:t>
        <a:bodyPr/>
        <a:lstStyle/>
        <a:p>
          <a:endParaRPr lang="es-CO"/>
        </a:p>
      </dgm:t>
    </dgm:pt>
    <dgm:pt modelId="{3EE2F5AA-6FC9-4D76-AE46-9E121FD86264}" type="pres">
      <dgm:prSet presAssocID="{9302DF9E-2D35-4601-B453-88230EF91144}" presName="rect1ParTx" presStyleLbl="alignAcc1" presStyleIdx="0" presStyleCnt="1">
        <dgm:presLayoutVars>
          <dgm:chMax val="1"/>
          <dgm:bulletEnabled val="1"/>
        </dgm:presLayoutVars>
      </dgm:prSet>
      <dgm:spPr/>
      <dgm:t>
        <a:bodyPr/>
        <a:lstStyle/>
        <a:p>
          <a:endParaRPr lang="es-CO"/>
        </a:p>
      </dgm:t>
    </dgm:pt>
    <dgm:pt modelId="{7037CA6A-E10A-4A78-A82F-129A9BBF22C6}" type="pres">
      <dgm:prSet presAssocID="{9302DF9E-2D35-4601-B453-88230EF91144}" presName="rect1ChTx" presStyleLbl="alignAcc1" presStyleIdx="0" presStyleCnt="1">
        <dgm:presLayoutVars>
          <dgm:bulletEnabled val="1"/>
        </dgm:presLayoutVars>
      </dgm:prSet>
      <dgm:spPr/>
      <dgm:t>
        <a:bodyPr/>
        <a:lstStyle/>
        <a:p>
          <a:endParaRPr lang="es-CO"/>
        </a:p>
      </dgm:t>
    </dgm:pt>
  </dgm:ptLst>
  <dgm:cxnLst>
    <dgm:cxn modelId="{9BAE139D-FF31-4D46-A992-588DA27E57F8}" type="presOf" srcId="{9302DF9E-2D35-4601-B453-88230EF91144}" destId="{8AAD50A7-5B8F-4CB6-8BC5-10D7E1F8CC5C}" srcOrd="0" destOrd="0" presId="urn:microsoft.com/office/officeart/2005/8/layout/target3"/>
    <dgm:cxn modelId="{A4B34BC9-39BD-4A77-A618-F0A6E8474112}" type="presOf" srcId="{9302DF9E-2D35-4601-B453-88230EF91144}" destId="{3EE2F5AA-6FC9-4D76-AE46-9E121FD86264}" srcOrd="1" destOrd="0" presId="urn:microsoft.com/office/officeart/2005/8/layout/target3"/>
    <dgm:cxn modelId="{C9798864-708C-48D0-8D8C-D3E9A6E204C0}" srcId="{102A657E-984D-437A-9BB4-58058CB6AC08}" destId="{9302DF9E-2D35-4601-B453-88230EF91144}" srcOrd="0" destOrd="0" parTransId="{0E6FB474-87DF-42E3-A9CA-1FBF2A86E66B}" sibTransId="{C6D86285-B928-4241-B520-42D017F9B7E9}"/>
    <dgm:cxn modelId="{71066479-A175-452C-B1EA-533547DDA6FE}" type="presOf" srcId="{102A657E-984D-437A-9BB4-58058CB6AC08}" destId="{FF2E5AD3-FBD2-42E8-A3AD-E44DB9F4B0E0}" srcOrd="0" destOrd="0" presId="urn:microsoft.com/office/officeart/2005/8/layout/target3"/>
    <dgm:cxn modelId="{D008F0F8-51F5-4EC6-92F0-9E090DD0F531}" srcId="{9302DF9E-2D35-4601-B453-88230EF91144}" destId="{01A8B3CC-5EE9-4F15-9E8E-8B10C014900E}" srcOrd="0" destOrd="0" parTransId="{36AF2AA0-8256-4202-AD95-0757EFEF243D}" sibTransId="{15410CDF-F533-48FC-85DE-AD58246AAF6E}"/>
    <dgm:cxn modelId="{AF4EE68C-EC70-44C6-B563-893EF8180A3B}" type="presOf" srcId="{01A8B3CC-5EE9-4F15-9E8E-8B10C014900E}" destId="{7037CA6A-E10A-4A78-A82F-129A9BBF22C6}" srcOrd="0" destOrd="0" presId="urn:microsoft.com/office/officeart/2005/8/layout/target3"/>
    <dgm:cxn modelId="{B9415C69-9765-4DCA-A707-42FD659D0672}" type="presParOf" srcId="{FF2E5AD3-FBD2-42E8-A3AD-E44DB9F4B0E0}" destId="{1A1BF1F1-B00C-4E48-B2D2-3289A734CB88}" srcOrd="0" destOrd="0" presId="urn:microsoft.com/office/officeart/2005/8/layout/target3"/>
    <dgm:cxn modelId="{AE9C769A-0B05-4174-9FE3-AD703ADC19CA}" type="presParOf" srcId="{FF2E5AD3-FBD2-42E8-A3AD-E44DB9F4B0E0}" destId="{710A43E7-20FF-44E6-9DCC-C2DB42500DFF}" srcOrd="1" destOrd="0" presId="urn:microsoft.com/office/officeart/2005/8/layout/target3"/>
    <dgm:cxn modelId="{B79D3BE9-CDF3-439A-BCB4-25098DA00BBE}" type="presParOf" srcId="{FF2E5AD3-FBD2-42E8-A3AD-E44DB9F4B0E0}" destId="{8AAD50A7-5B8F-4CB6-8BC5-10D7E1F8CC5C}" srcOrd="2" destOrd="0" presId="urn:microsoft.com/office/officeart/2005/8/layout/target3"/>
    <dgm:cxn modelId="{42FEC972-A2B2-493F-AC8E-54C9D9D9AD24}" type="presParOf" srcId="{FF2E5AD3-FBD2-42E8-A3AD-E44DB9F4B0E0}" destId="{3EE2F5AA-6FC9-4D76-AE46-9E121FD86264}" srcOrd="3" destOrd="0" presId="urn:microsoft.com/office/officeart/2005/8/layout/target3"/>
    <dgm:cxn modelId="{FF3F6A5D-9295-4847-9986-794049904794}" type="presParOf" srcId="{FF2E5AD3-FBD2-42E8-A3AD-E44DB9F4B0E0}" destId="{7037CA6A-E10A-4A78-A82F-129A9BBF22C6}"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739DC78-8B35-4F6D-99F9-964B4CB33BC3}"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33DBBD69-91A0-469F-8320-CFF2ACB1D943}">
      <dgm:prSet/>
      <dgm:spPr/>
      <dgm:t>
        <a:bodyPr/>
        <a:lstStyle/>
        <a:p>
          <a:pPr rtl="0"/>
          <a:r>
            <a:rPr lang="es-CO" smtClean="0"/>
            <a:t>Esto pone aquienes se prestan a tales exposiciones en situación de vulnerabilidad, pues pueden ser objeto de burlas, criticas, frases despectivas, acoso sexual o rechazo.</a:t>
          </a:r>
          <a:endParaRPr lang="es-CO"/>
        </a:p>
      </dgm:t>
    </dgm:pt>
    <dgm:pt modelId="{3717FA8F-A7FB-42C0-A051-7411FE6D7182}" type="parTrans" cxnId="{6F53A1D6-7EAB-4484-88C4-FAF04A29EBE3}">
      <dgm:prSet/>
      <dgm:spPr/>
      <dgm:t>
        <a:bodyPr/>
        <a:lstStyle/>
        <a:p>
          <a:endParaRPr lang="es-CO"/>
        </a:p>
      </dgm:t>
    </dgm:pt>
    <dgm:pt modelId="{0B79E2F7-89F5-470A-98F0-53BB1F5E3634}" type="sibTrans" cxnId="{6F53A1D6-7EAB-4484-88C4-FAF04A29EBE3}">
      <dgm:prSet/>
      <dgm:spPr/>
      <dgm:t>
        <a:bodyPr/>
        <a:lstStyle/>
        <a:p>
          <a:endParaRPr lang="es-CO"/>
        </a:p>
      </dgm:t>
    </dgm:pt>
    <dgm:pt modelId="{BE40D59B-94D5-467B-9A16-19EF828F2B1B}">
      <dgm:prSet/>
      <dgm:spPr/>
      <dgm:t>
        <a:bodyPr/>
        <a:lstStyle/>
        <a:p>
          <a:pPr rtl="0"/>
          <a:r>
            <a:rPr lang="es-CO" smtClean="0"/>
            <a:t>Lo paradijico de la situación es que las niñas sienten que las precionaron y que ellas aceptaron con el fin de ser mejor evaluadas y más aceptadas, pero el resultado es siempre opuesto.</a:t>
          </a:r>
          <a:endParaRPr lang="es-CO"/>
        </a:p>
      </dgm:t>
    </dgm:pt>
    <dgm:pt modelId="{90C3EBAB-020F-45E7-85B9-8EBC24A45429}" type="parTrans" cxnId="{F07EC24D-1C30-4034-9DC6-500562EF7EEC}">
      <dgm:prSet/>
      <dgm:spPr/>
      <dgm:t>
        <a:bodyPr/>
        <a:lstStyle/>
        <a:p>
          <a:endParaRPr lang="es-CO"/>
        </a:p>
      </dgm:t>
    </dgm:pt>
    <dgm:pt modelId="{DF604336-ABE8-4BBF-8CEA-6FFF28971780}" type="sibTrans" cxnId="{F07EC24D-1C30-4034-9DC6-500562EF7EEC}">
      <dgm:prSet/>
      <dgm:spPr/>
      <dgm:t>
        <a:bodyPr/>
        <a:lstStyle/>
        <a:p>
          <a:endParaRPr lang="es-CO"/>
        </a:p>
      </dgm:t>
    </dgm:pt>
    <dgm:pt modelId="{5EDF9D72-6A01-4753-B3A3-B92010940FEC}" type="pres">
      <dgm:prSet presAssocID="{E739DC78-8B35-4F6D-99F9-964B4CB33BC3}" presName="Name0" presStyleCnt="0">
        <dgm:presLayoutVars>
          <dgm:chMax val="7"/>
          <dgm:dir/>
          <dgm:animLvl val="lvl"/>
          <dgm:resizeHandles val="exact"/>
        </dgm:presLayoutVars>
      </dgm:prSet>
      <dgm:spPr/>
      <dgm:t>
        <a:bodyPr/>
        <a:lstStyle/>
        <a:p>
          <a:endParaRPr lang="es-CO"/>
        </a:p>
      </dgm:t>
    </dgm:pt>
    <dgm:pt modelId="{1352D6BA-1011-4FE8-AF4E-7399D89CA0B1}" type="pres">
      <dgm:prSet presAssocID="{33DBBD69-91A0-469F-8320-CFF2ACB1D943}" presName="circle1" presStyleLbl="node1" presStyleIdx="0" presStyleCnt="2"/>
      <dgm:spPr>
        <a:blipFill rotWithShape="0">
          <a:blip xmlns:r="http://schemas.openxmlformats.org/officeDocument/2006/relationships" r:embed="rId1"/>
          <a:stretch>
            <a:fillRect/>
          </a:stretch>
        </a:blipFill>
      </dgm:spPr>
    </dgm:pt>
    <dgm:pt modelId="{FAFDCD48-DC72-49BE-A9E6-EA16F8B0ADC0}" type="pres">
      <dgm:prSet presAssocID="{33DBBD69-91A0-469F-8320-CFF2ACB1D943}" presName="space" presStyleCnt="0"/>
      <dgm:spPr/>
    </dgm:pt>
    <dgm:pt modelId="{9C3BF2B3-B5FF-4068-AA99-EF1C82776C5E}" type="pres">
      <dgm:prSet presAssocID="{33DBBD69-91A0-469F-8320-CFF2ACB1D943}" presName="rect1" presStyleLbl="alignAcc1" presStyleIdx="0" presStyleCnt="2" custLinFactNeighborX="-1428" custLinFactNeighborY="-645"/>
      <dgm:spPr/>
      <dgm:t>
        <a:bodyPr/>
        <a:lstStyle/>
        <a:p>
          <a:endParaRPr lang="es-CO"/>
        </a:p>
      </dgm:t>
    </dgm:pt>
    <dgm:pt modelId="{7ACFBCCB-4E63-4919-8691-6B62B1AD82D4}" type="pres">
      <dgm:prSet presAssocID="{BE40D59B-94D5-467B-9A16-19EF828F2B1B}" presName="vertSpace2" presStyleLbl="node1" presStyleIdx="0" presStyleCnt="2"/>
      <dgm:spPr/>
    </dgm:pt>
    <dgm:pt modelId="{4CC33FE9-ABF9-4D08-89CF-CEFA1969FDFB}" type="pres">
      <dgm:prSet presAssocID="{BE40D59B-94D5-467B-9A16-19EF828F2B1B}" presName="circle2" presStyleLbl="node1" presStyleIdx="1" presStyleCnt="2" custScaleX="1949"/>
      <dgm:spPr/>
    </dgm:pt>
    <dgm:pt modelId="{F0D1B9B6-A9A1-4332-B368-D61119577CAC}" type="pres">
      <dgm:prSet presAssocID="{BE40D59B-94D5-467B-9A16-19EF828F2B1B}" presName="rect2" presStyleLbl="alignAcc1" presStyleIdx="1" presStyleCnt="2"/>
      <dgm:spPr/>
      <dgm:t>
        <a:bodyPr/>
        <a:lstStyle/>
        <a:p>
          <a:endParaRPr lang="es-CO"/>
        </a:p>
      </dgm:t>
    </dgm:pt>
    <dgm:pt modelId="{01904CB5-FBEF-437C-BDD7-1494CAD89631}" type="pres">
      <dgm:prSet presAssocID="{33DBBD69-91A0-469F-8320-CFF2ACB1D943}" presName="rect1ParTxNoCh" presStyleLbl="alignAcc1" presStyleIdx="1" presStyleCnt="2">
        <dgm:presLayoutVars>
          <dgm:chMax val="1"/>
          <dgm:bulletEnabled val="1"/>
        </dgm:presLayoutVars>
      </dgm:prSet>
      <dgm:spPr/>
      <dgm:t>
        <a:bodyPr/>
        <a:lstStyle/>
        <a:p>
          <a:endParaRPr lang="es-CO"/>
        </a:p>
      </dgm:t>
    </dgm:pt>
    <dgm:pt modelId="{CC6A45AC-4D6B-4BC9-AE57-1D0739C06FF6}" type="pres">
      <dgm:prSet presAssocID="{BE40D59B-94D5-467B-9A16-19EF828F2B1B}" presName="rect2ParTxNoCh" presStyleLbl="alignAcc1" presStyleIdx="1" presStyleCnt="2">
        <dgm:presLayoutVars>
          <dgm:chMax val="1"/>
          <dgm:bulletEnabled val="1"/>
        </dgm:presLayoutVars>
      </dgm:prSet>
      <dgm:spPr/>
      <dgm:t>
        <a:bodyPr/>
        <a:lstStyle/>
        <a:p>
          <a:endParaRPr lang="es-CO"/>
        </a:p>
      </dgm:t>
    </dgm:pt>
  </dgm:ptLst>
  <dgm:cxnLst>
    <dgm:cxn modelId="{E958C668-FEC2-40EB-A00D-4650418322E1}" type="presOf" srcId="{BE40D59B-94D5-467B-9A16-19EF828F2B1B}" destId="{F0D1B9B6-A9A1-4332-B368-D61119577CAC}" srcOrd="0" destOrd="0" presId="urn:microsoft.com/office/officeart/2005/8/layout/target3"/>
    <dgm:cxn modelId="{6F5B1D99-920A-47F4-ACF3-E2B67C509F39}" type="presOf" srcId="{E739DC78-8B35-4F6D-99F9-964B4CB33BC3}" destId="{5EDF9D72-6A01-4753-B3A3-B92010940FEC}" srcOrd="0" destOrd="0" presId="urn:microsoft.com/office/officeart/2005/8/layout/target3"/>
    <dgm:cxn modelId="{F07EC24D-1C30-4034-9DC6-500562EF7EEC}" srcId="{E739DC78-8B35-4F6D-99F9-964B4CB33BC3}" destId="{BE40D59B-94D5-467B-9A16-19EF828F2B1B}" srcOrd="1" destOrd="0" parTransId="{90C3EBAB-020F-45E7-85B9-8EBC24A45429}" sibTransId="{DF604336-ABE8-4BBF-8CEA-6FFF28971780}"/>
    <dgm:cxn modelId="{9CF2CF6F-B8AD-4206-9101-5F5644401E0F}" type="presOf" srcId="{33DBBD69-91A0-469F-8320-CFF2ACB1D943}" destId="{01904CB5-FBEF-437C-BDD7-1494CAD89631}" srcOrd="1" destOrd="0" presId="urn:microsoft.com/office/officeart/2005/8/layout/target3"/>
    <dgm:cxn modelId="{B997068E-C4A2-4349-9273-A31E54DBFDFF}" type="presOf" srcId="{BE40D59B-94D5-467B-9A16-19EF828F2B1B}" destId="{CC6A45AC-4D6B-4BC9-AE57-1D0739C06FF6}" srcOrd="1" destOrd="0" presId="urn:microsoft.com/office/officeart/2005/8/layout/target3"/>
    <dgm:cxn modelId="{6F53A1D6-7EAB-4484-88C4-FAF04A29EBE3}" srcId="{E739DC78-8B35-4F6D-99F9-964B4CB33BC3}" destId="{33DBBD69-91A0-469F-8320-CFF2ACB1D943}" srcOrd="0" destOrd="0" parTransId="{3717FA8F-A7FB-42C0-A051-7411FE6D7182}" sibTransId="{0B79E2F7-89F5-470A-98F0-53BB1F5E3634}"/>
    <dgm:cxn modelId="{BCC8C1CD-C535-44D3-B98E-BD6D91721CB7}" type="presOf" srcId="{33DBBD69-91A0-469F-8320-CFF2ACB1D943}" destId="{9C3BF2B3-B5FF-4068-AA99-EF1C82776C5E}" srcOrd="0" destOrd="0" presId="urn:microsoft.com/office/officeart/2005/8/layout/target3"/>
    <dgm:cxn modelId="{4B970AA9-385B-4056-B6D2-3C768EC23A65}" type="presParOf" srcId="{5EDF9D72-6A01-4753-B3A3-B92010940FEC}" destId="{1352D6BA-1011-4FE8-AF4E-7399D89CA0B1}" srcOrd="0" destOrd="0" presId="urn:microsoft.com/office/officeart/2005/8/layout/target3"/>
    <dgm:cxn modelId="{315101AE-4080-4287-A76A-9867A654788E}" type="presParOf" srcId="{5EDF9D72-6A01-4753-B3A3-B92010940FEC}" destId="{FAFDCD48-DC72-49BE-A9E6-EA16F8B0ADC0}" srcOrd="1" destOrd="0" presId="urn:microsoft.com/office/officeart/2005/8/layout/target3"/>
    <dgm:cxn modelId="{1F56FAEC-314F-4D2C-B3D0-043033212463}" type="presParOf" srcId="{5EDF9D72-6A01-4753-B3A3-B92010940FEC}" destId="{9C3BF2B3-B5FF-4068-AA99-EF1C82776C5E}" srcOrd="2" destOrd="0" presId="urn:microsoft.com/office/officeart/2005/8/layout/target3"/>
    <dgm:cxn modelId="{F58DE3B6-5C4A-455A-81C9-9E4985225270}" type="presParOf" srcId="{5EDF9D72-6A01-4753-B3A3-B92010940FEC}" destId="{7ACFBCCB-4E63-4919-8691-6B62B1AD82D4}" srcOrd="3" destOrd="0" presId="urn:microsoft.com/office/officeart/2005/8/layout/target3"/>
    <dgm:cxn modelId="{E477A2BF-C132-4CE7-AB2C-0B9E4575C0C9}" type="presParOf" srcId="{5EDF9D72-6A01-4753-B3A3-B92010940FEC}" destId="{4CC33FE9-ABF9-4D08-89CF-CEFA1969FDFB}" srcOrd="4" destOrd="0" presId="urn:microsoft.com/office/officeart/2005/8/layout/target3"/>
    <dgm:cxn modelId="{039095CD-22B8-483F-8852-2E0FF5732D8F}" type="presParOf" srcId="{5EDF9D72-6A01-4753-B3A3-B92010940FEC}" destId="{F0D1B9B6-A9A1-4332-B368-D61119577CAC}" srcOrd="5" destOrd="0" presId="urn:microsoft.com/office/officeart/2005/8/layout/target3"/>
    <dgm:cxn modelId="{6C40E937-0B7E-43A7-8AF6-794AB8C585A4}" type="presParOf" srcId="{5EDF9D72-6A01-4753-B3A3-B92010940FEC}" destId="{01904CB5-FBEF-437C-BDD7-1494CAD89631}" srcOrd="6" destOrd="0" presId="urn:microsoft.com/office/officeart/2005/8/layout/target3"/>
    <dgm:cxn modelId="{96B45004-EA21-4D6A-9E2F-44C961F48AF6}" type="presParOf" srcId="{5EDF9D72-6A01-4753-B3A3-B92010940FEC}" destId="{CC6A45AC-4D6B-4BC9-AE57-1D0739C06FF6}" srcOrd="7" destOrd="0" presId="urn:microsoft.com/office/officeart/2005/8/layout/target3"/>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DD1EF52-81DD-40C0-A71C-112764CB39E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D4DCBBD8-FB96-432F-A0E7-512D3B1DE692}">
      <dgm:prSet/>
      <dgm:spPr/>
      <dgm:t>
        <a:bodyPr/>
        <a:lstStyle/>
        <a:p>
          <a:pPr rtl="0"/>
          <a:r>
            <a:rPr lang="es-CO" smtClean="0"/>
            <a:t>1). No existe ninguna forma de relación humana que no implique límites, normas, ajustes y negociaciones. Sus hijos aprenderán a manejar todas estas situaciones a través de los vínculos que creen en la infancia y en la adolescencia, y de los ejemplos que usted les ofresca.</a:t>
          </a:r>
          <a:endParaRPr lang="es-CO"/>
        </a:p>
      </dgm:t>
    </dgm:pt>
    <dgm:pt modelId="{A6028F6A-BA4B-49FA-B427-C1FEC07F1223}" type="parTrans" cxnId="{7654E3C3-50B0-4510-A2DC-7269048B6929}">
      <dgm:prSet/>
      <dgm:spPr/>
      <dgm:t>
        <a:bodyPr/>
        <a:lstStyle/>
        <a:p>
          <a:endParaRPr lang="es-CO"/>
        </a:p>
      </dgm:t>
    </dgm:pt>
    <dgm:pt modelId="{5AB005FA-7500-4BDC-AEBE-A87E42250B04}" type="sibTrans" cxnId="{7654E3C3-50B0-4510-A2DC-7269048B6929}">
      <dgm:prSet/>
      <dgm:spPr/>
      <dgm:t>
        <a:bodyPr/>
        <a:lstStyle/>
        <a:p>
          <a:endParaRPr lang="es-CO"/>
        </a:p>
      </dgm:t>
    </dgm:pt>
    <dgm:pt modelId="{4D302A5F-6134-4F2D-BDFA-74DC8D9B5F24}">
      <dgm:prSet/>
      <dgm:spPr/>
      <dgm:t>
        <a:bodyPr/>
        <a:lstStyle/>
        <a:p>
          <a:pPr rtl="0"/>
          <a:r>
            <a:rPr lang="es-CO" smtClean="0"/>
            <a:t>2). No confunda el derecho a la privacidad de sus hijos menores de edad con la posibilidad de caer en la trampa de permitirles cualquier cosa, y menos aquéllas que significan peligros reales para ellos.</a:t>
          </a:r>
          <a:endParaRPr lang="es-CO"/>
        </a:p>
      </dgm:t>
    </dgm:pt>
    <dgm:pt modelId="{E3E8677E-62E8-4987-B386-A88672216F89}" type="parTrans" cxnId="{BB98E513-78CD-4B1E-AC9E-787D5F3A14CC}">
      <dgm:prSet/>
      <dgm:spPr/>
      <dgm:t>
        <a:bodyPr/>
        <a:lstStyle/>
        <a:p>
          <a:endParaRPr lang="es-CO"/>
        </a:p>
      </dgm:t>
    </dgm:pt>
    <dgm:pt modelId="{B5973270-AF74-459A-AEDA-1D7F8DC109A1}" type="sibTrans" cxnId="{BB98E513-78CD-4B1E-AC9E-787D5F3A14CC}">
      <dgm:prSet/>
      <dgm:spPr/>
      <dgm:t>
        <a:bodyPr/>
        <a:lstStyle/>
        <a:p>
          <a:endParaRPr lang="es-CO"/>
        </a:p>
      </dgm:t>
    </dgm:pt>
    <dgm:pt modelId="{B0F951BC-E7CB-40AB-BF36-E37A4B8EBE44}" type="pres">
      <dgm:prSet presAssocID="{4DD1EF52-81DD-40C0-A71C-112764CB39E4}" presName="linear" presStyleCnt="0">
        <dgm:presLayoutVars>
          <dgm:animLvl val="lvl"/>
          <dgm:resizeHandles val="exact"/>
        </dgm:presLayoutVars>
      </dgm:prSet>
      <dgm:spPr/>
      <dgm:t>
        <a:bodyPr/>
        <a:lstStyle/>
        <a:p>
          <a:endParaRPr lang="es-CO"/>
        </a:p>
      </dgm:t>
    </dgm:pt>
    <dgm:pt modelId="{9FAB358F-D840-4269-B69B-55D1B0B4827A}" type="pres">
      <dgm:prSet presAssocID="{D4DCBBD8-FB96-432F-A0E7-512D3B1DE692}" presName="parentText" presStyleLbl="node1" presStyleIdx="0" presStyleCnt="2">
        <dgm:presLayoutVars>
          <dgm:chMax val="0"/>
          <dgm:bulletEnabled val="1"/>
        </dgm:presLayoutVars>
      </dgm:prSet>
      <dgm:spPr/>
      <dgm:t>
        <a:bodyPr/>
        <a:lstStyle/>
        <a:p>
          <a:endParaRPr lang="es-CO"/>
        </a:p>
      </dgm:t>
    </dgm:pt>
    <dgm:pt modelId="{0D52CAC7-B0C3-4E7F-887B-EC514BD2E334}" type="pres">
      <dgm:prSet presAssocID="{5AB005FA-7500-4BDC-AEBE-A87E42250B04}" presName="spacer" presStyleCnt="0"/>
      <dgm:spPr/>
    </dgm:pt>
    <dgm:pt modelId="{52EEF283-079C-4DF4-8592-CD13605A21AE}" type="pres">
      <dgm:prSet presAssocID="{4D302A5F-6134-4F2D-BDFA-74DC8D9B5F24}" presName="parentText" presStyleLbl="node1" presStyleIdx="1" presStyleCnt="2">
        <dgm:presLayoutVars>
          <dgm:chMax val="0"/>
          <dgm:bulletEnabled val="1"/>
        </dgm:presLayoutVars>
      </dgm:prSet>
      <dgm:spPr/>
      <dgm:t>
        <a:bodyPr/>
        <a:lstStyle/>
        <a:p>
          <a:endParaRPr lang="es-CO"/>
        </a:p>
      </dgm:t>
    </dgm:pt>
  </dgm:ptLst>
  <dgm:cxnLst>
    <dgm:cxn modelId="{2506A5B4-AD56-46E2-BDD3-76BE6B8D3E75}" type="presOf" srcId="{D4DCBBD8-FB96-432F-A0E7-512D3B1DE692}" destId="{9FAB358F-D840-4269-B69B-55D1B0B4827A}" srcOrd="0" destOrd="0" presId="urn:microsoft.com/office/officeart/2005/8/layout/vList2"/>
    <dgm:cxn modelId="{7654E3C3-50B0-4510-A2DC-7269048B6929}" srcId="{4DD1EF52-81DD-40C0-A71C-112764CB39E4}" destId="{D4DCBBD8-FB96-432F-A0E7-512D3B1DE692}" srcOrd="0" destOrd="0" parTransId="{A6028F6A-BA4B-49FA-B427-C1FEC07F1223}" sibTransId="{5AB005FA-7500-4BDC-AEBE-A87E42250B04}"/>
    <dgm:cxn modelId="{8AC4AE42-3540-487B-9AE8-CF7787B35E69}" type="presOf" srcId="{4D302A5F-6134-4F2D-BDFA-74DC8D9B5F24}" destId="{52EEF283-079C-4DF4-8592-CD13605A21AE}" srcOrd="0" destOrd="0" presId="urn:microsoft.com/office/officeart/2005/8/layout/vList2"/>
    <dgm:cxn modelId="{BB98E513-78CD-4B1E-AC9E-787D5F3A14CC}" srcId="{4DD1EF52-81DD-40C0-A71C-112764CB39E4}" destId="{4D302A5F-6134-4F2D-BDFA-74DC8D9B5F24}" srcOrd="1" destOrd="0" parTransId="{E3E8677E-62E8-4987-B386-A88672216F89}" sibTransId="{B5973270-AF74-459A-AEDA-1D7F8DC109A1}"/>
    <dgm:cxn modelId="{656DE683-6FE0-4542-9F0F-4A01BD348289}" type="presOf" srcId="{4DD1EF52-81DD-40C0-A71C-112764CB39E4}" destId="{B0F951BC-E7CB-40AB-BF36-E37A4B8EBE44}" srcOrd="0" destOrd="0" presId="urn:microsoft.com/office/officeart/2005/8/layout/vList2"/>
    <dgm:cxn modelId="{DD3C0866-A052-48D6-945B-DCEAA5AD2DEF}" type="presParOf" srcId="{B0F951BC-E7CB-40AB-BF36-E37A4B8EBE44}" destId="{9FAB358F-D840-4269-B69B-55D1B0B4827A}" srcOrd="0" destOrd="0" presId="urn:microsoft.com/office/officeart/2005/8/layout/vList2"/>
    <dgm:cxn modelId="{B6C91D98-C414-4E1E-BF1B-0CF6DB6D5E79}" type="presParOf" srcId="{B0F951BC-E7CB-40AB-BF36-E37A4B8EBE44}" destId="{0D52CAC7-B0C3-4E7F-887B-EC514BD2E334}" srcOrd="1" destOrd="0" presId="urn:microsoft.com/office/officeart/2005/8/layout/vList2"/>
    <dgm:cxn modelId="{52C4FDB4-BB39-4FF7-891A-7B095BE1FB08}" type="presParOf" srcId="{B0F951BC-E7CB-40AB-BF36-E37A4B8EBE44}" destId="{52EEF283-079C-4DF4-8592-CD13605A21AE}" srcOrd="2" destOrd="0" presId="urn:microsoft.com/office/officeart/2005/8/layout/vList2"/>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90C1E4A-FADD-48A3-A4DB-54EAF07E427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AD247CA9-88F1-4418-AA76-A3467BE668C3}">
      <dgm:prSet/>
      <dgm:spPr/>
      <dgm:t>
        <a:bodyPr/>
        <a:lstStyle/>
        <a:p>
          <a:pPr rtl="0"/>
          <a:r>
            <a:rPr lang="es-CO" smtClean="0"/>
            <a:t>3). Usted tiene derecho a saber qué clase de contenidos está publicando su hijo/a adolescente en las redes sociales; si no hace uso de ese derecho, será la última persona en enterarse cuando surjan los problemas.</a:t>
          </a:r>
          <a:endParaRPr lang="es-CO"/>
        </a:p>
      </dgm:t>
    </dgm:pt>
    <dgm:pt modelId="{86405528-5684-4817-9DE9-9C1929E12E2C}" type="parTrans" cxnId="{BE7699F7-5F2D-4280-B3AA-A922046E6A03}">
      <dgm:prSet/>
      <dgm:spPr/>
      <dgm:t>
        <a:bodyPr/>
        <a:lstStyle/>
        <a:p>
          <a:endParaRPr lang="es-CO"/>
        </a:p>
      </dgm:t>
    </dgm:pt>
    <dgm:pt modelId="{1704C2E0-E9CB-4FEA-B081-81CBF311FB34}" type="sibTrans" cxnId="{BE7699F7-5F2D-4280-B3AA-A922046E6A03}">
      <dgm:prSet/>
      <dgm:spPr/>
      <dgm:t>
        <a:bodyPr/>
        <a:lstStyle/>
        <a:p>
          <a:endParaRPr lang="es-CO"/>
        </a:p>
      </dgm:t>
    </dgm:pt>
    <dgm:pt modelId="{F7D46272-AAB9-46A5-9A92-83E2595BE5CA}">
      <dgm:prSet/>
      <dgm:spPr/>
      <dgm:t>
        <a:bodyPr/>
        <a:lstStyle/>
        <a:p>
          <a:pPr rtl="0"/>
          <a:r>
            <a:rPr lang="es-CO" smtClean="0"/>
            <a:t>4). Usted tiene derecho a exigirles a sus hijos que retiren de esas páginas contenidos que considere inadecuados.</a:t>
          </a:r>
          <a:endParaRPr lang="es-CO"/>
        </a:p>
      </dgm:t>
    </dgm:pt>
    <dgm:pt modelId="{5F0C65D7-B9F2-4477-BD02-D4F6F65C6848}" type="parTrans" cxnId="{1594BDAF-8C4D-4522-B02C-7FF35B829045}">
      <dgm:prSet/>
      <dgm:spPr/>
      <dgm:t>
        <a:bodyPr/>
        <a:lstStyle/>
        <a:p>
          <a:endParaRPr lang="es-CO"/>
        </a:p>
      </dgm:t>
    </dgm:pt>
    <dgm:pt modelId="{C6735596-467A-43F8-B09D-CC07ED814490}" type="sibTrans" cxnId="{1594BDAF-8C4D-4522-B02C-7FF35B829045}">
      <dgm:prSet/>
      <dgm:spPr/>
      <dgm:t>
        <a:bodyPr/>
        <a:lstStyle/>
        <a:p>
          <a:endParaRPr lang="es-CO"/>
        </a:p>
      </dgm:t>
    </dgm:pt>
    <dgm:pt modelId="{802CC8C3-CED4-46A3-88C6-2EDEEED601BD}" type="pres">
      <dgm:prSet presAssocID="{E90C1E4A-FADD-48A3-A4DB-54EAF07E427F}" presName="linear" presStyleCnt="0">
        <dgm:presLayoutVars>
          <dgm:animLvl val="lvl"/>
          <dgm:resizeHandles val="exact"/>
        </dgm:presLayoutVars>
      </dgm:prSet>
      <dgm:spPr/>
      <dgm:t>
        <a:bodyPr/>
        <a:lstStyle/>
        <a:p>
          <a:endParaRPr lang="es-CO"/>
        </a:p>
      </dgm:t>
    </dgm:pt>
    <dgm:pt modelId="{A4F20A8B-E210-4BAA-9421-6CEAF9F0937C}" type="pres">
      <dgm:prSet presAssocID="{AD247CA9-88F1-4418-AA76-A3467BE668C3}" presName="parentText" presStyleLbl="node1" presStyleIdx="0" presStyleCnt="2">
        <dgm:presLayoutVars>
          <dgm:chMax val="0"/>
          <dgm:bulletEnabled val="1"/>
        </dgm:presLayoutVars>
      </dgm:prSet>
      <dgm:spPr/>
      <dgm:t>
        <a:bodyPr/>
        <a:lstStyle/>
        <a:p>
          <a:endParaRPr lang="es-CO"/>
        </a:p>
      </dgm:t>
    </dgm:pt>
    <dgm:pt modelId="{3F81902E-7D86-4500-9908-66006D61E32F}" type="pres">
      <dgm:prSet presAssocID="{1704C2E0-E9CB-4FEA-B081-81CBF311FB34}" presName="spacer" presStyleCnt="0"/>
      <dgm:spPr/>
    </dgm:pt>
    <dgm:pt modelId="{57ECEADC-016C-417B-9D31-6857FA9E163F}" type="pres">
      <dgm:prSet presAssocID="{F7D46272-AAB9-46A5-9A92-83E2595BE5CA}" presName="parentText" presStyleLbl="node1" presStyleIdx="1" presStyleCnt="2">
        <dgm:presLayoutVars>
          <dgm:chMax val="0"/>
          <dgm:bulletEnabled val="1"/>
        </dgm:presLayoutVars>
      </dgm:prSet>
      <dgm:spPr/>
      <dgm:t>
        <a:bodyPr/>
        <a:lstStyle/>
        <a:p>
          <a:endParaRPr lang="es-CO"/>
        </a:p>
      </dgm:t>
    </dgm:pt>
  </dgm:ptLst>
  <dgm:cxnLst>
    <dgm:cxn modelId="{899878F8-889F-40A0-8FD5-03802AB271C4}" type="presOf" srcId="{AD247CA9-88F1-4418-AA76-A3467BE668C3}" destId="{A4F20A8B-E210-4BAA-9421-6CEAF9F0937C}" srcOrd="0" destOrd="0" presId="urn:microsoft.com/office/officeart/2005/8/layout/vList2"/>
    <dgm:cxn modelId="{4B9F61D6-DCD2-4149-A4A1-2BD9F317F245}" type="presOf" srcId="{F7D46272-AAB9-46A5-9A92-83E2595BE5CA}" destId="{57ECEADC-016C-417B-9D31-6857FA9E163F}" srcOrd="0" destOrd="0" presId="urn:microsoft.com/office/officeart/2005/8/layout/vList2"/>
    <dgm:cxn modelId="{1594BDAF-8C4D-4522-B02C-7FF35B829045}" srcId="{E90C1E4A-FADD-48A3-A4DB-54EAF07E427F}" destId="{F7D46272-AAB9-46A5-9A92-83E2595BE5CA}" srcOrd="1" destOrd="0" parTransId="{5F0C65D7-B9F2-4477-BD02-D4F6F65C6848}" sibTransId="{C6735596-467A-43F8-B09D-CC07ED814490}"/>
    <dgm:cxn modelId="{BE7699F7-5F2D-4280-B3AA-A922046E6A03}" srcId="{E90C1E4A-FADD-48A3-A4DB-54EAF07E427F}" destId="{AD247CA9-88F1-4418-AA76-A3467BE668C3}" srcOrd="0" destOrd="0" parTransId="{86405528-5684-4817-9DE9-9C1929E12E2C}" sibTransId="{1704C2E0-E9CB-4FEA-B081-81CBF311FB34}"/>
    <dgm:cxn modelId="{1F0ECC4B-2E2F-4C95-B3D9-A53D2C075492}" type="presOf" srcId="{E90C1E4A-FADD-48A3-A4DB-54EAF07E427F}" destId="{802CC8C3-CED4-46A3-88C6-2EDEEED601BD}" srcOrd="0" destOrd="0" presId="urn:microsoft.com/office/officeart/2005/8/layout/vList2"/>
    <dgm:cxn modelId="{E48D0CF6-FB27-4110-9F7E-3EFA9E3093DC}" type="presParOf" srcId="{802CC8C3-CED4-46A3-88C6-2EDEEED601BD}" destId="{A4F20A8B-E210-4BAA-9421-6CEAF9F0937C}" srcOrd="0" destOrd="0" presId="urn:microsoft.com/office/officeart/2005/8/layout/vList2"/>
    <dgm:cxn modelId="{58E75CE5-6D58-4EB3-9A06-ECA7A952FA0E}" type="presParOf" srcId="{802CC8C3-CED4-46A3-88C6-2EDEEED601BD}" destId="{3F81902E-7D86-4500-9908-66006D61E32F}" srcOrd="1" destOrd="0" presId="urn:microsoft.com/office/officeart/2005/8/layout/vList2"/>
    <dgm:cxn modelId="{62A263CF-4E62-47EA-BCEC-07D1B70CDFBD}" type="presParOf" srcId="{802CC8C3-CED4-46A3-88C6-2EDEEED601BD}" destId="{57ECEADC-016C-417B-9D31-6857FA9E163F}" srcOrd="2" destOrd="0" presId="urn:microsoft.com/office/officeart/2005/8/layout/vList2"/>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21B73D3-B68D-421B-B01F-C8A2B8110D7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D9E6C2DE-2E98-4BD7-ADC7-C0DCFAAF7A4D}">
      <dgm:prSet/>
      <dgm:spPr/>
      <dgm:t>
        <a:bodyPr/>
        <a:lstStyle/>
        <a:p>
          <a:pPr rtl="0"/>
          <a:r>
            <a:rPr lang="es-CO" dirty="0" smtClean="0"/>
            <a:t>5). Explíqueles a sus hijos las implicaciones de tipo legal, psicológico, de seguridad personal y de impacto que tendrá a futuro el exponerse públicamente de manera inapropiada.</a:t>
          </a:r>
          <a:endParaRPr lang="es-CO" dirty="0"/>
        </a:p>
      </dgm:t>
    </dgm:pt>
    <dgm:pt modelId="{1A61017A-4597-42F6-9D21-4A3A055D86ED}" type="parTrans" cxnId="{20A6F04A-A9DB-4D27-977B-BBC97A85400E}">
      <dgm:prSet/>
      <dgm:spPr/>
      <dgm:t>
        <a:bodyPr/>
        <a:lstStyle/>
        <a:p>
          <a:endParaRPr lang="es-CO"/>
        </a:p>
      </dgm:t>
    </dgm:pt>
    <dgm:pt modelId="{480F9498-EF45-4010-9003-0D351DEB96B5}" type="sibTrans" cxnId="{20A6F04A-A9DB-4D27-977B-BBC97A85400E}">
      <dgm:prSet/>
      <dgm:spPr/>
      <dgm:t>
        <a:bodyPr/>
        <a:lstStyle/>
        <a:p>
          <a:endParaRPr lang="es-CO"/>
        </a:p>
      </dgm:t>
    </dgm:pt>
    <dgm:pt modelId="{8C0D24AB-2D6A-414C-9022-4D1578585F51}">
      <dgm:prSet/>
      <dgm:spPr/>
      <dgm:t>
        <a:bodyPr/>
        <a:lstStyle/>
        <a:p>
          <a:pPr rtl="0"/>
          <a:r>
            <a:rPr lang="es-CO" dirty="0" smtClean="0"/>
            <a:t>En el tema 4: «A un clic del peligro», se explicaron algunos de estos riegos. </a:t>
          </a:r>
          <a:endParaRPr lang="es-CO" dirty="0"/>
        </a:p>
      </dgm:t>
    </dgm:pt>
    <dgm:pt modelId="{DDA30A76-6F5A-474E-A3A2-88C9110EB60E}" type="parTrans" cxnId="{CF1F3227-E0F9-4F9F-B5EC-E2DDEF843477}">
      <dgm:prSet/>
      <dgm:spPr/>
      <dgm:t>
        <a:bodyPr/>
        <a:lstStyle/>
        <a:p>
          <a:endParaRPr lang="es-CO"/>
        </a:p>
      </dgm:t>
    </dgm:pt>
    <dgm:pt modelId="{C8B5552D-686F-43FD-9622-8BCFC8918E2D}" type="sibTrans" cxnId="{CF1F3227-E0F9-4F9F-B5EC-E2DDEF843477}">
      <dgm:prSet/>
      <dgm:spPr/>
      <dgm:t>
        <a:bodyPr/>
        <a:lstStyle/>
        <a:p>
          <a:endParaRPr lang="es-CO"/>
        </a:p>
      </dgm:t>
    </dgm:pt>
    <dgm:pt modelId="{8755288D-CA49-4335-90B6-EA84A7EE55FD}">
      <dgm:prSet/>
      <dgm:spPr/>
      <dgm:t>
        <a:bodyPr/>
        <a:lstStyle/>
        <a:p>
          <a:pPr rtl="0"/>
          <a:r>
            <a:rPr lang="es-CO" smtClean="0"/>
            <a:t>Mi deseo es que este tema le sea de gran ayuda para que pueda orientar de la mejor manera posible a sus hijos. Amen. </a:t>
          </a:r>
          <a:endParaRPr lang="es-CO"/>
        </a:p>
      </dgm:t>
    </dgm:pt>
    <dgm:pt modelId="{6D4393F8-D948-448D-99F3-8231AAC4A0E8}" type="parTrans" cxnId="{E563CB46-EFF1-437B-9A08-A9140331028A}">
      <dgm:prSet/>
      <dgm:spPr/>
      <dgm:t>
        <a:bodyPr/>
        <a:lstStyle/>
        <a:p>
          <a:endParaRPr lang="es-CO"/>
        </a:p>
      </dgm:t>
    </dgm:pt>
    <dgm:pt modelId="{DFA6239E-7990-4DEF-9DD4-2262C580B58A}" type="sibTrans" cxnId="{E563CB46-EFF1-437B-9A08-A9140331028A}">
      <dgm:prSet/>
      <dgm:spPr/>
      <dgm:t>
        <a:bodyPr/>
        <a:lstStyle/>
        <a:p>
          <a:endParaRPr lang="es-CO"/>
        </a:p>
      </dgm:t>
    </dgm:pt>
    <dgm:pt modelId="{AFB28F1D-984B-4549-9C02-201FC7D8F60C}">
      <dgm:prSet/>
      <dgm:spPr/>
      <dgm:t>
        <a:bodyPr/>
        <a:lstStyle/>
        <a:p>
          <a:pPr rtl="0"/>
          <a:r>
            <a:rPr lang="es-CO" smtClean="0"/>
            <a:t>No deje de leer el próximo tema: </a:t>
          </a:r>
          <a:r>
            <a:rPr lang="es-CO" b="1" smtClean="0"/>
            <a:t>¡Porque yo lo digo…Y Punto! </a:t>
          </a:r>
          <a:endParaRPr lang="es-CO"/>
        </a:p>
      </dgm:t>
    </dgm:pt>
    <dgm:pt modelId="{6375A231-8EC7-4EBD-8B42-FC21DECD6FB4}" type="parTrans" cxnId="{1B4307CC-C3D9-415D-92CC-5BBDF854F0E5}">
      <dgm:prSet/>
      <dgm:spPr/>
      <dgm:t>
        <a:bodyPr/>
        <a:lstStyle/>
        <a:p>
          <a:endParaRPr lang="es-CO"/>
        </a:p>
      </dgm:t>
    </dgm:pt>
    <dgm:pt modelId="{18150F93-F673-4363-87A9-1506C5C27922}" type="sibTrans" cxnId="{1B4307CC-C3D9-415D-92CC-5BBDF854F0E5}">
      <dgm:prSet/>
      <dgm:spPr/>
      <dgm:t>
        <a:bodyPr/>
        <a:lstStyle/>
        <a:p>
          <a:endParaRPr lang="es-CO"/>
        </a:p>
      </dgm:t>
    </dgm:pt>
    <dgm:pt modelId="{ADFAAD0C-9B64-4187-BB4E-35E5902BED08}" type="pres">
      <dgm:prSet presAssocID="{921B73D3-B68D-421B-B01F-C8A2B8110D74}" presName="linear" presStyleCnt="0">
        <dgm:presLayoutVars>
          <dgm:animLvl val="lvl"/>
          <dgm:resizeHandles val="exact"/>
        </dgm:presLayoutVars>
      </dgm:prSet>
      <dgm:spPr/>
      <dgm:t>
        <a:bodyPr/>
        <a:lstStyle/>
        <a:p>
          <a:endParaRPr lang="es-CO"/>
        </a:p>
      </dgm:t>
    </dgm:pt>
    <dgm:pt modelId="{E51D2B21-BC98-4785-96BE-0B8FD9F17C45}" type="pres">
      <dgm:prSet presAssocID="{D9E6C2DE-2E98-4BD7-ADC7-C0DCFAAF7A4D}" presName="parentText" presStyleLbl="node1" presStyleIdx="0" presStyleCnt="4">
        <dgm:presLayoutVars>
          <dgm:chMax val="0"/>
          <dgm:bulletEnabled val="1"/>
        </dgm:presLayoutVars>
      </dgm:prSet>
      <dgm:spPr/>
      <dgm:t>
        <a:bodyPr/>
        <a:lstStyle/>
        <a:p>
          <a:endParaRPr lang="es-CO"/>
        </a:p>
      </dgm:t>
    </dgm:pt>
    <dgm:pt modelId="{E7946921-D8AF-4F19-B732-0A71F32849DD}" type="pres">
      <dgm:prSet presAssocID="{480F9498-EF45-4010-9003-0D351DEB96B5}" presName="spacer" presStyleCnt="0"/>
      <dgm:spPr/>
    </dgm:pt>
    <dgm:pt modelId="{93C57D6E-C2DE-400C-AAE6-AB240F22C11D}" type="pres">
      <dgm:prSet presAssocID="{8C0D24AB-2D6A-414C-9022-4D1578585F51}" presName="parentText" presStyleLbl="node1" presStyleIdx="1" presStyleCnt="4">
        <dgm:presLayoutVars>
          <dgm:chMax val="0"/>
          <dgm:bulletEnabled val="1"/>
        </dgm:presLayoutVars>
      </dgm:prSet>
      <dgm:spPr/>
      <dgm:t>
        <a:bodyPr/>
        <a:lstStyle/>
        <a:p>
          <a:endParaRPr lang="es-CO"/>
        </a:p>
      </dgm:t>
    </dgm:pt>
    <dgm:pt modelId="{B46C2529-79D6-4FFD-97F8-5F0FD7C5644E}" type="pres">
      <dgm:prSet presAssocID="{C8B5552D-686F-43FD-9622-8BCFC8918E2D}" presName="spacer" presStyleCnt="0"/>
      <dgm:spPr/>
    </dgm:pt>
    <dgm:pt modelId="{BEBF6DCF-4944-4C3A-9174-5A72E0DE7065}" type="pres">
      <dgm:prSet presAssocID="{8755288D-CA49-4335-90B6-EA84A7EE55FD}" presName="parentText" presStyleLbl="node1" presStyleIdx="2" presStyleCnt="4">
        <dgm:presLayoutVars>
          <dgm:chMax val="0"/>
          <dgm:bulletEnabled val="1"/>
        </dgm:presLayoutVars>
      </dgm:prSet>
      <dgm:spPr/>
      <dgm:t>
        <a:bodyPr/>
        <a:lstStyle/>
        <a:p>
          <a:endParaRPr lang="es-CO"/>
        </a:p>
      </dgm:t>
    </dgm:pt>
    <dgm:pt modelId="{63CADBD3-A6CF-4B96-BBC3-CECF3427C51D}" type="pres">
      <dgm:prSet presAssocID="{DFA6239E-7990-4DEF-9DD4-2262C580B58A}" presName="spacer" presStyleCnt="0"/>
      <dgm:spPr/>
    </dgm:pt>
    <dgm:pt modelId="{DFFC40DB-BCC4-4E55-90AC-8850AF650AD9}" type="pres">
      <dgm:prSet presAssocID="{AFB28F1D-984B-4549-9C02-201FC7D8F60C}" presName="parentText" presStyleLbl="node1" presStyleIdx="3" presStyleCnt="4">
        <dgm:presLayoutVars>
          <dgm:chMax val="0"/>
          <dgm:bulletEnabled val="1"/>
        </dgm:presLayoutVars>
      </dgm:prSet>
      <dgm:spPr/>
      <dgm:t>
        <a:bodyPr/>
        <a:lstStyle/>
        <a:p>
          <a:endParaRPr lang="es-CO"/>
        </a:p>
      </dgm:t>
    </dgm:pt>
  </dgm:ptLst>
  <dgm:cxnLst>
    <dgm:cxn modelId="{3EEF3B45-F206-47B2-8D0C-4B220D8C16B0}" type="presOf" srcId="{AFB28F1D-984B-4549-9C02-201FC7D8F60C}" destId="{DFFC40DB-BCC4-4E55-90AC-8850AF650AD9}" srcOrd="0" destOrd="0" presId="urn:microsoft.com/office/officeart/2005/8/layout/vList2"/>
    <dgm:cxn modelId="{7FB68E92-1A8B-42AB-A01D-A9A7CBC7C950}" type="presOf" srcId="{8C0D24AB-2D6A-414C-9022-4D1578585F51}" destId="{93C57D6E-C2DE-400C-AAE6-AB240F22C11D}" srcOrd="0" destOrd="0" presId="urn:microsoft.com/office/officeart/2005/8/layout/vList2"/>
    <dgm:cxn modelId="{1B4307CC-C3D9-415D-92CC-5BBDF854F0E5}" srcId="{921B73D3-B68D-421B-B01F-C8A2B8110D74}" destId="{AFB28F1D-984B-4549-9C02-201FC7D8F60C}" srcOrd="3" destOrd="0" parTransId="{6375A231-8EC7-4EBD-8B42-FC21DECD6FB4}" sibTransId="{18150F93-F673-4363-87A9-1506C5C27922}"/>
    <dgm:cxn modelId="{CF1F3227-E0F9-4F9F-B5EC-E2DDEF843477}" srcId="{921B73D3-B68D-421B-B01F-C8A2B8110D74}" destId="{8C0D24AB-2D6A-414C-9022-4D1578585F51}" srcOrd="1" destOrd="0" parTransId="{DDA30A76-6F5A-474E-A3A2-88C9110EB60E}" sibTransId="{C8B5552D-686F-43FD-9622-8BCFC8918E2D}"/>
    <dgm:cxn modelId="{ED93C333-6262-4537-B2E7-BAEC03768480}" type="presOf" srcId="{D9E6C2DE-2E98-4BD7-ADC7-C0DCFAAF7A4D}" destId="{E51D2B21-BC98-4785-96BE-0B8FD9F17C45}" srcOrd="0" destOrd="0" presId="urn:microsoft.com/office/officeart/2005/8/layout/vList2"/>
    <dgm:cxn modelId="{20A6F04A-A9DB-4D27-977B-BBC97A85400E}" srcId="{921B73D3-B68D-421B-B01F-C8A2B8110D74}" destId="{D9E6C2DE-2E98-4BD7-ADC7-C0DCFAAF7A4D}" srcOrd="0" destOrd="0" parTransId="{1A61017A-4597-42F6-9D21-4A3A055D86ED}" sibTransId="{480F9498-EF45-4010-9003-0D351DEB96B5}"/>
    <dgm:cxn modelId="{E563CB46-EFF1-437B-9A08-A9140331028A}" srcId="{921B73D3-B68D-421B-B01F-C8A2B8110D74}" destId="{8755288D-CA49-4335-90B6-EA84A7EE55FD}" srcOrd="2" destOrd="0" parTransId="{6D4393F8-D948-448D-99F3-8231AAC4A0E8}" sibTransId="{DFA6239E-7990-4DEF-9DD4-2262C580B58A}"/>
    <dgm:cxn modelId="{8675CDAA-56BB-4B62-B122-3AFC95E57DBD}" type="presOf" srcId="{8755288D-CA49-4335-90B6-EA84A7EE55FD}" destId="{BEBF6DCF-4944-4C3A-9174-5A72E0DE7065}" srcOrd="0" destOrd="0" presId="urn:microsoft.com/office/officeart/2005/8/layout/vList2"/>
    <dgm:cxn modelId="{49BCC187-76B2-4C5C-93B8-13EC4B0F2865}" type="presOf" srcId="{921B73D3-B68D-421B-B01F-C8A2B8110D74}" destId="{ADFAAD0C-9B64-4187-BB4E-35E5902BED08}" srcOrd="0" destOrd="0" presId="urn:microsoft.com/office/officeart/2005/8/layout/vList2"/>
    <dgm:cxn modelId="{0787E665-9F80-460F-8DDE-8FA02C7E3764}" type="presParOf" srcId="{ADFAAD0C-9B64-4187-BB4E-35E5902BED08}" destId="{E51D2B21-BC98-4785-96BE-0B8FD9F17C45}" srcOrd="0" destOrd="0" presId="urn:microsoft.com/office/officeart/2005/8/layout/vList2"/>
    <dgm:cxn modelId="{11EB3B3F-97D1-4B9D-ACB4-24A962B11AEF}" type="presParOf" srcId="{ADFAAD0C-9B64-4187-BB4E-35E5902BED08}" destId="{E7946921-D8AF-4F19-B732-0A71F32849DD}" srcOrd="1" destOrd="0" presId="urn:microsoft.com/office/officeart/2005/8/layout/vList2"/>
    <dgm:cxn modelId="{8E98DD2D-1459-40A9-B884-44481EB1E6BB}" type="presParOf" srcId="{ADFAAD0C-9B64-4187-BB4E-35E5902BED08}" destId="{93C57D6E-C2DE-400C-AAE6-AB240F22C11D}" srcOrd="2" destOrd="0" presId="urn:microsoft.com/office/officeart/2005/8/layout/vList2"/>
    <dgm:cxn modelId="{5D3E8918-EBEC-4F37-B5E4-CEC08098ECD6}" type="presParOf" srcId="{ADFAAD0C-9B64-4187-BB4E-35E5902BED08}" destId="{B46C2529-79D6-4FFD-97F8-5F0FD7C5644E}" srcOrd="3" destOrd="0" presId="urn:microsoft.com/office/officeart/2005/8/layout/vList2"/>
    <dgm:cxn modelId="{D19243B4-5B8A-41B1-A211-3ACE20F60B94}" type="presParOf" srcId="{ADFAAD0C-9B64-4187-BB4E-35E5902BED08}" destId="{BEBF6DCF-4944-4C3A-9174-5A72E0DE7065}" srcOrd="4" destOrd="0" presId="urn:microsoft.com/office/officeart/2005/8/layout/vList2"/>
    <dgm:cxn modelId="{C9EDD0B6-A6EF-4108-82DE-ADF10C2809D5}" type="presParOf" srcId="{ADFAAD0C-9B64-4187-BB4E-35E5902BED08}" destId="{63CADBD3-A6CF-4B96-BBC3-CECF3427C51D}" srcOrd="5" destOrd="0" presId="urn:microsoft.com/office/officeart/2005/8/layout/vList2"/>
    <dgm:cxn modelId="{5217EB12-D24A-4DFE-97AA-F8BEF099EDEE}" type="presParOf" srcId="{ADFAAD0C-9B64-4187-BB4E-35E5902BED08}" destId="{DFFC40DB-BCC4-4E55-90AC-8850AF650AD9}" srcOrd="6" destOrd="0" presId="urn:microsoft.com/office/officeart/2005/8/layout/vList2"/>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A95190-12D1-483A-91DF-C68785E2A01D}">
      <dsp:nvSpPr>
        <dsp:cNvPr id="0" name=""/>
        <dsp:cNvSpPr/>
      </dsp:nvSpPr>
      <dsp:spPr>
        <a:xfrm>
          <a:off x="0" y="0"/>
          <a:ext cx="4525963" cy="4525963"/>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C1C98E-BF52-445F-917E-4472E28F1ED4}">
      <dsp:nvSpPr>
        <dsp:cNvPr id="0" name=""/>
        <dsp:cNvSpPr/>
      </dsp:nvSpPr>
      <dsp:spPr>
        <a:xfrm>
          <a:off x="2262981" y="0"/>
          <a:ext cx="5966618" cy="45259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O" sz="2000" kern="1200" dirty="0" smtClean="0"/>
            <a:t>En el tema anterior definimos amistad como una relación entre iguales, en la que ambas partes podían contar con el otro en las buenas y en las malas. Sin embargo, los jóvenes actuales han ampliado los términos de la definición, que ahora puede incluir múltiples tipos de relaciones en las que tienden a borrarse las antiguas fronteras con los vínculos amorosos.</a:t>
          </a:r>
          <a:endParaRPr lang="es-CO" sz="2000" kern="1200" dirty="0"/>
        </a:p>
      </dsp:txBody>
      <dsp:txXfrm>
        <a:off x="2262981" y="0"/>
        <a:ext cx="2983309" cy="4525963"/>
      </dsp:txXfrm>
    </dsp:sp>
    <dsp:sp modelId="{39C5E709-880F-4A6C-92B6-33927B9491DC}">
      <dsp:nvSpPr>
        <dsp:cNvPr id="0" name=""/>
        <dsp:cNvSpPr/>
      </dsp:nvSpPr>
      <dsp:spPr>
        <a:xfrm>
          <a:off x="5246290" y="0"/>
          <a:ext cx="298330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228600" lvl="1" indent="-228600" algn="l" defTabSz="1022350" rtl="0">
            <a:lnSpc>
              <a:spcPct val="90000"/>
            </a:lnSpc>
            <a:spcBef>
              <a:spcPct val="0"/>
            </a:spcBef>
            <a:spcAft>
              <a:spcPct val="15000"/>
            </a:spcAft>
            <a:buChar char="••"/>
          </a:pPr>
          <a:r>
            <a:rPr lang="es-CO" sz="2300" kern="1200" dirty="0" smtClean="0"/>
            <a:t>Estos últimos suelen ser más demandantes en lo que se refiere a expresiones de afecto al otro, construcción de espacios comunes en el futuro y, hasta cierto punto, sentimientos de «posesión» y «exclusividad».</a:t>
          </a:r>
          <a:endParaRPr lang="es-CO" sz="2300" kern="1200" dirty="0"/>
        </a:p>
      </dsp:txBody>
      <dsp:txXfrm>
        <a:off x="5246290" y="0"/>
        <a:ext cx="2983309" cy="45259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BA2038-6120-4A27-A7BB-7AFE6C670E33}">
      <dsp:nvSpPr>
        <dsp:cNvPr id="0" name=""/>
        <dsp:cNvSpPr/>
      </dsp:nvSpPr>
      <dsp:spPr>
        <a:xfrm>
          <a:off x="0" y="244783"/>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CD2919-0592-4EE6-8C86-B8E99DC54742}">
      <dsp:nvSpPr>
        <dsp:cNvPr id="0" name=""/>
        <dsp:cNvSpPr/>
      </dsp:nvSpPr>
      <dsp:spPr>
        <a:xfrm>
          <a:off x="2468880" y="244783"/>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O" sz="2000" b="1" i="1" kern="1200" dirty="0" smtClean="0">
              <a:solidFill>
                <a:srgbClr val="FF0000"/>
              </a:solidFill>
            </a:rPr>
            <a:t>Veamos algunos ejemplos de relaciones que se dan hoy entre adolescentes.</a:t>
          </a:r>
          <a:endParaRPr lang="es-CO" sz="2000" b="1" i="1" kern="1200" dirty="0">
            <a:solidFill>
              <a:srgbClr val="FF0000"/>
            </a:solidFill>
          </a:endParaRPr>
        </a:p>
      </dsp:txBody>
      <dsp:txXfrm>
        <a:off x="2468880" y="244783"/>
        <a:ext cx="2880359" cy="2345436"/>
      </dsp:txXfrm>
    </dsp:sp>
    <dsp:sp modelId="{9F84DA83-5C6F-4D5E-93BF-CCC9EE2B1141}">
      <dsp:nvSpPr>
        <dsp:cNvPr id="0" name=""/>
        <dsp:cNvSpPr/>
      </dsp:nvSpPr>
      <dsp:spPr>
        <a:xfrm>
          <a:off x="1296162" y="1439220"/>
          <a:ext cx="43437" cy="2345436"/>
        </a:xfrm>
        <a:prstGeom prst="pie">
          <a:avLst>
            <a:gd name="adj1" fmla="val 54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CE2E29-906B-4A50-8495-C74E1AF08873}">
      <dsp:nvSpPr>
        <dsp:cNvPr id="0" name=""/>
        <dsp:cNvSpPr/>
      </dsp:nvSpPr>
      <dsp:spPr>
        <a:xfrm>
          <a:off x="2468880" y="2121167"/>
          <a:ext cx="5760719" cy="328354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CO" sz="1800" b="1" kern="1200" dirty="0" smtClean="0"/>
            <a:t>Mejores amigo (a)s: </a:t>
          </a:r>
          <a:r>
            <a:rPr lang="es-CO" sz="1700" kern="1200" dirty="0" smtClean="0"/>
            <a:t>Pueden darse entre personas del mismo sexo o no, pero generalmente lo son. Hay un fuerte vínculo afectivo, interés por compartir tiempo y actividades juntos, complicidad, confianza, inclinación por las confidencias, solidaridad y por lo menos un cierto grado de incondicionalidad.</a:t>
          </a:r>
          <a:endParaRPr lang="es-CO" sz="1700" kern="1200" dirty="0"/>
        </a:p>
      </dsp:txBody>
      <dsp:txXfrm>
        <a:off x="2468880" y="2121167"/>
        <a:ext cx="2880359" cy="3283540"/>
      </dsp:txXfrm>
    </dsp:sp>
    <dsp:sp modelId="{72F9E3E3-44A3-4FED-9A96-A2F2191D6BD9}">
      <dsp:nvSpPr>
        <dsp:cNvPr id="0" name=""/>
        <dsp:cNvSpPr/>
      </dsp:nvSpPr>
      <dsp:spPr>
        <a:xfrm>
          <a:off x="5349240" y="2590219"/>
          <a:ext cx="2880359" cy="234543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l" defTabSz="711200" rtl="0">
            <a:lnSpc>
              <a:spcPct val="90000"/>
            </a:lnSpc>
            <a:spcBef>
              <a:spcPct val="0"/>
            </a:spcBef>
            <a:spcAft>
              <a:spcPct val="15000"/>
            </a:spcAft>
            <a:buChar char="••"/>
          </a:pPr>
          <a:r>
            <a:rPr lang="es-CO" sz="1600" kern="1200" dirty="0" smtClean="0"/>
            <a:t>Estas relaciones pueden durar muchos años y cuando se rompen generalmente producen un duelo similar al de la terminación de un noviazgo. Una variante en esta época es que una persona puede tener múltiples mejores amigos, con cada uno de los cuales comparte cosas diferentes (un deporte, gustos, etc).</a:t>
          </a:r>
          <a:endParaRPr lang="es-CO" sz="1600" kern="1200" dirty="0"/>
        </a:p>
      </dsp:txBody>
      <dsp:txXfrm>
        <a:off x="5349240" y="2590219"/>
        <a:ext cx="2880359" cy="23454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AAA5EA-098A-456A-9AD8-DA3667AACF45}">
      <dsp:nvSpPr>
        <dsp:cNvPr id="0" name=""/>
        <dsp:cNvSpPr/>
      </dsp:nvSpPr>
      <dsp:spPr>
        <a:xfrm>
          <a:off x="0" y="355865"/>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4542D4-9E06-43BB-814C-FFF24303A7BD}">
      <dsp:nvSpPr>
        <dsp:cNvPr id="0" name=""/>
        <dsp:cNvSpPr/>
      </dsp:nvSpPr>
      <dsp:spPr>
        <a:xfrm>
          <a:off x="2468880" y="355865"/>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s-CO" sz="2700" b="1" kern="1200" dirty="0" smtClean="0"/>
            <a:t>Encuentado:</a:t>
          </a:r>
          <a:r>
            <a:rPr lang="es-CO" sz="2700" kern="1200" dirty="0" smtClean="0"/>
            <a:t>  es el joven que está iniciando una relación amorosa; todavía no hay ningún compromiso, pero se mantiene un respeto por la relación a pesar de que no sea algo serio u oficial.</a:t>
          </a:r>
          <a:endParaRPr lang="es-CO" sz="2700" kern="1200" dirty="0"/>
        </a:p>
      </dsp:txBody>
      <dsp:txXfrm>
        <a:off x="2468880" y="355865"/>
        <a:ext cx="2880359" cy="4937760"/>
      </dsp:txXfrm>
    </dsp:sp>
    <dsp:sp modelId="{CDBD22DE-4135-4F8C-B051-A64AD9D95F2A}">
      <dsp:nvSpPr>
        <dsp:cNvPr id="0" name=""/>
        <dsp:cNvSpPr/>
      </dsp:nvSpPr>
      <dsp:spPr>
        <a:xfrm>
          <a:off x="5349240" y="355865"/>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228600" lvl="1" indent="-228600" algn="l" defTabSz="977900" rtl="0">
            <a:lnSpc>
              <a:spcPct val="90000"/>
            </a:lnSpc>
            <a:spcBef>
              <a:spcPct val="0"/>
            </a:spcBef>
            <a:spcAft>
              <a:spcPct val="15000"/>
            </a:spcAft>
            <a:buChar char="••"/>
          </a:pPr>
          <a:r>
            <a:rPr lang="es-CO" sz="2200" kern="1200" dirty="0" smtClean="0"/>
            <a:t>Es una forma de darle nombre al interés especial que se ciento por alguien, con quien los vínculos son más tácitos (quiere decir: «la persona que es callada o habla poco» que explícitos. «Se aplica a la persona que expresa algo o se expresa de forma clara».</a:t>
          </a:r>
          <a:endParaRPr lang="es-CO" sz="2200" kern="1200" dirty="0"/>
        </a:p>
      </dsp:txBody>
      <dsp:txXfrm>
        <a:off x="5349240" y="355865"/>
        <a:ext cx="2880359" cy="49377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128FF5-DAC5-4B35-B587-78303A22A661}">
      <dsp:nvSpPr>
        <dsp:cNvPr id="0" name=""/>
        <dsp:cNvSpPr/>
      </dsp:nvSpPr>
      <dsp:spPr>
        <a:xfrm>
          <a:off x="0" y="427873"/>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4B8F15-03AC-46E8-A24F-C43FDEF58236}">
      <dsp:nvSpPr>
        <dsp:cNvPr id="0" name=""/>
        <dsp:cNvSpPr/>
      </dsp:nvSpPr>
      <dsp:spPr>
        <a:xfrm>
          <a:off x="2468880" y="427873"/>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b="1" kern="1200" dirty="0" smtClean="0"/>
            <a:t>Amigovios o amigos con derechos (quiere decir: sin derecho a reclamar):</a:t>
          </a:r>
          <a:r>
            <a:rPr lang="es-CO" sz="2400" kern="1200" dirty="0" smtClean="0"/>
            <a:t> tienen todos los beneficios de ser novios, pero también las desventajas de ser sólo amigos. La idea central es que no hay mayor compromiso, ni obligaciones.</a:t>
          </a:r>
          <a:endParaRPr lang="es-CO" sz="2400" kern="1200" dirty="0"/>
        </a:p>
      </dsp:txBody>
      <dsp:txXfrm>
        <a:off x="2468880" y="427873"/>
        <a:ext cx="2880359" cy="4937760"/>
      </dsp:txXfrm>
    </dsp:sp>
    <dsp:sp modelId="{63914837-7F0C-4A37-A687-E1A2C2E191B6}">
      <dsp:nvSpPr>
        <dsp:cNvPr id="0" name=""/>
        <dsp:cNvSpPr/>
      </dsp:nvSpPr>
      <dsp:spPr>
        <a:xfrm>
          <a:off x="5349240" y="427873"/>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228600" lvl="1" indent="-228600" algn="l" defTabSz="1155700" rtl="0">
            <a:lnSpc>
              <a:spcPct val="90000"/>
            </a:lnSpc>
            <a:spcBef>
              <a:spcPct val="0"/>
            </a:spcBef>
            <a:spcAft>
              <a:spcPct val="15000"/>
            </a:spcAft>
            <a:buChar char="••"/>
          </a:pPr>
          <a:r>
            <a:rPr lang="es-CO" sz="2600" kern="1200" dirty="0" smtClean="0"/>
            <a:t>En este tipo de vínculo alguno de los dos jóvenes se puede enamorar y la relación se acaba. Por definiciones una relación ambigua, que tiene pocas probabilidades de tener larga vida. </a:t>
          </a:r>
          <a:endParaRPr lang="es-CO" sz="2600" kern="1200" dirty="0"/>
        </a:p>
      </dsp:txBody>
      <dsp:txXfrm>
        <a:off x="5349240" y="427873"/>
        <a:ext cx="2880359" cy="49377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C532CF-C62E-4804-BD67-393290AF58F5}">
      <dsp:nvSpPr>
        <dsp:cNvPr id="0" name=""/>
        <dsp:cNvSpPr/>
      </dsp:nvSpPr>
      <dsp:spPr>
        <a:xfrm>
          <a:off x="0" y="283857"/>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F8B019-266B-46C6-898B-3158D98D0D69}">
      <dsp:nvSpPr>
        <dsp:cNvPr id="0" name=""/>
        <dsp:cNvSpPr/>
      </dsp:nvSpPr>
      <dsp:spPr>
        <a:xfrm>
          <a:off x="2468880" y="283857"/>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s-CO" sz="2200" b="1" kern="1200" dirty="0" smtClean="0"/>
            <a:t>Plan rumbeo:</a:t>
          </a:r>
          <a:r>
            <a:rPr lang="es-CO" sz="2200" kern="1200" dirty="0" smtClean="0"/>
            <a:t> es la persona con la que el joven se encuentra en algunas ocasiones para flirtear </a:t>
          </a:r>
          <a:r>
            <a:rPr lang="es-CO" sz="2200" kern="1200" dirty="0" smtClean="0">
              <a:latin typeface="Agency FB" pitchFamily="34" charset="0"/>
            </a:rPr>
            <a:t>(quiere decir: </a:t>
          </a:r>
          <a:r>
            <a:rPr lang="es-CO" sz="2200" b="0" i="0" kern="1200" dirty="0" smtClean="0">
              <a:latin typeface="Agency FB" pitchFamily="34" charset="0"/>
            </a:rPr>
            <a:t>Intentar agradar a una persona, conversando con ella, tratándola con cariño y atención para establecer una relación amorosa pasajera o duradera. Coquetear)</a:t>
          </a:r>
          <a:r>
            <a:rPr lang="es-CO" sz="2200" b="0" i="0" kern="1200" dirty="0" smtClean="0"/>
            <a:t> y para ello, se adelantan, se dan</a:t>
          </a:r>
          <a:r>
            <a:rPr lang="es-CO" sz="2200" kern="1200" dirty="0" smtClean="0"/>
            <a:t> besos pero sin compromiso.</a:t>
          </a:r>
          <a:endParaRPr lang="es-CO" sz="2200" kern="1200" dirty="0"/>
        </a:p>
      </dsp:txBody>
      <dsp:txXfrm>
        <a:off x="2468880" y="283857"/>
        <a:ext cx="2880359" cy="4937760"/>
      </dsp:txXfrm>
    </dsp:sp>
    <dsp:sp modelId="{722DA051-0A07-4CD9-AE88-BF03E45002FD}">
      <dsp:nvSpPr>
        <dsp:cNvPr id="0" name=""/>
        <dsp:cNvSpPr/>
      </dsp:nvSpPr>
      <dsp:spPr>
        <a:xfrm>
          <a:off x="5349240" y="283857"/>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228600" lvl="1" indent="-228600" algn="l" defTabSz="1022350" rtl="0">
            <a:lnSpc>
              <a:spcPct val="90000"/>
            </a:lnSpc>
            <a:spcBef>
              <a:spcPct val="0"/>
            </a:spcBef>
            <a:spcAft>
              <a:spcPct val="15000"/>
            </a:spcAft>
            <a:buChar char="••"/>
          </a:pPr>
          <a:r>
            <a:rPr lang="es-CO" sz="2300" b="1" kern="1200" dirty="0" smtClean="0"/>
            <a:t>Arroz en bajo:</a:t>
          </a:r>
          <a:r>
            <a:rPr lang="es-CO" sz="2300" kern="1200" dirty="0" smtClean="0"/>
            <a:t> hay atracción mutua y diversas expresiones de interés sin que ocurra nada especial, pero ambos saben que más temprano que tarde se va a concretar. La referencia culinaria es bastante exacta: algo se está cocinando.</a:t>
          </a:r>
          <a:endParaRPr lang="es-CO" sz="2300" kern="1200" dirty="0"/>
        </a:p>
      </dsp:txBody>
      <dsp:txXfrm>
        <a:off x="5349240" y="283857"/>
        <a:ext cx="2880359" cy="49377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016D8-D320-478E-98B4-F7DEB352CDAA}">
      <dsp:nvSpPr>
        <dsp:cNvPr id="0" name=""/>
        <dsp:cNvSpPr/>
      </dsp:nvSpPr>
      <dsp:spPr>
        <a:xfrm>
          <a:off x="0" y="355865"/>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623A92-19AF-41CE-B45C-A600FFA73A13}">
      <dsp:nvSpPr>
        <dsp:cNvPr id="0" name=""/>
        <dsp:cNvSpPr/>
      </dsp:nvSpPr>
      <dsp:spPr>
        <a:xfrm>
          <a:off x="2468880" y="355865"/>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s-CO" sz="2600" kern="1200" dirty="0" smtClean="0"/>
            <a:t>Noviazgo: es un tipo de relación más formal, que en el </a:t>
          </a:r>
          <a:r>
            <a:rPr lang="es-CO" sz="2600" u="sng" kern="1200" dirty="0" smtClean="0"/>
            <a:t>pasado</a:t>
          </a:r>
          <a:r>
            <a:rPr lang="es-CO" sz="2600" kern="1200" dirty="0" smtClean="0"/>
            <a:t> precedía al matrimonio, sin embargo, en la actualidad no es raro encontrar niños de nueve años con una supuesta relación de noviazgo. </a:t>
          </a:r>
          <a:endParaRPr lang="es-CO" sz="2600" kern="1200" dirty="0"/>
        </a:p>
      </dsp:txBody>
      <dsp:txXfrm>
        <a:off x="2468880" y="355865"/>
        <a:ext cx="2880359" cy="4937760"/>
      </dsp:txXfrm>
    </dsp:sp>
    <dsp:sp modelId="{82F110E1-FC9F-4312-AF27-3B076E61ACA8}">
      <dsp:nvSpPr>
        <dsp:cNvPr id="0" name=""/>
        <dsp:cNvSpPr/>
      </dsp:nvSpPr>
      <dsp:spPr>
        <a:xfrm>
          <a:off x="5349240" y="355865"/>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71450" lvl="1" indent="-171450" algn="l" defTabSz="844550" rtl="0">
            <a:lnSpc>
              <a:spcPct val="90000"/>
            </a:lnSpc>
            <a:spcBef>
              <a:spcPct val="0"/>
            </a:spcBef>
            <a:spcAft>
              <a:spcPct val="15000"/>
            </a:spcAft>
            <a:buChar char="••"/>
          </a:pPr>
          <a:r>
            <a:rPr lang="es-CO" sz="1900" kern="1200" dirty="0" smtClean="0"/>
            <a:t>Generalmente, hoy el noviazgo implica relaciones sexuales, lo cual crea muchos problemas cuando se trata de personas de poca edad y puede causar dificultades a quienes cambian de novio/a con frecuencia. Entre adultos esto puede ser altamente deseable, pues las personas se conocen de una forma más realista que en el pasado, cuando la prohibición de sexo entre novios era total </a:t>
          </a:r>
          <a:r>
            <a:rPr lang="es-CO" sz="1900" b="1" kern="1200" dirty="0" smtClean="0">
              <a:solidFill>
                <a:srgbClr val="FF0000"/>
              </a:solidFill>
            </a:rPr>
            <a:t>(lea Gén.1:28).</a:t>
          </a:r>
          <a:endParaRPr lang="es-CO" sz="1900" b="1" kern="1200" dirty="0">
            <a:solidFill>
              <a:srgbClr val="FF0000"/>
            </a:solidFill>
          </a:endParaRPr>
        </a:p>
      </dsp:txBody>
      <dsp:txXfrm>
        <a:off x="5349240" y="355865"/>
        <a:ext cx="2880359" cy="49377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1F6749E5-1726-450E-9B9B-EC5540B95E55}"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00E038F6-F271-4BE3-8C77-09A7A37B1A12}" type="slidenum">
              <a:rPr lang="es-CO" smtClean="0"/>
              <a:t>‹Nº›</a:t>
            </a:fld>
            <a:endParaRPr lang="es-CO" dirty="0"/>
          </a:p>
        </p:txBody>
      </p:sp>
    </p:spTree>
    <p:extLst>
      <p:ext uri="{BB962C8B-B14F-4D97-AF65-F5344CB8AC3E}">
        <p14:creationId xmlns:p14="http://schemas.microsoft.com/office/powerpoint/2010/main" val="18221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1F6749E5-1726-450E-9B9B-EC5540B95E55}"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00E038F6-F271-4BE3-8C77-09A7A37B1A12}" type="slidenum">
              <a:rPr lang="es-CO" smtClean="0"/>
              <a:t>‹Nº›</a:t>
            </a:fld>
            <a:endParaRPr lang="es-CO" dirty="0"/>
          </a:p>
        </p:txBody>
      </p:sp>
    </p:spTree>
    <p:extLst>
      <p:ext uri="{BB962C8B-B14F-4D97-AF65-F5344CB8AC3E}">
        <p14:creationId xmlns:p14="http://schemas.microsoft.com/office/powerpoint/2010/main" val="963164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F6749E5-1726-450E-9B9B-EC5540B95E55}"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00E038F6-F271-4BE3-8C77-09A7A37B1A12}" type="slidenum">
              <a:rPr lang="es-CO" smtClean="0"/>
              <a:t>‹Nº›</a:t>
            </a:fld>
            <a:endParaRPr lang="es-CO" dirty="0"/>
          </a:p>
        </p:txBody>
      </p:sp>
    </p:spTree>
    <p:extLst>
      <p:ext uri="{BB962C8B-B14F-4D97-AF65-F5344CB8AC3E}">
        <p14:creationId xmlns:p14="http://schemas.microsoft.com/office/powerpoint/2010/main" val="1305556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1F6749E5-1726-450E-9B9B-EC5540B95E55}"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00E038F6-F271-4BE3-8C77-09A7A37B1A12}" type="slidenum">
              <a:rPr lang="es-CO" smtClean="0"/>
              <a:t>‹Nº›</a:t>
            </a:fld>
            <a:endParaRPr lang="es-CO" dirty="0"/>
          </a:p>
        </p:txBody>
      </p:sp>
    </p:spTree>
    <p:extLst>
      <p:ext uri="{BB962C8B-B14F-4D97-AF65-F5344CB8AC3E}">
        <p14:creationId xmlns:p14="http://schemas.microsoft.com/office/powerpoint/2010/main" val="532258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1F6749E5-1726-450E-9B9B-EC5540B95E55}" type="datetimeFigureOut">
              <a:rPr lang="es-CO" smtClean="0"/>
              <a:t>19/09/2013</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00E038F6-F271-4BE3-8C77-09A7A37B1A12}" type="slidenum">
              <a:rPr lang="es-CO" smtClean="0"/>
              <a:t>‹Nº›</a:t>
            </a:fld>
            <a:endParaRPr lang="es-CO" dirty="0"/>
          </a:p>
        </p:txBody>
      </p:sp>
    </p:spTree>
    <p:extLst>
      <p:ext uri="{BB962C8B-B14F-4D97-AF65-F5344CB8AC3E}">
        <p14:creationId xmlns:p14="http://schemas.microsoft.com/office/powerpoint/2010/main" val="3511931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1F6749E5-1726-450E-9B9B-EC5540B95E55}" type="datetimeFigureOut">
              <a:rPr lang="es-CO" smtClean="0"/>
              <a:t>19/09/2013</a:t>
            </a:fld>
            <a:endParaRPr lang="es-CO" dirty="0"/>
          </a:p>
        </p:txBody>
      </p:sp>
      <p:sp>
        <p:nvSpPr>
          <p:cNvPr id="4" name="3 Marcador de pie de página"/>
          <p:cNvSpPr>
            <a:spLocks noGrp="1"/>
          </p:cNvSpPr>
          <p:nvPr>
            <p:ph type="ftr" sz="quarter" idx="11"/>
          </p:nvPr>
        </p:nvSpPr>
        <p:spPr/>
        <p:txBody>
          <a:bodyPr/>
          <a:lstStyle/>
          <a:p>
            <a:endParaRPr lang="es-CO" dirty="0"/>
          </a:p>
        </p:txBody>
      </p:sp>
      <p:sp>
        <p:nvSpPr>
          <p:cNvPr id="5" name="4 Marcador de número de diapositiva"/>
          <p:cNvSpPr>
            <a:spLocks noGrp="1"/>
          </p:cNvSpPr>
          <p:nvPr>
            <p:ph type="sldNum" sz="quarter" idx="12"/>
          </p:nvPr>
        </p:nvSpPr>
        <p:spPr/>
        <p:txBody>
          <a:bodyPr/>
          <a:lstStyle/>
          <a:p>
            <a:fld id="{00E038F6-F271-4BE3-8C77-09A7A37B1A12}" type="slidenum">
              <a:rPr lang="es-CO" smtClean="0"/>
              <a:t>‹Nº›</a:t>
            </a:fld>
            <a:endParaRPr lang="es-CO" dirty="0"/>
          </a:p>
        </p:txBody>
      </p:sp>
    </p:spTree>
    <p:extLst>
      <p:ext uri="{BB962C8B-B14F-4D97-AF65-F5344CB8AC3E}">
        <p14:creationId xmlns:p14="http://schemas.microsoft.com/office/powerpoint/2010/main" val="754291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F6749E5-1726-450E-9B9B-EC5540B95E55}" type="datetimeFigureOut">
              <a:rPr lang="es-CO" smtClean="0"/>
              <a:t>19/09/2013</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00E038F6-F271-4BE3-8C77-09A7A37B1A12}" type="slidenum">
              <a:rPr lang="es-CO" smtClean="0"/>
              <a:t>‹Nº›</a:t>
            </a:fld>
            <a:endParaRPr lang="es-CO" dirty="0"/>
          </a:p>
        </p:txBody>
      </p:sp>
    </p:spTree>
    <p:extLst>
      <p:ext uri="{BB962C8B-B14F-4D97-AF65-F5344CB8AC3E}">
        <p14:creationId xmlns:p14="http://schemas.microsoft.com/office/powerpoint/2010/main" val="880621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F6749E5-1726-450E-9B9B-EC5540B95E55}"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00E038F6-F271-4BE3-8C77-09A7A37B1A12}" type="slidenum">
              <a:rPr lang="es-CO" smtClean="0"/>
              <a:t>‹Nº›</a:t>
            </a:fld>
            <a:endParaRPr lang="es-CO" dirty="0"/>
          </a:p>
        </p:txBody>
      </p:sp>
    </p:spTree>
    <p:extLst>
      <p:ext uri="{BB962C8B-B14F-4D97-AF65-F5344CB8AC3E}">
        <p14:creationId xmlns:p14="http://schemas.microsoft.com/office/powerpoint/2010/main" val="1608864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F6749E5-1726-450E-9B9B-EC5540B95E55}"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00E038F6-F271-4BE3-8C77-09A7A37B1A12}" type="slidenum">
              <a:rPr lang="es-CO" smtClean="0"/>
              <a:t>‹Nº›</a:t>
            </a:fld>
            <a:endParaRPr lang="es-CO" dirty="0"/>
          </a:p>
        </p:txBody>
      </p:sp>
    </p:spTree>
    <p:extLst>
      <p:ext uri="{BB962C8B-B14F-4D97-AF65-F5344CB8AC3E}">
        <p14:creationId xmlns:p14="http://schemas.microsoft.com/office/powerpoint/2010/main" val="2680263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1F6749E5-1726-450E-9B9B-EC5540B95E55}"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00E038F6-F271-4BE3-8C77-09A7A37B1A12}" type="slidenum">
              <a:rPr lang="es-CO" smtClean="0"/>
              <a:t>‹Nº›</a:t>
            </a:fld>
            <a:endParaRPr lang="es-CO" dirty="0"/>
          </a:p>
        </p:txBody>
      </p:sp>
    </p:spTree>
    <p:extLst>
      <p:ext uri="{BB962C8B-B14F-4D97-AF65-F5344CB8AC3E}">
        <p14:creationId xmlns:p14="http://schemas.microsoft.com/office/powerpoint/2010/main" val="672958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1F6749E5-1726-450E-9B9B-EC5540B95E55}"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00E038F6-F271-4BE3-8C77-09A7A37B1A12}" type="slidenum">
              <a:rPr lang="es-CO" smtClean="0"/>
              <a:t>‹Nº›</a:t>
            </a:fld>
            <a:endParaRPr lang="es-CO" dirty="0"/>
          </a:p>
        </p:txBody>
      </p:sp>
    </p:spTree>
    <p:extLst>
      <p:ext uri="{BB962C8B-B14F-4D97-AF65-F5344CB8AC3E}">
        <p14:creationId xmlns:p14="http://schemas.microsoft.com/office/powerpoint/2010/main" val="185562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6749E5-1726-450E-9B9B-EC5540B95E55}" type="datetimeFigureOut">
              <a:rPr lang="es-CO" smtClean="0"/>
              <a:t>19/09/2013</a:t>
            </a:fld>
            <a:endParaRPr lang="es-CO"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E038F6-F271-4BE3-8C77-09A7A37B1A12}" type="slidenum">
              <a:rPr lang="es-CO" smtClean="0"/>
              <a:t>‹Nº›</a:t>
            </a:fld>
            <a:endParaRPr lang="es-CO" dirty="0"/>
          </a:p>
        </p:txBody>
      </p:sp>
    </p:spTree>
    <p:extLst>
      <p:ext uri="{BB962C8B-B14F-4D97-AF65-F5344CB8AC3E}">
        <p14:creationId xmlns:p14="http://schemas.microsoft.com/office/powerpoint/2010/main" val="22691725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2345" y="620688"/>
            <a:ext cx="8856984" cy="1431032"/>
          </a:xfrm>
        </p:spPr>
        <p:txBody>
          <a:bodyPr>
            <a:normAutofit/>
          </a:bodyPr>
          <a:lstStyle/>
          <a:p>
            <a:r>
              <a:rPr lang="es-CO" dirty="0" smtClean="0">
                <a:latin typeface="Algerian" pitchFamily="82" charset="0"/>
              </a:rPr>
              <a:t>Y </a:t>
            </a:r>
            <a:r>
              <a:rPr lang="es-CO" smtClean="0">
                <a:latin typeface="Algerian" pitchFamily="82" charset="0"/>
              </a:rPr>
              <a:t>los bendijo dios</a:t>
            </a:r>
            <a:r>
              <a:rPr lang="es-CO" sz="8000" smtClean="0">
                <a:latin typeface="Algerian" pitchFamily="82" charset="0"/>
              </a:rPr>
              <a:t>: </a:t>
            </a:r>
            <a:r>
              <a:rPr lang="es-CO" sz="4000" dirty="0">
                <a:latin typeface="Algerian" pitchFamily="82" charset="0"/>
              </a:rPr>
              <a:t>Clase </a:t>
            </a:r>
            <a:r>
              <a:rPr lang="es-CO" sz="4000" dirty="0" smtClean="0">
                <a:latin typeface="Algerian" pitchFamily="82" charset="0"/>
              </a:rPr>
              <a:t>17</a:t>
            </a:r>
            <a:endParaRPr lang="es-CO" dirty="0"/>
          </a:p>
        </p:txBody>
      </p:sp>
      <p:sp>
        <p:nvSpPr>
          <p:cNvPr id="4" name="3 Rectángulo"/>
          <p:cNvSpPr/>
          <p:nvPr/>
        </p:nvSpPr>
        <p:spPr>
          <a:xfrm>
            <a:off x="752759" y="2492896"/>
            <a:ext cx="7490522" cy="584775"/>
          </a:xfrm>
          <a:prstGeom prst="rect">
            <a:avLst/>
          </a:prstGeom>
        </p:spPr>
        <p:txBody>
          <a:bodyPr wrap="square">
            <a:spAutoFit/>
          </a:bodyPr>
          <a:lstStyle/>
          <a:p>
            <a:pPr algn="ctr"/>
            <a:r>
              <a:rPr lang="es-CO" sz="3200" b="1" i="1" dirty="0">
                <a:solidFill>
                  <a:srgbClr val="0070C0"/>
                </a:solidFill>
              </a:rPr>
              <a:t>Una carrera para ejercer todos los día</a:t>
            </a:r>
          </a:p>
        </p:txBody>
      </p:sp>
      <p:sp>
        <p:nvSpPr>
          <p:cNvPr id="5" name="4 Rectángulo"/>
          <p:cNvSpPr/>
          <p:nvPr/>
        </p:nvSpPr>
        <p:spPr>
          <a:xfrm>
            <a:off x="357560" y="3501008"/>
            <a:ext cx="8280920" cy="2123658"/>
          </a:xfrm>
          <a:prstGeom prst="rect">
            <a:avLst/>
          </a:prstGeom>
        </p:spPr>
        <p:txBody>
          <a:bodyPr wrap="square">
            <a:spAutoFit/>
          </a:bodyPr>
          <a:lstStyle/>
          <a:p>
            <a:r>
              <a:rPr lang="es-CO" sz="4400" dirty="0" smtClean="0"/>
              <a:t>       Tema:¿Amigos</a:t>
            </a:r>
          </a:p>
          <a:p>
            <a:r>
              <a:rPr lang="es-CO" sz="4400" dirty="0" smtClean="0"/>
              <a:t> </a:t>
            </a:r>
            <a:r>
              <a:rPr lang="es-CO" sz="8800" b="1" i="1" dirty="0" smtClean="0">
                <a:solidFill>
                  <a:srgbClr val="C00000"/>
                </a:solidFill>
              </a:rPr>
              <a:t>con derechos?</a:t>
            </a:r>
            <a:endParaRPr lang="es-CO" sz="177700" b="1" i="1" dirty="0" smtClean="0">
              <a:solidFill>
                <a:srgbClr val="C00000"/>
              </a:solidFill>
              <a:latin typeface="Algerian" pitchFamily="82" charset="0"/>
            </a:endParaRPr>
          </a:p>
        </p:txBody>
      </p:sp>
    </p:spTree>
    <p:extLst>
      <p:ext uri="{BB962C8B-B14F-4D97-AF65-F5344CB8AC3E}">
        <p14:creationId xmlns:p14="http://schemas.microsoft.com/office/powerpoint/2010/main" val="17653911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p:cTn id="13"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4800" i="1" dirty="0" smtClean="0">
                <a:latin typeface="Baskerville Old Face" pitchFamily="18" charset="0"/>
              </a:rPr>
              <a:t>La amistad, derechos y deberes</a:t>
            </a:r>
            <a:endParaRPr lang="es-CO" sz="4800" i="1" dirty="0">
              <a:latin typeface="Baskerville Old Face" pitchFamily="18" charset="0"/>
            </a:endParaRPr>
          </a:p>
        </p:txBody>
      </p:sp>
      <p:sp>
        <p:nvSpPr>
          <p:cNvPr id="3" name="2 Marcador de contenido"/>
          <p:cNvSpPr>
            <a:spLocks noGrp="1"/>
          </p:cNvSpPr>
          <p:nvPr>
            <p:ph idx="1"/>
          </p:nvPr>
        </p:nvSpPr>
        <p:spPr>
          <a:xfrm>
            <a:off x="457200" y="1600200"/>
            <a:ext cx="3754760" cy="4853136"/>
          </a:xfrm>
        </p:spPr>
        <p:txBody>
          <a:bodyPr>
            <a:normAutofit fontScale="92500"/>
          </a:bodyPr>
          <a:lstStyle/>
          <a:p>
            <a:pPr marL="0" indent="0" algn="ctr">
              <a:buNone/>
            </a:pPr>
            <a:r>
              <a:rPr lang="es-CO" dirty="0" smtClean="0"/>
              <a:t>Los jóvenes actuales han ampliado los términos de definición de amistad, que ahora pueden incluir múltiples tipos de relaciones en las que tienden a borrarse las antiguas fronteras con los vínculos amorosos. </a:t>
            </a:r>
            <a:endParaRPr lang="es-CO" dirty="0"/>
          </a:p>
        </p:txBody>
      </p:sp>
      <p:sp>
        <p:nvSpPr>
          <p:cNvPr id="5" name="4 Flecha curvada hacia arriba"/>
          <p:cNvSpPr/>
          <p:nvPr/>
        </p:nvSpPr>
        <p:spPr>
          <a:xfrm rot="16200000">
            <a:off x="2915817" y="2420886"/>
            <a:ext cx="3096345" cy="936103"/>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6" name="5 Flecha curvada hacia la izquierda"/>
          <p:cNvSpPr/>
          <p:nvPr/>
        </p:nvSpPr>
        <p:spPr>
          <a:xfrm rot="21154584">
            <a:off x="4139952" y="4149079"/>
            <a:ext cx="1011492" cy="216024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pic>
        <p:nvPicPr>
          <p:cNvPr id="1026" name="Picture 2" descr="http://t1.gstatic.com/images?q=tbn:ANd9GcTmhYmKqXU9xcv5iqV7y5liK9156kyYFeItfgtUVmjP7MP_rzNXz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1700808"/>
            <a:ext cx="3456384"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5307380"/>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nodeType="with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barn(inVertical)">
                                      <p:cBhvr>
                                        <p:cTn id="16"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latin typeface="Baskerville Old Face" pitchFamily="18" charset="0"/>
              </a:rPr>
              <a:t>La amistad y otros vínculos en la amistad</a:t>
            </a:r>
            <a:endParaRPr lang="es-CO" b="1" i="1" dirty="0">
              <a:latin typeface="Baskerville Old Face" pitchFamily="18"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4938712"/>
              </p:ext>
            </p:extLst>
          </p:nvPr>
        </p:nvGraphicFramePr>
        <p:xfrm>
          <a:off x="467544" y="198884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435028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77723522"/>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02421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949041483"/>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20477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253294981"/>
              </p:ext>
            </p:extLst>
          </p:nvPr>
        </p:nvGraphicFramePr>
        <p:xfrm>
          <a:off x="457200" y="332656"/>
          <a:ext cx="8229600" cy="5793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831607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680598729"/>
              </p:ext>
            </p:extLst>
          </p:nvPr>
        </p:nvGraphicFramePr>
        <p:xfrm>
          <a:off x="457200" y="620688"/>
          <a:ext cx="8229600" cy="5505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274670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085706033"/>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9848718"/>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13498317"/>
              </p:ext>
            </p:extLst>
          </p:nvPr>
        </p:nvGraphicFramePr>
        <p:xfrm>
          <a:off x="457200" y="620688"/>
          <a:ext cx="8229600" cy="5505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506589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4800" b="1" i="1" dirty="0" smtClean="0"/>
              <a:t>Recuerde</a:t>
            </a:r>
            <a:endParaRPr lang="es-CO" sz="4800" b="1" i="1" dirty="0"/>
          </a:p>
        </p:txBody>
      </p:sp>
      <p:sp>
        <p:nvSpPr>
          <p:cNvPr id="3" name="2 Marcador de contenido"/>
          <p:cNvSpPr>
            <a:spLocks noGrp="1"/>
          </p:cNvSpPr>
          <p:nvPr>
            <p:ph idx="1"/>
          </p:nvPr>
        </p:nvSpPr>
        <p:spPr>
          <a:xfrm>
            <a:off x="457200" y="1600201"/>
            <a:ext cx="4906888" cy="2116831"/>
          </a:xfrm>
        </p:spPr>
        <p:txBody>
          <a:bodyPr>
            <a:noAutofit/>
          </a:bodyPr>
          <a:lstStyle/>
          <a:p>
            <a:pPr marL="0" indent="0" algn="ctr">
              <a:buNone/>
            </a:pPr>
            <a:r>
              <a:rPr lang="es-CO" sz="2400" dirty="0" smtClean="0"/>
              <a:t>Uno de los problemas que han surgido con la propagación de las redes sociales es que los adolescentes se han encontrado inmersos en una maraña de relaciones que pueden generar situaciones altamente peligrosas. </a:t>
            </a:r>
            <a:endParaRPr lang="es-CO" sz="2400" dirty="0"/>
          </a:p>
        </p:txBody>
      </p:sp>
      <p:sp>
        <p:nvSpPr>
          <p:cNvPr id="4" name="3 Rectángulo"/>
          <p:cNvSpPr/>
          <p:nvPr/>
        </p:nvSpPr>
        <p:spPr>
          <a:xfrm>
            <a:off x="415685" y="4749244"/>
            <a:ext cx="8064896" cy="1938992"/>
          </a:xfrm>
          <a:prstGeom prst="rect">
            <a:avLst/>
          </a:prstGeom>
        </p:spPr>
        <p:txBody>
          <a:bodyPr wrap="square">
            <a:spAutoFit/>
          </a:bodyPr>
          <a:lstStyle/>
          <a:p>
            <a:pPr algn="ctr"/>
            <a:r>
              <a:rPr lang="es-CO" sz="2400" dirty="0"/>
              <a:t>Siempre hay que tener presente que el </a:t>
            </a:r>
            <a:r>
              <a:rPr lang="es-CO" sz="2400" dirty="0" smtClean="0"/>
              <a:t>uso </a:t>
            </a:r>
            <a:r>
              <a:rPr lang="es-CO" sz="2400" dirty="0"/>
              <a:t>excesivo y </a:t>
            </a:r>
            <a:r>
              <a:rPr lang="es-CO" sz="2400" dirty="0" smtClean="0"/>
              <a:t>abusivo </a:t>
            </a:r>
            <a:r>
              <a:rPr lang="es-CO" sz="2400" dirty="0"/>
              <a:t>de las redes sociales hace que la privacidad desaparezca. Y cuando la privacidad desaparece como código de comunicación entre pares, el pudor pasa a convertirse en una mala palabra o en un absurdo.</a:t>
            </a:r>
          </a:p>
        </p:txBody>
      </p:sp>
      <p:pic>
        <p:nvPicPr>
          <p:cNvPr id="1026" name="Picture 2" descr="http://t0.gstatic.com/images?q=tbn:ANd9GcTsO7R8LIaRL7yM9vMU9DgYydyqw07V0PLcziybNkjzliZxFm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484784"/>
            <a:ext cx="3312368" cy="2433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5728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wipe(down)">
                                      <p:cBhvr>
                                        <p:cTn id="23" dur="580">
                                          <p:stCondLst>
                                            <p:cond delay="0"/>
                                          </p:stCondLst>
                                        </p:cTn>
                                        <p:tgtEl>
                                          <p:spTgt spid="1026"/>
                                        </p:tgtEl>
                                      </p:cBhvr>
                                    </p:animEffect>
                                    <p:anim calcmode="lin" valueType="num">
                                      <p:cBhvr>
                                        <p:cTn id="24"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29" dur="26">
                                          <p:stCondLst>
                                            <p:cond delay="650"/>
                                          </p:stCondLst>
                                        </p:cTn>
                                        <p:tgtEl>
                                          <p:spTgt spid="1026"/>
                                        </p:tgtEl>
                                      </p:cBhvr>
                                      <p:to x="100000" y="60000"/>
                                    </p:animScale>
                                    <p:animScale>
                                      <p:cBhvr>
                                        <p:cTn id="30" dur="166" decel="50000">
                                          <p:stCondLst>
                                            <p:cond delay="676"/>
                                          </p:stCondLst>
                                        </p:cTn>
                                        <p:tgtEl>
                                          <p:spTgt spid="1026"/>
                                        </p:tgtEl>
                                      </p:cBhvr>
                                      <p:to x="100000" y="100000"/>
                                    </p:animScale>
                                    <p:animScale>
                                      <p:cBhvr>
                                        <p:cTn id="31" dur="26">
                                          <p:stCondLst>
                                            <p:cond delay="1312"/>
                                          </p:stCondLst>
                                        </p:cTn>
                                        <p:tgtEl>
                                          <p:spTgt spid="1026"/>
                                        </p:tgtEl>
                                      </p:cBhvr>
                                      <p:to x="100000" y="80000"/>
                                    </p:animScale>
                                    <p:animScale>
                                      <p:cBhvr>
                                        <p:cTn id="32" dur="166" decel="50000">
                                          <p:stCondLst>
                                            <p:cond delay="1338"/>
                                          </p:stCondLst>
                                        </p:cTn>
                                        <p:tgtEl>
                                          <p:spTgt spid="1026"/>
                                        </p:tgtEl>
                                      </p:cBhvr>
                                      <p:to x="100000" y="100000"/>
                                    </p:animScale>
                                    <p:animScale>
                                      <p:cBhvr>
                                        <p:cTn id="33" dur="26">
                                          <p:stCondLst>
                                            <p:cond delay="1642"/>
                                          </p:stCondLst>
                                        </p:cTn>
                                        <p:tgtEl>
                                          <p:spTgt spid="1026"/>
                                        </p:tgtEl>
                                      </p:cBhvr>
                                      <p:to x="100000" y="90000"/>
                                    </p:animScale>
                                    <p:animScale>
                                      <p:cBhvr>
                                        <p:cTn id="34" dur="166" decel="50000">
                                          <p:stCondLst>
                                            <p:cond delay="1668"/>
                                          </p:stCondLst>
                                        </p:cTn>
                                        <p:tgtEl>
                                          <p:spTgt spid="1026"/>
                                        </p:tgtEl>
                                      </p:cBhvr>
                                      <p:to x="100000" y="100000"/>
                                    </p:animScale>
                                    <p:animScale>
                                      <p:cBhvr>
                                        <p:cTn id="35" dur="26">
                                          <p:stCondLst>
                                            <p:cond delay="1808"/>
                                          </p:stCondLst>
                                        </p:cTn>
                                        <p:tgtEl>
                                          <p:spTgt spid="1026"/>
                                        </p:tgtEl>
                                      </p:cBhvr>
                                      <p:to x="100000" y="95000"/>
                                    </p:animScale>
                                    <p:animScale>
                                      <p:cBhvr>
                                        <p:cTn id="36" dur="166" decel="50000">
                                          <p:stCondLst>
                                            <p:cond delay="1834"/>
                                          </p:stCondLst>
                                        </p:cTn>
                                        <p:tgtEl>
                                          <p:spTgt spid="1026"/>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1000" fill="hold"/>
                                        <p:tgtEl>
                                          <p:spTgt spid="4"/>
                                        </p:tgtEl>
                                        <p:attrNameLst>
                                          <p:attrName>ppt_w</p:attrName>
                                        </p:attrNameLst>
                                      </p:cBhvr>
                                      <p:tavLst>
                                        <p:tav tm="0">
                                          <p:val>
                                            <p:fltVal val="0"/>
                                          </p:val>
                                        </p:tav>
                                        <p:tav tm="100000">
                                          <p:val>
                                            <p:strVal val="#ppt_w"/>
                                          </p:val>
                                        </p:tav>
                                      </p:tavLst>
                                    </p:anim>
                                    <p:anim calcmode="lin" valueType="num">
                                      <p:cBhvr>
                                        <p:cTn id="42" dur="1000" fill="hold"/>
                                        <p:tgtEl>
                                          <p:spTgt spid="4"/>
                                        </p:tgtEl>
                                        <p:attrNameLst>
                                          <p:attrName>ppt_h</p:attrName>
                                        </p:attrNameLst>
                                      </p:cBhvr>
                                      <p:tavLst>
                                        <p:tav tm="0">
                                          <p:val>
                                            <p:fltVal val="0"/>
                                          </p:val>
                                        </p:tav>
                                        <p:tav tm="100000">
                                          <p:val>
                                            <p:strVal val="#ppt_h"/>
                                          </p:val>
                                        </p:tav>
                                      </p:tavLst>
                                    </p:anim>
                                    <p:anim calcmode="lin" valueType="num">
                                      <p:cBhvr>
                                        <p:cTn id="43" dur="1000" fill="hold"/>
                                        <p:tgtEl>
                                          <p:spTgt spid="4"/>
                                        </p:tgtEl>
                                        <p:attrNameLst>
                                          <p:attrName>style.rotation</p:attrName>
                                        </p:attrNameLst>
                                      </p:cBhvr>
                                      <p:tavLst>
                                        <p:tav tm="0">
                                          <p:val>
                                            <p:fltVal val="90"/>
                                          </p:val>
                                        </p:tav>
                                        <p:tav tm="100000">
                                          <p:val>
                                            <p:fltVal val="0"/>
                                          </p:val>
                                        </p:tav>
                                      </p:tavLst>
                                    </p:anim>
                                    <p:animEffect transition="in" filter="fade">
                                      <p:cBhvr>
                                        <p:cTn id="4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latin typeface="Baskerville Old Face" pitchFamily="18" charset="0"/>
              </a:rPr>
              <a:t>La adolescencia y el grupo de amigos</a:t>
            </a:r>
            <a:endParaRPr lang="es-CO" b="1" i="1" dirty="0">
              <a:latin typeface="Baskerville Old Face" pitchFamily="18" charset="0"/>
            </a:endParaRPr>
          </a:p>
        </p:txBody>
      </p:sp>
      <p:sp>
        <p:nvSpPr>
          <p:cNvPr id="3" name="2 Marcador de contenido"/>
          <p:cNvSpPr>
            <a:spLocks noGrp="1"/>
          </p:cNvSpPr>
          <p:nvPr>
            <p:ph idx="1"/>
          </p:nvPr>
        </p:nvSpPr>
        <p:spPr>
          <a:xfrm>
            <a:off x="508833" y="1484784"/>
            <a:ext cx="8229600" cy="3773015"/>
          </a:xfrm>
          <a:gradFill>
            <a:gsLst>
              <a:gs pos="0">
                <a:srgbClr val="FFEFD1"/>
              </a:gs>
              <a:gs pos="64999">
                <a:srgbClr val="F0EBD5"/>
              </a:gs>
              <a:gs pos="100000">
                <a:srgbClr val="D1C39F"/>
              </a:gs>
            </a:gsLst>
            <a:lin ang="5400000" scaled="0"/>
          </a:gradFill>
        </p:spPr>
        <p:txBody>
          <a:bodyPr>
            <a:normAutofit fontScale="85000" lnSpcReduction="20000"/>
          </a:bodyPr>
          <a:lstStyle/>
          <a:p>
            <a:pPr marL="0" indent="0" algn="ctr">
              <a:buNone/>
            </a:pPr>
            <a:r>
              <a:rPr lang="es-CO" dirty="0" smtClean="0"/>
              <a:t>El proceso de convertirse en un adulto incluye el pasar </a:t>
            </a:r>
            <a:r>
              <a:rPr lang="es-CO" u="sng" dirty="0" smtClean="0"/>
              <a:t>lentamente</a:t>
            </a:r>
            <a:r>
              <a:rPr lang="es-CO" dirty="0" smtClean="0"/>
              <a:t> de un estado de dependencia total </a:t>
            </a:r>
            <a:r>
              <a:rPr lang="es-CO" dirty="0" smtClean="0">
                <a:latin typeface="Agency FB" pitchFamily="34" charset="0"/>
              </a:rPr>
              <a:t>(generalmente </a:t>
            </a:r>
            <a:r>
              <a:rPr lang="es-CO" dirty="0">
                <a:latin typeface="Agency FB" pitchFamily="34" charset="0"/>
              </a:rPr>
              <a:t>se enmarca su inicio entre los 10 a 12 años, y su finalización a los 19 o </a:t>
            </a:r>
            <a:r>
              <a:rPr lang="es-CO" dirty="0" smtClean="0">
                <a:latin typeface="Agency FB" pitchFamily="34" charset="0"/>
              </a:rPr>
              <a:t>20)</a:t>
            </a:r>
            <a:r>
              <a:rPr lang="es-CO" dirty="0" smtClean="0"/>
              <a:t>. O sea que, desde que se nace hasta los 9 años es un niño, luego viene la etapa de la adolescencia, la cual es una etapa de «rebeldía» para luego convertirse en adulto, en una verdadera independencia, la madurez, en una situación llamada de interdependencia</a:t>
            </a:r>
            <a:r>
              <a:rPr lang="es-CO" dirty="0"/>
              <a:t>,</a:t>
            </a:r>
            <a:r>
              <a:rPr lang="es-CO" dirty="0" smtClean="0"/>
              <a:t> donde cada cual tiene su propia vida, pero siempre se necesita de los padres y familiares como fuentes de afecto, de comunicación y para compartir.  </a:t>
            </a:r>
            <a:endParaRPr lang="es-CO" dirty="0"/>
          </a:p>
        </p:txBody>
      </p:sp>
      <p:sp>
        <p:nvSpPr>
          <p:cNvPr id="4" name="3 Rectángulo"/>
          <p:cNvSpPr/>
          <p:nvPr/>
        </p:nvSpPr>
        <p:spPr>
          <a:xfrm>
            <a:off x="539552" y="6309320"/>
            <a:ext cx="8280920" cy="369332"/>
          </a:xfrm>
          <a:prstGeom prst="rect">
            <a:avLst/>
          </a:prstGeom>
        </p:spPr>
        <p:txBody>
          <a:bodyPr wrap="square">
            <a:spAutoFit/>
          </a:bodyPr>
          <a:lstStyle/>
          <a:p>
            <a:r>
              <a:rPr lang="es-CO" dirty="0" smtClean="0"/>
              <a:t>    Niño </a:t>
            </a:r>
            <a:r>
              <a:rPr lang="es-CO" dirty="0"/>
              <a:t>0-9: </a:t>
            </a:r>
            <a:r>
              <a:rPr lang="es-CO" dirty="0" smtClean="0"/>
              <a:t>                                 adolescente </a:t>
            </a:r>
            <a:r>
              <a:rPr lang="es-CO" dirty="0"/>
              <a:t>10- 20: </a:t>
            </a:r>
            <a:r>
              <a:rPr lang="es-CO" dirty="0" smtClean="0"/>
              <a:t>                         adulto </a:t>
            </a:r>
            <a:r>
              <a:rPr lang="es-CO" dirty="0"/>
              <a:t>21 </a:t>
            </a:r>
          </a:p>
        </p:txBody>
      </p:sp>
      <p:pic>
        <p:nvPicPr>
          <p:cNvPr id="2050" name="Picture 2" descr="http://t0.gstatic.com/images?q=tbn:ANd9GcQ9vk4GltYtO8A_SepcBCYLzFpDtPmiXGpW_Xwbly8v3NuPMem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373" y="5517233"/>
            <a:ext cx="1397339" cy="77712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0.gstatic.com/images?q=tbn:ANd9GcS2io07YSHXvfM-kkP_lkV85DZ7gERcyj-z-BcAKmiv3P4nDjA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5408257"/>
            <a:ext cx="2619375" cy="87153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t3.gstatic.com/images?q=tbn:ANd9GcSTwtR2dm_KoagXqmTf40eLsCJXRW51KMHzP4mDKxkeeAuV2Kbp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120" y="5408257"/>
            <a:ext cx="2161456" cy="842736"/>
          </a:xfrm>
          <a:prstGeom prst="rect">
            <a:avLst/>
          </a:prstGeom>
          <a:noFill/>
          <a:extLst>
            <a:ext uri="{909E8E84-426E-40DD-AFC4-6F175D3DCCD1}">
              <a14:hiddenFill xmlns:a14="http://schemas.microsoft.com/office/drawing/2010/main">
                <a:solidFill>
                  <a:srgbClr val="FFFFFF"/>
                </a:solidFill>
              </a14:hiddenFill>
            </a:ext>
          </a:extLst>
        </p:spPr>
      </p:pic>
      <p:sp>
        <p:nvSpPr>
          <p:cNvPr id="5" name="4 Flecha derecha"/>
          <p:cNvSpPr/>
          <p:nvPr/>
        </p:nvSpPr>
        <p:spPr>
          <a:xfrm>
            <a:off x="7668344" y="6299705"/>
            <a:ext cx="978408" cy="3885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12438528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par>
                                <p:cTn id="21" presetID="31" presetClass="entr" presetSubtype="0" fill="hold" nodeType="withEffect">
                                  <p:stCondLst>
                                    <p:cond delay="0"/>
                                  </p:stCondLst>
                                  <p:childTnLst>
                                    <p:set>
                                      <p:cBhvr>
                                        <p:cTn id="22" dur="1" fill="hold">
                                          <p:stCondLst>
                                            <p:cond delay="0"/>
                                          </p:stCondLst>
                                        </p:cTn>
                                        <p:tgtEl>
                                          <p:spTgt spid="2050"/>
                                        </p:tgtEl>
                                        <p:attrNameLst>
                                          <p:attrName>style.visibility</p:attrName>
                                        </p:attrNameLst>
                                      </p:cBhvr>
                                      <p:to>
                                        <p:strVal val="visible"/>
                                      </p:to>
                                    </p:set>
                                    <p:anim calcmode="lin" valueType="num">
                                      <p:cBhvr>
                                        <p:cTn id="23" dur="1000" fill="hold"/>
                                        <p:tgtEl>
                                          <p:spTgt spid="2050"/>
                                        </p:tgtEl>
                                        <p:attrNameLst>
                                          <p:attrName>ppt_w</p:attrName>
                                        </p:attrNameLst>
                                      </p:cBhvr>
                                      <p:tavLst>
                                        <p:tav tm="0">
                                          <p:val>
                                            <p:fltVal val="0"/>
                                          </p:val>
                                        </p:tav>
                                        <p:tav tm="100000">
                                          <p:val>
                                            <p:strVal val="#ppt_w"/>
                                          </p:val>
                                        </p:tav>
                                      </p:tavLst>
                                    </p:anim>
                                    <p:anim calcmode="lin" valueType="num">
                                      <p:cBhvr>
                                        <p:cTn id="24" dur="1000" fill="hold"/>
                                        <p:tgtEl>
                                          <p:spTgt spid="2050"/>
                                        </p:tgtEl>
                                        <p:attrNameLst>
                                          <p:attrName>ppt_h</p:attrName>
                                        </p:attrNameLst>
                                      </p:cBhvr>
                                      <p:tavLst>
                                        <p:tav tm="0">
                                          <p:val>
                                            <p:fltVal val="0"/>
                                          </p:val>
                                        </p:tav>
                                        <p:tav tm="100000">
                                          <p:val>
                                            <p:strVal val="#ppt_h"/>
                                          </p:val>
                                        </p:tav>
                                      </p:tavLst>
                                    </p:anim>
                                    <p:anim calcmode="lin" valueType="num">
                                      <p:cBhvr>
                                        <p:cTn id="25" dur="1000" fill="hold"/>
                                        <p:tgtEl>
                                          <p:spTgt spid="2050"/>
                                        </p:tgtEl>
                                        <p:attrNameLst>
                                          <p:attrName>style.rotation</p:attrName>
                                        </p:attrNameLst>
                                      </p:cBhvr>
                                      <p:tavLst>
                                        <p:tav tm="0">
                                          <p:val>
                                            <p:fltVal val="90"/>
                                          </p:val>
                                        </p:tav>
                                        <p:tav tm="100000">
                                          <p:val>
                                            <p:fltVal val="0"/>
                                          </p:val>
                                        </p:tav>
                                      </p:tavLst>
                                    </p:anim>
                                    <p:animEffect transition="in" filter="fade">
                                      <p:cBhvr>
                                        <p:cTn id="26" dur="1000"/>
                                        <p:tgtEl>
                                          <p:spTgt spid="2050"/>
                                        </p:tgtEl>
                                      </p:cBhvr>
                                    </p:animEffect>
                                  </p:childTnLst>
                                </p:cTn>
                              </p:par>
                              <p:par>
                                <p:cTn id="27" presetID="31" presetClass="entr" presetSubtype="0" fill="hold" nodeType="withEffect">
                                  <p:stCondLst>
                                    <p:cond delay="0"/>
                                  </p:stCondLst>
                                  <p:childTnLst>
                                    <p:set>
                                      <p:cBhvr>
                                        <p:cTn id="28" dur="1" fill="hold">
                                          <p:stCondLst>
                                            <p:cond delay="0"/>
                                          </p:stCondLst>
                                        </p:cTn>
                                        <p:tgtEl>
                                          <p:spTgt spid="2052"/>
                                        </p:tgtEl>
                                        <p:attrNameLst>
                                          <p:attrName>style.visibility</p:attrName>
                                        </p:attrNameLst>
                                      </p:cBhvr>
                                      <p:to>
                                        <p:strVal val="visible"/>
                                      </p:to>
                                    </p:set>
                                    <p:anim calcmode="lin" valueType="num">
                                      <p:cBhvr>
                                        <p:cTn id="29" dur="1000" fill="hold"/>
                                        <p:tgtEl>
                                          <p:spTgt spid="2052"/>
                                        </p:tgtEl>
                                        <p:attrNameLst>
                                          <p:attrName>ppt_w</p:attrName>
                                        </p:attrNameLst>
                                      </p:cBhvr>
                                      <p:tavLst>
                                        <p:tav tm="0">
                                          <p:val>
                                            <p:fltVal val="0"/>
                                          </p:val>
                                        </p:tav>
                                        <p:tav tm="100000">
                                          <p:val>
                                            <p:strVal val="#ppt_w"/>
                                          </p:val>
                                        </p:tav>
                                      </p:tavLst>
                                    </p:anim>
                                    <p:anim calcmode="lin" valueType="num">
                                      <p:cBhvr>
                                        <p:cTn id="30" dur="1000" fill="hold"/>
                                        <p:tgtEl>
                                          <p:spTgt spid="2052"/>
                                        </p:tgtEl>
                                        <p:attrNameLst>
                                          <p:attrName>ppt_h</p:attrName>
                                        </p:attrNameLst>
                                      </p:cBhvr>
                                      <p:tavLst>
                                        <p:tav tm="0">
                                          <p:val>
                                            <p:fltVal val="0"/>
                                          </p:val>
                                        </p:tav>
                                        <p:tav tm="100000">
                                          <p:val>
                                            <p:strVal val="#ppt_h"/>
                                          </p:val>
                                        </p:tav>
                                      </p:tavLst>
                                    </p:anim>
                                    <p:anim calcmode="lin" valueType="num">
                                      <p:cBhvr>
                                        <p:cTn id="31" dur="1000" fill="hold"/>
                                        <p:tgtEl>
                                          <p:spTgt spid="2052"/>
                                        </p:tgtEl>
                                        <p:attrNameLst>
                                          <p:attrName>style.rotation</p:attrName>
                                        </p:attrNameLst>
                                      </p:cBhvr>
                                      <p:tavLst>
                                        <p:tav tm="0">
                                          <p:val>
                                            <p:fltVal val="90"/>
                                          </p:val>
                                        </p:tav>
                                        <p:tav tm="100000">
                                          <p:val>
                                            <p:fltVal val="0"/>
                                          </p:val>
                                        </p:tav>
                                      </p:tavLst>
                                    </p:anim>
                                    <p:animEffect transition="in" filter="fade">
                                      <p:cBhvr>
                                        <p:cTn id="32" dur="1000"/>
                                        <p:tgtEl>
                                          <p:spTgt spid="2052"/>
                                        </p:tgtEl>
                                      </p:cBhvr>
                                    </p:animEffect>
                                  </p:childTnLst>
                                </p:cTn>
                              </p:par>
                              <p:par>
                                <p:cTn id="33" presetID="31" presetClass="entr" presetSubtype="0" fill="hold" nodeType="withEffect">
                                  <p:stCondLst>
                                    <p:cond delay="0"/>
                                  </p:stCondLst>
                                  <p:childTnLst>
                                    <p:set>
                                      <p:cBhvr>
                                        <p:cTn id="34" dur="1" fill="hold">
                                          <p:stCondLst>
                                            <p:cond delay="0"/>
                                          </p:stCondLst>
                                        </p:cTn>
                                        <p:tgtEl>
                                          <p:spTgt spid="2054"/>
                                        </p:tgtEl>
                                        <p:attrNameLst>
                                          <p:attrName>style.visibility</p:attrName>
                                        </p:attrNameLst>
                                      </p:cBhvr>
                                      <p:to>
                                        <p:strVal val="visible"/>
                                      </p:to>
                                    </p:set>
                                    <p:anim calcmode="lin" valueType="num">
                                      <p:cBhvr>
                                        <p:cTn id="35" dur="1000" fill="hold"/>
                                        <p:tgtEl>
                                          <p:spTgt spid="2054"/>
                                        </p:tgtEl>
                                        <p:attrNameLst>
                                          <p:attrName>ppt_w</p:attrName>
                                        </p:attrNameLst>
                                      </p:cBhvr>
                                      <p:tavLst>
                                        <p:tav tm="0">
                                          <p:val>
                                            <p:fltVal val="0"/>
                                          </p:val>
                                        </p:tav>
                                        <p:tav tm="100000">
                                          <p:val>
                                            <p:strVal val="#ppt_w"/>
                                          </p:val>
                                        </p:tav>
                                      </p:tavLst>
                                    </p:anim>
                                    <p:anim calcmode="lin" valueType="num">
                                      <p:cBhvr>
                                        <p:cTn id="36" dur="1000" fill="hold"/>
                                        <p:tgtEl>
                                          <p:spTgt spid="2054"/>
                                        </p:tgtEl>
                                        <p:attrNameLst>
                                          <p:attrName>ppt_h</p:attrName>
                                        </p:attrNameLst>
                                      </p:cBhvr>
                                      <p:tavLst>
                                        <p:tav tm="0">
                                          <p:val>
                                            <p:fltVal val="0"/>
                                          </p:val>
                                        </p:tav>
                                        <p:tav tm="100000">
                                          <p:val>
                                            <p:strVal val="#ppt_h"/>
                                          </p:val>
                                        </p:tav>
                                      </p:tavLst>
                                    </p:anim>
                                    <p:anim calcmode="lin" valueType="num">
                                      <p:cBhvr>
                                        <p:cTn id="37" dur="1000" fill="hold"/>
                                        <p:tgtEl>
                                          <p:spTgt spid="2054"/>
                                        </p:tgtEl>
                                        <p:attrNameLst>
                                          <p:attrName>style.rotation</p:attrName>
                                        </p:attrNameLst>
                                      </p:cBhvr>
                                      <p:tavLst>
                                        <p:tav tm="0">
                                          <p:val>
                                            <p:fltVal val="90"/>
                                          </p:val>
                                        </p:tav>
                                        <p:tav tm="100000">
                                          <p:val>
                                            <p:fltVal val="0"/>
                                          </p:val>
                                        </p:tav>
                                      </p:tavLst>
                                    </p:anim>
                                    <p:animEffect transition="in" filter="fade">
                                      <p:cBhvr>
                                        <p:cTn id="38" dur="1000"/>
                                        <p:tgtEl>
                                          <p:spTgt spid="2054"/>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1000" fill="hold"/>
                                        <p:tgtEl>
                                          <p:spTgt spid="5"/>
                                        </p:tgtEl>
                                        <p:attrNameLst>
                                          <p:attrName>ppt_w</p:attrName>
                                        </p:attrNameLst>
                                      </p:cBhvr>
                                      <p:tavLst>
                                        <p:tav tm="0">
                                          <p:val>
                                            <p:fltVal val="0"/>
                                          </p:val>
                                        </p:tav>
                                        <p:tav tm="100000">
                                          <p:val>
                                            <p:strVal val="#ppt_w"/>
                                          </p:val>
                                        </p:tav>
                                      </p:tavLst>
                                    </p:anim>
                                    <p:anim calcmode="lin" valueType="num">
                                      <p:cBhvr>
                                        <p:cTn id="42" dur="1000" fill="hold"/>
                                        <p:tgtEl>
                                          <p:spTgt spid="5"/>
                                        </p:tgtEl>
                                        <p:attrNameLst>
                                          <p:attrName>ppt_h</p:attrName>
                                        </p:attrNameLst>
                                      </p:cBhvr>
                                      <p:tavLst>
                                        <p:tav tm="0">
                                          <p:val>
                                            <p:fltVal val="0"/>
                                          </p:val>
                                        </p:tav>
                                        <p:tav tm="100000">
                                          <p:val>
                                            <p:strVal val="#ppt_h"/>
                                          </p:val>
                                        </p:tav>
                                      </p:tavLst>
                                    </p:anim>
                                    <p:anim calcmode="lin" valueType="num">
                                      <p:cBhvr>
                                        <p:cTn id="43" dur="1000" fill="hold"/>
                                        <p:tgtEl>
                                          <p:spTgt spid="5"/>
                                        </p:tgtEl>
                                        <p:attrNameLst>
                                          <p:attrName>style.rotation</p:attrName>
                                        </p:attrNameLst>
                                      </p:cBhvr>
                                      <p:tavLst>
                                        <p:tav tm="0">
                                          <p:val>
                                            <p:fltVal val="90"/>
                                          </p:val>
                                        </p:tav>
                                        <p:tav tm="100000">
                                          <p:val>
                                            <p:fltVal val="0"/>
                                          </p:val>
                                        </p:tav>
                                      </p:tavLst>
                                    </p:anim>
                                    <p:animEffect transition="in" filter="fade">
                                      <p:cBhvr>
                                        <p:cTn id="4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718841547"/>
              </p:ext>
            </p:extLst>
          </p:nvPr>
        </p:nvGraphicFramePr>
        <p:xfrm>
          <a:off x="457200" y="476672"/>
          <a:ext cx="822960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103000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latin typeface="Baskerville Old Face" pitchFamily="18" charset="0"/>
              </a:rPr>
              <a:t>¿A qué tienen derecho los amigos y a qué no?</a:t>
            </a:r>
            <a:endParaRPr lang="es-CO" b="1" i="1" dirty="0">
              <a:latin typeface="Baskerville Old Face" pitchFamily="18"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90974146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76339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1738499159"/>
              </p:ext>
            </p:extLst>
          </p:nvPr>
        </p:nvGraphicFramePr>
        <p:xfrm>
          <a:off x="323528" y="404664"/>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723094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4800" b="1" i="1" dirty="0" smtClean="0">
                <a:latin typeface="Baskerville Old Face" pitchFamily="18" charset="0"/>
              </a:rPr>
              <a:t>La modernidad y sus peligros</a:t>
            </a:r>
            <a:endParaRPr lang="es-CO" sz="4800" b="1" i="1" dirty="0">
              <a:latin typeface="Baskerville Old Face" pitchFamily="18"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56305232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83557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80697633"/>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048447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526383101"/>
              </p:ext>
            </p:extLst>
          </p:nvPr>
        </p:nvGraphicFramePr>
        <p:xfrm>
          <a:off x="457200" y="548680"/>
          <a:ext cx="8229600" cy="5577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021847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170237631"/>
              </p:ext>
            </p:extLst>
          </p:nvPr>
        </p:nvGraphicFramePr>
        <p:xfrm>
          <a:off x="457200" y="404664"/>
          <a:ext cx="8229600"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925740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latin typeface="Baskerville Old Face" pitchFamily="18" charset="0"/>
              </a:rPr>
              <a:t>Algunos consejos para que sus hijos no caigan en esta situación</a:t>
            </a:r>
            <a:endParaRPr lang="es-CO" b="1" i="1" dirty="0">
              <a:latin typeface="Baskerville Old Face" pitchFamily="18"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4089660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72366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93151945"/>
              </p:ext>
            </p:extLst>
          </p:nvPr>
        </p:nvGraphicFramePr>
        <p:xfrm>
          <a:off x="457200" y="548680"/>
          <a:ext cx="8229600" cy="5577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9797305"/>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139324806"/>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737203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395</TotalTime>
  <Words>2020</Words>
  <Application>Microsoft Office PowerPoint</Application>
  <PresentationFormat>Presentación en pantalla (4:3)</PresentationFormat>
  <Paragraphs>62</Paragraphs>
  <Slides>21</Slides>
  <Notes>0</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Tema de Office</vt:lpstr>
      <vt:lpstr>Y los bendijo dios: Clase 17</vt:lpstr>
      <vt:lpstr>La amistad, derechos y deberes</vt:lpstr>
      <vt:lpstr>La amistad y otros vínculos en la amistad</vt:lpstr>
      <vt:lpstr>Presentación de PowerPoint</vt:lpstr>
      <vt:lpstr>Presentación de PowerPoint</vt:lpstr>
      <vt:lpstr>Presentación de PowerPoint</vt:lpstr>
      <vt:lpstr>Presentación de PowerPoint</vt:lpstr>
      <vt:lpstr>Presentación de PowerPoint</vt:lpstr>
      <vt:lpstr>Presentación de PowerPoint</vt:lpstr>
      <vt:lpstr>Recuerde</vt:lpstr>
      <vt:lpstr>La adolescencia y el grupo de amigos</vt:lpstr>
      <vt:lpstr>Presentación de PowerPoint</vt:lpstr>
      <vt:lpstr>¿A qué tienen derecho los amigos y a qué no?</vt:lpstr>
      <vt:lpstr>Presentación de PowerPoint</vt:lpstr>
      <vt:lpstr>La modernidad y sus peligros</vt:lpstr>
      <vt:lpstr>Presentación de PowerPoint</vt:lpstr>
      <vt:lpstr>Presentación de PowerPoint</vt:lpstr>
      <vt:lpstr>Presentación de PowerPoint</vt:lpstr>
      <vt:lpstr>Algunos consejos para que sus hijos no caigan en esta situación</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PROFESION PAPAS  : CLASE 17</dc:title>
  <dc:creator>FAMILIA FIERRO CH</dc:creator>
  <cp:lastModifiedBy>FAMILIA FIERRO CH</cp:lastModifiedBy>
  <cp:revision>57</cp:revision>
  <dcterms:created xsi:type="dcterms:W3CDTF">2013-09-03T13:13:48Z</dcterms:created>
  <dcterms:modified xsi:type="dcterms:W3CDTF">2013-09-19T12:37:45Z</dcterms:modified>
</cp:coreProperties>
</file>