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6"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1" Type="http://schemas.openxmlformats.org/officeDocument/2006/relationships/image" Target="../media/image4.png"/></Relationships>
</file>

<file path=ppt/diagrams/_rels/data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iagrams/_rels/data5.xml.rels><?xml version="1.0" encoding="UTF-8" standalone="yes"?>
<Relationships xmlns="http://schemas.openxmlformats.org/package/2006/relationships"><Relationship Id="rId1" Type="http://schemas.openxmlformats.org/officeDocument/2006/relationships/image" Target="../media/image11.png"/></Relationships>
</file>

<file path=ppt/diagrams/_rels/data6.xml.rels><?xml version="1.0" encoding="UTF-8" standalone="yes"?>
<Relationships xmlns="http://schemas.openxmlformats.org/package/2006/relationships"><Relationship Id="rId1" Type="http://schemas.openxmlformats.org/officeDocument/2006/relationships/image" Target="../media/image15.png"/></Relationships>
</file>

<file path=ppt/diagrams/_rels/data7.xml.rels><?xml version="1.0" encoding="UTF-8" standalone="yes"?>
<Relationships xmlns="http://schemas.openxmlformats.org/package/2006/relationships"><Relationship Id="rId1" Type="http://schemas.openxmlformats.org/officeDocument/2006/relationships/image" Target="../media/image16.png"/></Relationships>
</file>

<file path=ppt/diagrams/_rels/data12.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4.png"/></Relationships>
</file>

<file path=ppt/diagrams/_rels/drawing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C9CC9B-B936-41E2-A842-F80624313F2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D94911D1-5E30-4DE1-AF38-D21AD7896F88}">
      <dgm:prSet custT="1"/>
      <dgm:spPr/>
      <dgm:t>
        <a:bodyPr/>
        <a:lstStyle/>
        <a:p>
          <a:pPr rtl="0"/>
          <a:r>
            <a:rPr lang="es-CO" sz="2400" b="1" dirty="0" smtClean="0">
              <a:solidFill>
                <a:srgbClr val="FF0000"/>
              </a:solidFill>
            </a:rPr>
            <a:t>Prov.22:6</a:t>
          </a:r>
          <a:r>
            <a:rPr lang="es-CO" sz="2400" b="1" dirty="0" smtClean="0"/>
            <a:t>. </a:t>
          </a:r>
          <a:r>
            <a:rPr lang="es-CO" sz="2400" b="1" i="1" dirty="0" smtClean="0"/>
            <a:t>Instruye </a:t>
          </a:r>
          <a:r>
            <a:rPr lang="es-CO" sz="2400" i="1" dirty="0" smtClean="0"/>
            <a:t>al niño en su camino, Y aun cuando fuere viejo no se apartará de él.</a:t>
          </a:r>
          <a:endParaRPr lang="es-CO" sz="2400" dirty="0"/>
        </a:p>
      </dgm:t>
    </dgm:pt>
    <dgm:pt modelId="{58B03E12-9772-4B73-883D-C7BBF241BA7A}" type="parTrans" cxnId="{E8450825-3943-4794-A627-EEE5AE691F5C}">
      <dgm:prSet/>
      <dgm:spPr/>
      <dgm:t>
        <a:bodyPr/>
        <a:lstStyle/>
        <a:p>
          <a:endParaRPr lang="es-CO"/>
        </a:p>
      </dgm:t>
    </dgm:pt>
    <dgm:pt modelId="{E7985C8A-552A-4437-8203-DCC4C5E9D276}" type="sibTrans" cxnId="{E8450825-3943-4794-A627-EEE5AE691F5C}">
      <dgm:prSet/>
      <dgm:spPr/>
      <dgm:t>
        <a:bodyPr/>
        <a:lstStyle/>
        <a:p>
          <a:endParaRPr lang="es-CO"/>
        </a:p>
      </dgm:t>
    </dgm:pt>
    <dgm:pt modelId="{54A633A8-E772-4EF8-936D-3EDEE4E426C9}">
      <dgm:prSet/>
      <dgm:spPr/>
      <dgm:t>
        <a:bodyPr/>
        <a:lstStyle/>
        <a:p>
          <a:pPr rtl="0"/>
          <a:r>
            <a:rPr lang="es-CO" dirty="0" smtClean="0"/>
            <a:t>Muchos padres han pensado que este versículo les permite obligar al niño a seguir la profesión o el oficio que ellos han escogido para él, proceder que ha traído tristezas y chascos, porque el niño, una vez que ha crecido, muchas veces escoge un camino totalmente distinto.</a:t>
          </a:r>
          <a:endParaRPr lang="es-CO" dirty="0"/>
        </a:p>
      </dgm:t>
    </dgm:pt>
    <dgm:pt modelId="{9F22886D-E8BE-413C-827B-FD18CDA84BEF}" type="parTrans" cxnId="{52328927-4ED8-450E-97BD-A9D0008884F4}">
      <dgm:prSet/>
      <dgm:spPr/>
      <dgm:t>
        <a:bodyPr/>
        <a:lstStyle/>
        <a:p>
          <a:endParaRPr lang="es-CO"/>
        </a:p>
      </dgm:t>
    </dgm:pt>
    <dgm:pt modelId="{BD7F65B4-1A6F-49D5-9C5F-A5AC5108D250}" type="sibTrans" cxnId="{52328927-4ED8-450E-97BD-A9D0008884F4}">
      <dgm:prSet/>
      <dgm:spPr/>
      <dgm:t>
        <a:bodyPr/>
        <a:lstStyle/>
        <a:p>
          <a:endParaRPr lang="es-CO"/>
        </a:p>
      </dgm:t>
    </dgm:pt>
    <dgm:pt modelId="{389AECF7-AD2A-44DE-9587-61517D840416}">
      <dgm:prSet/>
      <dgm:spPr/>
      <dgm:t>
        <a:bodyPr/>
        <a:lstStyle/>
        <a:p>
          <a:pPr rtl="0"/>
          <a:r>
            <a:rPr lang="es-CO" dirty="0" smtClean="0"/>
            <a:t>La inspiración afirma que este versículo manda que los padres dirijan, eduquen y ayuden en el desarrollo del hijo, pero que para hacer esto, ellos mismos “deben comprender el ‘camino’ por el cual debe andar el niño” (CM 104). </a:t>
          </a:r>
          <a:endParaRPr lang="es-CO" dirty="0"/>
        </a:p>
      </dgm:t>
    </dgm:pt>
    <dgm:pt modelId="{BA483C55-0825-43BA-9A9E-F67FE17AC93C}" type="parTrans" cxnId="{78C7E1DC-FEDA-4B7A-A620-0006E4423D0E}">
      <dgm:prSet/>
      <dgm:spPr/>
      <dgm:t>
        <a:bodyPr/>
        <a:lstStyle/>
        <a:p>
          <a:endParaRPr lang="es-CO"/>
        </a:p>
      </dgm:t>
    </dgm:pt>
    <dgm:pt modelId="{57B84DD9-1DA9-4BAC-8AA1-233D3F2A7EDB}" type="sibTrans" cxnId="{78C7E1DC-FEDA-4B7A-A620-0006E4423D0E}">
      <dgm:prSet/>
      <dgm:spPr/>
      <dgm:t>
        <a:bodyPr/>
        <a:lstStyle/>
        <a:p>
          <a:endParaRPr lang="es-CO"/>
        </a:p>
      </dgm:t>
    </dgm:pt>
    <dgm:pt modelId="{2B62145C-B904-4EC0-8991-3EEC8F1FD9E8}" type="pres">
      <dgm:prSet presAssocID="{C6C9CC9B-B936-41E2-A842-F80624313F2C}" presName="Name0" presStyleCnt="0">
        <dgm:presLayoutVars>
          <dgm:chMax val="7"/>
          <dgm:dir/>
          <dgm:animLvl val="lvl"/>
          <dgm:resizeHandles val="exact"/>
        </dgm:presLayoutVars>
      </dgm:prSet>
      <dgm:spPr/>
      <dgm:t>
        <a:bodyPr/>
        <a:lstStyle/>
        <a:p>
          <a:endParaRPr lang="es-CO"/>
        </a:p>
      </dgm:t>
    </dgm:pt>
    <dgm:pt modelId="{00817554-DDE4-4F58-B2B0-8BFC5B18E232}" type="pres">
      <dgm:prSet presAssocID="{D94911D1-5E30-4DE1-AF38-D21AD7896F88}" presName="circle1" presStyleLbl="node1" presStyleIdx="0" presStyleCnt="3"/>
      <dgm:spPr>
        <a:blipFill rotWithShape="0">
          <a:blip xmlns:r="http://schemas.openxmlformats.org/officeDocument/2006/relationships" r:embed="rId1"/>
          <a:stretch>
            <a:fillRect/>
          </a:stretch>
        </a:blipFill>
      </dgm:spPr>
    </dgm:pt>
    <dgm:pt modelId="{4EABA4F2-A616-4BC7-AFFA-2DF01F25E5B4}" type="pres">
      <dgm:prSet presAssocID="{D94911D1-5E30-4DE1-AF38-D21AD7896F88}" presName="space" presStyleCnt="0"/>
      <dgm:spPr/>
    </dgm:pt>
    <dgm:pt modelId="{726DA1FA-3218-4A7A-85D0-C41CD12773EB}" type="pres">
      <dgm:prSet presAssocID="{D94911D1-5E30-4DE1-AF38-D21AD7896F88}" presName="rect1" presStyleLbl="alignAcc1" presStyleIdx="0" presStyleCnt="3"/>
      <dgm:spPr/>
      <dgm:t>
        <a:bodyPr/>
        <a:lstStyle/>
        <a:p>
          <a:endParaRPr lang="es-CO"/>
        </a:p>
      </dgm:t>
    </dgm:pt>
    <dgm:pt modelId="{04EE8DBF-5E77-4B13-B3C4-7987B4FC6F30}" type="pres">
      <dgm:prSet presAssocID="{54A633A8-E772-4EF8-936D-3EDEE4E426C9}" presName="vertSpace2" presStyleLbl="node1" presStyleIdx="0" presStyleCnt="3"/>
      <dgm:spPr/>
    </dgm:pt>
    <dgm:pt modelId="{66D43CED-919D-4FF9-8233-55977556EB94}" type="pres">
      <dgm:prSet presAssocID="{54A633A8-E772-4EF8-936D-3EDEE4E426C9}" presName="circle2" presStyleLbl="node1" presStyleIdx="1" presStyleCnt="3" custScaleX="1425"/>
      <dgm:spPr/>
    </dgm:pt>
    <dgm:pt modelId="{B032F25E-8542-4BA7-A1E7-0F2CA69500B6}" type="pres">
      <dgm:prSet presAssocID="{54A633A8-E772-4EF8-936D-3EDEE4E426C9}" presName="rect2" presStyleLbl="alignAcc1" presStyleIdx="1" presStyleCnt="3"/>
      <dgm:spPr/>
      <dgm:t>
        <a:bodyPr/>
        <a:lstStyle/>
        <a:p>
          <a:endParaRPr lang="es-CO"/>
        </a:p>
      </dgm:t>
    </dgm:pt>
    <dgm:pt modelId="{4B6E33EA-F159-4C40-ABD4-D91AC2C7AFF3}" type="pres">
      <dgm:prSet presAssocID="{389AECF7-AD2A-44DE-9587-61517D840416}" presName="vertSpace3" presStyleLbl="node1" presStyleIdx="1" presStyleCnt="3"/>
      <dgm:spPr/>
    </dgm:pt>
    <dgm:pt modelId="{B4F87BB3-8AEE-45D2-BCDD-068B33294220}" type="pres">
      <dgm:prSet presAssocID="{389AECF7-AD2A-44DE-9587-61517D840416}" presName="circle3" presStyleLbl="node1" presStyleIdx="2" presStyleCnt="3" custScaleX="3086"/>
      <dgm:spPr/>
    </dgm:pt>
    <dgm:pt modelId="{B9CCD3CE-75AB-4F4C-AF8C-900AB68F8781}" type="pres">
      <dgm:prSet presAssocID="{389AECF7-AD2A-44DE-9587-61517D840416}" presName="rect3" presStyleLbl="alignAcc1" presStyleIdx="2" presStyleCnt="3"/>
      <dgm:spPr/>
      <dgm:t>
        <a:bodyPr/>
        <a:lstStyle/>
        <a:p>
          <a:endParaRPr lang="es-CO"/>
        </a:p>
      </dgm:t>
    </dgm:pt>
    <dgm:pt modelId="{E65E528F-C703-4F03-9F26-2CBBAB10349A}" type="pres">
      <dgm:prSet presAssocID="{D94911D1-5E30-4DE1-AF38-D21AD7896F88}" presName="rect1ParTxNoCh" presStyleLbl="alignAcc1" presStyleIdx="2" presStyleCnt="3">
        <dgm:presLayoutVars>
          <dgm:chMax val="1"/>
          <dgm:bulletEnabled val="1"/>
        </dgm:presLayoutVars>
      </dgm:prSet>
      <dgm:spPr/>
      <dgm:t>
        <a:bodyPr/>
        <a:lstStyle/>
        <a:p>
          <a:endParaRPr lang="es-CO"/>
        </a:p>
      </dgm:t>
    </dgm:pt>
    <dgm:pt modelId="{35D936EB-8CFD-48F6-9D36-CDF18D27DF68}" type="pres">
      <dgm:prSet presAssocID="{54A633A8-E772-4EF8-936D-3EDEE4E426C9}" presName="rect2ParTxNoCh" presStyleLbl="alignAcc1" presStyleIdx="2" presStyleCnt="3">
        <dgm:presLayoutVars>
          <dgm:chMax val="1"/>
          <dgm:bulletEnabled val="1"/>
        </dgm:presLayoutVars>
      </dgm:prSet>
      <dgm:spPr/>
      <dgm:t>
        <a:bodyPr/>
        <a:lstStyle/>
        <a:p>
          <a:endParaRPr lang="es-CO"/>
        </a:p>
      </dgm:t>
    </dgm:pt>
    <dgm:pt modelId="{9F864210-2C4D-4E7F-8A17-DDFB3A18DF75}" type="pres">
      <dgm:prSet presAssocID="{389AECF7-AD2A-44DE-9587-61517D840416}" presName="rect3ParTxNoCh" presStyleLbl="alignAcc1" presStyleIdx="2" presStyleCnt="3">
        <dgm:presLayoutVars>
          <dgm:chMax val="1"/>
          <dgm:bulletEnabled val="1"/>
        </dgm:presLayoutVars>
      </dgm:prSet>
      <dgm:spPr/>
      <dgm:t>
        <a:bodyPr/>
        <a:lstStyle/>
        <a:p>
          <a:endParaRPr lang="es-CO"/>
        </a:p>
      </dgm:t>
    </dgm:pt>
  </dgm:ptLst>
  <dgm:cxnLst>
    <dgm:cxn modelId="{2B286C0E-23B2-4845-BCF4-9C60ED48C31D}" type="presOf" srcId="{54A633A8-E772-4EF8-936D-3EDEE4E426C9}" destId="{B032F25E-8542-4BA7-A1E7-0F2CA69500B6}" srcOrd="0" destOrd="0" presId="urn:microsoft.com/office/officeart/2005/8/layout/target3"/>
    <dgm:cxn modelId="{D687F1F2-CE60-45BD-A220-F5F35C6ADA03}" type="presOf" srcId="{389AECF7-AD2A-44DE-9587-61517D840416}" destId="{9F864210-2C4D-4E7F-8A17-DDFB3A18DF75}" srcOrd="1" destOrd="0" presId="urn:microsoft.com/office/officeart/2005/8/layout/target3"/>
    <dgm:cxn modelId="{57968E5B-A203-46D8-A9DC-EDCBD1898D51}" type="presOf" srcId="{D94911D1-5E30-4DE1-AF38-D21AD7896F88}" destId="{E65E528F-C703-4F03-9F26-2CBBAB10349A}" srcOrd="1" destOrd="0" presId="urn:microsoft.com/office/officeart/2005/8/layout/target3"/>
    <dgm:cxn modelId="{D4E84F2A-7C34-460F-B7DE-A3636E7AEA0E}" type="presOf" srcId="{389AECF7-AD2A-44DE-9587-61517D840416}" destId="{B9CCD3CE-75AB-4F4C-AF8C-900AB68F8781}" srcOrd="0" destOrd="0" presId="urn:microsoft.com/office/officeart/2005/8/layout/target3"/>
    <dgm:cxn modelId="{B99964B9-5CDE-4449-B571-5806965FB6FA}" type="presOf" srcId="{C6C9CC9B-B936-41E2-A842-F80624313F2C}" destId="{2B62145C-B904-4EC0-8991-3EEC8F1FD9E8}" srcOrd="0" destOrd="0" presId="urn:microsoft.com/office/officeart/2005/8/layout/target3"/>
    <dgm:cxn modelId="{53C950D8-F02F-48CC-9373-26A081A104A5}" type="presOf" srcId="{D94911D1-5E30-4DE1-AF38-D21AD7896F88}" destId="{726DA1FA-3218-4A7A-85D0-C41CD12773EB}" srcOrd="0" destOrd="0" presId="urn:microsoft.com/office/officeart/2005/8/layout/target3"/>
    <dgm:cxn modelId="{21492E30-8397-4D01-A699-290ED0886407}" type="presOf" srcId="{54A633A8-E772-4EF8-936D-3EDEE4E426C9}" destId="{35D936EB-8CFD-48F6-9D36-CDF18D27DF68}" srcOrd="1" destOrd="0" presId="urn:microsoft.com/office/officeart/2005/8/layout/target3"/>
    <dgm:cxn modelId="{E8450825-3943-4794-A627-EEE5AE691F5C}" srcId="{C6C9CC9B-B936-41E2-A842-F80624313F2C}" destId="{D94911D1-5E30-4DE1-AF38-D21AD7896F88}" srcOrd="0" destOrd="0" parTransId="{58B03E12-9772-4B73-883D-C7BBF241BA7A}" sibTransId="{E7985C8A-552A-4437-8203-DCC4C5E9D276}"/>
    <dgm:cxn modelId="{78C7E1DC-FEDA-4B7A-A620-0006E4423D0E}" srcId="{C6C9CC9B-B936-41E2-A842-F80624313F2C}" destId="{389AECF7-AD2A-44DE-9587-61517D840416}" srcOrd="2" destOrd="0" parTransId="{BA483C55-0825-43BA-9A9E-F67FE17AC93C}" sibTransId="{57B84DD9-1DA9-4BAC-8AA1-233D3F2A7EDB}"/>
    <dgm:cxn modelId="{52328927-4ED8-450E-97BD-A9D0008884F4}" srcId="{C6C9CC9B-B936-41E2-A842-F80624313F2C}" destId="{54A633A8-E772-4EF8-936D-3EDEE4E426C9}" srcOrd="1" destOrd="0" parTransId="{9F22886D-E8BE-413C-827B-FD18CDA84BEF}" sibTransId="{BD7F65B4-1A6F-49D5-9C5F-A5AC5108D250}"/>
    <dgm:cxn modelId="{8C90F9A4-E86E-4CA2-B65F-EBA71D0C46BA}" type="presParOf" srcId="{2B62145C-B904-4EC0-8991-3EEC8F1FD9E8}" destId="{00817554-DDE4-4F58-B2B0-8BFC5B18E232}" srcOrd="0" destOrd="0" presId="urn:microsoft.com/office/officeart/2005/8/layout/target3"/>
    <dgm:cxn modelId="{C25C66D0-CBC1-4E68-BB57-C8AF894B95E0}" type="presParOf" srcId="{2B62145C-B904-4EC0-8991-3EEC8F1FD9E8}" destId="{4EABA4F2-A616-4BC7-AFFA-2DF01F25E5B4}" srcOrd="1" destOrd="0" presId="urn:microsoft.com/office/officeart/2005/8/layout/target3"/>
    <dgm:cxn modelId="{79737930-A5C7-48E9-8178-F4C5ADA68611}" type="presParOf" srcId="{2B62145C-B904-4EC0-8991-3EEC8F1FD9E8}" destId="{726DA1FA-3218-4A7A-85D0-C41CD12773EB}" srcOrd="2" destOrd="0" presId="urn:microsoft.com/office/officeart/2005/8/layout/target3"/>
    <dgm:cxn modelId="{C7B88704-E308-41A0-B9A1-BA78E1FD71E4}" type="presParOf" srcId="{2B62145C-B904-4EC0-8991-3EEC8F1FD9E8}" destId="{04EE8DBF-5E77-4B13-B3C4-7987B4FC6F30}" srcOrd="3" destOrd="0" presId="urn:microsoft.com/office/officeart/2005/8/layout/target3"/>
    <dgm:cxn modelId="{8265B92C-B303-40FD-B6B3-B8018CF6B2EF}" type="presParOf" srcId="{2B62145C-B904-4EC0-8991-3EEC8F1FD9E8}" destId="{66D43CED-919D-4FF9-8233-55977556EB94}" srcOrd="4" destOrd="0" presId="urn:microsoft.com/office/officeart/2005/8/layout/target3"/>
    <dgm:cxn modelId="{20D1816D-0404-4576-BC47-234779670502}" type="presParOf" srcId="{2B62145C-B904-4EC0-8991-3EEC8F1FD9E8}" destId="{B032F25E-8542-4BA7-A1E7-0F2CA69500B6}" srcOrd="5" destOrd="0" presId="urn:microsoft.com/office/officeart/2005/8/layout/target3"/>
    <dgm:cxn modelId="{A8876A03-58BD-4A7E-9E1C-8DFA673DF0A3}" type="presParOf" srcId="{2B62145C-B904-4EC0-8991-3EEC8F1FD9E8}" destId="{4B6E33EA-F159-4C40-ABD4-D91AC2C7AFF3}" srcOrd="6" destOrd="0" presId="urn:microsoft.com/office/officeart/2005/8/layout/target3"/>
    <dgm:cxn modelId="{E751D789-C025-4F6C-BC37-4E8605250A48}" type="presParOf" srcId="{2B62145C-B904-4EC0-8991-3EEC8F1FD9E8}" destId="{B4F87BB3-8AEE-45D2-BCDD-068B33294220}" srcOrd="7" destOrd="0" presId="urn:microsoft.com/office/officeart/2005/8/layout/target3"/>
    <dgm:cxn modelId="{CDC2251A-4EC8-4A05-9257-E7588D0ECEC4}" type="presParOf" srcId="{2B62145C-B904-4EC0-8991-3EEC8F1FD9E8}" destId="{B9CCD3CE-75AB-4F4C-AF8C-900AB68F8781}" srcOrd="8" destOrd="0" presId="urn:microsoft.com/office/officeart/2005/8/layout/target3"/>
    <dgm:cxn modelId="{A52D11E4-C8FD-4D52-82A0-D75FA60C976E}" type="presParOf" srcId="{2B62145C-B904-4EC0-8991-3EEC8F1FD9E8}" destId="{E65E528F-C703-4F03-9F26-2CBBAB10349A}" srcOrd="9" destOrd="0" presId="urn:microsoft.com/office/officeart/2005/8/layout/target3"/>
    <dgm:cxn modelId="{1202DA51-3D65-405B-BD44-C0B6654A7C57}" type="presParOf" srcId="{2B62145C-B904-4EC0-8991-3EEC8F1FD9E8}" destId="{35D936EB-8CFD-48F6-9D36-CDF18D27DF68}" srcOrd="10" destOrd="0" presId="urn:microsoft.com/office/officeart/2005/8/layout/target3"/>
    <dgm:cxn modelId="{630B905C-BC88-4940-86A2-C6309202F6BC}" type="presParOf" srcId="{2B62145C-B904-4EC0-8991-3EEC8F1FD9E8}" destId="{9F864210-2C4D-4E7F-8A17-DDFB3A18DF75}" srcOrd="11"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6B7FC4-E2EB-45FD-ABC1-F645D894FFF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ACD1658E-4E24-4DE6-9402-61304A202D43}">
      <dgm:prSet/>
      <dgm:spPr/>
      <dgm:t>
        <a:bodyPr/>
        <a:lstStyle/>
        <a:p>
          <a:pPr rtl="0"/>
          <a:r>
            <a:rPr lang="es-CO" dirty="0" smtClean="0"/>
            <a:t>De acuerdo a los registros de la historia humana, la estructura de la dinámica de la familia sufrieron pocos cambios hasta bien avanzado el siglo XX. </a:t>
          </a:r>
          <a:endParaRPr lang="es-CO" dirty="0"/>
        </a:p>
      </dgm:t>
    </dgm:pt>
    <dgm:pt modelId="{3569F9C2-C09D-4C04-9352-85B5DD183800}" type="parTrans" cxnId="{49CE6976-BC44-4E98-8157-D8353747165F}">
      <dgm:prSet/>
      <dgm:spPr/>
      <dgm:t>
        <a:bodyPr/>
        <a:lstStyle/>
        <a:p>
          <a:endParaRPr lang="es-CO"/>
        </a:p>
      </dgm:t>
    </dgm:pt>
    <dgm:pt modelId="{AF2EAA20-CB59-4532-A3D5-AEE42F47DB2D}" type="sibTrans" cxnId="{49CE6976-BC44-4E98-8157-D8353747165F}">
      <dgm:prSet/>
      <dgm:spPr/>
      <dgm:t>
        <a:bodyPr/>
        <a:lstStyle/>
        <a:p>
          <a:endParaRPr lang="es-CO"/>
        </a:p>
      </dgm:t>
    </dgm:pt>
    <dgm:pt modelId="{4C0B9313-8700-4F63-AFD7-3CF19937A6D3}">
      <dgm:prSet/>
      <dgm:spPr/>
      <dgm:t>
        <a:bodyPr/>
        <a:lstStyle/>
        <a:p>
          <a:pPr rtl="0"/>
          <a:r>
            <a:rPr lang="es-CO" dirty="0" smtClean="0"/>
            <a:t>De acuerdo al registro Bíblico sabemos que la familia humana surgió en el Edén, con Adán y Eva </a:t>
          </a:r>
          <a:r>
            <a:rPr lang="es-CO" b="1" dirty="0" smtClean="0">
              <a:solidFill>
                <a:srgbClr val="FF0000"/>
              </a:solidFill>
            </a:rPr>
            <a:t>(lea Gén.27,28)</a:t>
          </a:r>
          <a:r>
            <a:rPr lang="es-CO" dirty="0" smtClean="0"/>
            <a:t>. </a:t>
          </a:r>
          <a:endParaRPr lang="es-CO" dirty="0"/>
        </a:p>
      </dgm:t>
    </dgm:pt>
    <dgm:pt modelId="{47E50B4F-3B5E-487E-A964-62CF686DA369}" type="parTrans" cxnId="{39A7B239-2495-411F-984C-1417927FB0D8}">
      <dgm:prSet/>
      <dgm:spPr/>
      <dgm:t>
        <a:bodyPr/>
        <a:lstStyle/>
        <a:p>
          <a:endParaRPr lang="es-CO"/>
        </a:p>
      </dgm:t>
    </dgm:pt>
    <dgm:pt modelId="{D809B4E0-A9C6-4927-9C00-233193553237}" type="sibTrans" cxnId="{39A7B239-2495-411F-984C-1417927FB0D8}">
      <dgm:prSet/>
      <dgm:spPr/>
      <dgm:t>
        <a:bodyPr/>
        <a:lstStyle/>
        <a:p>
          <a:endParaRPr lang="es-CO"/>
        </a:p>
      </dgm:t>
    </dgm:pt>
    <dgm:pt modelId="{6F84B633-FB4B-4D02-9044-19C9A42B6877}">
      <dgm:prSet/>
      <dgm:spPr/>
      <dgm:t>
        <a:bodyPr/>
        <a:lstStyle/>
        <a:p>
          <a:pPr rtl="0"/>
          <a:r>
            <a:rPr lang="es-CO" dirty="0" smtClean="0"/>
            <a:t>Aunque a Adán Dios le confirió la responsabilidad de ser la cabeza de la familia, no podía ocupar la posición de ser autoritario, recuerde que Dios formó a la mujer de una costilla de Adán, cerca de su corazón, no la formó de un hueso de la cabeza, ni de un hueso de los pies como para que ella no se sintiera superior ni inferior a Adán, debía ser amada,  protegida y sustentada por su esposo </a:t>
          </a:r>
          <a:r>
            <a:rPr lang="es-CO" b="1" dirty="0" smtClean="0">
              <a:solidFill>
                <a:srgbClr val="FF0000"/>
              </a:solidFill>
            </a:rPr>
            <a:t>(lea Gén.2:21-22).    </a:t>
          </a:r>
          <a:endParaRPr lang="es-CO" b="1" dirty="0">
            <a:solidFill>
              <a:srgbClr val="FF0000"/>
            </a:solidFill>
          </a:endParaRPr>
        </a:p>
      </dgm:t>
    </dgm:pt>
    <dgm:pt modelId="{15B3BB75-5DDA-4E53-BBF6-82B87756CDA6}" type="parTrans" cxnId="{1E13BA84-92FF-4360-A686-09A899E086BC}">
      <dgm:prSet/>
      <dgm:spPr/>
      <dgm:t>
        <a:bodyPr/>
        <a:lstStyle/>
        <a:p>
          <a:endParaRPr lang="es-CO"/>
        </a:p>
      </dgm:t>
    </dgm:pt>
    <dgm:pt modelId="{8567DCDE-00E2-49AD-B1CD-589A3A5DD68E}" type="sibTrans" cxnId="{1E13BA84-92FF-4360-A686-09A899E086BC}">
      <dgm:prSet/>
      <dgm:spPr/>
      <dgm:t>
        <a:bodyPr/>
        <a:lstStyle/>
        <a:p>
          <a:endParaRPr lang="es-CO"/>
        </a:p>
      </dgm:t>
    </dgm:pt>
    <dgm:pt modelId="{8DB4A6E4-FAD0-4DFF-90D8-F2F2D3E5EB36}" type="pres">
      <dgm:prSet presAssocID="{126B7FC4-E2EB-45FD-ABC1-F645D894FFFF}" presName="Name0" presStyleCnt="0">
        <dgm:presLayoutVars>
          <dgm:chMax val="7"/>
          <dgm:dir/>
          <dgm:animLvl val="lvl"/>
          <dgm:resizeHandles val="exact"/>
        </dgm:presLayoutVars>
      </dgm:prSet>
      <dgm:spPr/>
      <dgm:t>
        <a:bodyPr/>
        <a:lstStyle/>
        <a:p>
          <a:endParaRPr lang="es-CO"/>
        </a:p>
      </dgm:t>
    </dgm:pt>
    <dgm:pt modelId="{95EA41FF-B534-4070-9A5A-A3F698109E35}" type="pres">
      <dgm:prSet presAssocID="{ACD1658E-4E24-4DE6-9402-61304A202D43}" presName="circle1" presStyleLbl="node1" presStyleIdx="0" presStyleCnt="1"/>
      <dgm:spPr>
        <a:blipFill rotWithShape="0">
          <a:blip xmlns:r="http://schemas.openxmlformats.org/officeDocument/2006/relationships" r:embed="rId1"/>
          <a:stretch>
            <a:fillRect/>
          </a:stretch>
        </a:blipFill>
      </dgm:spPr>
    </dgm:pt>
    <dgm:pt modelId="{8C050BBF-2132-4C5F-86D7-F73F35B39F9E}" type="pres">
      <dgm:prSet presAssocID="{ACD1658E-4E24-4DE6-9402-61304A202D43}" presName="space" presStyleCnt="0"/>
      <dgm:spPr/>
    </dgm:pt>
    <dgm:pt modelId="{630B833C-8208-4D56-A857-8C30F7F02AB6}" type="pres">
      <dgm:prSet presAssocID="{ACD1658E-4E24-4DE6-9402-61304A202D43}" presName="rect1" presStyleLbl="alignAcc1" presStyleIdx="0" presStyleCnt="1"/>
      <dgm:spPr/>
      <dgm:t>
        <a:bodyPr/>
        <a:lstStyle/>
        <a:p>
          <a:endParaRPr lang="es-CO"/>
        </a:p>
      </dgm:t>
    </dgm:pt>
    <dgm:pt modelId="{01AE49AF-632A-43CE-A251-34151632B08E}" type="pres">
      <dgm:prSet presAssocID="{ACD1658E-4E24-4DE6-9402-61304A202D43}" presName="rect1ParTx" presStyleLbl="alignAcc1" presStyleIdx="0" presStyleCnt="1">
        <dgm:presLayoutVars>
          <dgm:chMax val="1"/>
          <dgm:bulletEnabled val="1"/>
        </dgm:presLayoutVars>
      </dgm:prSet>
      <dgm:spPr/>
      <dgm:t>
        <a:bodyPr/>
        <a:lstStyle/>
        <a:p>
          <a:endParaRPr lang="es-CO"/>
        </a:p>
      </dgm:t>
    </dgm:pt>
    <dgm:pt modelId="{05F7DA50-F4F8-4493-9DB6-0AD11C8587C2}" type="pres">
      <dgm:prSet presAssocID="{ACD1658E-4E24-4DE6-9402-61304A202D43}" presName="rect1ChTx" presStyleLbl="alignAcc1" presStyleIdx="0" presStyleCnt="1">
        <dgm:presLayoutVars>
          <dgm:bulletEnabled val="1"/>
        </dgm:presLayoutVars>
      </dgm:prSet>
      <dgm:spPr/>
      <dgm:t>
        <a:bodyPr/>
        <a:lstStyle/>
        <a:p>
          <a:endParaRPr lang="es-CO"/>
        </a:p>
      </dgm:t>
    </dgm:pt>
  </dgm:ptLst>
  <dgm:cxnLst>
    <dgm:cxn modelId="{426EA7C0-4CC4-4B3B-AF40-5A9382C75DC9}" type="presOf" srcId="{ACD1658E-4E24-4DE6-9402-61304A202D43}" destId="{01AE49AF-632A-43CE-A251-34151632B08E}" srcOrd="1" destOrd="0" presId="urn:microsoft.com/office/officeart/2005/8/layout/target3"/>
    <dgm:cxn modelId="{F060436A-82CF-40A0-81A3-46370D3136F7}" type="presOf" srcId="{6F84B633-FB4B-4D02-9044-19C9A42B6877}" destId="{05F7DA50-F4F8-4493-9DB6-0AD11C8587C2}" srcOrd="0" destOrd="1" presId="urn:microsoft.com/office/officeart/2005/8/layout/target3"/>
    <dgm:cxn modelId="{14B46FA6-AF02-4D61-83E3-C2073306D0BD}" type="presOf" srcId="{ACD1658E-4E24-4DE6-9402-61304A202D43}" destId="{630B833C-8208-4D56-A857-8C30F7F02AB6}" srcOrd="0" destOrd="0" presId="urn:microsoft.com/office/officeart/2005/8/layout/target3"/>
    <dgm:cxn modelId="{1E13BA84-92FF-4360-A686-09A899E086BC}" srcId="{ACD1658E-4E24-4DE6-9402-61304A202D43}" destId="{6F84B633-FB4B-4D02-9044-19C9A42B6877}" srcOrd="1" destOrd="0" parTransId="{15B3BB75-5DDA-4E53-BBF6-82B87756CDA6}" sibTransId="{8567DCDE-00E2-49AD-B1CD-589A3A5DD68E}"/>
    <dgm:cxn modelId="{39A7B239-2495-411F-984C-1417927FB0D8}" srcId="{ACD1658E-4E24-4DE6-9402-61304A202D43}" destId="{4C0B9313-8700-4F63-AFD7-3CF19937A6D3}" srcOrd="0" destOrd="0" parTransId="{47E50B4F-3B5E-487E-A964-62CF686DA369}" sibTransId="{D809B4E0-A9C6-4927-9C00-233193553237}"/>
    <dgm:cxn modelId="{83CC3926-89F5-4ADF-B452-068C0A24147D}" type="presOf" srcId="{126B7FC4-E2EB-45FD-ABC1-F645D894FFFF}" destId="{8DB4A6E4-FAD0-4DFF-90D8-F2F2D3E5EB36}" srcOrd="0" destOrd="0" presId="urn:microsoft.com/office/officeart/2005/8/layout/target3"/>
    <dgm:cxn modelId="{49CE6976-BC44-4E98-8157-D8353747165F}" srcId="{126B7FC4-E2EB-45FD-ABC1-F645D894FFFF}" destId="{ACD1658E-4E24-4DE6-9402-61304A202D43}" srcOrd="0" destOrd="0" parTransId="{3569F9C2-C09D-4C04-9352-85B5DD183800}" sibTransId="{AF2EAA20-CB59-4532-A3D5-AEE42F47DB2D}"/>
    <dgm:cxn modelId="{A95395A1-3DE5-44FA-8436-3BEEF2082DD8}" type="presOf" srcId="{4C0B9313-8700-4F63-AFD7-3CF19937A6D3}" destId="{05F7DA50-F4F8-4493-9DB6-0AD11C8587C2}" srcOrd="0" destOrd="0" presId="urn:microsoft.com/office/officeart/2005/8/layout/target3"/>
    <dgm:cxn modelId="{040A6C15-6020-4AC6-8CBC-C80027C35BF7}" type="presParOf" srcId="{8DB4A6E4-FAD0-4DFF-90D8-F2F2D3E5EB36}" destId="{95EA41FF-B534-4070-9A5A-A3F698109E35}" srcOrd="0" destOrd="0" presId="urn:microsoft.com/office/officeart/2005/8/layout/target3"/>
    <dgm:cxn modelId="{10438D5B-09DB-48C6-BFEA-CA760DDFFABE}" type="presParOf" srcId="{8DB4A6E4-FAD0-4DFF-90D8-F2F2D3E5EB36}" destId="{8C050BBF-2132-4C5F-86D7-F73F35B39F9E}" srcOrd="1" destOrd="0" presId="urn:microsoft.com/office/officeart/2005/8/layout/target3"/>
    <dgm:cxn modelId="{CD460873-33EA-41C6-ACFE-D3C39C518452}" type="presParOf" srcId="{8DB4A6E4-FAD0-4DFF-90D8-F2F2D3E5EB36}" destId="{630B833C-8208-4D56-A857-8C30F7F02AB6}" srcOrd="2" destOrd="0" presId="urn:microsoft.com/office/officeart/2005/8/layout/target3"/>
    <dgm:cxn modelId="{C40617A7-49A4-4A4E-8B36-B2D7BD49E37B}" type="presParOf" srcId="{8DB4A6E4-FAD0-4DFF-90D8-F2F2D3E5EB36}" destId="{01AE49AF-632A-43CE-A251-34151632B08E}" srcOrd="3" destOrd="0" presId="urn:microsoft.com/office/officeart/2005/8/layout/target3"/>
    <dgm:cxn modelId="{A04CBB4B-B5F1-4424-BB5D-E8010323DA96}" type="presParOf" srcId="{8DB4A6E4-FAD0-4DFF-90D8-F2F2D3E5EB36}" destId="{05F7DA50-F4F8-4493-9DB6-0AD11C8587C2}" srcOrd="4" destOrd="0" presId="urn:microsoft.com/office/officeart/2005/8/layout/target3"/>
  </dgm:cxnLst>
  <dgm:bg>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A96747-8837-44F1-83AB-1F9483FF57A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BC822375-8762-4192-835C-80EA079F78D9}">
      <dgm:prSet custT="1"/>
      <dgm:spPr/>
      <dgm:t>
        <a:bodyPr/>
        <a:lstStyle/>
        <a:p>
          <a:pPr rtl="0"/>
          <a:r>
            <a:rPr lang="es-CO" sz="2400" dirty="0" smtClean="0"/>
            <a:t>Adán debía trabajar para proveer el sustento de la familia </a:t>
          </a:r>
          <a:r>
            <a:rPr lang="es-CO" sz="2400" dirty="0" smtClean="0">
              <a:solidFill>
                <a:srgbClr val="FF0000"/>
              </a:solidFill>
            </a:rPr>
            <a:t>(lea Gén.2:15; 3:19).</a:t>
          </a:r>
          <a:endParaRPr lang="es-CO" sz="2400" dirty="0">
            <a:solidFill>
              <a:srgbClr val="FF0000"/>
            </a:solidFill>
          </a:endParaRPr>
        </a:p>
      </dgm:t>
    </dgm:pt>
    <dgm:pt modelId="{7C00718F-F3B2-4190-BBC7-D40DFAFFB135}" type="parTrans" cxnId="{CA50FD42-0230-4AB4-8800-C541730C5341}">
      <dgm:prSet/>
      <dgm:spPr/>
      <dgm:t>
        <a:bodyPr/>
        <a:lstStyle/>
        <a:p>
          <a:endParaRPr lang="es-CO"/>
        </a:p>
      </dgm:t>
    </dgm:pt>
    <dgm:pt modelId="{1914BB66-D347-42F1-AA10-FF9A7895BD3A}" type="sibTrans" cxnId="{CA50FD42-0230-4AB4-8800-C541730C5341}">
      <dgm:prSet/>
      <dgm:spPr/>
      <dgm:t>
        <a:bodyPr/>
        <a:lstStyle/>
        <a:p>
          <a:endParaRPr lang="es-CO"/>
        </a:p>
      </dgm:t>
    </dgm:pt>
    <dgm:pt modelId="{79DF867B-7810-460A-A771-1B5879415F2E}">
      <dgm:prSet/>
      <dgm:spPr/>
      <dgm:t>
        <a:bodyPr/>
        <a:lstStyle/>
        <a:p>
          <a:pPr rtl="0"/>
          <a:r>
            <a:rPr lang="es-CO" dirty="0" smtClean="0"/>
            <a:t>Aunque el esposo debe ser la cabeza del hogar, los principios cristianos llevarán al hombre y a su esposa a experimentar un verdadero compañerismo, donde cada uno está tan consagrado a la felicidad y bienestar del otro, que nunca ocurre que cualquiera de ellos trate de "enseñorearse" del otro </a:t>
          </a:r>
          <a:r>
            <a:rPr lang="es-CO" dirty="0" smtClean="0">
              <a:solidFill>
                <a:srgbClr val="FF0000"/>
              </a:solidFill>
            </a:rPr>
            <a:t>(ver Col.3:18 ;Col.3:19).</a:t>
          </a:r>
          <a:endParaRPr lang="es-CO" dirty="0">
            <a:solidFill>
              <a:srgbClr val="FF0000"/>
            </a:solidFill>
          </a:endParaRPr>
        </a:p>
      </dgm:t>
    </dgm:pt>
    <dgm:pt modelId="{A8029D12-92A5-4167-8A97-7C67327EB7CB}" type="parTrans" cxnId="{98A84BF2-5AE0-4326-A8A0-BF653288EA75}">
      <dgm:prSet/>
      <dgm:spPr/>
      <dgm:t>
        <a:bodyPr/>
        <a:lstStyle/>
        <a:p>
          <a:endParaRPr lang="es-CO"/>
        </a:p>
      </dgm:t>
    </dgm:pt>
    <dgm:pt modelId="{82C6DAD6-544D-45A2-8E7B-6D4E36424E36}" type="sibTrans" cxnId="{98A84BF2-5AE0-4326-A8A0-BF653288EA75}">
      <dgm:prSet/>
      <dgm:spPr/>
      <dgm:t>
        <a:bodyPr/>
        <a:lstStyle/>
        <a:p>
          <a:endParaRPr lang="es-CO"/>
        </a:p>
      </dgm:t>
    </dgm:pt>
    <dgm:pt modelId="{C3C2247B-9759-485F-BBAD-9A9DB75B9C4E}">
      <dgm:prSet/>
      <dgm:spPr/>
      <dgm:t>
        <a:bodyPr/>
        <a:lstStyle/>
        <a:p>
          <a:pPr rtl="0"/>
          <a:r>
            <a:rPr lang="es-CO" dirty="0" smtClean="0"/>
            <a:t>Después del pecado encontramos que Adán le dice a Dios: «La mujer que me diste por compañera, me dio del árbol»</a:t>
          </a:r>
          <a:r>
            <a:rPr lang="es-CO" b="1" dirty="0" smtClean="0">
              <a:solidFill>
                <a:srgbClr val="FF0000"/>
              </a:solidFill>
            </a:rPr>
            <a:t> (Gén.3:12)</a:t>
          </a:r>
          <a:r>
            <a:rPr lang="es-CO" dirty="0" smtClean="0"/>
            <a:t>. Y luego Dios le dice a Eva: «Ansiarás a tu esposo, y él te dominará» </a:t>
          </a:r>
          <a:r>
            <a:rPr lang="es-CO" dirty="0" smtClean="0">
              <a:solidFill>
                <a:srgbClr val="FF0000"/>
              </a:solidFill>
            </a:rPr>
            <a:t>(verso 16)</a:t>
          </a:r>
          <a:r>
            <a:rPr lang="es-CO" dirty="0" smtClean="0"/>
            <a:t>.</a:t>
          </a:r>
          <a:endParaRPr lang="es-CO" dirty="0"/>
        </a:p>
      </dgm:t>
    </dgm:pt>
    <dgm:pt modelId="{005B6B10-2234-4E5C-87B5-6CFD8A1B2614}" type="sibTrans" cxnId="{E57A5376-DBBE-43B8-800C-1F5D6A9C725B}">
      <dgm:prSet/>
      <dgm:spPr/>
      <dgm:t>
        <a:bodyPr/>
        <a:lstStyle/>
        <a:p>
          <a:endParaRPr lang="es-CO"/>
        </a:p>
      </dgm:t>
    </dgm:pt>
    <dgm:pt modelId="{5CC160A1-3084-4407-9612-23DBC261A67C}" type="parTrans" cxnId="{E57A5376-DBBE-43B8-800C-1F5D6A9C725B}">
      <dgm:prSet/>
      <dgm:spPr/>
      <dgm:t>
        <a:bodyPr/>
        <a:lstStyle/>
        <a:p>
          <a:endParaRPr lang="es-CO"/>
        </a:p>
      </dgm:t>
    </dgm:pt>
    <dgm:pt modelId="{7B0DE47C-9BCF-4F93-83E0-51AD0A0DF7B8}" type="pres">
      <dgm:prSet presAssocID="{66A96747-8837-44F1-83AB-1F9483FF57AC}" presName="Name0" presStyleCnt="0">
        <dgm:presLayoutVars>
          <dgm:chMax val="7"/>
          <dgm:dir/>
          <dgm:animLvl val="lvl"/>
          <dgm:resizeHandles val="exact"/>
        </dgm:presLayoutVars>
      </dgm:prSet>
      <dgm:spPr/>
      <dgm:t>
        <a:bodyPr/>
        <a:lstStyle/>
        <a:p>
          <a:endParaRPr lang="es-CO"/>
        </a:p>
      </dgm:t>
    </dgm:pt>
    <dgm:pt modelId="{4724837F-F5E8-4CFE-8987-CF86FD37BBFB}" type="pres">
      <dgm:prSet presAssocID="{BC822375-8762-4192-835C-80EA079F78D9}" presName="circle1" presStyleLbl="node1" presStyleIdx="0" presStyleCnt="3"/>
      <dgm:spPr>
        <a:blipFill rotWithShape="0">
          <a:blip xmlns:r="http://schemas.openxmlformats.org/officeDocument/2006/relationships" r:embed="rId1"/>
          <a:stretch>
            <a:fillRect/>
          </a:stretch>
        </a:blipFill>
      </dgm:spPr>
    </dgm:pt>
    <dgm:pt modelId="{14523087-3A92-4ED7-9F29-456E1577572D}" type="pres">
      <dgm:prSet presAssocID="{BC822375-8762-4192-835C-80EA079F78D9}" presName="space" presStyleCnt="0"/>
      <dgm:spPr/>
    </dgm:pt>
    <dgm:pt modelId="{1D12D255-1E4F-49D8-A0BB-6C2A35A5D270}" type="pres">
      <dgm:prSet presAssocID="{BC822375-8762-4192-835C-80EA079F78D9}" presName="rect1" presStyleLbl="alignAcc1" presStyleIdx="0" presStyleCnt="3"/>
      <dgm:spPr/>
      <dgm:t>
        <a:bodyPr/>
        <a:lstStyle/>
        <a:p>
          <a:endParaRPr lang="es-CO"/>
        </a:p>
      </dgm:t>
    </dgm:pt>
    <dgm:pt modelId="{1736BCA9-A966-492B-A9D7-0BA6B5748DBD}" type="pres">
      <dgm:prSet presAssocID="{C3C2247B-9759-485F-BBAD-9A9DB75B9C4E}" presName="vertSpace2" presStyleLbl="node1" presStyleIdx="0" presStyleCnt="3"/>
      <dgm:spPr/>
    </dgm:pt>
    <dgm:pt modelId="{79C3DEF6-F368-419D-A9B9-05FC6CD23457}" type="pres">
      <dgm:prSet presAssocID="{C3C2247B-9759-485F-BBAD-9A9DB75B9C4E}" presName="circle2" presStyleLbl="node1" presStyleIdx="1" presStyleCnt="3" custScaleX="1425"/>
      <dgm:spPr/>
    </dgm:pt>
    <dgm:pt modelId="{35A83798-CAB1-45F6-89F9-FD6AA1F49063}" type="pres">
      <dgm:prSet presAssocID="{C3C2247B-9759-485F-BBAD-9A9DB75B9C4E}" presName="rect2" presStyleLbl="alignAcc1" presStyleIdx="1" presStyleCnt="3"/>
      <dgm:spPr/>
      <dgm:t>
        <a:bodyPr/>
        <a:lstStyle/>
        <a:p>
          <a:endParaRPr lang="es-CO"/>
        </a:p>
      </dgm:t>
    </dgm:pt>
    <dgm:pt modelId="{F003613C-6C78-470F-AEBA-148FC655682E}" type="pres">
      <dgm:prSet presAssocID="{79DF867B-7810-460A-A771-1B5879415F2E}" presName="vertSpace3" presStyleLbl="node1" presStyleIdx="1" presStyleCnt="3"/>
      <dgm:spPr/>
    </dgm:pt>
    <dgm:pt modelId="{12E110A7-5236-4A83-90F0-B3C6183FEB54}" type="pres">
      <dgm:prSet presAssocID="{79DF867B-7810-460A-A771-1B5879415F2E}" presName="circle3" presStyleLbl="node1" presStyleIdx="2" presStyleCnt="3" custScaleX="3086"/>
      <dgm:spPr/>
    </dgm:pt>
    <dgm:pt modelId="{0E5B6C46-83C4-432E-98B2-FBEEBABAA8BA}" type="pres">
      <dgm:prSet presAssocID="{79DF867B-7810-460A-A771-1B5879415F2E}" presName="rect3" presStyleLbl="alignAcc1" presStyleIdx="2" presStyleCnt="3"/>
      <dgm:spPr/>
      <dgm:t>
        <a:bodyPr/>
        <a:lstStyle/>
        <a:p>
          <a:endParaRPr lang="es-CO"/>
        </a:p>
      </dgm:t>
    </dgm:pt>
    <dgm:pt modelId="{EB82E566-E4EE-4F28-8DEA-66A19789D47F}" type="pres">
      <dgm:prSet presAssocID="{BC822375-8762-4192-835C-80EA079F78D9}" presName="rect1ParTxNoCh" presStyleLbl="alignAcc1" presStyleIdx="2" presStyleCnt="3">
        <dgm:presLayoutVars>
          <dgm:chMax val="1"/>
          <dgm:bulletEnabled val="1"/>
        </dgm:presLayoutVars>
      </dgm:prSet>
      <dgm:spPr/>
      <dgm:t>
        <a:bodyPr/>
        <a:lstStyle/>
        <a:p>
          <a:endParaRPr lang="es-CO"/>
        </a:p>
      </dgm:t>
    </dgm:pt>
    <dgm:pt modelId="{5331F00D-2FC6-4BC0-86FC-2CAAD8336E79}" type="pres">
      <dgm:prSet presAssocID="{C3C2247B-9759-485F-BBAD-9A9DB75B9C4E}" presName="rect2ParTxNoCh" presStyleLbl="alignAcc1" presStyleIdx="2" presStyleCnt="3">
        <dgm:presLayoutVars>
          <dgm:chMax val="1"/>
          <dgm:bulletEnabled val="1"/>
        </dgm:presLayoutVars>
      </dgm:prSet>
      <dgm:spPr/>
      <dgm:t>
        <a:bodyPr/>
        <a:lstStyle/>
        <a:p>
          <a:endParaRPr lang="es-CO"/>
        </a:p>
      </dgm:t>
    </dgm:pt>
    <dgm:pt modelId="{81239529-F7CE-469E-B00C-FA0281629B3A}" type="pres">
      <dgm:prSet presAssocID="{79DF867B-7810-460A-A771-1B5879415F2E}" presName="rect3ParTxNoCh" presStyleLbl="alignAcc1" presStyleIdx="2" presStyleCnt="3">
        <dgm:presLayoutVars>
          <dgm:chMax val="1"/>
          <dgm:bulletEnabled val="1"/>
        </dgm:presLayoutVars>
      </dgm:prSet>
      <dgm:spPr/>
      <dgm:t>
        <a:bodyPr/>
        <a:lstStyle/>
        <a:p>
          <a:endParaRPr lang="es-CO"/>
        </a:p>
      </dgm:t>
    </dgm:pt>
  </dgm:ptLst>
  <dgm:cxnLst>
    <dgm:cxn modelId="{D562BC12-86CD-4040-9236-8682840766F6}" type="presOf" srcId="{C3C2247B-9759-485F-BBAD-9A9DB75B9C4E}" destId="{5331F00D-2FC6-4BC0-86FC-2CAAD8336E79}" srcOrd="1" destOrd="0" presId="urn:microsoft.com/office/officeart/2005/8/layout/target3"/>
    <dgm:cxn modelId="{D61225DC-9D28-452D-824F-81BBB969BFA9}" type="presOf" srcId="{79DF867B-7810-460A-A771-1B5879415F2E}" destId="{81239529-F7CE-469E-B00C-FA0281629B3A}" srcOrd="1" destOrd="0" presId="urn:microsoft.com/office/officeart/2005/8/layout/target3"/>
    <dgm:cxn modelId="{8F9BC69F-E12E-4CB2-9B08-F778BB04A5CE}" type="presOf" srcId="{BC822375-8762-4192-835C-80EA079F78D9}" destId="{EB82E566-E4EE-4F28-8DEA-66A19789D47F}" srcOrd="1" destOrd="0" presId="urn:microsoft.com/office/officeart/2005/8/layout/target3"/>
    <dgm:cxn modelId="{98A84BF2-5AE0-4326-A8A0-BF653288EA75}" srcId="{66A96747-8837-44F1-83AB-1F9483FF57AC}" destId="{79DF867B-7810-460A-A771-1B5879415F2E}" srcOrd="2" destOrd="0" parTransId="{A8029D12-92A5-4167-8A97-7C67327EB7CB}" sibTransId="{82C6DAD6-544D-45A2-8E7B-6D4E36424E36}"/>
    <dgm:cxn modelId="{D549F3C7-2B5A-48AD-A1C9-75ECC1F8B1BA}" type="presOf" srcId="{C3C2247B-9759-485F-BBAD-9A9DB75B9C4E}" destId="{35A83798-CAB1-45F6-89F9-FD6AA1F49063}" srcOrd="0" destOrd="0" presId="urn:microsoft.com/office/officeart/2005/8/layout/target3"/>
    <dgm:cxn modelId="{EC179A16-EC1A-4B72-9A3E-FF5084563670}" type="presOf" srcId="{66A96747-8837-44F1-83AB-1F9483FF57AC}" destId="{7B0DE47C-9BCF-4F93-83E0-51AD0A0DF7B8}" srcOrd="0" destOrd="0" presId="urn:microsoft.com/office/officeart/2005/8/layout/target3"/>
    <dgm:cxn modelId="{E57A5376-DBBE-43B8-800C-1F5D6A9C725B}" srcId="{66A96747-8837-44F1-83AB-1F9483FF57AC}" destId="{C3C2247B-9759-485F-BBAD-9A9DB75B9C4E}" srcOrd="1" destOrd="0" parTransId="{5CC160A1-3084-4407-9612-23DBC261A67C}" sibTransId="{005B6B10-2234-4E5C-87B5-6CFD8A1B2614}"/>
    <dgm:cxn modelId="{CA50FD42-0230-4AB4-8800-C541730C5341}" srcId="{66A96747-8837-44F1-83AB-1F9483FF57AC}" destId="{BC822375-8762-4192-835C-80EA079F78D9}" srcOrd="0" destOrd="0" parTransId="{7C00718F-F3B2-4190-BBC7-D40DFAFFB135}" sibTransId="{1914BB66-D347-42F1-AA10-FF9A7895BD3A}"/>
    <dgm:cxn modelId="{CF3140F4-FDBF-4BC4-83FD-E3FF5E5D55A1}" type="presOf" srcId="{79DF867B-7810-460A-A771-1B5879415F2E}" destId="{0E5B6C46-83C4-432E-98B2-FBEEBABAA8BA}" srcOrd="0" destOrd="0" presId="urn:microsoft.com/office/officeart/2005/8/layout/target3"/>
    <dgm:cxn modelId="{37F2CB84-7D2F-4DDA-BF04-908608150142}" type="presOf" srcId="{BC822375-8762-4192-835C-80EA079F78D9}" destId="{1D12D255-1E4F-49D8-A0BB-6C2A35A5D270}" srcOrd="0" destOrd="0" presId="urn:microsoft.com/office/officeart/2005/8/layout/target3"/>
    <dgm:cxn modelId="{616D3BAC-B2E7-4E83-A487-A08092EF9165}" type="presParOf" srcId="{7B0DE47C-9BCF-4F93-83E0-51AD0A0DF7B8}" destId="{4724837F-F5E8-4CFE-8987-CF86FD37BBFB}" srcOrd="0" destOrd="0" presId="urn:microsoft.com/office/officeart/2005/8/layout/target3"/>
    <dgm:cxn modelId="{9888403F-EB55-4366-B546-20F706223706}" type="presParOf" srcId="{7B0DE47C-9BCF-4F93-83E0-51AD0A0DF7B8}" destId="{14523087-3A92-4ED7-9F29-456E1577572D}" srcOrd="1" destOrd="0" presId="urn:microsoft.com/office/officeart/2005/8/layout/target3"/>
    <dgm:cxn modelId="{D1CE69FE-7609-4DBC-B36B-EAA22666EC2A}" type="presParOf" srcId="{7B0DE47C-9BCF-4F93-83E0-51AD0A0DF7B8}" destId="{1D12D255-1E4F-49D8-A0BB-6C2A35A5D270}" srcOrd="2" destOrd="0" presId="urn:microsoft.com/office/officeart/2005/8/layout/target3"/>
    <dgm:cxn modelId="{8EDD24B4-7B3C-4AFE-82A5-8BD3DBD91C34}" type="presParOf" srcId="{7B0DE47C-9BCF-4F93-83E0-51AD0A0DF7B8}" destId="{1736BCA9-A966-492B-A9D7-0BA6B5748DBD}" srcOrd="3" destOrd="0" presId="urn:microsoft.com/office/officeart/2005/8/layout/target3"/>
    <dgm:cxn modelId="{C25F9F0D-94E8-4E00-A528-C8B46DEF00A2}" type="presParOf" srcId="{7B0DE47C-9BCF-4F93-83E0-51AD0A0DF7B8}" destId="{79C3DEF6-F368-419D-A9B9-05FC6CD23457}" srcOrd="4" destOrd="0" presId="urn:microsoft.com/office/officeart/2005/8/layout/target3"/>
    <dgm:cxn modelId="{7918B170-D038-42B7-AC71-8241BD1ED8B3}" type="presParOf" srcId="{7B0DE47C-9BCF-4F93-83E0-51AD0A0DF7B8}" destId="{35A83798-CAB1-45F6-89F9-FD6AA1F49063}" srcOrd="5" destOrd="0" presId="urn:microsoft.com/office/officeart/2005/8/layout/target3"/>
    <dgm:cxn modelId="{C8F73ACB-861D-44F7-A62D-A5A76F34CF48}" type="presParOf" srcId="{7B0DE47C-9BCF-4F93-83E0-51AD0A0DF7B8}" destId="{F003613C-6C78-470F-AEBA-148FC655682E}" srcOrd="6" destOrd="0" presId="urn:microsoft.com/office/officeart/2005/8/layout/target3"/>
    <dgm:cxn modelId="{028B7529-D86D-4D23-9356-E81B6505EFC0}" type="presParOf" srcId="{7B0DE47C-9BCF-4F93-83E0-51AD0A0DF7B8}" destId="{12E110A7-5236-4A83-90F0-B3C6183FEB54}" srcOrd="7" destOrd="0" presId="urn:microsoft.com/office/officeart/2005/8/layout/target3"/>
    <dgm:cxn modelId="{E47B9C51-6AFE-489E-9EA4-FCA63EF83B4A}" type="presParOf" srcId="{7B0DE47C-9BCF-4F93-83E0-51AD0A0DF7B8}" destId="{0E5B6C46-83C4-432E-98B2-FBEEBABAA8BA}" srcOrd="8" destOrd="0" presId="urn:microsoft.com/office/officeart/2005/8/layout/target3"/>
    <dgm:cxn modelId="{82F87368-5161-41D3-9414-BBF263094BFE}" type="presParOf" srcId="{7B0DE47C-9BCF-4F93-83E0-51AD0A0DF7B8}" destId="{EB82E566-E4EE-4F28-8DEA-66A19789D47F}" srcOrd="9" destOrd="0" presId="urn:microsoft.com/office/officeart/2005/8/layout/target3"/>
    <dgm:cxn modelId="{F6374529-C261-4F0D-BD21-527489997312}" type="presParOf" srcId="{7B0DE47C-9BCF-4F93-83E0-51AD0A0DF7B8}" destId="{5331F00D-2FC6-4BC0-86FC-2CAAD8336E79}" srcOrd="10" destOrd="0" presId="urn:microsoft.com/office/officeart/2005/8/layout/target3"/>
    <dgm:cxn modelId="{05A055E8-0D20-48C6-8864-F08C4F427035}" type="presParOf" srcId="{7B0DE47C-9BCF-4F93-83E0-51AD0A0DF7B8}" destId="{81239529-F7CE-469E-B00C-FA0281629B3A}"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6CB032-0D0A-4D7F-BA6C-E6741951BC3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E8C1451-03E1-4B70-BB56-DE042D51872C}">
      <dgm:prSet custT="1"/>
      <dgm:spPr/>
      <dgm:t>
        <a:bodyPr/>
        <a:lstStyle/>
        <a:p>
          <a:pPr rtl="0"/>
          <a:r>
            <a:rPr lang="es-CO" sz="2000" dirty="0" smtClean="0"/>
            <a:t>Como vimos anteriormente,  al hombre Dios le asignó la función de ser el responsable de la dirección y administración como la cabeza del hogar </a:t>
          </a:r>
          <a:r>
            <a:rPr lang="es-CO" sz="2000" b="1" dirty="0" smtClean="0">
              <a:solidFill>
                <a:srgbClr val="FF0000"/>
              </a:solidFill>
            </a:rPr>
            <a:t>(Gé.2:15,16;3:9-11)</a:t>
          </a:r>
          <a:r>
            <a:rPr lang="es-CO" sz="2000" dirty="0" smtClean="0"/>
            <a:t>.</a:t>
          </a:r>
          <a:endParaRPr lang="es-CO" sz="2000" dirty="0"/>
        </a:p>
      </dgm:t>
    </dgm:pt>
    <dgm:pt modelId="{416F4728-FAD2-4624-BE2A-788227E38CC9}" type="parTrans" cxnId="{6E240559-D15F-4EED-952B-6458D2945ACD}">
      <dgm:prSet/>
      <dgm:spPr/>
      <dgm:t>
        <a:bodyPr/>
        <a:lstStyle/>
        <a:p>
          <a:endParaRPr lang="es-CO"/>
        </a:p>
      </dgm:t>
    </dgm:pt>
    <dgm:pt modelId="{26FA2257-4DBB-4BA4-9706-BD5359D743D4}" type="sibTrans" cxnId="{6E240559-D15F-4EED-952B-6458D2945ACD}">
      <dgm:prSet/>
      <dgm:spPr/>
      <dgm:t>
        <a:bodyPr/>
        <a:lstStyle/>
        <a:p>
          <a:endParaRPr lang="es-CO"/>
        </a:p>
      </dgm:t>
    </dgm:pt>
    <dgm:pt modelId="{CC5C3124-DDB9-4BC9-858A-CD3B6D62156B}">
      <dgm:prSet/>
      <dgm:spPr/>
      <dgm:t>
        <a:bodyPr/>
        <a:lstStyle/>
        <a:p>
          <a:pPr rtl="0"/>
          <a:r>
            <a:rPr lang="es-CO" dirty="0" smtClean="0"/>
            <a:t>Pero la administración era compartida, debían dialogar entre los dos sobre lo que se debía hacer, pero:  (</a:t>
          </a:r>
          <a:r>
            <a:rPr lang="es-CO" b="1" dirty="0" smtClean="0"/>
            <a:t>1</a:t>
          </a:r>
          <a:r>
            <a:rPr lang="es-CO" dirty="0" smtClean="0"/>
            <a:t>), las decisiones finales las tomaría el hombre (</a:t>
          </a:r>
          <a:r>
            <a:rPr lang="es-CO" b="1" dirty="0" smtClean="0"/>
            <a:t>2</a:t>
          </a:r>
          <a:r>
            <a:rPr lang="es-CO" dirty="0" smtClean="0"/>
            <a:t>),  entre </a:t>
          </a:r>
          <a:r>
            <a:rPr lang="es-CO" i="1" u="sng" dirty="0" smtClean="0"/>
            <a:t>los dos</a:t>
          </a:r>
          <a:r>
            <a:rPr lang="es-CO" dirty="0" smtClean="0"/>
            <a:t> «engendrarían hijos» (</a:t>
          </a:r>
          <a:r>
            <a:rPr lang="es-CO" b="1" dirty="0" smtClean="0"/>
            <a:t>3</a:t>
          </a:r>
          <a:r>
            <a:rPr lang="es-CO" dirty="0" smtClean="0"/>
            <a:t>), entre los dos «gobernarían la tierra» (</a:t>
          </a:r>
          <a:r>
            <a:rPr lang="es-CO" b="1" dirty="0" smtClean="0"/>
            <a:t>4</a:t>
          </a:r>
          <a:r>
            <a:rPr lang="es-CO" dirty="0" smtClean="0"/>
            <a:t>), entre los dos debían «dominar los peces, las aves, y todas las bestias de la tierra» </a:t>
          </a:r>
          <a:r>
            <a:rPr lang="es-CO" b="1" dirty="0" smtClean="0"/>
            <a:t>(lea Gén.1:28)</a:t>
          </a:r>
          <a:r>
            <a:rPr lang="es-CO" dirty="0" smtClean="0"/>
            <a:t>.</a:t>
          </a:r>
          <a:endParaRPr lang="es-CO" dirty="0"/>
        </a:p>
      </dgm:t>
    </dgm:pt>
    <dgm:pt modelId="{C8849B0D-A451-4B4C-B8EA-EB171679EB1E}" type="parTrans" cxnId="{D799AA74-AE6C-4B25-AB6B-8B623AD31B80}">
      <dgm:prSet/>
      <dgm:spPr/>
      <dgm:t>
        <a:bodyPr/>
        <a:lstStyle/>
        <a:p>
          <a:endParaRPr lang="es-CO"/>
        </a:p>
      </dgm:t>
    </dgm:pt>
    <dgm:pt modelId="{3246F081-FEE0-40FC-83CF-00E534C26A85}" type="sibTrans" cxnId="{D799AA74-AE6C-4B25-AB6B-8B623AD31B80}">
      <dgm:prSet/>
      <dgm:spPr/>
      <dgm:t>
        <a:bodyPr/>
        <a:lstStyle/>
        <a:p>
          <a:endParaRPr lang="es-CO"/>
        </a:p>
      </dgm:t>
    </dgm:pt>
    <dgm:pt modelId="{152FE58B-8923-4901-9912-C4A35F2A4C98}">
      <dgm:prSet custT="1"/>
      <dgm:spPr/>
      <dgm:t>
        <a:bodyPr/>
        <a:lstStyle/>
        <a:p>
          <a:pPr rtl="0"/>
          <a:r>
            <a:rPr lang="es-CO" sz="2400" dirty="0" smtClean="0"/>
            <a:t>Por tanto, el matrimonio es nada menos que una empresa, una sociedad formada por dos personas el esposo y la esposa.  </a:t>
          </a:r>
          <a:endParaRPr lang="es-CO" sz="2400" dirty="0"/>
        </a:p>
      </dgm:t>
    </dgm:pt>
    <dgm:pt modelId="{09B26870-43CE-4C0F-B648-A329014CDFD6}" type="parTrans" cxnId="{E5DF45BD-FCB1-4230-9171-0DF5D28739E9}">
      <dgm:prSet/>
      <dgm:spPr/>
      <dgm:t>
        <a:bodyPr/>
        <a:lstStyle/>
        <a:p>
          <a:endParaRPr lang="es-CO"/>
        </a:p>
      </dgm:t>
    </dgm:pt>
    <dgm:pt modelId="{61C3460F-D544-4D65-90B5-93B1DBFB4E00}" type="sibTrans" cxnId="{E5DF45BD-FCB1-4230-9171-0DF5D28739E9}">
      <dgm:prSet/>
      <dgm:spPr/>
      <dgm:t>
        <a:bodyPr/>
        <a:lstStyle/>
        <a:p>
          <a:endParaRPr lang="es-CO"/>
        </a:p>
      </dgm:t>
    </dgm:pt>
    <dgm:pt modelId="{104C3E22-E79D-43CA-891B-1452342C7A49}" type="pres">
      <dgm:prSet presAssocID="{B86CB032-0D0A-4D7F-BA6C-E6741951BC34}" presName="Name0" presStyleCnt="0">
        <dgm:presLayoutVars>
          <dgm:chMax val="7"/>
          <dgm:dir/>
          <dgm:animLvl val="lvl"/>
          <dgm:resizeHandles val="exact"/>
        </dgm:presLayoutVars>
      </dgm:prSet>
      <dgm:spPr/>
      <dgm:t>
        <a:bodyPr/>
        <a:lstStyle/>
        <a:p>
          <a:endParaRPr lang="es-CO"/>
        </a:p>
      </dgm:t>
    </dgm:pt>
    <dgm:pt modelId="{44AF7E2E-E804-44EA-871C-509077BCF43E}" type="pres">
      <dgm:prSet presAssocID="{8E8C1451-03E1-4B70-BB56-DE042D51872C}" presName="circle1" presStyleLbl="node1" presStyleIdx="0" presStyleCnt="3"/>
      <dgm:spPr>
        <a:blipFill rotWithShape="0">
          <a:blip xmlns:r="http://schemas.openxmlformats.org/officeDocument/2006/relationships" r:embed="rId1"/>
          <a:stretch>
            <a:fillRect/>
          </a:stretch>
        </a:blipFill>
      </dgm:spPr>
    </dgm:pt>
    <dgm:pt modelId="{210BBE9A-3A93-49AA-BEE5-87F2D95DC650}" type="pres">
      <dgm:prSet presAssocID="{8E8C1451-03E1-4B70-BB56-DE042D51872C}" presName="space" presStyleCnt="0"/>
      <dgm:spPr/>
    </dgm:pt>
    <dgm:pt modelId="{5F0CB4E2-EAF0-40F2-B88E-54966C52C5ED}" type="pres">
      <dgm:prSet presAssocID="{8E8C1451-03E1-4B70-BB56-DE042D51872C}" presName="rect1" presStyleLbl="alignAcc1" presStyleIdx="0" presStyleCnt="3"/>
      <dgm:spPr/>
      <dgm:t>
        <a:bodyPr/>
        <a:lstStyle/>
        <a:p>
          <a:endParaRPr lang="es-CO"/>
        </a:p>
      </dgm:t>
    </dgm:pt>
    <dgm:pt modelId="{AB661DCB-2CF9-4308-BF3F-2490B41A61EB}" type="pres">
      <dgm:prSet presAssocID="{CC5C3124-DDB9-4BC9-858A-CD3B6D62156B}" presName="vertSpace2" presStyleLbl="node1" presStyleIdx="0" presStyleCnt="3"/>
      <dgm:spPr/>
    </dgm:pt>
    <dgm:pt modelId="{B42C7359-F93E-4C61-A97B-D8DB0D35E35A}" type="pres">
      <dgm:prSet presAssocID="{CC5C3124-DDB9-4BC9-858A-CD3B6D62156B}" presName="circle2" presStyleLbl="node1" presStyleIdx="1" presStyleCnt="3"/>
      <dgm:spPr>
        <a:blipFill rotWithShape="0">
          <a:blip xmlns:r="http://schemas.openxmlformats.org/officeDocument/2006/relationships" r:embed="rId2"/>
          <a:stretch>
            <a:fillRect/>
          </a:stretch>
        </a:blipFill>
      </dgm:spPr>
      <dgm:t>
        <a:bodyPr/>
        <a:lstStyle/>
        <a:p>
          <a:endParaRPr lang="es-CO"/>
        </a:p>
      </dgm:t>
    </dgm:pt>
    <dgm:pt modelId="{D2F99F9C-4176-4571-A139-C0AC44E4E2A7}" type="pres">
      <dgm:prSet presAssocID="{CC5C3124-DDB9-4BC9-858A-CD3B6D62156B}" presName="rect2" presStyleLbl="alignAcc1" presStyleIdx="1" presStyleCnt="3"/>
      <dgm:spPr/>
      <dgm:t>
        <a:bodyPr/>
        <a:lstStyle/>
        <a:p>
          <a:endParaRPr lang="es-CO"/>
        </a:p>
      </dgm:t>
    </dgm:pt>
    <dgm:pt modelId="{187AE193-4290-4AA0-92C5-E16463BEA225}" type="pres">
      <dgm:prSet presAssocID="{152FE58B-8923-4901-9912-C4A35F2A4C98}" presName="vertSpace3" presStyleLbl="node1" presStyleIdx="1" presStyleCnt="3"/>
      <dgm:spPr/>
    </dgm:pt>
    <dgm:pt modelId="{21F83C90-95EC-4B49-9E6F-33FD0BA3463C}" type="pres">
      <dgm:prSet presAssocID="{152FE58B-8923-4901-9912-C4A35F2A4C98}" presName="circle3" presStyleLbl="node1" presStyleIdx="2" presStyleCnt="3" custFlipHor="1" custScaleX="6496" custLinFactNeighborX="997" custLinFactNeighborY="11496"/>
      <dgm:spPr/>
    </dgm:pt>
    <dgm:pt modelId="{9D0CBB34-95AC-4F2B-8357-F1A234AEEFD6}" type="pres">
      <dgm:prSet presAssocID="{152FE58B-8923-4901-9912-C4A35F2A4C98}" presName="rect3" presStyleLbl="alignAcc1" presStyleIdx="2" presStyleCnt="3"/>
      <dgm:spPr/>
      <dgm:t>
        <a:bodyPr/>
        <a:lstStyle/>
        <a:p>
          <a:endParaRPr lang="es-CO"/>
        </a:p>
      </dgm:t>
    </dgm:pt>
    <dgm:pt modelId="{893D4C79-941D-4A48-BFEB-3116CB9165D1}" type="pres">
      <dgm:prSet presAssocID="{8E8C1451-03E1-4B70-BB56-DE042D51872C}" presName="rect1ParTxNoCh" presStyleLbl="alignAcc1" presStyleIdx="2" presStyleCnt="3">
        <dgm:presLayoutVars>
          <dgm:chMax val="1"/>
          <dgm:bulletEnabled val="1"/>
        </dgm:presLayoutVars>
      </dgm:prSet>
      <dgm:spPr/>
      <dgm:t>
        <a:bodyPr/>
        <a:lstStyle/>
        <a:p>
          <a:endParaRPr lang="es-CO"/>
        </a:p>
      </dgm:t>
    </dgm:pt>
    <dgm:pt modelId="{5BC17375-DD43-446F-8E19-F8EB9DA80696}" type="pres">
      <dgm:prSet presAssocID="{CC5C3124-DDB9-4BC9-858A-CD3B6D62156B}" presName="rect2ParTxNoCh" presStyleLbl="alignAcc1" presStyleIdx="2" presStyleCnt="3">
        <dgm:presLayoutVars>
          <dgm:chMax val="1"/>
          <dgm:bulletEnabled val="1"/>
        </dgm:presLayoutVars>
      </dgm:prSet>
      <dgm:spPr/>
      <dgm:t>
        <a:bodyPr/>
        <a:lstStyle/>
        <a:p>
          <a:endParaRPr lang="es-CO"/>
        </a:p>
      </dgm:t>
    </dgm:pt>
    <dgm:pt modelId="{EFABE408-BCE7-4C2E-BA24-321E085039CE}" type="pres">
      <dgm:prSet presAssocID="{152FE58B-8923-4901-9912-C4A35F2A4C98}" presName="rect3ParTxNoCh" presStyleLbl="alignAcc1" presStyleIdx="2" presStyleCnt="3">
        <dgm:presLayoutVars>
          <dgm:chMax val="1"/>
          <dgm:bulletEnabled val="1"/>
        </dgm:presLayoutVars>
      </dgm:prSet>
      <dgm:spPr/>
      <dgm:t>
        <a:bodyPr/>
        <a:lstStyle/>
        <a:p>
          <a:endParaRPr lang="es-CO"/>
        </a:p>
      </dgm:t>
    </dgm:pt>
  </dgm:ptLst>
  <dgm:cxnLst>
    <dgm:cxn modelId="{D799AA74-AE6C-4B25-AB6B-8B623AD31B80}" srcId="{B86CB032-0D0A-4D7F-BA6C-E6741951BC34}" destId="{CC5C3124-DDB9-4BC9-858A-CD3B6D62156B}" srcOrd="1" destOrd="0" parTransId="{C8849B0D-A451-4B4C-B8EA-EB171679EB1E}" sibTransId="{3246F081-FEE0-40FC-83CF-00E534C26A85}"/>
    <dgm:cxn modelId="{9BC71FD1-5413-4F0F-8E97-B5D326342298}" type="presOf" srcId="{B86CB032-0D0A-4D7F-BA6C-E6741951BC34}" destId="{104C3E22-E79D-43CA-891B-1452342C7A49}" srcOrd="0" destOrd="0" presId="urn:microsoft.com/office/officeart/2005/8/layout/target3"/>
    <dgm:cxn modelId="{80B5C5E7-D8F9-418E-BCDA-49D70A744958}" type="presOf" srcId="{8E8C1451-03E1-4B70-BB56-DE042D51872C}" destId="{5F0CB4E2-EAF0-40F2-B88E-54966C52C5ED}" srcOrd="0" destOrd="0" presId="urn:microsoft.com/office/officeart/2005/8/layout/target3"/>
    <dgm:cxn modelId="{12EEFFBB-09C4-40CC-A2C0-972C8B3BD10C}" type="presOf" srcId="{152FE58B-8923-4901-9912-C4A35F2A4C98}" destId="{EFABE408-BCE7-4C2E-BA24-321E085039CE}" srcOrd="1" destOrd="0" presId="urn:microsoft.com/office/officeart/2005/8/layout/target3"/>
    <dgm:cxn modelId="{E5DF45BD-FCB1-4230-9171-0DF5D28739E9}" srcId="{B86CB032-0D0A-4D7F-BA6C-E6741951BC34}" destId="{152FE58B-8923-4901-9912-C4A35F2A4C98}" srcOrd="2" destOrd="0" parTransId="{09B26870-43CE-4C0F-B648-A329014CDFD6}" sibTransId="{61C3460F-D544-4D65-90B5-93B1DBFB4E00}"/>
    <dgm:cxn modelId="{6E240559-D15F-4EED-952B-6458D2945ACD}" srcId="{B86CB032-0D0A-4D7F-BA6C-E6741951BC34}" destId="{8E8C1451-03E1-4B70-BB56-DE042D51872C}" srcOrd="0" destOrd="0" parTransId="{416F4728-FAD2-4624-BE2A-788227E38CC9}" sibTransId="{26FA2257-4DBB-4BA4-9706-BD5359D743D4}"/>
    <dgm:cxn modelId="{E2CD7EC4-5BBA-4823-ADC4-45DF3D6AC1AA}" type="presOf" srcId="{8E8C1451-03E1-4B70-BB56-DE042D51872C}" destId="{893D4C79-941D-4A48-BFEB-3116CB9165D1}" srcOrd="1" destOrd="0" presId="urn:microsoft.com/office/officeart/2005/8/layout/target3"/>
    <dgm:cxn modelId="{B7FDC0BA-7B6E-4AEA-88D2-99AA44E47C52}" type="presOf" srcId="{CC5C3124-DDB9-4BC9-858A-CD3B6D62156B}" destId="{5BC17375-DD43-446F-8E19-F8EB9DA80696}" srcOrd="1" destOrd="0" presId="urn:microsoft.com/office/officeart/2005/8/layout/target3"/>
    <dgm:cxn modelId="{7B7AE9E4-5FC4-4E2B-8219-6E0B54E96DC4}" type="presOf" srcId="{152FE58B-8923-4901-9912-C4A35F2A4C98}" destId="{9D0CBB34-95AC-4F2B-8357-F1A234AEEFD6}" srcOrd="0" destOrd="0" presId="urn:microsoft.com/office/officeart/2005/8/layout/target3"/>
    <dgm:cxn modelId="{230C1FF9-502D-44C3-BDC4-694228206526}" type="presOf" srcId="{CC5C3124-DDB9-4BC9-858A-CD3B6D62156B}" destId="{D2F99F9C-4176-4571-A139-C0AC44E4E2A7}" srcOrd="0" destOrd="0" presId="urn:microsoft.com/office/officeart/2005/8/layout/target3"/>
    <dgm:cxn modelId="{E3198738-8EC5-4A1F-B6A6-A8D075AFE3AC}" type="presParOf" srcId="{104C3E22-E79D-43CA-891B-1452342C7A49}" destId="{44AF7E2E-E804-44EA-871C-509077BCF43E}" srcOrd="0" destOrd="0" presId="urn:microsoft.com/office/officeart/2005/8/layout/target3"/>
    <dgm:cxn modelId="{D7063BEE-D490-4180-8D20-4CE50230911E}" type="presParOf" srcId="{104C3E22-E79D-43CA-891B-1452342C7A49}" destId="{210BBE9A-3A93-49AA-BEE5-87F2D95DC650}" srcOrd="1" destOrd="0" presId="urn:microsoft.com/office/officeart/2005/8/layout/target3"/>
    <dgm:cxn modelId="{4A0E88B7-D05C-410F-8000-DC34347AB648}" type="presParOf" srcId="{104C3E22-E79D-43CA-891B-1452342C7A49}" destId="{5F0CB4E2-EAF0-40F2-B88E-54966C52C5ED}" srcOrd="2" destOrd="0" presId="urn:microsoft.com/office/officeart/2005/8/layout/target3"/>
    <dgm:cxn modelId="{72D4BEFF-30AC-4A58-8A66-98D313C8D582}" type="presParOf" srcId="{104C3E22-E79D-43CA-891B-1452342C7A49}" destId="{AB661DCB-2CF9-4308-BF3F-2490B41A61EB}" srcOrd="3" destOrd="0" presId="urn:microsoft.com/office/officeart/2005/8/layout/target3"/>
    <dgm:cxn modelId="{C37CC517-1BF5-43EC-A525-6BE121DC7D90}" type="presParOf" srcId="{104C3E22-E79D-43CA-891B-1452342C7A49}" destId="{B42C7359-F93E-4C61-A97B-D8DB0D35E35A}" srcOrd="4" destOrd="0" presId="urn:microsoft.com/office/officeart/2005/8/layout/target3"/>
    <dgm:cxn modelId="{5CD44ACA-F8A2-42BD-9F7A-CCAE8800395A}" type="presParOf" srcId="{104C3E22-E79D-43CA-891B-1452342C7A49}" destId="{D2F99F9C-4176-4571-A139-C0AC44E4E2A7}" srcOrd="5" destOrd="0" presId="urn:microsoft.com/office/officeart/2005/8/layout/target3"/>
    <dgm:cxn modelId="{A1216A3B-5DBB-4568-B632-82E61DAE86DA}" type="presParOf" srcId="{104C3E22-E79D-43CA-891B-1452342C7A49}" destId="{187AE193-4290-4AA0-92C5-E16463BEA225}" srcOrd="6" destOrd="0" presId="urn:microsoft.com/office/officeart/2005/8/layout/target3"/>
    <dgm:cxn modelId="{F328B7D5-EB7D-4E57-A07D-E1885B6029DE}" type="presParOf" srcId="{104C3E22-E79D-43CA-891B-1452342C7A49}" destId="{21F83C90-95EC-4B49-9E6F-33FD0BA3463C}" srcOrd="7" destOrd="0" presId="urn:microsoft.com/office/officeart/2005/8/layout/target3"/>
    <dgm:cxn modelId="{D4EC07F0-476D-4A83-A8F1-A29C40378A35}" type="presParOf" srcId="{104C3E22-E79D-43CA-891B-1452342C7A49}" destId="{9D0CBB34-95AC-4F2B-8357-F1A234AEEFD6}" srcOrd="8" destOrd="0" presId="urn:microsoft.com/office/officeart/2005/8/layout/target3"/>
    <dgm:cxn modelId="{6A49F68D-9FDA-4879-8A25-EF67A3ECE516}" type="presParOf" srcId="{104C3E22-E79D-43CA-891B-1452342C7A49}" destId="{893D4C79-941D-4A48-BFEB-3116CB9165D1}" srcOrd="9" destOrd="0" presId="urn:microsoft.com/office/officeart/2005/8/layout/target3"/>
    <dgm:cxn modelId="{34DFF17F-E2C0-4EB7-8BB7-CEF1F400EE9B}" type="presParOf" srcId="{104C3E22-E79D-43CA-891B-1452342C7A49}" destId="{5BC17375-DD43-446F-8E19-F8EB9DA80696}" srcOrd="10" destOrd="0" presId="urn:microsoft.com/office/officeart/2005/8/layout/target3"/>
    <dgm:cxn modelId="{0EB112B9-CA7A-4743-B240-E8512095212B}" type="presParOf" srcId="{104C3E22-E79D-43CA-891B-1452342C7A49}" destId="{EFABE408-BCE7-4C2E-BA24-321E085039CE}"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B96C37-00F7-4EB6-B580-2AAB9333733D}"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18F9F5A-76F5-4794-AD0F-D4B6F0365A91}">
      <dgm:prSet custT="1"/>
      <dgm:spPr/>
      <dgm:t>
        <a:bodyPr/>
        <a:lstStyle/>
        <a:p>
          <a:pPr rtl="0"/>
          <a:r>
            <a:rPr lang="es-CO" sz="2400" dirty="0" smtClean="0"/>
            <a:t>Los roles para los padres y las madres aparecen claramente asignados: </a:t>
          </a:r>
          <a:endParaRPr lang="es-CO" sz="2400" dirty="0"/>
        </a:p>
      </dgm:t>
    </dgm:pt>
    <dgm:pt modelId="{76D781AD-6A67-4E8B-8E89-D44FDEA8BC88}" type="parTrans" cxnId="{7A37127A-4676-411C-A2D0-30EEE5899EA2}">
      <dgm:prSet/>
      <dgm:spPr/>
      <dgm:t>
        <a:bodyPr/>
        <a:lstStyle/>
        <a:p>
          <a:endParaRPr lang="es-CO"/>
        </a:p>
      </dgm:t>
    </dgm:pt>
    <dgm:pt modelId="{6BE95E25-5081-4484-9931-2D858316E12B}" type="sibTrans" cxnId="{7A37127A-4676-411C-A2D0-30EEE5899EA2}">
      <dgm:prSet/>
      <dgm:spPr/>
      <dgm:t>
        <a:bodyPr/>
        <a:lstStyle/>
        <a:p>
          <a:endParaRPr lang="es-CO"/>
        </a:p>
      </dgm:t>
    </dgm:pt>
    <dgm:pt modelId="{2FC065B5-E281-4BEE-9A40-D05D37798AA4}">
      <dgm:prSet/>
      <dgm:spPr/>
      <dgm:t>
        <a:bodyPr/>
        <a:lstStyle/>
        <a:p>
          <a:pPr rtl="0"/>
          <a:r>
            <a:rPr lang="es-CO" dirty="0" smtClean="0"/>
            <a:t>Las mujeres tienen como papel fundamental el cuidado de la casa, de los hijos, la preparación de los alimentos y la preparación de la ropa para la familia </a:t>
          </a:r>
          <a:r>
            <a:rPr lang="es-CO" b="1" dirty="0" smtClean="0"/>
            <a:t>(lea Prov.31:10-31).</a:t>
          </a:r>
          <a:endParaRPr lang="es-CO" dirty="0"/>
        </a:p>
      </dgm:t>
    </dgm:pt>
    <dgm:pt modelId="{93F40BA7-2790-40D9-AB94-BDC920C4575A}" type="parTrans" cxnId="{3DEE1031-0D81-4D6B-BB12-69B6B9601C4A}">
      <dgm:prSet/>
      <dgm:spPr/>
      <dgm:t>
        <a:bodyPr/>
        <a:lstStyle/>
        <a:p>
          <a:endParaRPr lang="es-CO"/>
        </a:p>
      </dgm:t>
    </dgm:pt>
    <dgm:pt modelId="{FBF4FE38-0318-476D-B9CC-958F505EC829}" type="sibTrans" cxnId="{3DEE1031-0D81-4D6B-BB12-69B6B9601C4A}">
      <dgm:prSet/>
      <dgm:spPr/>
      <dgm:t>
        <a:bodyPr/>
        <a:lstStyle/>
        <a:p>
          <a:endParaRPr lang="es-CO"/>
        </a:p>
      </dgm:t>
    </dgm:pt>
    <dgm:pt modelId="{ADEE23D8-3A41-4F6D-A7BE-90287C49E23C}">
      <dgm:prSet/>
      <dgm:spPr/>
      <dgm:t>
        <a:bodyPr/>
        <a:lstStyle/>
        <a:p>
          <a:pPr rtl="0"/>
          <a:r>
            <a:rPr lang="es-CO" dirty="0" smtClean="0"/>
            <a:t>Los hombres deben cumplir con la responsabilidad de cuidar y proteger la familia, proveer alimentos ya sea de caza o la agricultura.  Este esquema, conocido como familia patriarcal, generó una formas relación padres-hijos que se mantuvieron duran muchos siglos y cuyas características más sobresalientes eran: </a:t>
          </a:r>
          <a:endParaRPr lang="es-CO" dirty="0"/>
        </a:p>
      </dgm:t>
    </dgm:pt>
    <dgm:pt modelId="{2EA7CBDF-4F8B-45DF-B2A5-A78339024A0A}" type="parTrans" cxnId="{6D9BE97A-EFEB-4329-A51C-F101E752385E}">
      <dgm:prSet/>
      <dgm:spPr/>
      <dgm:t>
        <a:bodyPr/>
        <a:lstStyle/>
        <a:p>
          <a:endParaRPr lang="es-CO"/>
        </a:p>
      </dgm:t>
    </dgm:pt>
    <dgm:pt modelId="{418FC272-35E8-4CFE-BDCF-117B40AF1CAB}" type="sibTrans" cxnId="{6D9BE97A-EFEB-4329-A51C-F101E752385E}">
      <dgm:prSet/>
      <dgm:spPr/>
      <dgm:t>
        <a:bodyPr/>
        <a:lstStyle/>
        <a:p>
          <a:endParaRPr lang="es-CO"/>
        </a:p>
      </dgm:t>
    </dgm:pt>
    <dgm:pt modelId="{A4F7DCCE-2747-41EF-844E-FFA369F4F8A1}" type="pres">
      <dgm:prSet presAssocID="{2AB96C37-00F7-4EB6-B580-2AAB9333733D}" presName="Name0" presStyleCnt="0">
        <dgm:presLayoutVars>
          <dgm:chMax val="7"/>
          <dgm:dir/>
          <dgm:animLvl val="lvl"/>
          <dgm:resizeHandles val="exact"/>
        </dgm:presLayoutVars>
      </dgm:prSet>
      <dgm:spPr/>
      <dgm:t>
        <a:bodyPr/>
        <a:lstStyle/>
        <a:p>
          <a:endParaRPr lang="es-CO"/>
        </a:p>
      </dgm:t>
    </dgm:pt>
    <dgm:pt modelId="{7CE126B9-965F-445D-9ED9-5B85D9595319}" type="pres">
      <dgm:prSet presAssocID="{518F9F5A-76F5-4794-AD0F-D4B6F0365A91}" presName="circle1" presStyleLbl="node1" presStyleIdx="0" presStyleCnt="3"/>
      <dgm:spPr>
        <a:blipFill rotWithShape="0">
          <a:blip xmlns:r="http://schemas.openxmlformats.org/officeDocument/2006/relationships" r:embed="rId1"/>
          <a:stretch>
            <a:fillRect/>
          </a:stretch>
        </a:blipFill>
      </dgm:spPr>
    </dgm:pt>
    <dgm:pt modelId="{5C730550-E5B0-4D6A-937D-2A2D22D4171B}" type="pres">
      <dgm:prSet presAssocID="{518F9F5A-76F5-4794-AD0F-D4B6F0365A91}" presName="space" presStyleCnt="0"/>
      <dgm:spPr/>
    </dgm:pt>
    <dgm:pt modelId="{B415BAFE-E312-4015-B859-A5C746C67E8B}" type="pres">
      <dgm:prSet presAssocID="{518F9F5A-76F5-4794-AD0F-D4B6F0365A91}" presName="rect1" presStyleLbl="alignAcc1" presStyleIdx="0" presStyleCnt="3"/>
      <dgm:spPr/>
      <dgm:t>
        <a:bodyPr/>
        <a:lstStyle/>
        <a:p>
          <a:endParaRPr lang="es-CO"/>
        </a:p>
      </dgm:t>
    </dgm:pt>
    <dgm:pt modelId="{435FD540-F6B3-486A-A964-3241C012664C}" type="pres">
      <dgm:prSet presAssocID="{2FC065B5-E281-4BEE-9A40-D05D37798AA4}" presName="vertSpace2" presStyleLbl="node1" presStyleIdx="0" presStyleCnt="3"/>
      <dgm:spPr/>
    </dgm:pt>
    <dgm:pt modelId="{DB3EB7D1-F421-4CDC-AD67-8CABB6AAC3C4}" type="pres">
      <dgm:prSet presAssocID="{2FC065B5-E281-4BEE-9A40-D05D37798AA4}" presName="circle2" presStyleLbl="node1" presStyleIdx="1" presStyleCnt="3" custScaleX="1425"/>
      <dgm:spPr/>
    </dgm:pt>
    <dgm:pt modelId="{427EAA7D-3F39-45BC-8B5D-D5A26AE51424}" type="pres">
      <dgm:prSet presAssocID="{2FC065B5-E281-4BEE-9A40-D05D37798AA4}" presName="rect2" presStyleLbl="alignAcc1" presStyleIdx="1" presStyleCnt="3"/>
      <dgm:spPr/>
      <dgm:t>
        <a:bodyPr/>
        <a:lstStyle/>
        <a:p>
          <a:endParaRPr lang="es-CO"/>
        </a:p>
      </dgm:t>
    </dgm:pt>
    <dgm:pt modelId="{6A5D0225-4DA0-4428-8A3F-7C3E123C0C3E}" type="pres">
      <dgm:prSet presAssocID="{ADEE23D8-3A41-4F6D-A7BE-90287C49E23C}" presName="vertSpace3" presStyleLbl="node1" presStyleIdx="1" presStyleCnt="3"/>
      <dgm:spPr/>
    </dgm:pt>
    <dgm:pt modelId="{16B81B50-EE8B-48D1-9FE0-F41B6C7C77B8}" type="pres">
      <dgm:prSet presAssocID="{ADEE23D8-3A41-4F6D-A7BE-90287C49E23C}" presName="circle3" presStyleLbl="node1" presStyleIdx="2" presStyleCnt="3" custScaleX="3086"/>
      <dgm:spPr/>
    </dgm:pt>
    <dgm:pt modelId="{ADB57270-4323-4357-A6DD-0DA7D521C891}" type="pres">
      <dgm:prSet presAssocID="{ADEE23D8-3A41-4F6D-A7BE-90287C49E23C}" presName="rect3" presStyleLbl="alignAcc1" presStyleIdx="2" presStyleCnt="3"/>
      <dgm:spPr/>
      <dgm:t>
        <a:bodyPr/>
        <a:lstStyle/>
        <a:p>
          <a:endParaRPr lang="es-CO"/>
        </a:p>
      </dgm:t>
    </dgm:pt>
    <dgm:pt modelId="{E4D559FA-724D-43F9-AF45-A625968B2528}" type="pres">
      <dgm:prSet presAssocID="{518F9F5A-76F5-4794-AD0F-D4B6F0365A91}" presName="rect1ParTxNoCh" presStyleLbl="alignAcc1" presStyleIdx="2" presStyleCnt="3">
        <dgm:presLayoutVars>
          <dgm:chMax val="1"/>
          <dgm:bulletEnabled val="1"/>
        </dgm:presLayoutVars>
      </dgm:prSet>
      <dgm:spPr/>
      <dgm:t>
        <a:bodyPr/>
        <a:lstStyle/>
        <a:p>
          <a:endParaRPr lang="es-CO"/>
        </a:p>
      </dgm:t>
    </dgm:pt>
    <dgm:pt modelId="{52C8F381-ABE7-4E87-B162-899166F0B998}" type="pres">
      <dgm:prSet presAssocID="{2FC065B5-E281-4BEE-9A40-D05D37798AA4}" presName="rect2ParTxNoCh" presStyleLbl="alignAcc1" presStyleIdx="2" presStyleCnt="3">
        <dgm:presLayoutVars>
          <dgm:chMax val="1"/>
          <dgm:bulletEnabled val="1"/>
        </dgm:presLayoutVars>
      </dgm:prSet>
      <dgm:spPr/>
      <dgm:t>
        <a:bodyPr/>
        <a:lstStyle/>
        <a:p>
          <a:endParaRPr lang="es-CO"/>
        </a:p>
      </dgm:t>
    </dgm:pt>
    <dgm:pt modelId="{C52465E2-C955-47B9-8AB1-EBC5880779EB}" type="pres">
      <dgm:prSet presAssocID="{ADEE23D8-3A41-4F6D-A7BE-90287C49E23C}" presName="rect3ParTxNoCh" presStyleLbl="alignAcc1" presStyleIdx="2" presStyleCnt="3">
        <dgm:presLayoutVars>
          <dgm:chMax val="1"/>
          <dgm:bulletEnabled val="1"/>
        </dgm:presLayoutVars>
      </dgm:prSet>
      <dgm:spPr/>
      <dgm:t>
        <a:bodyPr/>
        <a:lstStyle/>
        <a:p>
          <a:endParaRPr lang="es-CO"/>
        </a:p>
      </dgm:t>
    </dgm:pt>
  </dgm:ptLst>
  <dgm:cxnLst>
    <dgm:cxn modelId="{CEAE351E-69DE-4153-9D55-447D7FA7E036}" type="presOf" srcId="{518F9F5A-76F5-4794-AD0F-D4B6F0365A91}" destId="{B415BAFE-E312-4015-B859-A5C746C67E8B}" srcOrd="0" destOrd="0" presId="urn:microsoft.com/office/officeart/2005/8/layout/target3"/>
    <dgm:cxn modelId="{6D9BE97A-EFEB-4329-A51C-F101E752385E}" srcId="{2AB96C37-00F7-4EB6-B580-2AAB9333733D}" destId="{ADEE23D8-3A41-4F6D-A7BE-90287C49E23C}" srcOrd="2" destOrd="0" parTransId="{2EA7CBDF-4F8B-45DF-B2A5-A78339024A0A}" sibTransId="{418FC272-35E8-4CFE-BDCF-117B40AF1CAB}"/>
    <dgm:cxn modelId="{3DEE1031-0D81-4D6B-BB12-69B6B9601C4A}" srcId="{2AB96C37-00F7-4EB6-B580-2AAB9333733D}" destId="{2FC065B5-E281-4BEE-9A40-D05D37798AA4}" srcOrd="1" destOrd="0" parTransId="{93F40BA7-2790-40D9-AB94-BDC920C4575A}" sibTransId="{FBF4FE38-0318-476D-B9CC-958F505EC829}"/>
    <dgm:cxn modelId="{9C2D4564-C8C4-4A40-88F7-C1C8449712D1}" type="presOf" srcId="{ADEE23D8-3A41-4F6D-A7BE-90287C49E23C}" destId="{ADB57270-4323-4357-A6DD-0DA7D521C891}" srcOrd="0" destOrd="0" presId="urn:microsoft.com/office/officeart/2005/8/layout/target3"/>
    <dgm:cxn modelId="{630CC248-0815-4D74-8254-154759C198F0}" type="presOf" srcId="{2FC065B5-E281-4BEE-9A40-D05D37798AA4}" destId="{427EAA7D-3F39-45BC-8B5D-D5A26AE51424}" srcOrd="0" destOrd="0" presId="urn:microsoft.com/office/officeart/2005/8/layout/target3"/>
    <dgm:cxn modelId="{7A37127A-4676-411C-A2D0-30EEE5899EA2}" srcId="{2AB96C37-00F7-4EB6-B580-2AAB9333733D}" destId="{518F9F5A-76F5-4794-AD0F-D4B6F0365A91}" srcOrd="0" destOrd="0" parTransId="{76D781AD-6A67-4E8B-8E89-D44FDEA8BC88}" sibTransId="{6BE95E25-5081-4484-9931-2D858316E12B}"/>
    <dgm:cxn modelId="{3390CB5B-B5ED-45EB-8878-85ABF20BFE28}" type="presOf" srcId="{2AB96C37-00F7-4EB6-B580-2AAB9333733D}" destId="{A4F7DCCE-2747-41EF-844E-FFA369F4F8A1}" srcOrd="0" destOrd="0" presId="urn:microsoft.com/office/officeart/2005/8/layout/target3"/>
    <dgm:cxn modelId="{4AF21276-FABF-4086-B66D-8704E8705E5E}" type="presOf" srcId="{ADEE23D8-3A41-4F6D-A7BE-90287C49E23C}" destId="{C52465E2-C955-47B9-8AB1-EBC5880779EB}" srcOrd="1" destOrd="0" presId="urn:microsoft.com/office/officeart/2005/8/layout/target3"/>
    <dgm:cxn modelId="{4009C55A-0FD0-408F-AE9A-3B340459684B}" type="presOf" srcId="{518F9F5A-76F5-4794-AD0F-D4B6F0365A91}" destId="{E4D559FA-724D-43F9-AF45-A625968B2528}" srcOrd="1" destOrd="0" presId="urn:microsoft.com/office/officeart/2005/8/layout/target3"/>
    <dgm:cxn modelId="{64E0857A-1BA2-4083-9D84-F0C09189CDE2}" type="presOf" srcId="{2FC065B5-E281-4BEE-9A40-D05D37798AA4}" destId="{52C8F381-ABE7-4E87-B162-899166F0B998}" srcOrd="1" destOrd="0" presId="urn:microsoft.com/office/officeart/2005/8/layout/target3"/>
    <dgm:cxn modelId="{6EE9C5DF-15C1-41F0-86F3-A69F531A88A0}" type="presParOf" srcId="{A4F7DCCE-2747-41EF-844E-FFA369F4F8A1}" destId="{7CE126B9-965F-445D-9ED9-5B85D9595319}" srcOrd="0" destOrd="0" presId="urn:microsoft.com/office/officeart/2005/8/layout/target3"/>
    <dgm:cxn modelId="{00ECE9B4-AAFC-4C53-9330-4338E517E545}" type="presParOf" srcId="{A4F7DCCE-2747-41EF-844E-FFA369F4F8A1}" destId="{5C730550-E5B0-4D6A-937D-2A2D22D4171B}" srcOrd="1" destOrd="0" presId="urn:microsoft.com/office/officeart/2005/8/layout/target3"/>
    <dgm:cxn modelId="{590D6ABE-F6C6-4E32-960B-29B24B3930C1}" type="presParOf" srcId="{A4F7DCCE-2747-41EF-844E-FFA369F4F8A1}" destId="{B415BAFE-E312-4015-B859-A5C746C67E8B}" srcOrd="2" destOrd="0" presId="urn:microsoft.com/office/officeart/2005/8/layout/target3"/>
    <dgm:cxn modelId="{FFBB77E5-94C9-4820-B377-5F5DA6380AFE}" type="presParOf" srcId="{A4F7DCCE-2747-41EF-844E-FFA369F4F8A1}" destId="{435FD540-F6B3-486A-A964-3241C012664C}" srcOrd="3" destOrd="0" presId="urn:microsoft.com/office/officeart/2005/8/layout/target3"/>
    <dgm:cxn modelId="{3B8D93A6-CEEE-4FF3-85D8-F80A4F0101AC}" type="presParOf" srcId="{A4F7DCCE-2747-41EF-844E-FFA369F4F8A1}" destId="{DB3EB7D1-F421-4CDC-AD67-8CABB6AAC3C4}" srcOrd="4" destOrd="0" presId="urn:microsoft.com/office/officeart/2005/8/layout/target3"/>
    <dgm:cxn modelId="{E8D49024-B3CA-4D76-87CA-1CE34760CF94}" type="presParOf" srcId="{A4F7DCCE-2747-41EF-844E-FFA369F4F8A1}" destId="{427EAA7D-3F39-45BC-8B5D-D5A26AE51424}" srcOrd="5" destOrd="0" presId="urn:microsoft.com/office/officeart/2005/8/layout/target3"/>
    <dgm:cxn modelId="{C7A10AAD-2243-4728-98E1-549BD40ADA39}" type="presParOf" srcId="{A4F7DCCE-2747-41EF-844E-FFA369F4F8A1}" destId="{6A5D0225-4DA0-4428-8A3F-7C3E123C0C3E}" srcOrd="6" destOrd="0" presId="urn:microsoft.com/office/officeart/2005/8/layout/target3"/>
    <dgm:cxn modelId="{312A32FC-53BB-4801-B19C-9ACFAE20D3F9}" type="presParOf" srcId="{A4F7DCCE-2747-41EF-844E-FFA369F4F8A1}" destId="{16B81B50-EE8B-48D1-9FE0-F41B6C7C77B8}" srcOrd="7" destOrd="0" presId="urn:microsoft.com/office/officeart/2005/8/layout/target3"/>
    <dgm:cxn modelId="{0D95F2E2-AC0E-4CDB-BD9E-31529BBD0995}" type="presParOf" srcId="{A4F7DCCE-2747-41EF-844E-FFA369F4F8A1}" destId="{ADB57270-4323-4357-A6DD-0DA7D521C891}" srcOrd="8" destOrd="0" presId="urn:microsoft.com/office/officeart/2005/8/layout/target3"/>
    <dgm:cxn modelId="{6746ECC2-AFDE-4F3E-9A70-6C22C8C79D24}" type="presParOf" srcId="{A4F7DCCE-2747-41EF-844E-FFA369F4F8A1}" destId="{E4D559FA-724D-43F9-AF45-A625968B2528}" srcOrd="9" destOrd="0" presId="urn:microsoft.com/office/officeart/2005/8/layout/target3"/>
    <dgm:cxn modelId="{7B503EB8-6AD9-4193-B17C-8FAA00A22FF1}" type="presParOf" srcId="{A4F7DCCE-2747-41EF-844E-FFA369F4F8A1}" destId="{52C8F381-ABE7-4E87-B162-899166F0B998}" srcOrd="10" destOrd="0" presId="urn:microsoft.com/office/officeart/2005/8/layout/target3"/>
    <dgm:cxn modelId="{852DCF3B-37E3-4CBE-8A1A-1A651AE0B501}" type="presParOf" srcId="{A4F7DCCE-2747-41EF-844E-FFA369F4F8A1}" destId="{C52465E2-C955-47B9-8AB1-EBC5880779EB}" srcOrd="11"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7FFEA3-26BB-46CF-8A53-836FC3A025B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D2D77966-A4FB-44A9-B4E5-DD87B3A0B2A9}">
      <dgm:prSet/>
      <dgm:spPr/>
      <dgm:t>
        <a:bodyPr/>
        <a:lstStyle/>
        <a:p>
          <a:pPr rtl="0"/>
          <a:r>
            <a:rPr lang="es-CO" dirty="0" smtClean="0"/>
            <a:t>Las dos grandes guerras mundiales provocaron giros dramáticos en la historia humana y uno de ellos está directamente relacionado con la familia. Antes de 1.950 la cantidad de divorcios en el mundo occidental era muy bajo y las dinámicas familiares se mantenían en una pirámide en cuya cima estaba el padre, pero en el curso de unas pocas décadas ocurrieron transformaciones que no se habían visto durante miles de años:</a:t>
          </a:r>
          <a:endParaRPr lang="es-CO" dirty="0"/>
        </a:p>
      </dgm:t>
    </dgm:pt>
    <dgm:pt modelId="{524A8EB0-3682-45D5-A6C8-9E17DED8F993}" type="parTrans" cxnId="{C66EE249-E92E-40ED-AD27-B34A3432519D}">
      <dgm:prSet/>
      <dgm:spPr/>
      <dgm:t>
        <a:bodyPr/>
        <a:lstStyle/>
        <a:p>
          <a:endParaRPr lang="es-CO"/>
        </a:p>
      </dgm:t>
    </dgm:pt>
    <dgm:pt modelId="{97DE9F84-50A5-4E77-ADBA-8B0CF0A77065}" type="sibTrans" cxnId="{C66EE249-E92E-40ED-AD27-B34A3432519D}">
      <dgm:prSet/>
      <dgm:spPr/>
      <dgm:t>
        <a:bodyPr/>
        <a:lstStyle/>
        <a:p>
          <a:endParaRPr lang="es-CO"/>
        </a:p>
      </dgm:t>
    </dgm:pt>
    <dgm:pt modelId="{C599082D-244C-4638-BB18-550B54957200}">
      <dgm:prSet/>
      <dgm:spPr/>
      <dgm:t>
        <a:bodyPr/>
        <a:lstStyle/>
        <a:p>
          <a:pPr rtl="0"/>
          <a:r>
            <a:rPr lang="es-CO" dirty="0" smtClean="0"/>
            <a:t>Las mujeres adquirieron decenas de derechos que antes no tenían, como el voto, la educación superior, el trabajo bien remunerado, la independencia económica, el reconocimiento de la igualdad y el derecho a no ser maltratadas físicamente. Esto último pasó de ser un derecho masculino consagrado en las leyes de muchos países, a ser un delito en casi todas las legislaciones actuales.   </a:t>
          </a:r>
          <a:endParaRPr lang="es-CO" dirty="0"/>
        </a:p>
      </dgm:t>
    </dgm:pt>
    <dgm:pt modelId="{2688A6E4-B992-4747-960C-51FBA3423C2F}" type="parTrans" cxnId="{1F9E180E-8694-422B-AB83-FF103AAD460A}">
      <dgm:prSet/>
      <dgm:spPr/>
      <dgm:t>
        <a:bodyPr/>
        <a:lstStyle/>
        <a:p>
          <a:endParaRPr lang="es-CO"/>
        </a:p>
      </dgm:t>
    </dgm:pt>
    <dgm:pt modelId="{5488644F-7C50-45F3-8C4B-EEECC648C951}" type="sibTrans" cxnId="{1F9E180E-8694-422B-AB83-FF103AAD460A}">
      <dgm:prSet/>
      <dgm:spPr/>
      <dgm:t>
        <a:bodyPr/>
        <a:lstStyle/>
        <a:p>
          <a:endParaRPr lang="es-CO"/>
        </a:p>
      </dgm:t>
    </dgm:pt>
    <dgm:pt modelId="{06965669-B83F-40CE-AF92-79FBF7CAFEE6}" type="pres">
      <dgm:prSet presAssocID="{4D7FFEA3-26BB-46CF-8A53-836FC3A025B4}" presName="Name0" presStyleCnt="0">
        <dgm:presLayoutVars>
          <dgm:chMax val="7"/>
          <dgm:dir/>
          <dgm:animLvl val="lvl"/>
          <dgm:resizeHandles val="exact"/>
        </dgm:presLayoutVars>
      </dgm:prSet>
      <dgm:spPr/>
      <dgm:t>
        <a:bodyPr/>
        <a:lstStyle/>
        <a:p>
          <a:endParaRPr lang="es-CO"/>
        </a:p>
      </dgm:t>
    </dgm:pt>
    <dgm:pt modelId="{245294FF-69DB-416B-A190-C11C3464F66A}" type="pres">
      <dgm:prSet presAssocID="{D2D77966-A4FB-44A9-B4E5-DD87B3A0B2A9}" presName="circle1" presStyleLbl="node1" presStyleIdx="0" presStyleCnt="1"/>
      <dgm:spPr>
        <a:blipFill rotWithShape="0">
          <a:blip xmlns:r="http://schemas.openxmlformats.org/officeDocument/2006/relationships" r:embed="rId1"/>
          <a:stretch>
            <a:fillRect/>
          </a:stretch>
        </a:blipFill>
      </dgm:spPr>
    </dgm:pt>
    <dgm:pt modelId="{71CC6C07-C3B5-4722-9773-0FC39372243A}" type="pres">
      <dgm:prSet presAssocID="{D2D77966-A4FB-44A9-B4E5-DD87B3A0B2A9}" presName="space" presStyleCnt="0"/>
      <dgm:spPr/>
    </dgm:pt>
    <dgm:pt modelId="{79D26DCE-6F13-420D-B5BF-34F4E8B5A1F3}" type="pres">
      <dgm:prSet presAssocID="{D2D77966-A4FB-44A9-B4E5-DD87B3A0B2A9}" presName="rect1" presStyleLbl="alignAcc1" presStyleIdx="0" presStyleCnt="1"/>
      <dgm:spPr/>
      <dgm:t>
        <a:bodyPr/>
        <a:lstStyle/>
        <a:p>
          <a:endParaRPr lang="es-CO"/>
        </a:p>
      </dgm:t>
    </dgm:pt>
    <dgm:pt modelId="{BA86AF06-1546-459F-92CA-F43154063C89}" type="pres">
      <dgm:prSet presAssocID="{D2D77966-A4FB-44A9-B4E5-DD87B3A0B2A9}" presName="rect1ParTx" presStyleLbl="alignAcc1" presStyleIdx="0" presStyleCnt="1">
        <dgm:presLayoutVars>
          <dgm:chMax val="1"/>
          <dgm:bulletEnabled val="1"/>
        </dgm:presLayoutVars>
      </dgm:prSet>
      <dgm:spPr/>
      <dgm:t>
        <a:bodyPr/>
        <a:lstStyle/>
        <a:p>
          <a:endParaRPr lang="es-CO"/>
        </a:p>
      </dgm:t>
    </dgm:pt>
    <dgm:pt modelId="{B15D59FC-C667-4E85-95E0-312C4F33A540}" type="pres">
      <dgm:prSet presAssocID="{D2D77966-A4FB-44A9-B4E5-DD87B3A0B2A9}" presName="rect1ChTx" presStyleLbl="alignAcc1" presStyleIdx="0" presStyleCnt="1">
        <dgm:presLayoutVars>
          <dgm:bulletEnabled val="1"/>
        </dgm:presLayoutVars>
      </dgm:prSet>
      <dgm:spPr/>
      <dgm:t>
        <a:bodyPr/>
        <a:lstStyle/>
        <a:p>
          <a:endParaRPr lang="es-CO"/>
        </a:p>
      </dgm:t>
    </dgm:pt>
  </dgm:ptLst>
  <dgm:cxnLst>
    <dgm:cxn modelId="{8E1FB96A-903C-4827-A0A9-E8F613DCDF39}" type="presOf" srcId="{D2D77966-A4FB-44A9-B4E5-DD87B3A0B2A9}" destId="{79D26DCE-6F13-420D-B5BF-34F4E8B5A1F3}" srcOrd="0" destOrd="0" presId="urn:microsoft.com/office/officeart/2005/8/layout/target3"/>
    <dgm:cxn modelId="{C66EE249-E92E-40ED-AD27-B34A3432519D}" srcId="{4D7FFEA3-26BB-46CF-8A53-836FC3A025B4}" destId="{D2D77966-A4FB-44A9-B4E5-DD87B3A0B2A9}" srcOrd="0" destOrd="0" parTransId="{524A8EB0-3682-45D5-A6C8-9E17DED8F993}" sibTransId="{97DE9F84-50A5-4E77-ADBA-8B0CF0A77065}"/>
    <dgm:cxn modelId="{1F9E180E-8694-422B-AB83-FF103AAD460A}" srcId="{D2D77966-A4FB-44A9-B4E5-DD87B3A0B2A9}" destId="{C599082D-244C-4638-BB18-550B54957200}" srcOrd="0" destOrd="0" parTransId="{2688A6E4-B992-4747-960C-51FBA3423C2F}" sibTransId="{5488644F-7C50-45F3-8C4B-EEECC648C951}"/>
    <dgm:cxn modelId="{31BDEAA6-524E-40EB-91CB-E693B57F26D8}" type="presOf" srcId="{C599082D-244C-4638-BB18-550B54957200}" destId="{B15D59FC-C667-4E85-95E0-312C4F33A540}" srcOrd="0" destOrd="0" presId="urn:microsoft.com/office/officeart/2005/8/layout/target3"/>
    <dgm:cxn modelId="{532FCAC3-A63A-4C40-B71E-3BC44E2C6603}" type="presOf" srcId="{4D7FFEA3-26BB-46CF-8A53-836FC3A025B4}" destId="{06965669-B83F-40CE-AF92-79FBF7CAFEE6}" srcOrd="0" destOrd="0" presId="urn:microsoft.com/office/officeart/2005/8/layout/target3"/>
    <dgm:cxn modelId="{F974BEA5-9427-4347-82F2-FFA56457B132}" type="presOf" srcId="{D2D77966-A4FB-44A9-B4E5-DD87B3A0B2A9}" destId="{BA86AF06-1546-459F-92CA-F43154063C89}" srcOrd="1" destOrd="0" presId="urn:microsoft.com/office/officeart/2005/8/layout/target3"/>
    <dgm:cxn modelId="{718F1443-AFCA-4323-B1B1-F75460CCB5A2}" type="presParOf" srcId="{06965669-B83F-40CE-AF92-79FBF7CAFEE6}" destId="{245294FF-69DB-416B-A190-C11C3464F66A}" srcOrd="0" destOrd="0" presId="urn:microsoft.com/office/officeart/2005/8/layout/target3"/>
    <dgm:cxn modelId="{CEBAE92F-60AA-4793-9B7B-35A63F60FB68}" type="presParOf" srcId="{06965669-B83F-40CE-AF92-79FBF7CAFEE6}" destId="{71CC6C07-C3B5-4722-9773-0FC39372243A}" srcOrd="1" destOrd="0" presId="urn:microsoft.com/office/officeart/2005/8/layout/target3"/>
    <dgm:cxn modelId="{59DA94E3-6D72-488C-A2D3-B93A4BB9198B}" type="presParOf" srcId="{06965669-B83F-40CE-AF92-79FBF7CAFEE6}" destId="{79D26DCE-6F13-420D-B5BF-34F4E8B5A1F3}" srcOrd="2" destOrd="0" presId="urn:microsoft.com/office/officeart/2005/8/layout/target3"/>
    <dgm:cxn modelId="{434EB75A-D077-457C-A42A-F05225B69D2F}" type="presParOf" srcId="{06965669-B83F-40CE-AF92-79FBF7CAFEE6}" destId="{BA86AF06-1546-459F-92CA-F43154063C89}" srcOrd="3" destOrd="0" presId="urn:microsoft.com/office/officeart/2005/8/layout/target3"/>
    <dgm:cxn modelId="{A125091C-FCA9-4F41-934F-9A22F586A203}" type="presParOf" srcId="{06965669-B83F-40CE-AF92-79FBF7CAFEE6}" destId="{B15D59FC-C667-4E85-95E0-312C4F33A540}" srcOrd="4" destOrd="0" presId="urn:microsoft.com/office/officeart/2005/8/layout/target3"/>
  </dgm:cxnLst>
  <dgm:bg>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C99DD2A-C055-4E00-85A6-50DEDA9C39B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C06737D-61AA-494A-B88E-DEF31D5A6D36}">
      <dgm:prSet/>
      <dgm:spPr/>
      <dgm:t>
        <a:bodyPr/>
        <a:lstStyle/>
        <a:p>
          <a:pPr rtl="0"/>
          <a:r>
            <a:rPr lang="es-CO" dirty="0" smtClean="0"/>
            <a:t>Porque ocurrieron en pleno desarrollo industrial y mientras que los hombres se hacían matar en los campos de batalla, las mujeres asumieron las funciones de producción que nunca antes habían tenido y demostraron que podían hacerlo tan bien y a veces mejor que los hombres. Pero esto no significa, sin duda, un gran avance en la cultura occidental.</a:t>
          </a:r>
          <a:endParaRPr lang="es-CO" dirty="0"/>
        </a:p>
      </dgm:t>
    </dgm:pt>
    <dgm:pt modelId="{51AB63A8-67B4-4D3E-ACBF-AA20F853DD1A}" type="parTrans" cxnId="{F3500E80-9CBB-427F-8D7D-9D2959F4FD3B}">
      <dgm:prSet/>
      <dgm:spPr/>
      <dgm:t>
        <a:bodyPr/>
        <a:lstStyle/>
        <a:p>
          <a:endParaRPr lang="es-CO"/>
        </a:p>
      </dgm:t>
    </dgm:pt>
    <dgm:pt modelId="{8727F8DD-2C7A-4FE5-8136-ED116BBEC9BB}" type="sibTrans" cxnId="{F3500E80-9CBB-427F-8D7D-9D2959F4FD3B}">
      <dgm:prSet/>
      <dgm:spPr/>
      <dgm:t>
        <a:bodyPr/>
        <a:lstStyle/>
        <a:p>
          <a:endParaRPr lang="es-CO"/>
        </a:p>
      </dgm:t>
    </dgm:pt>
    <dgm:pt modelId="{EEE97D39-D315-48F6-A6EB-9935138E799D}">
      <dgm:prSet/>
      <dgm:spPr/>
      <dgm:t>
        <a:bodyPr/>
        <a:lstStyle/>
        <a:p>
          <a:pPr rtl="0"/>
          <a:r>
            <a:rPr lang="es-CO" dirty="0" smtClean="0"/>
            <a:t>En tiempos increíblemente breves, desde el punto de vista histórico –alrededor de 30 o 40 años -, los roles se modificaron hasta volverse irreconocibles: la autoridad paterna virtualmente desapareció, pero no fue asumida por la madre; se popularizaron ideas como las de los padres amigos de los hijos y que a los hijos no había que ponerles límites ni normas para no impedir su libre desarrollo y generarles «traumas». Estas ideas, por absurdas que sean, han provocado efectos deplorables.</a:t>
          </a:r>
          <a:endParaRPr lang="es-CO" dirty="0"/>
        </a:p>
      </dgm:t>
    </dgm:pt>
    <dgm:pt modelId="{BFFF7ED7-EF65-44F2-86FF-56C816C5C11A}" type="parTrans" cxnId="{6F9A11F1-3F71-4D28-A814-99C4317CC740}">
      <dgm:prSet/>
      <dgm:spPr/>
      <dgm:t>
        <a:bodyPr/>
        <a:lstStyle/>
        <a:p>
          <a:endParaRPr lang="es-CO"/>
        </a:p>
      </dgm:t>
    </dgm:pt>
    <dgm:pt modelId="{04484F7E-80FD-4834-BA2C-4F381D814BC5}" type="sibTrans" cxnId="{6F9A11F1-3F71-4D28-A814-99C4317CC740}">
      <dgm:prSet/>
      <dgm:spPr/>
      <dgm:t>
        <a:bodyPr/>
        <a:lstStyle/>
        <a:p>
          <a:endParaRPr lang="es-CO"/>
        </a:p>
      </dgm:t>
    </dgm:pt>
    <dgm:pt modelId="{C41CCA75-AF90-4E32-8428-06A308A708E1}" type="pres">
      <dgm:prSet presAssocID="{9C99DD2A-C055-4E00-85A6-50DEDA9C39BE}" presName="Name0" presStyleCnt="0">
        <dgm:presLayoutVars>
          <dgm:chMax val="7"/>
          <dgm:dir/>
          <dgm:animLvl val="lvl"/>
          <dgm:resizeHandles val="exact"/>
        </dgm:presLayoutVars>
      </dgm:prSet>
      <dgm:spPr/>
      <dgm:t>
        <a:bodyPr/>
        <a:lstStyle/>
        <a:p>
          <a:endParaRPr lang="es-CO"/>
        </a:p>
      </dgm:t>
    </dgm:pt>
    <dgm:pt modelId="{44FEDB71-2D5B-4EBF-A478-328DAA4044B6}" type="pres">
      <dgm:prSet presAssocID="{3C06737D-61AA-494A-B88E-DEF31D5A6D36}" presName="circle1" presStyleLbl="node1" presStyleIdx="0" presStyleCnt="1"/>
      <dgm:spPr>
        <a:blipFill rotWithShape="0">
          <a:blip xmlns:r="http://schemas.openxmlformats.org/officeDocument/2006/relationships" r:embed="rId1"/>
          <a:stretch>
            <a:fillRect/>
          </a:stretch>
        </a:blipFill>
      </dgm:spPr>
    </dgm:pt>
    <dgm:pt modelId="{34C251C1-3B81-49E1-8687-2C1D7BA42EE2}" type="pres">
      <dgm:prSet presAssocID="{3C06737D-61AA-494A-B88E-DEF31D5A6D36}" presName="space" presStyleCnt="0"/>
      <dgm:spPr/>
    </dgm:pt>
    <dgm:pt modelId="{A25D363D-0F3B-46EB-A191-7B8B5BF802A4}" type="pres">
      <dgm:prSet presAssocID="{3C06737D-61AA-494A-B88E-DEF31D5A6D36}" presName="rect1" presStyleLbl="alignAcc1" presStyleIdx="0" presStyleCnt="1"/>
      <dgm:spPr/>
      <dgm:t>
        <a:bodyPr/>
        <a:lstStyle/>
        <a:p>
          <a:endParaRPr lang="es-CO"/>
        </a:p>
      </dgm:t>
    </dgm:pt>
    <dgm:pt modelId="{3AD1DC3F-C572-4D1C-ADEF-EACF6874896B}" type="pres">
      <dgm:prSet presAssocID="{3C06737D-61AA-494A-B88E-DEF31D5A6D36}" presName="rect1ParTx" presStyleLbl="alignAcc1" presStyleIdx="0" presStyleCnt="1">
        <dgm:presLayoutVars>
          <dgm:chMax val="1"/>
          <dgm:bulletEnabled val="1"/>
        </dgm:presLayoutVars>
      </dgm:prSet>
      <dgm:spPr/>
      <dgm:t>
        <a:bodyPr/>
        <a:lstStyle/>
        <a:p>
          <a:endParaRPr lang="es-CO"/>
        </a:p>
      </dgm:t>
    </dgm:pt>
    <dgm:pt modelId="{FFC7AE97-1FEF-4505-BABB-1EBC4467DBC3}" type="pres">
      <dgm:prSet presAssocID="{3C06737D-61AA-494A-B88E-DEF31D5A6D36}" presName="rect1ChTx" presStyleLbl="alignAcc1" presStyleIdx="0" presStyleCnt="1">
        <dgm:presLayoutVars>
          <dgm:bulletEnabled val="1"/>
        </dgm:presLayoutVars>
      </dgm:prSet>
      <dgm:spPr/>
      <dgm:t>
        <a:bodyPr/>
        <a:lstStyle/>
        <a:p>
          <a:endParaRPr lang="es-CO"/>
        </a:p>
      </dgm:t>
    </dgm:pt>
  </dgm:ptLst>
  <dgm:cxnLst>
    <dgm:cxn modelId="{6F9A11F1-3F71-4D28-A814-99C4317CC740}" srcId="{3C06737D-61AA-494A-B88E-DEF31D5A6D36}" destId="{EEE97D39-D315-48F6-A6EB-9935138E799D}" srcOrd="0" destOrd="0" parTransId="{BFFF7ED7-EF65-44F2-86FF-56C816C5C11A}" sibTransId="{04484F7E-80FD-4834-BA2C-4F381D814BC5}"/>
    <dgm:cxn modelId="{3DEEACC0-11C7-41E1-B634-6EAD3505BAFD}" type="presOf" srcId="{EEE97D39-D315-48F6-A6EB-9935138E799D}" destId="{FFC7AE97-1FEF-4505-BABB-1EBC4467DBC3}" srcOrd="0" destOrd="0" presId="urn:microsoft.com/office/officeart/2005/8/layout/target3"/>
    <dgm:cxn modelId="{730BDFDD-D386-41F8-97E4-3034E9C3EB6A}" type="presOf" srcId="{3C06737D-61AA-494A-B88E-DEF31D5A6D36}" destId="{3AD1DC3F-C572-4D1C-ADEF-EACF6874896B}" srcOrd="1" destOrd="0" presId="urn:microsoft.com/office/officeart/2005/8/layout/target3"/>
    <dgm:cxn modelId="{F27DF76B-2175-4647-A10B-C7F69E33CA9E}" type="presOf" srcId="{3C06737D-61AA-494A-B88E-DEF31D5A6D36}" destId="{A25D363D-0F3B-46EB-A191-7B8B5BF802A4}" srcOrd="0" destOrd="0" presId="urn:microsoft.com/office/officeart/2005/8/layout/target3"/>
    <dgm:cxn modelId="{F3500E80-9CBB-427F-8D7D-9D2959F4FD3B}" srcId="{9C99DD2A-C055-4E00-85A6-50DEDA9C39BE}" destId="{3C06737D-61AA-494A-B88E-DEF31D5A6D36}" srcOrd="0" destOrd="0" parTransId="{51AB63A8-67B4-4D3E-ACBF-AA20F853DD1A}" sibTransId="{8727F8DD-2C7A-4FE5-8136-ED116BBEC9BB}"/>
    <dgm:cxn modelId="{5ACECC27-EC19-4837-B91E-5431CBD49FC7}" type="presOf" srcId="{9C99DD2A-C055-4E00-85A6-50DEDA9C39BE}" destId="{C41CCA75-AF90-4E32-8428-06A308A708E1}" srcOrd="0" destOrd="0" presId="urn:microsoft.com/office/officeart/2005/8/layout/target3"/>
    <dgm:cxn modelId="{C831A918-3B94-4220-BBFE-345096DE107F}" type="presParOf" srcId="{C41CCA75-AF90-4E32-8428-06A308A708E1}" destId="{44FEDB71-2D5B-4EBF-A478-328DAA4044B6}" srcOrd="0" destOrd="0" presId="urn:microsoft.com/office/officeart/2005/8/layout/target3"/>
    <dgm:cxn modelId="{AE8E3DA7-ADBC-479D-84A2-5417340BD3C3}" type="presParOf" srcId="{C41CCA75-AF90-4E32-8428-06A308A708E1}" destId="{34C251C1-3B81-49E1-8687-2C1D7BA42EE2}" srcOrd="1" destOrd="0" presId="urn:microsoft.com/office/officeart/2005/8/layout/target3"/>
    <dgm:cxn modelId="{76C91DAE-214E-4C3D-A07B-2CD9FB57F1C3}" type="presParOf" srcId="{C41CCA75-AF90-4E32-8428-06A308A708E1}" destId="{A25D363D-0F3B-46EB-A191-7B8B5BF802A4}" srcOrd="2" destOrd="0" presId="urn:microsoft.com/office/officeart/2005/8/layout/target3"/>
    <dgm:cxn modelId="{0C835954-049C-4E1A-BAFC-B92D1A4DA0DA}" type="presParOf" srcId="{C41CCA75-AF90-4E32-8428-06A308A708E1}" destId="{3AD1DC3F-C572-4D1C-ADEF-EACF6874896B}" srcOrd="3" destOrd="0" presId="urn:microsoft.com/office/officeart/2005/8/layout/target3"/>
    <dgm:cxn modelId="{E8BDD53E-12C9-4875-A070-34C99210D118}" type="presParOf" srcId="{C41CCA75-AF90-4E32-8428-06A308A708E1}" destId="{FFC7AE97-1FEF-4505-BABB-1EBC4467DBC3}"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29CA2B-8F0D-4501-8414-2E042DCECD1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4C56F173-DC12-49C8-BD49-F02F7C962332}">
      <dgm:prSet/>
      <dgm:spPr/>
      <dgm:t>
        <a:bodyPr/>
        <a:lstStyle/>
        <a:p>
          <a:pPr rtl="0"/>
          <a:r>
            <a:rPr lang="es-CO" dirty="0" smtClean="0"/>
            <a:t>Los niños se convirtieron en tiranos, tan autoritarios y arbitrarios como lo fueron sus padres de generaciones anteriores.</a:t>
          </a:r>
          <a:endParaRPr lang="es-CO" dirty="0"/>
        </a:p>
      </dgm:t>
    </dgm:pt>
    <dgm:pt modelId="{7DCFF63B-3634-417D-90EF-71B685D037EC}" type="parTrans" cxnId="{51E85003-B7A4-4822-AC45-6BB29ABAA8B6}">
      <dgm:prSet/>
      <dgm:spPr/>
      <dgm:t>
        <a:bodyPr/>
        <a:lstStyle/>
        <a:p>
          <a:endParaRPr lang="es-CO"/>
        </a:p>
      </dgm:t>
    </dgm:pt>
    <dgm:pt modelId="{CD45FEFB-45B7-43D6-BF5D-4910315BA342}" type="sibTrans" cxnId="{51E85003-B7A4-4822-AC45-6BB29ABAA8B6}">
      <dgm:prSet/>
      <dgm:spPr/>
      <dgm:t>
        <a:bodyPr/>
        <a:lstStyle/>
        <a:p>
          <a:endParaRPr lang="es-CO"/>
        </a:p>
      </dgm:t>
    </dgm:pt>
    <dgm:pt modelId="{1A786FBF-EAE0-4E62-829A-3F41029A6183}">
      <dgm:prSet/>
      <dgm:spPr/>
      <dgm:t>
        <a:bodyPr/>
        <a:lstStyle/>
        <a:p>
          <a:pPr rtl="0"/>
          <a:r>
            <a:rPr lang="es-CO" dirty="0" smtClean="0"/>
            <a:t>1. Ahora son ellos los que marcan las pautas de comportamiento.</a:t>
          </a:r>
          <a:endParaRPr lang="es-CO" dirty="0"/>
        </a:p>
      </dgm:t>
    </dgm:pt>
    <dgm:pt modelId="{B689E09A-EC44-4108-9714-66E779D5D204}" type="parTrans" cxnId="{72A196E5-4E1E-48AA-A77B-281008CA9E25}">
      <dgm:prSet/>
      <dgm:spPr/>
      <dgm:t>
        <a:bodyPr/>
        <a:lstStyle/>
        <a:p>
          <a:endParaRPr lang="es-CO"/>
        </a:p>
      </dgm:t>
    </dgm:pt>
    <dgm:pt modelId="{6417ECBD-75EC-4A1F-AF3D-D23A62AF9C86}" type="sibTrans" cxnId="{72A196E5-4E1E-48AA-A77B-281008CA9E25}">
      <dgm:prSet/>
      <dgm:spPr/>
      <dgm:t>
        <a:bodyPr/>
        <a:lstStyle/>
        <a:p>
          <a:endParaRPr lang="es-CO"/>
        </a:p>
      </dgm:t>
    </dgm:pt>
    <dgm:pt modelId="{C12BB9B6-00AA-4767-A5F6-069AE83833FB}">
      <dgm:prSet/>
      <dgm:spPr/>
      <dgm:t>
        <a:bodyPr/>
        <a:lstStyle/>
        <a:p>
          <a:pPr rtl="0"/>
          <a:r>
            <a:rPr lang="es-CO" dirty="0" smtClean="0"/>
            <a:t>2. Hay una profunda ambigüedad en la transmisión de ideas sobre lo bueno y lo malo, lo correcto y lo incorrecto, lo aceptable y lo inaceptable.</a:t>
          </a:r>
          <a:endParaRPr lang="es-CO" dirty="0"/>
        </a:p>
      </dgm:t>
    </dgm:pt>
    <dgm:pt modelId="{AD0C5669-E76C-49D7-87EE-5AB7CE5BE863}" type="parTrans" cxnId="{9A6EC4BE-4797-43AC-AD7A-57D717386999}">
      <dgm:prSet/>
      <dgm:spPr/>
      <dgm:t>
        <a:bodyPr/>
        <a:lstStyle/>
        <a:p>
          <a:endParaRPr lang="es-CO"/>
        </a:p>
      </dgm:t>
    </dgm:pt>
    <dgm:pt modelId="{500CE24D-A644-486C-8131-CFE8945D350A}" type="sibTrans" cxnId="{9A6EC4BE-4797-43AC-AD7A-57D717386999}">
      <dgm:prSet/>
      <dgm:spPr/>
      <dgm:t>
        <a:bodyPr/>
        <a:lstStyle/>
        <a:p>
          <a:endParaRPr lang="es-CO"/>
        </a:p>
      </dgm:t>
    </dgm:pt>
    <dgm:pt modelId="{48BF35F7-F5BD-40C0-B968-A5881E508569}">
      <dgm:prSet/>
      <dgm:spPr/>
      <dgm:t>
        <a:bodyPr/>
        <a:lstStyle/>
        <a:p>
          <a:pPr rtl="0"/>
          <a:r>
            <a:rPr lang="es-CO" dirty="0" smtClean="0"/>
            <a:t>3. Los hijos tienden a crecer solos, al cuidado de empleados y en el mejor de los casos de sus abuelos.</a:t>
          </a:r>
          <a:endParaRPr lang="es-CO" dirty="0"/>
        </a:p>
      </dgm:t>
    </dgm:pt>
    <dgm:pt modelId="{9B520F04-2A7B-465D-8F96-9075C2FCB04F}" type="parTrans" cxnId="{16AEFBBD-BB80-4A7F-AAD4-C32240B0E918}">
      <dgm:prSet/>
      <dgm:spPr/>
      <dgm:t>
        <a:bodyPr/>
        <a:lstStyle/>
        <a:p>
          <a:endParaRPr lang="es-CO"/>
        </a:p>
      </dgm:t>
    </dgm:pt>
    <dgm:pt modelId="{B11B9301-924F-452B-94C7-D9A0B295DD01}" type="sibTrans" cxnId="{16AEFBBD-BB80-4A7F-AAD4-C32240B0E918}">
      <dgm:prSet/>
      <dgm:spPr/>
      <dgm:t>
        <a:bodyPr/>
        <a:lstStyle/>
        <a:p>
          <a:endParaRPr lang="es-CO"/>
        </a:p>
      </dgm:t>
    </dgm:pt>
    <dgm:pt modelId="{3AA9D2F6-4284-454D-BBC1-FF594A8801BD}" type="pres">
      <dgm:prSet presAssocID="{8A29CA2B-8F0D-4501-8414-2E042DCECD1C}" presName="linear" presStyleCnt="0">
        <dgm:presLayoutVars>
          <dgm:animLvl val="lvl"/>
          <dgm:resizeHandles val="exact"/>
        </dgm:presLayoutVars>
      </dgm:prSet>
      <dgm:spPr/>
      <dgm:t>
        <a:bodyPr/>
        <a:lstStyle/>
        <a:p>
          <a:endParaRPr lang="es-CO"/>
        </a:p>
      </dgm:t>
    </dgm:pt>
    <dgm:pt modelId="{20E8DEEA-2E55-4ECE-9B88-2CEBAB0F3167}" type="pres">
      <dgm:prSet presAssocID="{4C56F173-DC12-49C8-BD49-F02F7C962332}" presName="parentText" presStyleLbl="node1" presStyleIdx="0" presStyleCnt="4">
        <dgm:presLayoutVars>
          <dgm:chMax val="0"/>
          <dgm:bulletEnabled val="1"/>
        </dgm:presLayoutVars>
      </dgm:prSet>
      <dgm:spPr/>
      <dgm:t>
        <a:bodyPr/>
        <a:lstStyle/>
        <a:p>
          <a:endParaRPr lang="es-CO"/>
        </a:p>
      </dgm:t>
    </dgm:pt>
    <dgm:pt modelId="{40326C3A-EB91-4740-8C87-8A4BA4A5EAC6}" type="pres">
      <dgm:prSet presAssocID="{CD45FEFB-45B7-43D6-BF5D-4910315BA342}" presName="spacer" presStyleCnt="0"/>
      <dgm:spPr/>
    </dgm:pt>
    <dgm:pt modelId="{E56619B1-CE7B-4663-BD0A-2E7F2B8FCAC6}" type="pres">
      <dgm:prSet presAssocID="{1A786FBF-EAE0-4E62-829A-3F41029A6183}" presName="parentText" presStyleLbl="node1" presStyleIdx="1" presStyleCnt="4">
        <dgm:presLayoutVars>
          <dgm:chMax val="0"/>
          <dgm:bulletEnabled val="1"/>
        </dgm:presLayoutVars>
      </dgm:prSet>
      <dgm:spPr/>
      <dgm:t>
        <a:bodyPr/>
        <a:lstStyle/>
        <a:p>
          <a:endParaRPr lang="es-CO"/>
        </a:p>
      </dgm:t>
    </dgm:pt>
    <dgm:pt modelId="{6767CC00-CBCB-42F2-8799-E2F9D7459E32}" type="pres">
      <dgm:prSet presAssocID="{6417ECBD-75EC-4A1F-AF3D-D23A62AF9C86}" presName="spacer" presStyleCnt="0"/>
      <dgm:spPr/>
    </dgm:pt>
    <dgm:pt modelId="{CDBBC60B-154C-4AEF-BC4A-DFD06071894C}" type="pres">
      <dgm:prSet presAssocID="{C12BB9B6-00AA-4767-A5F6-069AE83833FB}" presName="parentText" presStyleLbl="node1" presStyleIdx="2" presStyleCnt="4">
        <dgm:presLayoutVars>
          <dgm:chMax val="0"/>
          <dgm:bulletEnabled val="1"/>
        </dgm:presLayoutVars>
      </dgm:prSet>
      <dgm:spPr/>
      <dgm:t>
        <a:bodyPr/>
        <a:lstStyle/>
        <a:p>
          <a:endParaRPr lang="es-CO"/>
        </a:p>
      </dgm:t>
    </dgm:pt>
    <dgm:pt modelId="{74A927C1-6D92-4E57-B9AF-054AFDB6FC4E}" type="pres">
      <dgm:prSet presAssocID="{500CE24D-A644-486C-8131-CFE8945D350A}" presName="spacer" presStyleCnt="0"/>
      <dgm:spPr/>
    </dgm:pt>
    <dgm:pt modelId="{E2B14204-7C6F-4435-BCB9-B2A6ADB819ED}" type="pres">
      <dgm:prSet presAssocID="{48BF35F7-F5BD-40C0-B968-A5881E508569}" presName="parentText" presStyleLbl="node1" presStyleIdx="3" presStyleCnt="4">
        <dgm:presLayoutVars>
          <dgm:chMax val="0"/>
          <dgm:bulletEnabled val="1"/>
        </dgm:presLayoutVars>
      </dgm:prSet>
      <dgm:spPr/>
      <dgm:t>
        <a:bodyPr/>
        <a:lstStyle/>
        <a:p>
          <a:endParaRPr lang="es-CO"/>
        </a:p>
      </dgm:t>
    </dgm:pt>
  </dgm:ptLst>
  <dgm:cxnLst>
    <dgm:cxn modelId="{51E85003-B7A4-4822-AC45-6BB29ABAA8B6}" srcId="{8A29CA2B-8F0D-4501-8414-2E042DCECD1C}" destId="{4C56F173-DC12-49C8-BD49-F02F7C962332}" srcOrd="0" destOrd="0" parTransId="{7DCFF63B-3634-417D-90EF-71B685D037EC}" sibTransId="{CD45FEFB-45B7-43D6-BF5D-4910315BA342}"/>
    <dgm:cxn modelId="{6B043C25-A04D-4DE8-BBE1-541BA5D2CACF}" type="presOf" srcId="{48BF35F7-F5BD-40C0-B968-A5881E508569}" destId="{E2B14204-7C6F-4435-BCB9-B2A6ADB819ED}" srcOrd="0" destOrd="0" presId="urn:microsoft.com/office/officeart/2005/8/layout/vList2"/>
    <dgm:cxn modelId="{9AA06D39-6862-4B74-9BDF-AFE815C62B78}" type="presOf" srcId="{1A786FBF-EAE0-4E62-829A-3F41029A6183}" destId="{E56619B1-CE7B-4663-BD0A-2E7F2B8FCAC6}" srcOrd="0" destOrd="0" presId="urn:microsoft.com/office/officeart/2005/8/layout/vList2"/>
    <dgm:cxn modelId="{16AEFBBD-BB80-4A7F-AAD4-C32240B0E918}" srcId="{8A29CA2B-8F0D-4501-8414-2E042DCECD1C}" destId="{48BF35F7-F5BD-40C0-B968-A5881E508569}" srcOrd="3" destOrd="0" parTransId="{9B520F04-2A7B-465D-8F96-9075C2FCB04F}" sibTransId="{B11B9301-924F-452B-94C7-D9A0B295DD01}"/>
    <dgm:cxn modelId="{72A196E5-4E1E-48AA-A77B-281008CA9E25}" srcId="{8A29CA2B-8F0D-4501-8414-2E042DCECD1C}" destId="{1A786FBF-EAE0-4E62-829A-3F41029A6183}" srcOrd="1" destOrd="0" parTransId="{B689E09A-EC44-4108-9714-66E779D5D204}" sibTransId="{6417ECBD-75EC-4A1F-AF3D-D23A62AF9C86}"/>
    <dgm:cxn modelId="{7F7B3490-59C8-4F3F-B359-A000C55C19F0}" type="presOf" srcId="{C12BB9B6-00AA-4767-A5F6-069AE83833FB}" destId="{CDBBC60B-154C-4AEF-BC4A-DFD06071894C}" srcOrd="0" destOrd="0" presId="urn:microsoft.com/office/officeart/2005/8/layout/vList2"/>
    <dgm:cxn modelId="{C81C1046-756D-43E5-B8E3-86A228D22FB7}" type="presOf" srcId="{8A29CA2B-8F0D-4501-8414-2E042DCECD1C}" destId="{3AA9D2F6-4284-454D-BBC1-FF594A8801BD}" srcOrd="0" destOrd="0" presId="urn:microsoft.com/office/officeart/2005/8/layout/vList2"/>
    <dgm:cxn modelId="{9A6EC4BE-4797-43AC-AD7A-57D717386999}" srcId="{8A29CA2B-8F0D-4501-8414-2E042DCECD1C}" destId="{C12BB9B6-00AA-4767-A5F6-069AE83833FB}" srcOrd="2" destOrd="0" parTransId="{AD0C5669-E76C-49D7-87EE-5AB7CE5BE863}" sibTransId="{500CE24D-A644-486C-8131-CFE8945D350A}"/>
    <dgm:cxn modelId="{6EE3BA0C-4D55-4295-B1D5-4360A4748569}" type="presOf" srcId="{4C56F173-DC12-49C8-BD49-F02F7C962332}" destId="{20E8DEEA-2E55-4ECE-9B88-2CEBAB0F3167}" srcOrd="0" destOrd="0" presId="urn:microsoft.com/office/officeart/2005/8/layout/vList2"/>
    <dgm:cxn modelId="{941562F4-74F8-449E-A8F7-CD3069BF71CF}" type="presParOf" srcId="{3AA9D2F6-4284-454D-BBC1-FF594A8801BD}" destId="{20E8DEEA-2E55-4ECE-9B88-2CEBAB0F3167}" srcOrd="0" destOrd="0" presId="urn:microsoft.com/office/officeart/2005/8/layout/vList2"/>
    <dgm:cxn modelId="{902F9651-D733-4904-A32B-9BF04E464316}" type="presParOf" srcId="{3AA9D2F6-4284-454D-BBC1-FF594A8801BD}" destId="{40326C3A-EB91-4740-8C87-8A4BA4A5EAC6}" srcOrd="1" destOrd="0" presId="urn:microsoft.com/office/officeart/2005/8/layout/vList2"/>
    <dgm:cxn modelId="{3AC35A6E-50E2-40F3-8E9A-2A7C3FA3BE04}" type="presParOf" srcId="{3AA9D2F6-4284-454D-BBC1-FF594A8801BD}" destId="{E56619B1-CE7B-4663-BD0A-2E7F2B8FCAC6}" srcOrd="2" destOrd="0" presId="urn:microsoft.com/office/officeart/2005/8/layout/vList2"/>
    <dgm:cxn modelId="{4EE87B6E-7D90-4737-BBF4-011FCABE1CD6}" type="presParOf" srcId="{3AA9D2F6-4284-454D-BBC1-FF594A8801BD}" destId="{6767CC00-CBCB-42F2-8799-E2F9D7459E32}" srcOrd="3" destOrd="0" presId="urn:microsoft.com/office/officeart/2005/8/layout/vList2"/>
    <dgm:cxn modelId="{8FA870B1-2D23-4682-92A3-2FCDB3A8B48F}" type="presParOf" srcId="{3AA9D2F6-4284-454D-BBC1-FF594A8801BD}" destId="{CDBBC60B-154C-4AEF-BC4A-DFD06071894C}" srcOrd="4" destOrd="0" presId="urn:microsoft.com/office/officeart/2005/8/layout/vList2"/>
    <dgm:cxn modelId="{29EFC4CD-383A-4DCD-8668-DF324115A9F8}" type="presParOf" srcId="{3AA9D2F6-4284-454D-BBC1-FF594A8801BD}" destId="{74A927C1-6D92-4E57-B9AF-054AFDB6FC4E}" srcOrd="5" destOrd="0" presId="urn:microsoft.com/office/officeart/2005/8/layout/vList2"/>
    <dgm:cxn modelId="{4DA8263D-40CF-42E8-B32D-CE1ADCB219DE}" type="presParOf" srcId="{3AA9D2F6-4284-454D-BBC1-FF594A8801BD}" destId="{E2B14204-7C6F-4435-BCB9-B2A6ADB819ED}" srcOrd="6"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27DB613-A36D-4247-8155-DC9F07E4193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CA7B85E3-655A-40FB-8810-B661BF7FBBA2}">
      <dgm:prSet/>
      <dgm:spPr/>
      <dgm:t>
        <a:bodyPr/>
        <a:lstStyle/>
        <a:p>
          <a:pPr rtl="0"/>
          <a:r>
            <a:rPr lang="es-CO" dirty="0" smtClean="0"/>
            <a:t>4. La comunicación no mejoró. Sigue siendo unidireccional, pero con un cambio racionadle sentido: los padres ya no dan ordenes (que no serían obedecidas de todas formas, debido a su inconsistencia), sino ruegos y suplicas, que tampoco son escuchadas. </a:t>
          </a:r>
          <a:endParaRPr lang="es-CO" dirty="0"/>
        </a:p>
      </dgm:t>
    </dgm:pt>
    <dgm:pt modelId="{67BC09E8-1C29-49A8-B4AB-46DA892957A7}" type="parTrans" cxnId="{88C50F1E-A613-497E-900B-77786440CAE1}">
      <dgm:prSet/>
      <dgm:spPr/>
      <dgm:t>
        <a:bodyPr/>
        <a:lstStyle/>
        <a:p>
          <a:endParaRPr lang="es-CO"/>
        </a:p>
      </dgm:t>
    </dgm:pt>
    <dgm:pt modelId="{B111DBF0-C549-44AF-A8F2-35F0CA604DD6}" type="sibTrans" cxnId="{88C50F1E-A613-497E-900B-77786440CAE1}">
      <dgm:prSet/>
      <dgm:spPr/>
      <dgm:t>
        <a:bodyPr/>
        <a:lstStyle/>
        <a:p>
          <a:endParaRPr lang="es-CO"/>
        </a:p>
      </dgm:t>
    </dgm:pt>
    <dgm:pt modelId="{AA3AAA7C-E679-4776-837B-F7D0B78E4E86}">
      <dgm:prSet/>
      <dgm:spPr/>
      <dgm:t>
        <a:bodyPr/>
        <a:lstStyle/>
        <a:p>
          <a:pPr rtl="0"/>
          <a:r>
            <a:rPr lang="es-CO" dirty="0" smtClean="0"/>
            <a:t>5. El concepto de familia se transformó sustancialmente en un elevado porcentaje de casos es un caleidoscopio de relaciones de personas divorciadas una o varias veces, con hijos que no tienen ningún parentesco entre sí, pero que comparten un techo y sobre los que ningún adulto parece capaz de ejercer autoridad. </a:t>
          </a:r>
          <a:endParaRPr lang="es-CO" dirty="0"/>
        </a:p>
      </dgm:t>
    </dgm:pt>
    <dgm:pt modelId="{8BC68DE6-B105-4370-8BAA-2AE313574F19}" type="parTrans" cxnId="{13894916-73F8-4B54-B276-2E4510CAED57}">
      <dgm:prSet/>
      <dgm:spPr/>
      <dgm:t>
        <a:bodyPr/>
        <a:lstStyle/>
        <a:p>
          <a:endParaRPr lang="es-CO"/>
        </a:p>
      </dgm:t>
    </dgm:pt>
    <dgm:pt modelId="{A2CA4D03-3C8B-443D-B6B4-3D7072464D90}" type="sibTrans" cxnId="{13894916-73F8-4B54-B276-2E4510CAED57}">
      <dgm:prSet/>
      <dgm:spPr/>
      <dgm:t>
        <a:bodyPr/>
        <a:lstStyle/>
        <a:p>
          <a:endParaRPr lang="es-CO"/>
        </a:p>
      </dgm:t>
    </dgm:pt>
    <dgm:pt modelId="{96E5312F-5AB2-4F4F-867B-0DC598D057CE}" type="pres">
      <dgm:prSet presAssocID="{527DB613-A36D-4247-8155-DC9F07E41937}" presName="linear" presStyleCnt="0">
        <dgm:presLayoutVars>
          <dgm:animLvl val="lvl"/>
          <dgm:resizeHandles val="exact"/>
        </dgm:presLayoutVars>
      </dgm:prSet>
      <dgm:spPr/>
      <dgm:t>
        <a:bodyPr/>
        <a:lstStyle/>
        <a:p>
          <a:endParaRPr lang="es-CO"/>
        </a:p>
      </dgm:t>
    </dgm:pt>
    <dgm:pt modelId="{3D60DAC3-042C-4E6A-A953-622764120351}" type="pres">
      <dgm:prSet presAssocID="{CA7B85E3-655A-40FB-8810-B661BF7FBBA2}" presName="parentText" presStyleLbl="node1" presStyleIdx="0" presStyleCnt="2">
        <dgm:presLayoutVars>
          <dgm:chMax val="0"/>
          <dgm:bulletEnabled val="1"/>
        </dgm:presLayoutVars>
      </dgm:prSet>
      <dgm:spPr/>
      <dgm:t>
        <a:bodyPr/>
        <a:lstStyle/>
        <a:p>
          <a:endParaRPr lang="es-CO"/>
        </a:p>
      </dgm:t>
    </dgm:pt>
    <dgm:pt modelId="{D31DBEBB-3521-476B-B87A-C8930CD69154}" type="pres">
      <dgm:prSet presAssocID="{B111DBF0-C549-44AF-A8F2-35F0CA604DD6}" presName="spacer" presStyleCnt="0"/>
      <dgm:spPr/>
    </dgm:pt>
    <dgm:pt modelId="{BA33520A-52BE-4764-8FC8-9DE06998B74B}" type="pres">
      <dgm:prSet presAssocID="{AA3AAA7C-E679-4776-837B-F7D0B78E4E86}" presName="parentText" presStyleLbl="node1" presStyleIdx="1" presStyleCnt="2">
        <dgm:presLayoutVars>
          <dgm:chMax val="0"/>
          <dgm:bulletEnabled val="1"/>
        </dgm:presLayoutVars>
      </dgm:prSet>
      <dgm:spPr/>
      <dgm:t>
        <a:bodyPr/>
        <a:lstStyle/>
        <a:p>
          <a:endParaRPr lang="es-CO"/>
        </a:p>
      </dgm:t>
    </dgm:pt>
  </dgm:ptLst>
  <dgm:cxnLst>
    <dgm:cxn modelId="{237DC497-519A-49F3-B197-7CA9681AB2AA}" type="presOf" srcId="{AA3AAA7C-E679-4776-837B-F7D0B78E4E86}" destId="{BA33520A-52BE-4764-8FC8-9DE06998B74B}" srcOrd="0" destOrd="0" presId="urn:microsoft.com/office/officeart/2005/8/layout/vList2"/>
    <dgm:cxn modelId="{88C50F1E-A613-497E-900B-77786440CAE1}" srcId="{527DB613-A36D-4247-8155-DC9F07E41937}" destId="{CA7B85E3-655A-40FB-8810-B661BF7FBBA2}" srcOrd="0" destOrd="0" parTransId="{67BC09E8-1C29-49A8-B4AB-46DA892957A7}" sibTransId="{B111DBF0-C549-44AF-A8F2-35F0CA604DD6}"/>
    <dgm:cxn modelId="{13894916-73F8-4B54-B276-2E4510CAED57}" srcId="{527DB613-A36D-4247-8155-DC9F07E41937}" destId="{AA3AAA7C-E679-4776-837B-F7D0B78E4E86}" srcOrd="1" destOrd="0" parTransId="{8BC68DE6-B105-4370-8BAA-2AE313574F19}" sibTransId="{A2CA4D03-3C8B-443D-B6B4-3D7072464D90}"/>
    <dgm:cxn modelId="{326ED28D-0113-463A-9231-5BDE534516DF}" type="presOf" srcId="{CA7B85E3-655A-40FB-8810-B661BF7FBBA2}" destId="{3D60DAC3-042C-4E6A-A953-622764120351}" srcOrd="0" destOrd="0" presId="urn:microsoft.com/office/officeart/2005/8/layout/vList2"/>
    <dgm:cxn modelId="{6A807D04-A600-4BBF-A961-43ED5C36D72B}" type="presOf" srcId="{527DB613-A36D-4247-8155-DC9F07E41937}" destId="{96E5312F-5AB2-4F4F-867B-0DC598D057CE}" srcOrd="0" destOrd="0" presId="urn:microsoft.com/office/officeart/2005/8/layout/vList2"/>
    <dgm:cxn modelId="{E2ED8936-6F2C-446C-A1B1-3F62CCE64AED}" type="presParOf" srcId="{96E5312F-5AB2-4F4F-867B-0DC598D057CE}" destId="{3D60DAC3-042C-4E6A-A953-622764120351}" srcOrd="0" destOrd="0" presId="urn:microsoft.com/office/officeart/2005/8/layout/vList2"/>
    <dgm:cxn modelId="{5A7FF911-64D9-49EB-BBE3-83CAE448246B}" type="presParOf" srcId="{96E5312F-5AB2-4F4F-867B-0DC598D057CE}" destId="{D31DBEBB-3521-476B-B87A-C8930CD69154}" srcOrd="1" destOrd="0" presId="urn:microsoft.com/office/officeart/2005/8/layout/vList2"/>
    <dgm:cxn modelId="{5A4235D3-A756-4721-9446-5F44F91C189E}" type="presParOf" srcId="{96E5312F-5AB2-4F4F-867B-0DC598D057CE}" destId="{BA33520A-52BE-4764-8FC8-9DE06998B74B}"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AD34BE7-8B3D-4444-AA6A-D2C7ABB5481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1D4A3111-640F-4A5A-8ADC-EEDAE90C4158}">
      <dgm:prSet/>
      <dgm:spPr/>
      <dgm:t>
        <a:bodyPr/>
        <a:lstStyle/>
        <a:p>
          <a:pPr rtl="0"/>
          <a:r>
            <a:rPr lang="es-CO" dirty="0" smtClean="0"/>
            <a:t>6. El tiempo compartido es mínimo. Las prioridades de los adultos están en el trabajo; las de los hijos, en sus pares y en objetos tecnológicos de entretenimiento, entre otros.</a:t>
          </a:r>
          <a:endParaRPr lang="es-CO" dirty="0"/>
        </a:p>
      </dgm:t>
    </dgm:pt>
    <dgm:pt modelId="{A730EFFB-A647-4F84-AC06-980C047B3EDA}" type="parTrans" cxnId="{0E6BF7B2-9839-4C5E-A477-E2E555F05399}">
      <dgm:prSet/>
      <dgm:spPr/>
      <dgm:t>
        <a:bodyPr/>
        <a:lstStyle/>
        <a:p>
          <a:endParaRPr lang="es-CO"/>
        </a:p>
      </dgm:t>
    </dgm:pt>
    <dgm:pt modelId="{530D3BFD-6111-419D-9BDB-ECF068C9DD4E}" type="sibTrans" cxnId="{0E6BF7B2-9839-4C5E-A477-E2E555F05399}">
      <dgm:prSet/>
      <dgm:spPr/>
      <dgm:t>
        <a:bodyPr/>
        <a:lstStyle/>
        <a:p>
          <a:endParaRPr lang="es-CO"/>
        </a:p>
      </dgm:t>
    </dgm:pt>
    <dgm:pt modelId="{40CE2AF5-9F6A-4F96-9E7F-1959777436F0}">
      <dgm:prSet/>
      <dgm:spPr/>
      <dgm:t>
        <a:bodyPr/>
        <a:lstStyle/>
        <a:p>
          <a:pPr rtl="0"/>
          <a:r>
            <a:rPr lang="es-CO" dirty="0" smtClean="0"/>
            <a:t>7. Los niños pueden adoptar comportamientos propios de los adultos a nivel de toma de decisiones, consumo de sustancias y sexualidad sin que nadie les ponga límites.</a:t>
          </a:r>
          <a:endParaRPr lang="es-CO" dirty="0"/>
        </a:p>
      </dgm:t>
    </dgm:pt>
    <dgm:pt modelId="{A05FBB96-81F6-4468-948E-5B1754639F3F}" type="parTrans" cxnId="{7952E346-160C-47A4-88AB-C97C663B587B}">
      <dgm:prSet/>
      <dgm:spPr/>
      <dgm:t>
        <a:bodyPr/>
        <a:lstStyle/>
        <a:p>
          <a:endParaRPr lang="es-CO"/>
        </a:p>
      </dgm:t>
    </dgm:pt>
    <dgm:pt modelId="{F8520DBA-A12A-409B-9751-E48F984EBB1D}" type="sibTrans" cxnId="{7952E346-160C-47A4-88AB-C97C663B587B}">
      <dgm:prSet/>
      <dgm:spPr/>
      <dgm:t>
        <a:bodyPr/>
        <a:lstStyle/>
        <a:p>
          <a:endParaRPr lang="es-CO"/>
        </a:p>
      </dgm:t>
    </dgm:pt>
    <dgm:pt modelId="{ABE46145-80FB-49B8-87AD-A61FAE9F024E}">
      <dgm:prSet/>
      <dgm:spPr/>
      <dgm:t>
        <a:bodyPr/>
        <a:lstStyle/>
        <a:p>
          <a:pPr rtl="0"/>
          <a:r>
            <a:rPr lang="es-CO" dirty="0" smtClean="0"/>
            <a:t>8. La consigna transmitida es que los menores solamente tienen derechos, lo cual no los prepara para la realidad de la vida, no hay derechos ni deberes.</a:t>
          </a:r>
          <a:endParaRPr lang="es-CO" dirty="0"/>
        </a:p>
      </dgm:t>
    </dgm:pt>
    <dgm:pt modelId="{B8A282EA-E5FC-4530-ACB7-04CAB0631538}" type="parTrans" cxnId="{115B2703-BF07-4FBD-A3D3-A205015EEA56}">
      <dgm:prSet/>
      <dgm:spPr/>
      <dgm:t>
        <a:bodyPr/>
        <a:lstStyle/>
        <a:p>
          <a:endParaRPr lang="es-CO"/>
        </a:p>
      </dgm:t>
    </dgm:pt>
    <dgm:pt modelId="{A9E25D63-10A4-4916-A97F-30A2DDC4C9C2}" type="sibTrans" cxnId="{115B2703-BF07-4FBD-A3D3-A205015EEA56}">
      <dgm:prSet/>
      <dgm:spPr/>
      <dgm:t>
        <a:bodyPr/>
        <a:lstStyle/>
        <a:p>
          <a:endParaRPr lang="es-CO"/>
        </a:p>
      </dgm:t>
    </dgm:pt>
    <dgm:pt modelId="{E1D0A546-FCC2-4CEA-9080-A3A579557ED0}" type="pres">
      <dgm:prSet presAssocID="{8AD34BE7-8B3D-4444-AA6A-D2C7ABB5481C}" presName="linear" presStyleCnt="0">
        <dgm:presLayoutVars>
          <dgm:animLvl val="lvl"/>
          <dgm:resizeHandles val="exact"/>
        </dgm:presLayoutVars>
      </dgm:prSet>
      <dgm:spPr/>
      <dgm:t>
        <a:bodyPr/>
        <a:lstStyle/>
        <a:p>
          <a:endParaRPr lang="es-CO"/>
        </a:p>
      </dgm:t>
    </dgm:pt>
    <dgm:pt modelId="{DEB30EBD-753E-49E5-88E3-4451632A8A6F}" type="pres">
      <dgm:prSet presAssocID="{1D4A3111-640F-4A5A-8ADC-EEDAE90C4158}" presName="parentText" presStyleLbl="node1" presStyleIdx="0" presStyleCnt="3">
        <dgm:presLayoutVars>
          <dgm:chMax val="0"/>
          <dgm:bulletEnabled val="1"/>
        </dgm:presLayoutVars>
      </dgm:prSet>
      <dgm:spPr/>
      <dgm:t>
        <a:bodyPr/>
        <a:lstStyle/>
        <a:p>
          <a:endParaRPr lang="es-CO"/>
        </a:p>
      </dgm:t>
    </dgm:pt>
    <dgm:pt modelId="{7A8B5C15-246E-4330-BC13-2543010C0585}" type="pres">
      <dgm:prSet presAssocID="{530D3BFD-6111-419D-9BDB-ECF068C9DD4E}" presName="spacer" presStyleCnt="0"/>
      <dgm:spPr/>
    </dgm:pt>
    <dgm:pt modelId="{6951AFDF-89A6-4379-AAD4-B51F5224E93C}" type="pres">
      <dgm:prSet presAssocID="{40CE2AF5-9F6A-4F96-9E7F-1959777436F0}" presName="parentText" presStyleLbl="node1" presStyleIdx="1" presStyleCnt="3">
        <dgm:presLayoutVars>
          <dgm:chMax val="0"/>
          <dgm:bulletEnabled val="1"/>
        </dgm:presLayoutVars>
      </dgm:prSet>
      <dgm:spPr/>
      <dgm:t>
        <a:bodyPr/>
        <a:lstStyle/>
        <a:p>
          <a:endParaRPr lang="es-CO"/>
        </a:p>
      </dgm:t>
    </dgm:pt>
    <dgm:pt modelId="{06AFEF19-BD6A-4F65-A758-B2E0EAD0867E}" type="pres">
      <dgm:prSet presAssocID="{F8520DBA-A12A-409B-9751-E48F984EBB1D}" presName="spacer" presStyleCnt="0"/>
      <dgm:spPr/>
    </dgm:pt>
    <dgm:pt modelId="{50D03993-CCEB-44A1-8CD1-9B6C571270E6}" type="pres">
      <dgm:prSet presAssocID="{ABE46145-80FB-49B8-87AD-A61FAE9F024E}" presName="parentText" presStyleLbl="node1" presStyleIdx="2" presStyleCnt="3">
        <dgm:presLayoutVars>
          <dgm:chMax val="0"/>
          <dgm:bulletEnabled val="1"/>
        </dgm:presLayoutVars>
      </dgm:prSet>
      <dgm:spPr/>
      <dgm:t>
        <a:bodyPr/>
        <a:lstStyle/>
        <a:p>
          <a:endParaRPr lang="es-CO"/>
        </a:p>
      </dgm:t>
    </dgm:pt>
  </dgm:ptLst>
  <dgm:cxnLst>
    <dgm:cxn modelId="{3532F100-EB28-420B-8CA6-D0915B0F4FC3}" type="presOf" srcId="{ABE46145-80FB-49B8-87AD-A61FAE9F024E}" destId="{50D03993-CCEB-44A1-8CD1-9B6C571270E6}" srcOrd="0" destOrd="0" presId="urn:microsoft.com/office/officeart/2005/8/layout/vList2"/>
    <dgm:cxn modelId="{7952E346-160C-47A4-88AB-C97C663B587B}" srcId="{8AD34BE7-8B3D-4444-AA6A-D2C7ABB5481C}" destId="{40CE2AF5-9F6A-4F96-9E7F-1959777436F0}" srcOrd="1" destOrd="0" parTransId="{A05FBB96-81F6-4468-948E-5B1754639F3F}" sibTransId="{F8520DBA-A12A-409B-9751-E48F984EBB1D}"/>
    <dgm:cxn modelId="{0E6BF7B2-9839-4C5E-A477-E2E555F05399}" srcId="{8AD34BE7-8B3D-4444-AA6A-D2C7ABB5481C}" destId="{1D4A3111-640F-4A5A-8ADC-EEDAE90C4158}" srcOrd="0" destOrd="0" parTransId="{A730EFFB-A647-4F84-AC06-980C047B3EDA}" sibTransId="{530D3BFD-6111-419D-9BDB-ECF068C9DD4E}"/>
    <dgm:cxn modelId="{69200F76-10CD-4213-9F3D-05B38B8F0DBC}" type="presOf" srcId="{8AD34BE7-8B3D-4444-AA6A-D2C7ABB5481C}" destId="{E1D0A546-FCC2-4CEA-9080-A3A579557ED0}" srcOrd="0" destOrd="0" presId="urn:microsoft.com/office/officeart/2005/8/layout/vList2"/>
    <dgm:cxn modelId="{115B2703-BF07-4FBD-A3D3-A205015EEA56}" srcId="{8AD34BE7-8B3D-4444-AA6A-D2C7ABB5481C}" destId="{ABE46145-80FB-49B8-87AD-A61FAE9F024E}" srcOrd="2" destOrd="0" parTransId="{B8A282EA-E5FC-4530-ACB7-04CAB0631538}" sibTransId="{A9E25D63-10A4-4916-A97F-30A2DDC4C9C2}"/>
    <dgm:cxn modelId="{D9838AAD-25B7-4E2B-9030-7BC68CDF544D}" type="presOf" srcId="{40CE2AF5-9F6A-4F96-9E7F-1959777436F0}" destId="{6951AFDF-89A6-4379-AAD4-B51F5224E93C}" srcOrd="0" destOrd="0" presId="urn:microsoft.com/office/officeart/2005/8/layout/vList2"/>
    <dgm:cxn modelId="{364C35B5-B3CA-4165-B5EB-5620DDA9EB0F}" type="presOf" srcId="{1D4A3111-640F-4A5A-8ADC-EEDAE90C4158}" destId="{DEB30EBD-753E-49E5-88E3-4451632A8A6F}" srcOrd="0" destOrd="0" presId="urn:microsoft.com/office/officeart/2005/8/layout/vList2"/>
    <dgm:cxn modelId="{E8255B29-5855-4B73-A746-817C5F316544}" type="presParOf" srcId="{E1D0A546-FCC2-4CEA-9080-A3A579557ED0}" destId="{DEB30EBD-753E-49E5-88E3-4451632A8A6F}" srcOrd="0" destOrd="0" presId="urn:microsoft.com/office/officeart/2005/8/layout/vList2"/>
    <dgm:cxn modelId="{8EFA87E9-ED39-47EA-A11A-8636C0EB54FD}" type="presParOf" srcId="{E1D0A546-FCC2-4CEA-9080-A3A579557ED0}" destId="{7A8B5C15-246E-4330-BC13-2543010C0585}" srcOrd="1" destOrd="0" presId="urn:microsoft.com/office/officeart/2005/8/layout/vList2"/>
    <dgm:cxn modelId="{97C203A8-160C-487B-B2EF-7C7A01E67E69}" type="presParOf" srcId="{E1D0A546-FCC2-4CEA-9080-A3A579557ED0}" destId="{6951AFDF-89A6-4379-AAD4-B51F5224E93C}" srcOrd="2" destOrd="0" presId="urn:microsoft.com/office/officeart/2005/8/layout/vList2"/>
    <dgm:cxn modelId="{BCA3F5E6-1460-4E29-8812-D3B03E596A6B}" type="presParOf" srcId="{E1D0A546-FCC2-4CEA-9080-A3A579557ED0}" destId="{06AFEF19-BD6A-4F65-A758-B2E0EAD0867E}" srcOrd="3" destOrd="0" presId="urn:microsoft.com/office/officeart/2005/8/layout/vList2"/>
    <dgm:cxn modelId="{BB5F6CEF-F45C-4C0E-942C-676F06BD3564}" type="presParOf" srcId="{E1D0A546-FCC2-4CEA-9080-A3A579557ED0}" destId="{50D03993-CCEB-44A1-8CD1-9B6C571270E6}" srcOrd="4"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3CBDBD2-81A6-4172-966C-54448A29E5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940B5CE-0735-4C13-BFD1-9332B82BDDAE}">
      <dgm:prSet/>
      <dgm:spPr/>
      <dgm:t>
        <a:bodyPr/>
        <a:lstStyle/>
        <a:p>
          <a:pPr rtl="0"/>
          <a:r>
            <a:rPr lang="es-CO" dirty="0" smtClean="0"/>
            <a:t>9. No hay consecuencias para el mal comportamiento y, si las hay, suelen ser muy inconsistentes. De esta manera se refuerza la convicción de que es posible hacer cualquier cosa y no pasa nada.</a:t>
          </a:r>
          <a:endParaRPr lang="es-CO" dirty="0"/>
        </a:p>
      </dgm:t>
    </dgm:pt>
    <dgm:pt modelId="{986A4E74-0137-4F3D-9D7F-9F0AD19C6679}" type="parTrans" cxnId="{345DF21E-7123-4DBF-80EA-D660F0B3457C}">
      <dgm:prSet/>
      <dgm:spPr/>
      <dgm:t>
        <a:bodyPr/>
        <a:lstStyle/>
        <a:p>
          <a:endParaRPr lang="es-CO"/>
        </a:p>
      </dgm:t>
    </dgm:pt>
    <dgm:pt modelId="{F5D687BC-2AAA-4B62-988D-4813DE4BAD82}" type="sibTrans" cxnId="{345DF21E-7123-4DBF-80EA-D660F0B3457C}">
      <dgm:prSet/>
      <dgm:spPr/>
      <dgm:t>
        <a:bodyPr/>
        <a:lstStyle/>
        <a:p>
          <a:endParaRPr lang="es-CO"/>
        </a:p>
      </dgm:t>
    </dgm:pt>
    <dgm:pt modelId="{25405F5F-A3F2-41D9-A90F-19CBB6A160FA}">
      <dgm:prSet/>
      <dgm:spPr/>
      <dgm:t>
        <a:bodyPr/>
        <a:lstStyle/>
        <a:p>
          <a:pPr rtl="0"/>
          <a:r>
            <a:rPr lang="es-CO" dirty="0" smtClean="0"/>
            <a:t>Todo lo anterior, convertido en patrones de comportamiento, es lo que se conoce como estilo de crianza indulgente, que tiene un impacto profundamente negativo en la sociedad, en las relaciones dentro del núcleo familiar y en el bagaje con el que llegará el joven a la madurez. El mundo y la vida no son "indulgentes», todo tiene consecuencias. Tenemos que enfrentar permanentes obstáculos y límites, a veces insalvables.</a:t>
          </a:r>
          <a:endParaRPr lang="es-CO" dirty="0"/>
        </a:p>
      </dgm:t>
    </dgm:pt>
    <dgm:pt modelId="{A4D1C835-887E-474A-B7B9-1C0F2D370369}" type="parTrans" cxnId="{BA84DD2E-E423-405D-982B-9749EC473BC4}">
      <dgm:prSet/>
      <dgm:spPr/>
      <dgm:t>
        <a:bodyPr/>
        <a:lstStyle/>
        <a:p>
          <a:endParaRPr lang="es-CO"/>
        </a:p>
      </dgm:t>
    </dgm:pt>
    <dgm:pt modelId="{FB1815CA-CF9D-4F76-9C2E-B405F2EBFD97}" type="sibTrans" cxnId="{BA84DD2E-E423-405D-982B-9749EC473BC4}">
      <dgm:prSet/>
      <dgm:spPr/>
      <dgm:t>
        <a:bodyPr/>
        <a:lstStyle/>
        <a:p>
          <a:endParaRPr lang="es-CO"/>
        </a:p>
      </dgm:t>
    </dgm:pt>
    <dgm:pt modelId="{3AC6264D-F1AD-4A9E-B42A-777614B5E76D}" type="pres">
      <dgm:prSet presAssocID="{13CBDBD2-81A6-4172-966C-54448A29E543}" presName="linear" presStyleCnt="0">
        <dgm:presLayoutVars>
          <dgm:animLvl val="lvl"/>
          <dgm:resizeHandles val="exact"/>
        </dgm:presLayoutVars>
      </dgm:prSet>
      <dgm:spPr/>
      <dgm:t>
        <a:bodyPr/>
        <a:lstStyle/>
        <a:p>
          <a:endParaRPr lang="es-CO"/>
        </a:p>
      </dgm:t>
    </dgm:pt>
    <dgm:pt modelId="{9540913D-CC3D-4099-BDD3-10A38B682671}" type="pres">
      <dgm:prSet presAssocID="{C940B5CE-0735-4C13-BFD1-9332B82BDDAE}" presName="parentText" presStyleLbl="node1" presStyleIdx="0" presStyleCnt="2">
        <dgm:presLayoutVars>
          <dgm:chMax val="0"/>
          <dgm:bulletEnabled val="1"/>
        </dgm:presLayoutVars>
      </dgm:prSet>
      <dgm:spPr/>
      <dgm:t>
        <a:bodyPr/>
        <a:lstStyle/>
        <a:p>
          <a:endParaRPr lang="es-CO"/>
        </a:p>
      </dgm:t>
    </dgm:pt>
    <dgm:pt modelId="{4EE9C1E3-21D0-451E-96FB-FE44CB7A2C4B}" type="pres">
      <dgm:prSet presAssocID="{F5D687BC-2AAA-4B62-988D-4813DE4BAD82}" presName="spacer" presStyleCnt="0"/>
      <dgm:spPr/>
    </dgm:pt>
    <dgm:pt modelId="{BD6A705E-4110-42EB-B51F-542938EAAD14}" type="pres">
      <dgm:prSet presAssocID="{25405F5F-A3F2-41D9-A90F-19CBB6A160FA}" presName="parentText" presStyleLbl="node1" presStyleIdx="1" presStyleCnt="2">
        <dgm:presLayoutVars>
          <dgm:chMax val="0"/>
          <dgm:bulletEnabled val="1"/>
        </dgm:presLayoutVars>
      </dgm:prSet>
      <dgm:spPr/>
      <dgm:t>
        <a:bodyPr/>
        <a:lstStyle/>
        <a:p>
          <a:endParaRPr lang="es-CO"/>
        </a:p>
      </dgm:t>
    </dgm:pt>
  </dgm:ptLst>
  <dgm:cxnLst>
    <dgm:cxn modelId="{BA84DD2E-E423-405D-982B-9749EC473BC4}" srcId="{13CBDBD2-81A6-4172-966C-54448A29E543}" destId="{25405F5F-A3F2-41D9-A90F-19CBB6A160FA}" srcOrd="1" destOrd="0" parTransId="{A4D1C835-887E-474A-B7B9-1C0F2D370369}" sibTransId="{FB1815CA-CF9D-4F76-9C2E-B405F2EBFD97}"/>
    <dgm:cxn modelId="{7B8BB80D-56F2-4D8A-B8FE-AC41F41CFADB}" type="presOf" srcId="{13CBDBD2-81A6-4172-966C-54448A29E543}" destId="{3AC6264D-F1AD-4A9E-B42A-777614B5E76D}" srcOrd="0" destOrd="0" presId="urn:microsoft.com/office/officeart/2005/8/layout/vList2"/>
    <dgm:cxn modelId="{345DF21E-7123-4DBF-80EA-D660F0B3457C}" srcId="{13CBDBD2-81A6-4172-966C-54448A29E543}" destId="{C940B5CE-0735-4C13-BFD1-9332B82BDDAE}" srcOrd="0" destOrd="0" parTransId="{986A4E74-0137-4F3D-9D7F-9F0AD19C6679}" sibTransId="{F5D687BC-2AAA-4B62-988D-4813DE4BAD82}"/>
    <dgm:cxn modelId="{60690F88-C76A-4A02-8707-4D31F409B20F}" type="presOf" srcId="{C940B5CE-0735-4C13-BFD1-9332B82BDDAE}" destId="{9540913D-CC3D-4099-BDD3-10A38B682671}" srcOrd="0" destOrd="0" presId="urn:microsoft.com/office/officeart/2005/8/layout/vList2"/>
    <dgm:cxn modelId="{E1EB7583-D16F-4B66-AE88-06CD5C7DCCE8}" type="presOf" srcId="{25405F5F-A3F2-41D9-A90F-19CBB6A160FA}" destId="{BD6A705E-4110-42EB-B51F-542938EAAD14}" srcOrd="0" destOrd="0" presId="urn:microsoft.com/office/officeart/2005/8/layout/vList2"/>
    <dgm:cxn modelId="{489C7EBE-564F-4B5B-BFEC-E5FB3A0C47EF}" type="presParOf" srcId="{3AC6264D-F1AD-4A9E-B42A-777614B5E76D}" destId="{9540913D-CC3D-4099-BDD3-10A38B682671}" srcOrd="0" destOrd="0" presId="urn:microsoft.com/office/officeart/2005/8/layout/vList2"/>
    <dgm:cxn modelId="{F0B0AF55-0B49-4246-B939-4A59B91BB875}" type="presParOf" srcId="{3AC6264D-F1AD-4A9E-B42A-777614B5E76D}" destId="{4EE9C1E3-21D0-451E-96FB-FE44CB7A2C4B}" srcOrd="1" destOrd="0" presId="urn:microsoft.com/office/officeart/2005/8/layout/vList2"/>
    <dgm:cxn modelId="{0744F68C-198C-451E-B6AD-DF7569390305}" type="presParOf" srcId="{3AC6264D-F1AD-4A9E-B42A-777614B5E76D}" destId="{BD6A705E-4110-42EB-B51F-542938EAAD14}"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E8C25FF-B0C3-4245-818E-24C58F15489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B1A3F3D-3A99-4E0A-80C4-9ABE1F6034B4}">
      <dgm:prSet/>
      <dgm:spPr/>
      <dgm:t>
        <a:bodyPr/>
        <a:lstStyle/>
        <a:p>
          <a:pPr rtl="0"/>
          <a:r>
            <a:rPr lang="es-CO" dirty="0" smtClean="0"/>
            <a:t>Por supuesto que si. El autoritarismo y la indulgencia son los extremos de un conflicto y terminan siendo caminos facilistas que, en el momento actual, resultan siendo poco funcionales o son negativos. </a:t>
          </a:r>
          <a:endParaRPr lang="es-CO" dirty="0"/>
        </a:p>
      </dgm:t>
    </dgm:pt>
    <dgm:pt modelId="{D675500A-57AA-47B5-8440-08661A3ADCC0}" type="parTrans" cxnId="{84D6DDB3-229D-4DF5-BA85-528CE233F1FC}">
      <dgm:prSet/>
      <dgm:spPr/>
      <dgm:t>
        <a:bodyPr/>
        <a:lstStyle/>
        <a:p>
          <a:endParaRPr lang="es-CO"/>
        </a:p>
      </dgm:t>
    </dgm:pt>
    <dgm:pt modelId="{C441DE47-44DD-410B-B154-F015CBAB3BE9}" type="sibTrans" cxnId="{84D6DDB3-229D-4DF5-BA85-528CE233F1FC}">
      <dgm:prSet/>
      <dgm:spPr/>
      <dgm:t>
        <a:bodyPr/>
        <a:lstStyle/>
        <a:p>
          <a:endParaRPr lang="es-CO"/>
        </a:p>
      </dgm:t>
    </dgm:pt>
    <dgm:pt modelId="{E6CC4A98-D909-4573-BE00-55058D011D6B}">
      <dgm:prSet/>
      <dgm:spPr/>
      <dgm:t>
        <a:bodyPr/>
        <a:lstStyle/>
        <a:p>
          <a:pPr rtl="0"/>
          <a:r>
            <a:rPr lang="es-CO" dirty="0" smtClean="0"/>
            <a:t>Probablemente los tiempos patriarcales se desvanecieron del mundo occidental y el estilo indulgente está condenado a desaparecer por su evidente fracaso como modelo relacional y de educación. </a:t>
          </a:r>
          <a:r>
            <a:rPr lang="es-CO" b="1" dirty="0" smtClean="0"/>
            <a:t>¿Cuál es ese tercer camino?</a:t>
          </a:r>
          <a:endParaRPr lang="es-CO" dirty="0"/>
        </a:p>
      </dgm:t>
    </dgm:pt>
    <dgm:pt modelId="{7B7A661B-6D40-4936-BB5F-1C80DD508DDF}" type="parTrans" cxnId="{0EF7869A-E2D9-45B6-AE66-171F59DA6A9E}">
      <dgm:prSet/>
      <dgm:spPr/>
      <dgm:t>
        <a:bodyPr/>
        <a:lstStyle/>
        <a:p>
          <a:endParaRPr lang="es-CO"/>
        </a:p>
      </dgm:t>
    </dgm:pt>
    <dgm:pt modelId="{39191837-BFE3-4E4F-807D-F0756B345D25}" type="sibTrans" cxnId="{0EF7869A-E2D9-45B6-AE66-171F59DA6A9E}">
      <dgm:prSet/>
      <dgm:spPr/>
      <dgm:t>
        <a:bodyPr/>
        <a:lstStyle/>
        <a:p>
          <a:endParaRPr lang="es-CO"/>
        </a:p>
      </dgm:t>
    </dgm:pt>
    <dgm:pt modelId="{CA6CFC2C-BA05-49AE-8DEC-CE2AC50DEC49}" type="pres">
      <dgm:prSet presAssocID="{FE8C25FF-B0C3-4245-818E-24C58F154898}" presName="Name0" presStyleCnt="0">
        <dgm:presLayoutVars>
          <dgm:chMax val="7"/>
          <dgm:dir/>
          <dgm:animLvl val="lvl"/>
          <dgm:resizeHandles val="exact"/>
        </dgm:presLayoutVars>
      </dgm:prSet>
      <dgm:spPr/>
      <dgm:t>
        <a:bodyPr/>
        <a:lstStyle/>
        <a:p>
          <a:endParaRPr lang="es-CO"/>
        </a:p>
      </dgm:t>
    </dgm:pt>
    <dgm:pt modelId="{22178046-BBDA-44A5-968F-530FB51B5A06}" type="pres">
      <dgm:prSet presAssocID="{4B1A3F3D-3A99-4E0A-80C4-9ABE1F6034B4}" presName="circle1" presStyleLbl="node1" presStyleIdx="0" presStyleCnt="2"/>
      <dgm:spPr>
        <a:blipFill rotWithShape="0">
          <a:blip xmlns:r="http://schemas.openxmlformats.org/officeDocument/2006/relationships" r:embed="rId1"/>
          <a:stretch>
            <a:fillRect/>
          </a:stretch>
        </a:blipFill>
      </dgm:spPr>
      <dgm:t>
        <a:bodyPr/>
        <a:lstStyle/>
        <a:p>
          <a:endParaRPr lang="es-CO"/>
        </a:p>
      </dgm:t>
    </dgm:pt>
    <dgm:pt modelId="{53EC0651-5F68-4C63-8C7A-5D65B5F183C8}" type="pres">
      <dgm:prSet presAssocID="{4B1A3F3D-3A99-4E0A-80C4-9ABE1F6034B4}" presName="space" presStyleCnt="0"/>
      <dgm:spPr/>
    </dgm:pt>
    <dgm:pt modelId="{C856618A-54B5-407F-AC41-2E0687260951}" type="pres">
      <dgm:prSet presAssocID="{4B1A3F3D-3A99-4E0A-80C4-9ABE1F6034B4}" presName="rect1" presStyleLbl="alignAcc1" presStyleIdx="0" presStyleCnt="2"/>
      <dgm:spPr/>
      <dgm:t>
        <a:bodyPr/>
        <a:lstStyle/>
        <a:p>
          <a:endParaRPr lang="es-CO"/>
        </a:p>
      </dgm:t>
    </dgm:pt>
    <dgm:pt modelId="{F067603D-9523-4EE2-9EBB-82C392F16D70}" type="pres">
      <dgm:prSet presAssocID="{E6CC4A98-D909-4573-BE00-55058D011D6B}" presName="vertSpace2" presStyleLbl="node1" presStyleIdx="0" presStyleCnt="2"/>
      <dgm:spPr/>
    </dgm:pt>
    <dgm:pt modelId="{32FD9811-148A-4325-9A40-B0B6107B28D4}" type="pres">
      <dgm:prSet presAssocID="{E6CC4A98-D909-4573-BE00-55058D011D6B}" presName="circle2" presStyleLbl="node1" presStyleIdx="1" presStyleCnt="2" custScaleX="2020"/>
      <dgm:spPr/>
    </dgm:pt>
    <dgm:pt modelId="{CE6D698A-5EEB-4FB2-BB2B-B1877D498830}" type="pres">
      <dgm:prSet presAssocID="{E6CC4A98-D909-4573-BE00-55058D011D6B}" presName="rect2" presStyleLbl="alignAcc1" presStyleIdx="1" presStyleCnt="2"/>
      <dgm:spPr/>
      <dgm:t>
        <a:bodyPr/>
        <a:lstStyle/>
        <a:p>
          <a:endParaRPr lang="es-CO"/>
        </a:p>
      </dgm:t>
    </dgm:pt>
    <dgm:pt modelId="{02420779-929F-4D06-A264-BF05EF60945D}" type="pres">
      <dgm:prSet presAssocID="{4B1A3F3D-3A99-4E0A-80C4-9ABE1F6034B4}" presName="rect1ParTxNoCh" presStyleLbl="alignAcc1" presStyleIdx="1" presStyleCnt="2">
        <dgm:presLayoutVars>
          <dgm:chMax val="1"/>
          <dgm:bulletEnabled val="1"/>
        </dgm:presLayoutVars>
      </dgm:prSet>
      <dgm:spPr/>
      <dgm:t>
        <a:bodyPr/>
        <a:lstStyle/>
        <a:p>
          <a:endParaRPr lang="es-CO"/>
        </a:p>
      </dgm:t>
    </dgm:pt>
    <dgm:pt modelId="{315BF0D9-BF61-4E35-9CEC-9180512E69CE}" type="pres">
      <dgm:prSet presAssocID="{E6CC4A98-D909-4573-BE00-55058D011D6B}" presName="rect2ParTxNoCh" presStyleLbl="alignAcc1" presStyleIdx="1" presStyleCnt="2">
        <dgm:presLayoutVars>
          <dgm:chMax val="1"/>
          <dgm:bulletEnabled val="1"/>
        </dgm:presLayoutVars>
      </dgm:prSet>
      <dgm:spPr/>
      <dgm:t>
        <a:bodyPr/>
        <a:lstStyle/>
        <a:p>
          <a:endParaRPr lang="es-CO"/>
        </a:p>
      </dgm:t>
    </dgm:pt>
  </dgm:ptLst>
  <dgm:cxnLst>
    <dgm:cxn modelId="{081BC4D4-E4EF-4CBE-9E70-44504FF49A86}" type="presOf" srcId="{E6CC4A98-D909-4573-BE00-55058D011D6B}" destId="{CE6D698A-5EEB-4FB2-BB2B-B1877D498830}" srcOrd="0" destOrd="0" presId="urn:microsoft.com/office/officeart/2005/8/layout/target3"/>
    <dgm:cxn modelId="{28DAB3C5-5025-40AD-B818-95C85762A61B}" type="presOf" srcId="{4B1A3F3D-3A99-4E0A-80C4-9ABE1F6034B4}" destId="{02420779-929F-4D06-A264-BF05EF60945D}" srcOrd="1" destOrd="0" presId="urn:microsoft.com/office/officeart/2005/8/layout/target3"/>
    <dgm:cxn modelId="{0747EDF4-E34F-41A2-9703-AC22916E6714}" type="presOf" srcId="{E6CC4A98-D909-4573-BE00-55058D011D6B}" destId="{315BF0D9-BF61-4E35-9CEC-9180512E69CE}" srcOrd="1" destOrd="0" presId="urn:microsoft.com/office/officeart/2005/8/layout/target3"/>
    <dgm:cxn modelId="{84D6DDB3-229D-4DF5-BA85-528CE233F1FC}" srcId="{FE8C25FF-B0C3-4245-818E-24C58F154898}" destId="{4B1A3F3D-3A99-4E0A-80C4-9ABE1F6034B4}" srcOrd="0" destOrd="0" parTransId="{D675500A-57AA-47B5-8440-08661A3ADCC0}" sibTransId="{C441DE47-44DD-410B-B154-F015CBAB3BE9}"/>
    <dgm:cxn modelId="{0EF7869A-E2D9-45B6-AE66-171F59DA6A9E}" srcId="{FE8C25FF-B0C3-4245-818E-24C58F154898}" destId="{E6CC4A98-D909-4573-BE00-55058D011D6B}" srcOrd="1" destOrd="0" parTransId="{7B7A661B-6D40-4936-BB5F-1C80DD508DDF}" sibTransId="{39191837-BFE3-4E4F-807D-F0756B345D25}"/>
    <dgm:cxn modelId="{5B2560E0-01B3-479B-94D2-450E5BE506DD}" type="presOf" srcId="{4B1A3F3D-3A99-4E0A-80C4-9ABE1F6034B4}" destId="{C856618A-54B5-407F-AC41-2E0687260951}" srcOrd="0" destOrd="0" presId="urn:microsoft.com/office/officeart/2005/8/layout/target3"/>
    <dgm:cxn modelId="{5FF1BF0F-7651-4B05-B5D4-3BE7AFC6552D}" type="presOf" srcId="{FE8C25FF-B0C3-4245-818E-24C58F154898}" destId="{CA6CFC2C-BA05-49AE-8DEC-CE2AC50DEC49}" srcOrd="0" destOrd="0" presId="urn:microsoft.com/office/officeart/2005/8/layout/target3"/>
    <dgm:cxn modelId="{B72108AF-C565-4FF8-87A5-91346B3EDD26}" type="presParOf" srcId="{CA6CFC2C-BA05-49AE-8DEC-CE2AC50DEC49}" destId="{22178046-BBDA-44A5-968F-530FB51B5A06}" srcOrd="0" destOrd="0" presId="urn:microsoft.com/office/officeart/2005/8/layout/target3"/>
    <dgm:cxn modelId="{9C83F78E-5ADE-41EA-885E-6BBA73DA423E}" type="presParOf" srcId="{CA6CFC2C-BA05-49AE-8DEC-CE2AC50DEC49}" destId="{53EC0651-5F68-4C63-8C7A-5D65B5F183C8}" srcOrd="1" destOrd="0" presId="urn:microsoft.com/office/officeart/2005/8/layout/target3"/>
    <dgm:cxn modelId="{E6AC709F-9D4B-41BD-BCA9-DED9660D9064}" type="presParOf" srcId="{CA6CFC2C-BA05-49AE-8DEC-CE2AC50DEC49}" destId="{C856618A-54B5-407F-AC41-2E0687260951}" srcOrd="2" destOrd="0" presId="urn:microsoft.com/office/officeart/2005/8/layout/target3"/>
    <dgm:cxn modelId="{C18A2EEF-DE41-4E4E-A097-44C9749FF40F}" type="presParOf" srcId="{CA6CFC2C-BA05-49AE-8DEC-CE2AC50DEC49}" destId="{F067603D-9523-4EE2-9EBB-82C392F16D70}" srcOrd="3" destOrd="0" presId="urn:microsoft.com/office/officeart/2005/8/layout/target3"/>
    <dgm:cxn modelId="{FB153FAD-20DD-4563-A52D-879E15080A87}" type="presParOf" srcId="{CA6CFC2C-BA05-49AE-8DEC-CE2AC50DEC49}" destId="{32FD9811-148A-4325-9A40-B0B6107B28D4}" srcOrd="4" destOrd="0" presId="urn:microsoft.com/office/officeart/2005/8/layout/target3"/>
    <dgm:cxn modelId="{3CB9581C-0915-4C25-94BE-BC7698DE54D6}" type="presParOf" srcId="{CA6CFC2C-BA05-49AE-8DEC-CE2AC50DEC49}" destId="{CE6D698A-5EEB-4FB2-BB2B-B1877D498830}" srcOrd="5" destOrd="0" presId="urn:microsoft.com/office/officeart/2005/8/layout/target3"/>
    <dgm:cxn modelId="{081F62B8-0EA6-4645-8A24-E1D7D2451BC9}" type="presParOf" srcId="{CA6CFC2C-BA05-49AE-8DEC-CE2AC50DEC49}" destId="{02420779-929F-4D06-A264-BF05EF60945D}" srcOrd="6" destOrd="0" presId="urn:microsoft.com/office/officeart/2005/8/layout/target3"/>
    <dgm:cxn modelId="{4ED205BE-40F7-42F0-9011-FB0271D2DA11}" type="presParOf" srcId="{CA6CFC2C-BA05-49AE-8DEC-CE2AC50DEC49}" destId="{315BF0D9-BF61-4E35-9CEC-9180512E69CE}"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8C5136E-586B-4E3B-B895-90D1A92E6824}"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s-CO"/>
        </a:p>
      </dgm:t>
    </dgm:pt>
    <dgm:pt modelId="{2E0D34D3-37EE-419C-B4D0-7F13DA87F84E}">
      <dgm:prSet/>
      <dgm:spPr/>
      <dgm:t>
        <a:bodyPr/>
        <a:lstStyle/>
        <a:p>
          <a:pPr rtl="0"/>
          <a:r>
            <a:rPr lang="es-CO" dirty="0" smtClean="0"/>
            <a:t>El hecho de que los hogares se encuentren en esta situación, no es otra cosa que el olvido de la recomendación de Dios a los padres para que «instruyan a sus hijos».  Recordemos la promesa  que nos hace Dios en su Palabra que sucederá antes del regreso de Cristo:</a:t>
          </a:r>
          <a:endParaRPr lang="es-CO" dirty="0"/>
        </a:p>
      </dgm:t>
    </dgm:pt>
    <dgm:pt modelId="{2F0F9DCB-842A-4D5D-85C6-7CE57BAFE4BE}" type="parTrans" cxnId="{8DD33FDD-DDF3-4ACF-80F0-441C66150DAE}">
      <dgm:prSet/>
      <dgm:spPr/>
      <dgm:t>
        <a:bodyPr/>
        <a:lstStyle/>
        <a:p>
          <a:endParaRPr lang="es-CO"/>
        </a:p>
      </dgm:t>
    </dgm:pt>
    <dgm:pt modelId="{D4004CFE-8D02-4912-8582-46F431D7BE48}" type="sibTrans" cxnId="{8DD33FDD-DDF3-4ACF-80F0-441C66150DAE}">
      <dgm:prSet/>
      <dgm:spPr/>
      <dgm:t>
        <a:bodyPr/>
        <a:lstStyle/>
        <a:p>
          <a:endParaRPr lang="es-CO"/>
        </a:p>
      </dgm:t>
    </dgm:pt>
    <dgm:pt modelId="{16FBE404-72ED-418C-B1CC-E02AF29603AB}">
      <dgm:prSet/>
      <dgm:spPr/>
      <dgm:t>
        <a:bodyPr/>
        <a:lstStyle/>
        <a:p>
          <a:pPr rtl="0"/>
          <a:r>
            <a:rPr lang="es-CO" dirty="0" smtClean="0">
              <a:solidFill>
                <a:srgbClr val="FF0000"/>
              </a:solidFill>
            </a:rPr>
            <a:t>Mal.4:5,6.</a:t>
          </a:r>
          <a:r>
            <a:rPr lang="es-CO" b="1" baseline="30000" dirty="0" smtClean="0"/>
            <a:t> </a:t>
          </a:r>
          <a:r>
            <a:rPr lang="es-CO" dirty="0" smtClean="0"/>
            <a:t>He aquí, yo os envío el profeta Elías, antes que venga el día de Jehová, grande y terrible. </a:t>
          </a:r>
          <a:r>
            <a:rPr lang="es-CO" b="1" baseline="30000" dirty="0" smtClean="0"/>
            <a:t>6 </a:t>
          </a:r>
          <a:r>
            <a:rPr lang="es-CO" u="sng" dirty="0" smtClean="0"/>
            <a:t>El hará volver el corazón de los padres hacia los hijos, y el corazón de los hijos hacia los padres</a:t>
          </a:r>
          <a:r>
            <a:rPr lang="es-CO" dirty="0" smtClean="0"/>
            <a:t>, no sea que yo venga y hiera la tierra con maldición.</a:t>
          </a:r>
          <a:endParaRPr lang="es-CO" dirty="0"/>
        </a:p>
      </dgm:t>
    </dgm:pt>
    <dgm:pt modelId="{59CF5919-2A70-417E-9E16-2B3B8CD247B9}" type="parTrans" cxnId="{E572998E-0526-458D-8046-A7596F427E8B}">
      <dgm:prSet/>
      <dgm:spPr/>
      <dgm:t>
        <a:bodyPr/>
        <a:lstStyle/>
        <a:p>
          <a:endParaRPr lang="es-CO"/>
        </a:p>
      </dgm:t>
    </dgm:pt>
    <dgm:pt modelId="{D111EE5E-C8F7-4F7B-9A79-74EE198BBD2D}" type="sibTrans" cxnId="{E572998E-0526-458D-8046-A7596F427E8B}">
      <dgm:prSet/>
      <dgm:spPr/>
      <dgm:t>
        <a:bodyPr/>
        <a:lstStyle/>
        <a:p>
          <a:endParaRPr lang="es-CO"/>
        </a:p>
      </dgm:t>
    </dgm:pt>
    <dgm:pt modelId="{EC04D1A0-7F73-402C-A365-CAE85D090A02}" type="pres">
      <dgm:prSet presAssocID="{B8C5136E-586B-4E3B-B895-90D1A92E6824}" presName="Name0" presStyleCnt="0">
        <dgm:presLayoutVars>
          <dgm:chMax val="7"/>
          <dgm:dir/>
          <dgm:animLvl val="lvl"/>
          <dgm:resizeHandles val="exact"/>
        </dgm:presLayoutVars>
      </dgm:prSet>
      <dgm:spPr/>
      <dgm:t>
        <a:bodyPr/>
        <a:lstStyle/>
        <a:p>
          <a:endParaRPr lang="es-CO"/>
        </a:p>
      </dgm:t>
    </dgm:pt>
    <dgm:pt modelId="{841B7BDA-0A7E-4AE3-A1F4-A07EF6175C0C}" type="pres">
      <dgm:prSet presAssocID="{2E0D34D3-37EE-419C-B4D0-7F13DA87F84E}" presName="circle1" presStyleLbl="node1" presStyleIdx="0" presStyleCnt="1"/>
      <dgm:spPr/>
    </dgm:pt>
    <dgm:pt modelId="{566E6E55-64B1-46A5-9B3B-C67A30984911}" type="pres">
      <dgm:prSet presAssocID="{2E0D34D3-37EE-419C-B4D0-7F13DA87F84E}" presName="space" presStyleCnt="0"/>
      <dgm:spPr/>
    </dgm:pt>
    <dgm:pt modelId="{6DBAF2B9-C518-4A35-A30F-1838CFCC194C}" type="pres">
      <dgm:prSet presAssocID="{2E0D34D3-37EE-419C-B4D0-7F13DA87F84E}" presName="rect1" presStyleLbl="alignAcc1" presStyleIdx="0" presStyleCnt="1"/>
      <dgm:spPr/>
      <dgm:t>
        <a:bodyPr/>
        <a:lstStyle/>
        <a:p>
          <a:endParaRPr lang="es-CO"/>
        </a:p>
      </dgm:t>
    </dgm:pt>
    <dgm:pt modelId="{C800F5C1-628F-4DF3-AED7-5F2895A18F39}" type="pres">
      <dgm:prSet presAssocID="{2E0D34D3-37EE-419C-B4D0-7F13DA87F84E}" presName="rect1ParTx" presStyleLbl="alignAcc1" presStyleIdx="0" presStyleCnt="1">
        <dgm:presLayoutVars>
          <dgm:chMax val="1"/>
          <dgm:bulletEnabled val="1"/>
        </dgm:presLayoutVars>
      </dgm:prSet>
      <dgm:spPr/>
      <dgm:t>
        <a:bodyPr/>
        <a:lstStyle/>
        <a:p>
          <a:endParaRPr lang="es-CO"/>
        </a:p>
      </dgm:t>
    </dgm:pt>
    <dgm:pt modelId="{F0777DDF-BBDB-49FE-B7F5-8D5E3263278D}" type="pres">
      <dgm:prSet presAssocID="{2E0D34D3-37EE-419C-B4D0-7F13DA87F84E}" presName="rect1ChTx" presStyleLbl="alignAcc1" presStyleIdx="0" presStyleCnt="1">
        <dgm:presLayoutVars>
          <dgm:bulletEnabled val="1"/>
        </dgm:presLayoutVars>
      </dgm:prSet>
      <dgm:spPr/>
      <dgm:t>
        <a:bodyPr/>
        <a:lstStyle/>
        <a:p>
          <a:endParaRPr lang="es-CO"/>
        </a:p>
      </dgm:t>
    </dgm:pt>
  </dgm:ptLst>
  <dgm:cxnLst>
    <dgm:cxn modelId="{8DD33FDD-DDF3-4ACF-80F0-441C66150DAE}" srcId="{B8C5136E-586B-4E3B-B895-90D1A92E6824}" destId="{2E0D34D3-37EE-419C-B4D0-7F13DA87F84E}" srcOrd="0" destOrd="0" parTransId="{2F0F9DCB-842A-4D5D-85C6-7CE57BAFE4BE}" sibTransId="{D4004CFE-8D02-4912-8582-46F431D7BE48}"/>
    <dgm:cxn modelId="{E572998E-0526-458D-8046-A7596F427E8B}" srcId="{2E0D34D3-37EE-419C-B4D0-7F13DA87F84E}" destId="{16FBE404-72ED-418C-B1CC-E02AF29603AB}" srcOrd="0" destOrd="0" parTransId="{59CF5919-2A70-417E-9E16-2B3B8CD247B9}" sibTransId="{D111EE5E-C8F7-4F7B-9A79-74EE198BBD2D}"/>
    <dgm:cxn modelId="{45A5170E-7734-4404-A764-9D16583992F2}" type="presOf" srcId="{2E0D34D3-37EE-419C-B4D0-7F13DA87F84E}" destId="{6DBAF2B9-C518-4A35-A30F-1838CFCC194C}" srcOrd="0" destOrd="0" presId="urn:microsoft.com/office/officeart/2005/8/layout/target3"/>
    <dgm:cxn modelId="{E0DAFBA8-01AF-4D0A-A564-8BEE33678703}" type="presOf" srcId="{2E0D34D3-37EE-419C-B4D0-7F13DA87F84E}" destId="{C800F5C1-628F-4DF3-AED7-5F2895A18F39}" srcOrd="1" destOrd="0" presId="urn:microsoft.com/office/officeart/2005/8/layout/target3"/>
    <dgm:cxn modelId="{9E234584-440C-48CB-98EF-4D2742E6EE52}" type="presOf" srcId="{B8C5136E-586B-4E3B-B895-90D1A92E6824}" destId="{EC04D1A0-7F73-402C-A365-CAE85D090A02}" srcOrd="0" destOrd="0" presId="urn:microsoft.com/office/officeart/2005/8/layout/target3"/>
    <dgm:cxn modelId="{371A72DC-E368-457A-A1E2-96F7270881F5}" type="presOf" srcId="{16FBE404-72ED-418C-B1CC-E02AF29603AB}" destId="{F0777DDF-BBDB-49FE-B7F5-8D5E3263278D}" srcOrd="0" destOrd="0" presId="urn:microsoft.com/office/officeart/2005/8/layout/target3"/>
    <dgm:cxn modelId="{A814423C-CEA6-4A05-9358-BAA6E0099FC8}" type="presParOf" srcId="{EC04D1A0-7F73-402C-A365-CAE85D090A02}" destId="{841B7BDA-0A7E-4AE3-A1F4-A07EF6175C0C}" srcOrd="0" destOrd="0" presId="urn:microsoft.com/office/officeart/2005/8/layout/target3"/>
    <dgm:cxn modelId="{DABBA642-DD4D-4FEB-832C-458CD0C7B6B1}" type="presParOf" srcId="{EC04D1A0-7F73-402C-A365-CAE85D090A02}" destId="{566E6E55-64B1-46A5-9B3B-C67A30984911}" srcOrd="1" destOrd="0" presId="urn:microsoft.com/office/officeart/2005/8/layout/target3"/>
    <dgm:cxn modelId="{D6A08A02-2EC7-4F08-899F-B0961CAB0060}" type="presParOf" srcId="{EC04D1A0-7F73-402C-A365-CAE85D090A02}" destId="{6DBAF2B9-C518-4A35-A30F-1838CFCC194C}" srcOrd="2" destOrd="0" presId="urn:microsoft.com/office/officeart/2005/8/layout/target3"/>
    <dgm:cxn modelId="{387A1A4A-1B39-4064-8214-BAD83E76FF71}" type="presParOf" srcId="{EC04D1A0-7F73-402C-A365-CAE85D090A02}" destId="{C800F5C1-628F-4DF3-AED7-5F2895A18F39}" srcOrd="3" destOrd="0" presId="urn:microsoft.com/office/officeart/2005/8/layout/target3"/>
    <dgm:cxn modelId="{AA41B180-D069-420D-A5C7-22481B710CFC}" type="presParOf" srcId="{EC04D1A0-7F73-402C-A365-CAE85D090A02}" destId="{F0777DDF-BBDB-49FE-B7F5-8D5E3263278D}"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17554-DDE4-4F58-B2B0-8BFC5B18E232}">
      <dsp:nvSpPr>
        <dsp:cNvPr id="0" name=""/>
        <dsp:cNvSpPr/>
      </dsp:nvSpPr>
      <dsp:spPr>
        <a:xfrm>
          <a:off x="0" y="2969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6DA1FA-3218-4A7A-85D0-C41CD12773EB}">
      <dsp:nvSpPr>
        <dsp:cNvPr id="0" name=""/>
        <dsp:cNvSpPr/>
      </dsp:nvSpPr>
      <dsp:spPr>
        <a:xfrm>
          <a:off x="2468880" y="29696"/>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b="1" kern="1200" dirty="0" smtClean="0">
              <a:solidFill>
                <a:srgbClr val="FF0000"/>
              </a:solidFill>
            </a:rPr>
            <a:t>Prov.22:6</a:t>
          </a:r>
          <a:r>
            <a:rPr lang="es-CO" sz="2400" b="1" kern="1200" dirty="0" smtClean="0"/>
            <a:t>. </a:t>
          </a:r>
          <a:r>
            <a:rPr lang="es-CO" sz="2400" b="1" i="1" kern="1200" dirty="0" smtClean="0"/>
            <a:t>Instruye </a:t>
          </a:r>
          <a:r>
            <a:rPr lang="es-CO" sz="2400" i="1" kern="1200" dirty="0" smtClean="0"/>
            <a:t>al niño en su camino, Y aun cuando fuere viejo no se apartará de él.</a:t>
          </a:r>
          <a:endParaRPr lang="es-CO" sz="2400" kern="1200" dirty="0"/>
        </a:p>
      </dsp:txBody>
      <dsp:txXfrm>
        <a:off x="2468880" y="29696"/>
        <a:ext cx="5760719" cy="1481331"/>
      </dsp:txXfrm>
    </dsp:sp>
    <dsp:sp modelId="{66D43CED-919D-4FF9-8233-55977556EB94}">
      <dsp:nvSpPr>
        <dsp:cNvPr id="0" name=""/>
        <dsp:cNvSpPr/>
      </dsp:nvSpPr>
      <dsp:spPr>
        <a:xfrm>
          <a:off x="2446012" y="1511027"/>
          <a:ext cx="45735" cy="320954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32F25E-8542-4BA7-A1E7-0F2CA69500B6}">
      <dsp:nvSpPr>
        <dsp:cNvPr id="0" name=""/>
        <dsp:cNvSpPr/>
      </dsp:nvSpPr>
      <dsp:spPr>
        <a:xfrm>
          <a:off x="2468880" y="1511027"/>
          <a:ext cx="5760719" cy="32095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CO" sz="1800" kern="1200" dirty="0" smtClean="0"/>
            <a:t>Muchos padres han pensado que este versículo les permite obligar al niño a seguir la profesión o el oficio que ellos han escogido para él, proceder que ha traído tristezas y chascos, porque el niño, una vez que ha crecido, muchas veces escoge un camino totalmente distinto.</a:t>
          </a:r>
          <a:endParaRPr lang="es-CO" sz="1800" kern="1200" dirty="0"/>
        </a:p>
      </dsp:txBody>
      <dsp:txXfrm>
        <a:off x="2468880" y="1511027"/>
        <a:ext cx="5760719" cy="1481326"/>
      </dsp:txXfrm>
    </dsp:sp>
    <dsp:sp modelId="{B4F87BB3-8AEE-45D2-BCDD-068B33294220}">
      <dsp:nvSpPr>
        <dsp:cNvPr id="0" name=""/>
        <dsp:cNvSpPr/>
      </dsp:nvSpPr>
      <dsp:spPr>
        <a:xfrm>
          <a:off x="2446023" y="2992353"/>
          <a:ext cx="45713" cy="14813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CCD3CE-75AB-4F4C-AF8C-900AB68F8781}">
      <dsp:nvSpPr>
        <dsp:cNvPr id="0" name=""/>
        <dsp:cNvSpPr/>
      </dsp:nvSpPr>
      <dsp:spPr>
        <a:xfrm>
          <a:off x="2468880" y="2992353"/>
          <a:ext cx="5760719" cy="14813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CO" sz="1800" kern="1200" dirty="0" smtClean="0"/>
            <a:t>La inspiración afirma que este versículo manda que los padres dirijan, eduquen y ayuden en el desarrollo del hijo, pero que para hacer esto, ellos mismos “deben comprender el ‘camino’ por el cual debe andar el niño” (CM 104). </a:t>
          </a:r>
          <a:endParaRPr lang="es-CO" sz="1800" kern="1200" dirty="0"/>
        </a:p>
      </dsp:txBody>
      <dsp:txXfrm>
        <a:off x="2468880" y="2992353"/>
        <a:ext cx="5760719" cy="1481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A41FF-B534-4070-9A5A-A3F698109E35}">
      <dsp:nvSpPr>
        <dsp:cNvPr id="0" name=""/>
        <dsp:cNvSpPr/>
      </dsp:nvSpPr>
      <dsp:spPr>
        <a:xfrm>
          <a:off x="0" y="2969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0B833C-8208-4D56-A857-8C30F7F02AB6}">
      <dsp:nvSpPr>
        <dsp:cNvPr id="0" name=""/>
        <dsp:cNvSpPr/>
      </dsp:nvSpPr>
      <dsp:spPr>
        <a:xfrm>
          <a:off x="2468880" y="29696"/>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CO" sz="3000" kern="1200" dirty="0" smtClean="0"/>
            <a:t>De acuerdo a los registros de la historia humana, la estructura de la dinámica de la familia sufrieron pocos cambios hasta bien avanzado el siglo XX. </a:t>
          </a:r>
          <a:endParaRPr lang="es-CO" sz="3000" kern="1200" dirty="0"/>
        </a:p>
      </dsp:txBody>
      <dsp:txXfrm>
        <a:off x="2468880" y="29696"/>
        <a:ext cx="2880359" cy="4937760"/>
      </dsp:txXfrm>
    </dsp:sp>
    <dsp:sp modelId="{05F7DA50-F4F8-4493-9DB6-0AD11C8587C2}">
      <dsp:nvSpPr>
        <dsp:cNvPr id="0" name=""/>
        <dsp:cNvSpPr/>
      </dsp:nvSpPr>
      <dsp:spPr>
        <a:xfrm>
          <a:off x="5349240" y="29696"/>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rtl="0">
            <a:lnSpc>
              <a:spcPct val="90000"/>
            </a:lnSpc>
            <a:spcBef>
              <a:spcPct val="0"/>
            </a:spcBef>
            <a:spcAft>
              <a:spcPct val="15000"/>
            </a:spcAft>
            <a:buChar char="••"/>
          </a:pPr>
          <a:r>
            <a:rPr lang="es-CO" sz="1700" kern="1200" dirty="0" smtClean="0"/>
            <a:t>De acuerdo al registro Bíblico sabemos que la familia humana surgió en el Edén, con Adán y Eva </a:t>
          </a:r>
          <a:r>
            <a:rPr lang="es-CO" sz="1700" b="1" kern="1200" dirty="0" smtClean="0">
              <a:solidFill>
                <a:srgbClr val="FF0000"/>
              </a:solidFill>
            </a:rPr>
            <a:t>(lea Gén.27,28)</a:t>
          </a:r>
          <a:r>
            <a:rPr lang="es-CO" sz="1700" kern="1200" dirty="0" smtClean="0"/>
            <a:t>. </a:t>
          </a:r>
          <a:endParaRPr lang="es-CO" sz="1700" kern="1200" dirty="0"/>
        </a:p>
        <a:p>
          <a:pPr marL="171450" lvl="1" indent="-171450" algn="l" defTabSz="755650" rtl="0">
            <a:lnSpc>
              <a:spcPct val="90000"/>
            </a:lnSpc>
            <a:spcBef>
              <a:spcPct val="0"/>
            </a:spcBef>
            <a:spcAft>
              <a:spcPct val="15000"/>
            </a:spcAft>
            <a:buChar char="••"/>
          </a:pPr>
          <a:r>
            <a:rPr lang="es-CO" sz="1700" kern="1200" dirty="0" smtClean="0"/>
            <a:t>Aunque a Adán Dios le confirió la responsabilidad de ser la cabeza de la familia, no podía ocupar la posición de ser autoritario, recuerde que Dios formó a la mujer de una costilla de Adán, cerca de su corazón, no la formó de un hueso de la cabeza, ni de un hueso de los pies como para que ella no se sintiera superior ni inferior a Adán, debía ser amada,  protegida y sustentada por su esposo </a:t>
          </a:r>
          <a:r>
            <a:rPr lang="es-CO" sz="1700" b="1" kern="1200" dirty="0" smtClean="0">
              <a:solidFill>
                <a:srgbClr val="FF0000"/>
              </a:solidFill>
            </a:rPr>
            <a:t>(lea Gén.2:21-22).    </a:t>
          </a:r>
          <a:endParaRPr lang="es-CO" sz="1700" b="1" kern="1200" dirty="0">
            <a:solidFill>
              <a:srgbClr val="FF0000"/>
            </a:solidFill>
          </a:endParaRPr>
        </a:p>
      </dsp:txBody>
      <dsp:txXfrm>
        <a:off x="5349240" y="29696"/>
        <a:ext cx="2880359" cy="49377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4837F-F5E8-4CFE-8987-CF86FD37BBFB}">
      <dsp:nvSpPr>
        <dsp:cNvPr id="0" name=""/>
        <dsp:cNvSpPr/>
      </dsp:nvSpPr>
      <dsp:spPr>
        <a:xfrm>
          <a:off x="0" y="663467"/>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12D255-1E4F-49D8-A0BB-6C2A35A5D270}">
      <dsp:nvSpPr>
        <dsp:cNvPr id="0" name=""/>
        <dsp:cNvSpPr/>
      </dsp:nvSpPr>
      <dsp:spPr>
        <a:xfrm>
          <a:off x="2468880" y="663467"/>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Adán debía trabajar para proveer el sustento de la familia </a:t>
          </a:r>
          <a:r>
            <a:rPr lang="es-CO" sz="2400" kern="1200" dirty="0" smtClean="0">
              <a:solidFill>
                <a:srgbClr val="FF0000"/>
              </a:solidFill>
            </a:rPr>
            <a:t>(lea Gén.2:15; 3:19).</a:t>
          </a:r>
          <a:endParaRPr lang="es-CO" sz="2400" kern="1200" dirty="0">
            <a:solidFill>
              <a:srgbClr val="FF0000"/>
            </a:solidFill>
          </a:endParaRPr>
        </a:p>
      </dsp:txBody>
      <dsp:txXfrm>
        <a:off x="2468880" y="663467"/>
        <a:ext cx="5760719" cy="1481331"/>
      </dsp:txXfrm>
    </dsp:sp>
    <dsp:sp modelId="{79C3DEF6-F368-419D-A9B9-05FC6CD23457}">
      <dsp:nvSpPr>
        <dsp:cNvPr id="0" name=""/>
        <dsp:cNvSpPr/>
      </dsp:nvSpPr>
      <dsp:spPr>
        <a:xfrm>
          <a:off x="2446012" y="2144799"/>
          <a:ext cx="45735" cy="320954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A83798-CAB1-45F6-89F9-FD6AA1F49063}">
      <dsp:nvSpPr>
        <dsp:cNvPr id="0" name=""/>
        <dsp:cNvSpPr/>
      </dsp:nvSpPr>
      <dsp:spPr>
        <a:xfrm>
          <a:off x="2468880" y="2144799"/>
          <a:ext cx="5760719" cy="32095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kern="1200" dirty="0" smtClean="0"/>
            <a:t>Después del pecado encontramos que Adán le dice a Dios: «La mujer que me diste por compañera, me dio del árbol»</a:t>
          </a:r>
          <a:r>
            <a:rPr lang="es-CO" sz="1600" b="1" kern="1200" dirty="0" smtClean="0">
              <a:solidFill>
                <a:srgbClr val="FF0000"/>
              </a:solidFill>
            </a:rPr>
            <a:t> (Gén.3:12)</a:t>
          </a:r>
          <a:r>
            <a:rPr lang="es-CO" sz="1600" kern="1200" dirty="0" smtClean="0"/>
            <a:t>. Y luego Dios le dice a Eva: «Ansiarás a tu esposo, y él te dominará» </a:t>
          </a:r>
          <a:r>
            <a:rPr lang="es-CO" sz="1600" kern="1200" dirty="0" smtClean="0">
              <a:solidFill>
                <a:srgbClr val="FF0000"/>
              </a:solidFill>
            </a:rPr>
            <a:t>(verso 16)</a:t>
          </a:r>
          <a:r>
            <a:rPr lang="es-CO" sz="1600" kern="1200" dirty="0" smtClean="0"/>
            <a:t>.</a:t>
          </a:r>
          <a:endParaRPr lang="es-CO" sz="1600" kern="1200" dirty="0"/>
        </a:p>
      </dsp:txBody>
      <dsp:txXfrm>
        <a:off x="2468880" y="2144799"/>
        <a:ext cx="5760719" cy="1481326"/>
      </dsp:txXfrm>
    </dsp:sp>
    <dsp:sp modelId="{12E110A7-5236-4A83-90F0-B3C6183FEB54}">
      <dsp:nvSpPr>
        <dsp:cNvPr id="0" name=""/>
        <dsp:cNvSpPr/>
      </dsp:nvSpPr>
      <dsp:spPr>
        <a:xfrm>
          <a:off x="2446023" y="3626125"/>
          <a:ext cx="45713" cy="14813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B6C46-83C4-432E-98B2-FBEEBABAA8BA}">
      <dsp:nvSpPr>
        <dsp:cNvPr id="0" name=""/>
        <dsp:cNvSpPr/>
      </dsp:nvSpPr>
      <dsp:spPr>
        <a:xfrm>
          <a:off x="2468880" y="3626125"/>
          <a:ext cx="5760719" cy="14813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kern="1200" dirty="0" smtClean="0"/>
            <a:t>Aunque el esposo debe ser la cabeza del hogar, los principios cristianos llevarán al hombre y a su esposa a experimentar un verdadero compañerismo, donde cada uno está tan consagrado a la felicidad y bienestar del otro, que nunca ocurre que cualquiera de ellos trate de "enseñorearse" del otro </a:t>
          </a:r>
          <a:r>
            <a:rPr lang="es-CO" sz="1600" kern="1200" dirty="0" smtClean="0">
              <a:solidFill>
                <a:srgbClr val="FF0000"/>
              </a:solidFill>
            </a:rPr>
            <a:t>(ver Col.3:18 ;Col.3:19).</a:t>
          </a:r>
          <a:endParaRPr lang="es-CO" sz="1600" kern="1200" dirty="0">
            <a:solidFill>
              <a:srgbClr val="FF0000"/>
            </a:solidFill>
          </a:endParaRPr>
        </a:p>
      </dsp:txBody>
      <dsp:txXfrm>
        <a:off x="2468880" y="3626125"/>
        <a:ext cx="5760719" cy="14813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F7E2E-E804-44EA-871C-509077BCF43E}">
      <dsp:nvSpPr>
        <dsp:cNvPr id="0" name=""/>
        <dsp:cNvSpPr/>
      </dsp:nvSpPr>
      <dsp:spPr>
        <a:xfrm>
          <a:off x="0" y="0"/>
          <a:ext cx="4925144" cy="4925144"/>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0CB4E2-EAF0-40F2-B88E-54966C52C5ED}">
      <dsp:nvSpPr>
        <dsp:cNvPr id="0" name=""/>
        <dsp:cNvSpPr/>
      </dsp:nvSpPr>
      <dsp:spPr>
        <a:xfrm>
          <a:off x="2462572" y="0"/>
          <a:ext cx="5767028" cy="492514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Como vimos anteriormente,  al hombre Dios le asignó la función de ser el responsable de la dirección y administración como la cabeza del hogar </a:t>
          </a:r>
          <a:r>
            <a:rPr lang="es-CO" sz="2000" b="1" kern="1200" dirty="0" smtClean="0">
              <a:solidFill>
                <a:srgbClr val="FF0000"/>
              </a:solidFill>
            </a:rPr>
            <a:t>(Gé.2:15,16;3:9-11)</a:t>
          </a:r>
          <a:r>
            <a:rPr lang="es-CO" sz="2000" kern="1200" dirty="0" smtClean="0"/>
            <a:t>.</a:t>
          </a:r>
          <a:endParaRPr lang="es-CO" sz="2000" kern="1200" dirty="0"/>
        </a:p>
      </dsp:txBody>
      <dsp:txXfrm>
        <a:off x="2462572" y="0"/>
        <a:ext cx="5767028" cy="1477546"/>
      </dsp:txXfrm>
    </dsp:sp>
    <dsp:sp modelId="{B42C7359-F93E-4C61-A97B-D8DB0D35E35A}">
      <dsp:nvSpPr>
        <dsp:cNvPr id="0" name=""/>
        <dsp:cNvSpPr/>
      </dsp:nvSpPr>
      <dsp:spPr>
        <a:xfrm>
          <a:off x="861901" y="1477546"/>
          <a:ext cx="3201340" cy="3201340"/>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F99F9C-4176-4571-A139-C0AC44E4E2A7}">
      <dsp:nvSpPr>
        <dsp:cNvPr id="0" name=""/>
        <dsp:cNvSpPr/>
      </dsp:nvSpPr>
      <dsp:spPr>
        <a:xfrm>
          <a:off x="2462572" y="1477546"/>
          <a:ext cx="5767028" cy="32013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kern="1200" dirty="0" smtClean="0"/>
            <a:t>Pero la administración era compartida, debían dialogar entre los dos sobre lo que se debía hacer, pero:  (</a:t>
          </a:r>
          <a:r>
            <a:rPr lang="es-CO" sz="1600" b="1" kern="1200" dirty="0" smtClean="0"/>
            <a:t>1</a:t>
          </a:r>
          <a:r>
            <a:rPr lang="es-CO" sz="1600" kern="1200" dirty="0" smtClean="0"/>
            <a:t>), las decisiones finales las tomaría el hombre (</a:t>
          </a:r>
          <a:r>
            <a:rPr lang="es-CO" sz="1600" b="1" kern="1200" dirty="0" smtClean="0"/>
            <a:t>2</a:t>
          </a:r>
          <a:r>
            <a:rPr lang="es-CO" sz="1600" kern="1200" dirty="0" smtClean="0"/>
            <a:t>),  entre </a:t>
          </a:r>
          <a:r>
            <a:rPr lang="es-CO" sz="1600" i="1" u="sng" kern="1200" dirty="0" smtClean="0"/>
            <a:t>los dos</a:t>
          </a:r>
          <a:r>
            <a:rPr lang="es-CO" sz="1600" kern="1200" dirty="0" smtClean="0"/>
            <a:t> «engendrarían hijos» (</a:t>
          </a:r>
          <a:r>
            <a:rPr lang="es-CO" sz="1600" b="1" kern="1200" dirty="0" smtClean="0"/>
            <a:t>3</a:t>
          </a:r>
          <a:r>
            <a:rPr lang="es-CO" sz="1600" kern="1200" dirty="0" smtClean="0"/>
            <a:t>), entre los dos «gobernarían la tierra» (</a:t>
          </a:r>
          <a:r>
            <a:rPr lang="es-CO" sz="1600" b="1" kern="1200" dirty="0" smtClean="0"/>
            <a:t>4</a:t>
          </a:r>
          <a:r>
            <a:rPr lang="es-CO" sz="1600" kern="1200" dirty="0" smtClean="0"/>
            <a:t>), entre los dos debían «dominar los peces, las aves, y todas las bestias de la tierra» </a:t>
          </a:r>
          <a:r>
            <a:rPr lang="es-CO" sz="1600" b="1" kern="1200" dirty="0" smtClean="0"/>
            <a:t>(lea Gén.1:28)</a:t>
          </a:r>
          <a:r>
            <a:rPr lang="es-CO" sz="1600" kern="1200" dirty="0" smtClean="0"/>
            <a:t>.</a:t>
          </a:r>
          <a:endParaRPr lang="es-CO" sz="1600" kern="1200" dirty="0"/>
        </a:p>
      </dsp:txBody>
      <dsp:txXfrm>
        <a:off x="2462572" y="1477546"/>
        <a:ext cx="5767028" cy="1477541"/>
      </dsp:txXfrm>
    </dsp:sp>
    <dsp:sp modelId="{21F83C90-95EC-4B49-9E6F-33FD0BA3463C}">
      <dsp:nvSpPr>
        <dsp:cNvPr id="0" name=""/>
        <dsp:cNvSpPr/>
      </dsp:nvSpPr>
      <dsp:spPr>
        <a:xfrm flipH="1">
          <a:off x="1738532" y="2434165"/>
          <a:ext cx="95981" cy="147754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0CBB34-95AC-4F2B-8357-F1A234AEEFD6}">
      <dsp:nvSpPr>
        <dsp:cNvPr id="0" name=""/>
        <dsp:cNvSpPr/>
      </dsp:nvSpPr>
      <dsp:spPr>
        <a:xfrm>
          <a:off x="2462572" y="2955087"/>
          <a:ext cx="5767028" cy="147754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Por tanto, el matrimonio es nada menos que una empresa, una sociedad formada por dos personas el esposo y la esposa.  </a:t>
          </a:r>
          <a:endParaRPr lang="es-CO" sz="2400" kern="1200" dirty="0"/>
        </a:p>
      </dsp:txBody>
      <dsp:txXfrm>
        <a:off x="2462572" y="2955087"/>
        <a:ext cx="5767028" cy="14775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2371593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2445177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7771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201229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2592405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3969423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1870605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1886284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2258907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3835939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C843E2A-1AD0-43C5-9D54-1393C8907C39}"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AE4511D-5C66-41D3-9DC0-355800385C6D}" type="slidenum">
              <a:rPr lang="es-CO" smtClean="0"/>
              <a:t>‹Nº›</a:t>
            </a:fld>
            <a:endParaRPr lang="es-CO" dirty="0"/>
          </a:p>
        </p:txBody>
      </p:sp>
    </p:spTree>
    <p:extLst>
      <p:ext uri="{BB962C8B-B14F-4D97-AF65-F5344CB8AC3E}">
        <p14:creationId xmlns:p14="http://schemas.microsoft.com/office/powerpoint/2010/main" val="922819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843E2A-1AD0-43C5-9D54-1393C8907C39}"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E4511D-5C66-41D3-9DC0-355800385C6D}" type="slidenum">
              <a:rPr lang="es-CO" smtClean="0"/>
              <a:t>‹Nº›</a:t>
            </a:fld>
            <a:endParaRPr lang="es-CO" dirty="0"/>
          </a:p>
        </p:txBody>
      </p:sp>
    </p:spTree>
    <p:extLst>
      <p:ext uri="{BB962C8B-B14F-4D97-AF65-F5344CB8AC3E}">
        <p14:creationId xmlns:p14="http://schemas.microsoft.com/office/powerpoint/2010/main" val="1175592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8.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18</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1754326"/>
          </a:xfrm>
          <a:prstGeom prst="rect">
            <a:avLst/>
          </a:prstGeom>
        </p:spPr>
        <p:txBody>
          <a:bodyPr wrap="square">
            <a:spAutoFit/>
          </a:bodyPr>
          <a:lstStyle/>
          <a:p>
            <a:r>
              <a:rPr lang="es-CO" sz="4400" dirty="0" smtClean="0"/>
              <a:t>       Tema: </a:t>
            </a:r>
            <a:r>
              <a:rPr lang="es-CO" sz="5400" b="1" i="1" dirty="0" smtClean="0">
                <a:solidFill>
                  <a:srgbClr val="FF0000"/>
                </a:solidFill>
              </a:rPr>
              <a:t>¡</a:t>
            </a:r>
            <a:r>
              <a:rPr lang="es-CO" sz="5400" b="1" i="1" dirty="0">
                <a:solidFill>
                  <a:srgbClr val="FF0000"/>
                </a:solidFill>
              </a:rPr>
              <a:t>P</a:t>
            </a:r>
            <a:r>
              <a:rPr lang="es-CO" sz="5400" b="1" i="1" dirty="0" smtClean="0">
                <a:solidFill>
                  <a:srgbClr val="FF0000"/>
                </a:solidFill>
              </a:rPr>
              <a:t>orque yo lo digo…</a:t>
            </a:r>
          </a:p>
          <a:p>
            <a:r>
              <a:rPr lang="es-CO" sz="5400" b="1" i="1" dirty="0" smtClean="0">
                <a:solidFill>
                  <a:srgbClr val="FF0000"/>
                </a:solidFill>
              </a:rPr>
              <a:t>y punto!</a:t>
            </a:r>
            <a:endParaRPr lang="es-CO" sz="255800" b="1" i="1" dirty="0" smtClean="0">
              <a:solidFill>
                <a:srgbClr val="FF0000"/>
              </a:solidFill>
              <a:latin typeface="Algerian" pitchFamily="82" charset="0"/>
            </a:endParaRPr>
          </a:p>
        </p:txBody>
      </p:sp>
    </p:spTree>
    <p:extLst>
      <p:ext uri="{BB962C8B-B14F-4D97-AF65-F5344CB8AC3E}">
        <p14:creationId xmlns:p14="http://schemas.microsoft.com/office/powerpoint/2010/main" val="26324002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arn(inVertical)">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latin typeface="Bauhaus 93" pitchFamily="82" charset="0"/>
              </a:rPr>
              <a:t>Autoritarismo versus indulgencia: </a:t>
            </a:r>
            <a:br>
              <a:rPr lang="es-CO" dirty="0" smtClean="0">
                <a:latin typeface="Bauhaus 93" pitchFamily="82" charset="0"/>
              </a:rPr>
            </a:br>
            <a:r>
              <a:rPr lang="es-CO" dirty="0" smtClean="0">
                <a:latin typeface="Bauhaus 93" pitchFamily="82" charset="0"/>
              </a:rPr>
              <a:t>¿hay una salida?</a:t>
            </a:r>
            <a:endParaRPr lang="es-CO" dirty="0">
              <a:latin typeface="Bauhaus 93" pitchFamily="82" charset="0"/>
            </a:endParaRPr>
          </a:p>
        </p:txBody>
      </p:sp>
      <p:sp>
        <p:nvSpPr>
          <p:cNvPr id="3" name="2 Marcador de contenido"/>
          <p:cNvSpPr>
            <a:spLocks noGrp="1"/>
          </p:cNvSpPr>
          <p:nvPr>
            <p:ph idx="1"/>
          </p:nvPr>
        </p:nvSpPr>
        <p:spPr>
          <a:xfrm>
            <a:off x="395536" y="2060848"/>
            <a:ext cx="3610744" cy="4525963"/>
          </a:xfrm>
        </p:spPr>
        <p:txBody>
          <a:bodyPr>
            <a:normAutofit fontScale="85000" lnSpcReduction="20000"/>
          </a:bodyPr>
          <a:lstStyle/>
          <a:p>
            <a:pPr marL="0" indent="0" algn="r">
              <a:buNone/>
            </a:pPr>
            <a:r>
              <a:rPr lang="es-CO" dirty="0" smtClean="0"/>
              <a:t>Antes de 1.950 la cantidad de divorcios en el mundo occidental era muy bajo y las dinámicas familiares se mantenían en una pirámide en cuya cima estaba el padre, pero en el curso de unas pocas décadas ocurrieron transformaciones que no se habían visto durante miles de años.</a:t>
            </a:r>
            <a:endParaRPr lang="es-CO" dirty="0"/>
          </a:p>
        </p:txBody>
      </p:sp>
      <p:sp>
        <p:nvSpPr>
          <p:cNvPr id="4" name="3 Cerrar llave"/>
          <p:cNvSpPr/>
          <p:nvPr/>
        </p:nvSpPr>
        <p:spPr>
          <a:xfrm>
            <a:off x="4103948" y="1872410"/>
            <a:ext cx="648072" cy="46805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5" name="AutoShape 2" descr="data:image/jpeg;base64,/9j/4AAQSkZJRgABAQAAAQABAAD/2wBDAAkGBwgHBgkIBwgKCgkLDRYPDQwMDRsUFRAWIB0iIiAdHx8kKDQsJCYxJx8fLT0tMTU3Ojo6Iys/RD84QzQ5Ojf/2wBDAQoKCg0MDRoPDxo3JR8lNzc3Nzc3Nzc3Nzc3Nzc3Nzc3Nzc3Nzc3Nzc3Nzc3Nzc3Nzc3Nzc3Nzc3Nzc3Nzc3Nzf/wAARCAC0APADASIAAhEBAxEB/8QAGwAAAgMBAQEAAAAAAAAAAAAABAUCAwYABwH/xAA/EAACAQMDAgQDBgMGBAcAAAABAgMABBEFEiExQQYTUWEiMnEUI0KBkaEzUsEHFWJyseEkgtHxNENTkqKy8P/EABkBAAMBAQEAAAAAAAAAAAAAAAABAgMEBf/EACIRAAICAgICAwEBAAAAAAAAAAABAhEhMRJBAzITIlFhcf/aAAwDAQACEQMRAD8Ay2jaUl7HuamEvh2JVzmp+Ff4BpzcN2rhnNpndGKaMNr+lx20SKp5dqULYLT7xJN5l+sY6Rr+5paCAhx6VPORooRCNE0Vbkux9QBTKXQ4vOYA8DimPh+DybKNiPmy5q4ZZiT3NTLySFwiKV0CM1fH4eiPem0YomJaSnIOERRH4biNEL4ZhVCxPAGTTuJaUeMdRNjpvlRyBZJvhwDzjvVKcmS4RPP9cdfPeOLG1TgYpQ6gjHejvJmvJmS2jeRgCxwOAKFKN144610xwYSRQIAQOefTFWpaqR8Zxnp719zgZ9fSpKSDjjJ6ZqrZNIg1jwNhJ7c0O0RjYg9RTaCRRzLJvx0wOn0qq5SNgSvU0lJg4oK0W8gdkt7sYBwFcdvrWsXw/ERkEEH0rzzG1s5wa3nhDWZL1BaTLueMfP7Vj5k19om3iaeGWS+H0wdvUCs9qWlCJ2YAlf616KYweKW3mlmZjgAg9sVhHyyTybPxxo82eJQdudtfEthnjnHetmPDKTKXAOSc0PLowtpCCMDnHFdHzGXwmahtcv8AEOACTURbghj6UfeApMwUdQRVUS53huPMUEH3FXyZDikykWo2oR+Jc1cLNF4Y5J649a6Nh5Kk8mMlT9KtVwDkHOSeT70NsEkVy2AACjnjt3qxbCMo7EgbRkiihMpYEYwRtz71TGwZJlPzBMH/AENTyZXFA62AaNCvcjn61db2AO0nG9c719R6ip2zsIdvIZRx6nBqzexl3ofmbK4/CfT6daLYKKNV4V/gGmlw3JpV4W4tyaL1SbybOaT+VTWU/Y0hox17J515PL6ucfSqol8yRU9Tivg+TnrR2hw+dqUK9t2TSNdI1oUQWmwD5VCCqUHSirzG1B/MS1VxpWUtkolGvIoyJaqijo2GOhATQBVLNwByTXnmpx3fivxGYLAfdodu/wDCi92P/wC5rY+JdSXTtOlXbulkQ7c9MdM0N/ZxaNDpb3TZDTsXxjt2rWGMkSV4EvivSoPDumQ2tpO25uWOcGRu5NZSzsZ7uUQWlu88x/Ci5x9fT862R0mXxJ4nuH1KZ00+2kMce3jeR1A/qa111qWi+FtPEESQwLjCxp1b+pP1rRSr/SXGzzq/8D3lhpk17f3cEexcrFEC5J+vArHgHPHU+taDxJ4jvNZfY+Y4Nx2RKf8AWk0theQxLLcW8scbHCs6EVrG6yYzq8EMbeGPGOK+rJwB0x2qciBY+q5A55oQZPA5aqWSXgsYkHJNOfCksaazCWGAxx1IpLn5tw5HBpjoCbtTgA/9QYNTNfVlQf2R6zt5q2NQsbueiqT+1dtwKlLtSwuXc4GzH6156OxlVqoEYx6UJqlqskLY6kUVYuCgz1qdxHuU8VaZR5nqETeY27qDzQq4OVBwc/CfQ1q9b0/azOF/3rOSw4c+mODW8ZYMJxpgzfCWZCBuHK1BsBMrnHdf6irJUKEc5UdSe1Vtl8NGR9DWiM2TjlU+vTqKtjId2B/GNufrTC10OI2kUk8ojmmG8KOiivl5p01ooIVZEPde9TyRfCSQANwZX5BU8+/Y1ZarmR4wfcVAht4JPDdQe1fYo2DNIpA2+9AjW+Gji1NQ8TSYtFiBwZGAqXhzP2filvim423UasG2qvXHGazn7F+PQrC4U/WvttcvbyFoiA2MZqk3EbDCsCaguSCwpJGtpmgi118gzx7vcUwttbs3OCxU+9ZBXarBluoqXFDPQbS/tZfknQ+xNN7dlbG0g/Q15fCu3kZB9jRsF5cQn7uVgKmqHws1PjaNJdPYDllRsAdSTximumRGw0aJCMMIlUKPoKBa38+2t/OOWAV2Pqab2YE5KydB0NNPohoBu72DTNPe5lCqka5A9T/3rFaZ4b1DxZqUmo30n2S1kOQzjLFfRR/U8fWvQNWsLGcQpdQiVI3DjceMj270u1vU/s0eLOMvclcIi8cD19qtS46Ja5ELnSvDfhPTjOAFnAwJpTvkJ9B6flXl/iDWJNUuGZPN8nPwq7ZOfX2om7TV9SuWn1JZZGHQNwq/QUtkjYrlgDJnt2raKV2zCbdUhjL4WujpEOpWsouN67pEA+UfWk1hIttexyyruSNwXUegrZ+H5LvSpYY5Ff7BPj5vwmp+PdFtreWDULJFRJVIlHYnsf6ULyZpjfjwpIv1/RbfW9MOqabABchd8m0/xVxzx6ig9L0VWGj3cQzztkwPzB/1ozwJqLi1a0fIMRwD7Vp7NYoj5UeAhbcgHbvispSawaxSf2C8elLfE8/2fS4Ys4aeYD8hzTbGenesv4ym36pa2wPEMRcj3NYI0StjbTl3Lx0phjHDUi03UIoI4fMYDeOAa0IntnjB8wdKaKYLfact1ER0J71kLzS5LWbypV4PKkdMe1bEXsYfarfvUrm3hvIismM9VYdQapMk83vbRVfaGUFSeaL8P6KZpJGkjBKjio6pDL9ukt40DOW49MVv/ClrGumB+GlHDn1rRN1RDSuxVe2ajS0QKiyRcKXHwkemaV2jB5lt7nyzHJnKr+D3rU61bLPZyxMuU4kVgflZTkGhtN0yzuLcGJFRvmZ8c/SlRaZgfFdr9guogvHmQLIBn1/3pK1y2QB+Lr+XNbbxppNxf3y3kUR2JGI1H+EVlLzSJ7OFG2Hew3c9hngVrFqqMZxd2bLwmMwGnVxZQ3AxJGrfUUm8J/wDWkFZT9ghoRz+FrCf/wAkA+opdP4IQj/h5mX2NbJKZWunyzDcQFX370lfRV0eVzeEdSh5iKyAUK9hf2uRNaSfVea9sTSVccSH8xmrP7khx94S35Yp8ZMF5EjwrzVU4cMh/wAS4oi3CyyRqrA7mC8fWvY7jw/pbfxLJJP81KdQ0XR7eBjHpdqsn4GC8g+tJxpGi81i0sWcY+UcAUytdwUbaDSEgjjrTWyhGQD0qIikXCyW4j+OlU/hyaO/e4tx5qSAZDNyuOw9q0oiRFDF9vHT1rM6v43trG4a3tonuHQ4YoQAD9a14rszUn0D6voM9zaGNIGDjsvNZKz8KS211vuUZQD0KnitXa+Iry5uBLCsEO4fJIxz+tNl/vS9XzJp7NB6AkkVN/hf+mcvbaJ9PeJcHjjPrVNjGNU0lIpwr4BVg370w1qw1OOCSaOH7RuBJMI5/wDbS7w9p+oWdo5u4thdy6r3APrSyVgTaDp8umR3SzfgkZB7jPWn+iKrSFzkhP8A7GvmoIWjUE43OM+9Z65upEuZBbyMiKxC49qUm5McY4o38IDyKM96wWtz/atcvJVOQH8sfQcVK312/g6TFsdNw6UChAUsc5YliT71KVFRjTGNhH5jiNgCPp0qM8N/bORNcM0bHClRzRXh9fMmZu4FNbxVAw4yKFgqWWKrCym89ZBM8g75rVWyZjAJPSlOmYt1ZcZyf2prBJ6CmiGhDrFskV8X43Muc0b4evxbp5QJLM3HFX39styRuHToRXy1sordOB16Z9aoT0HajK32KVsdQelD+GW3QNkHHfI61ZLONpUnK4+WoW1wLcbFPw5qhLVDO4CHOQCPSl19Y2tyF8xAcVYbgN3qsvk5psRnfCf8A1pEUswCjJNZ3wkuYK3Om2Oxw8mCexHNElcjGLqJfpmnBMSS4LenpTqOMY6VVEmBxRSdK1SSM27KYlMU+38D9/Q1c/HGRXSMqJ5jOFUcknpSe/1Rp28qyyF6GU9fypNpDUWy2/uoojtzmT+VaVNFLdSb5Tx2A6CroLfnLZJJ6mjliCjgVk25GqSiLXtPKxkZ96ut0x070VKyohLEVl9W8QxWzNFAQ8g7LS0PMhn4hnK2RtoXxNN8Ab+QHqf0rGx+Hre1UpG5Zf8AFzVv225lZp5+WxwP5RTrR44r0LukVgy7sDsfShtstRUUZy+geztRsG/tg0ptb68gvAItQNuw5Vfwn6g1tNdjjW5ji45FJ9Q0iwljJkVSMfmKF/SnbWBj4e8Ym9uXsbpPv0GSVPwsOmRTy7u40VtyHmsvofh61sFMsShZGGdx5IHpR93K6x7XO6iT/CEhVq9yEgmkYhQpyp9zxWWzu+Vgfoa3Om6RFq0c6XKlolxx71GfwFaNzC7xn2NQjTmlgxDZVParX4Qe1P7nwTewgm3n3jOcNSq70fWIDh7feo/lFMamgvw9JcNM0dvGHbG8gtjgcf1rTaxHc6dphurqFArYUgOGOT7Up8F28v2mZJreSORwq/EONucn/QVrPFunXOqaV5VoA0iSB9hON2ARge/NBMpZMrp0zSRoZRtcjkZpzA4XnNZxLe8sti3lvLFngM6459KYR3IVcHOaRV2hpKwYjacj/WqXkxkfnVMNwshwCPc1KY8cEdMYpk0CzTgE5IGf2qiK7zj9qpvW7njHWgxMM8cH1NNAPopcKOcmiEbIpDFdBTnJo+G7DDiqAq8HRGWAoO/evQNLtXt02byyDpk9KyX9n8Krblz1rVTaxa2/wx/fOOydP1rV0nbORW1SHUYoK91e3tSUjzNN02r0H1NIbjULy8G0t5cZ/AnH6mut4AMcc1D8n4aLx/pbNPc37hp2+DtGPlFFwQBQMipQRAc0RwoqCm+kcMKKjNOEUkmqZ5wikk0ivL153MaHAHzGnYUC+KNRu20+4axOWjG4jGdwzyB+WazlvJFcWyzwkYcZ3GtdbwBYNzDIPGPasLfRNoWpSxMCbN2z0+UHow/0NKrRSYRLJeW4JyLiE9QnDD/rULW/e2n82ynjXcOVc4/arRDHMm+Kf5hkFTwaAliEbHz0ikX+ZlHFCosZrfzXX3tzcK7g9FGAKpuLxn+FckZH51Xo9tHqdy0Vlswg+NkXKp+fr7VqbfQoLQhlJeUc7mx19AKKJ5JELG5M4AQjpV01o8nUE0LAps9YeIjCSDeo9+9aQcxgr1pBfZX4Xi8pbpTn5l4x14pyU9iAaS28xtLoOeEfAatBkleAWHrVJWjKTplBQYqqSBG6rROMda+EVNBYLFbxxtuRQDV68GvpGK+UFCvxJo76zbQiGUJLAzMoI4bIxisJKXtW2TAjadpz2NeoqcV57/aFFJBevLtwkuGU9jxg0mVB1gAa62fEvBNVm/Y4Of1rKNqrR4RTkVaLiZ4wXjkUt0DKRV8GHyJje+vRJkse2SBSyS+wcDmrbTRNb1Ns2Wn3Ein8bLtX9TijrrwJq1nYzXuo3NpbQwpub4i5+mAOtUkiHJiyO/JblsjpTS1uwANxNZCOZlYb1ZR/MRxTex3TSrGDjPU+g7mqlGghOzVeGLieeDyyxCfyr0NamCIAVmPByfc5rXxdhUT9hw9S2OPNGQpVSbRyas8wAcVI2E7wowKHnuAqkk1TJNtXJNJ727Msnkxnk0WJIsubmS6kMcTEKPmPpV1hYfCGYY9B60RpenhY9zdcd+9OIrbCCqUSZS/BS0ZRSDwCOtfLSwtrpt86W8pxgB03ED86p8T3qQWzwxH7zGDjtmp+HwrWyyM2XYCn2NashdeDNHnyYIpLJz3tXKg/8pyKQ3n9mjStmPVHmTPyTjBx+XFblWIbk1cjk9aom2ZzTtHGjW3kxQeXHHzxzuPqfevqMSS7dTz9K04ORVUunwT5Z1G49xwaVAY3XE2/Zpx1R8Z9jTWwl3Rr9Kt1jQJLi1ZIJQSOVD/9aDtLS7tFVZ4mXHccj9qzezRaDLmMMponSbslDDI3xR9M91qoMHSgZi0Eyyp8ynp6+1F07Bq1RovNVzwCT69q+0Pb3AmjVoz8LDNXg8VUl2Zo+GvlfWqNQUj7QeqaZaarbGC8jLL1BHBH0NF12aAMfb/2c6RHerO8ksqLIHETYxj0NbQ7MKPLQBRgADoPaqwa7dTtiomzcYpL4p006tos9tH/ABRh4/dh0H59KalqiW70gPBLu3c5iKsGztx7+lXiJNMt1tlPm3EigyeiD+Wtd/aHbwabexahCE8y4yTFjHxD8X51mNGspb64MrJ1yzY71rywKs4NR4P/AIFalXCjPesn4SbFuc09ebHQ0p7KhoZCUHkmvj3O0deKVNd7QeaValq6RLguBnjk1BdDe7vmkbyojlyf0rtHt/MvwZOcfvVGgwGVfNk5LdSab6aoW+O3oKaRMn0aG2UBivtU9RuksLJ5mGSBhR6ntULcjzTzWe8U33myMqn7uHKj3buf6Vo3SM4q2Zu/uGuZGZ3y2eT7960fhcK1qpLc54FYmGffuJOcuac6C8sLyDedmdyj0rJYZvJYN46YPXmrEOO9LEmkLA8lfWjI5BgZNa2Y0MEIxU2PFLZrjyYS3pz+9UR6ojMV3dDiiwobEHGaqfGKHGoIMAmuMwcfCaljSOeFG6qAfUUFc2LOvwsD7GjN59a4P71JWhVYNNYzGKdCInPDdgadRkFcg5+lVNhhhgCPSqimwfdsVHpQsCathhqBqkTMOHH5ipCVW6GpCiWa7NRLColqAJZr4WqssagWoAsLVEvVZaolqAPKvHs91f8Aigpt+4tz5agHoB3/ADNavwpZwW1tuOTK559vYUrvLBr/AMT3uOIkmy7HoOBWgshBbsArE4q7ukFUZLw7cqkOMjNM5rwDktxXnem6pJDkc5omfVriRSACKucHYoTXE1Vzfs5KRdR1PYUDHbrd3kIkYtlwOeRmuYbIYoEGG2guR64oq0shOPL27ucnBwfyPY1mjQ3diiwWwUDgLivulMGuJDmszP8A3lp8W9L2aTj5LkB1b/mAyDT3w/KZYY5mUqzjJU9RVGbVDu7uTbWk84+ZUOPr2rHyA6heWlgrsrXEgVmUZKr1Y/pmn2twzXdmI7Z0DBskOcA0J4ZsY9OvZLq9kSS4ZdiBfljHfHqTQ8scWlH+h2t+FdP/ALpJ0+1ZLi2iPleW3L45w38xPNZLTblntpEUETAH4TwT6j616Z9rhI+Fx9KyPinS7ISS6nFPJHcy8FFwVkPr7fUUSQQl0xHF4wmtQLeWBtuDuIHRqYw+LLaVRsPxHp70qsLA6hKIJZYYhnrgk/lWrmtLKCxjsYbaN4412jeoP1P1NJDbQHPqdzcwkq0aD65NZi41iazuQ0h4zkkdqZ3ek2UKkhXQk5+CQjFI54LaJ94VpHHQyNuxSGmujS2mrLcIDuzmmtreMuATXnaTvDLvTp1KitDp2piZQd360mUsmyjuty1JZ+OtJ4bjK8Gpicj9etFiobrMc8GrPO6Dj9aUrOQCSetS+0ZHBosKHAYGotgjoKAjuPer/O9x0pklpX0YioM0gztII965X4ya4v7UUBAzMOq/pUDcj0NTIBFVkA8YpUBJZ1dtvIOM4oee+jiuo7Ygl3546D611wTEVlUcL8wHpVbSbsOp3AjPHcU6EymdY453V4lIY7sjjJr4I4X4UAEdjxV0u2XaTz7ihnBzjPxjofUUxHmOn6ck0JOMGpCyMdygflAeSaP0PeIuMEeho6Ro8kTQ7fcU5N2OC+oseR1nyGIBp1os+JMsAaDaC0m4EhVhRllDFEoXJb/F3qSmNNQvoyhVvlIwRQFnr02n2uwwebGDlJFbB2+hB6ke1R+zq86liSoPRqcGCKWJQQrY6d8VSJeC62vlvLYTxzKysOx5H1FTjdTyx/PNAzw/AVKjH6Upk0Zhl7W5uInJ6CQlf0NMkc6h4ksLGYWqyK8/ucKv1PTPtRcUtnPYPeS3UTnHxM8gwPYHoKxCKyShbkbyCd+4bc/l0oS6ubiJ/KFh5Eb8M6AMHHv/ANqNj0bM3NjYSmUSRCTHBLjge1QXxLYA4+0oxHvSXTNI0iZQ013EXPVPkwfpRl34f07YTBMmewJBH70gCrzUEuE3ocg9DSC4mDSBSeSeAKDuLNbZmUOgB4wtSs413Dv6UmikGrbliDjtQM+oiG++5UCNQFYjufWnhgb+7rmWMgNHGWyayIXnpz71K/ppRsdO1VXHLU6huUZeDXncLujAq2DTmy1Jkba/B9KbQrNoG3r1qt3Kc+1K7PUQ5AJNMmIkTjrUgWwz8jntRCznHrSZy0cme1XLcdM9KAoeJNwPerVkB5zSeO56DPNFxT8CqJaDy3pXbvSqFkJHBr6H7UAWMNwNLn/4J+QTA56j8B/6UwBOOK+PGsilWHB4pgCuCvKgYPYf0quZd8YJAb0YVW2+xk2yf+GJ4bvH7H2onaR8SjIbnHZv96CTznRCTHxTWZvh5GaX6AmYulM7hOOlE/YcPUUNt+0D4M89jT+38v7Pllxik6R7rjjtTRsiLaOpoBl9jBvlLA/DR/klMlQD9Diq7JBHAPU1HVZngt08tirseopkkllIbbIGX3YZFGpEjrkAH/KaC0O6a+jkEyqTGQN2OtMZLeJhwNp/wnFNAwCezQvu6gdiKUajax3LgKdvGOOM05u1ltoi4kLoOqkZpVHIjSEqG9eDSYIFMbxII7iOOeIdnHIoK7S1KfdIU/wuuQKfyNHIPf0YUuu7dCCcYpWOjNsE34Klf8p4q+D4eUl/Jqtnt1z2OK+wwYxg/rTbBIJu7ua30OczRExzsIgwYfWs6JYx8kjxn35FN7/7zyrYKqquWbnqaX3FpGnJ/wDjSVFZK/NYjJZGA6FeDR1pPHIoSUZHrnkUpeEDJVv1qLb4grRurAjJAPIq6slyaZoj51rhwTJF/MO31pxp2qBgBnishZ60Y8KxyO9GyT26jz7aQLn5o8/uKlxfZSkno2i3McvpXMARxWWtdRyAQwP500t9Q6AmpaKGJYxsCOlXx3Z4zxQhkWRARjNDO7oeOgpAaGC596Milz34rLwXnIyaZW9305pioeo/birlwR2pVFcA96NilBA9aYqCJI1kQqQCMd6WYk059r5e0PynvF/tTJWzz0rpMMpBAI9KBHnXh1QYabyqCK6upT9gh6i5lCTfD61fExeRQ3SurqED2Ooxwopdr5PmRJ2CE/vXV1V0KOwnwwALCVh1aUg/kBTTJLV1dTE9nyX4oyGGQRS+FE3D4F/SurqTBFVyiiTAFL7njIHSurqRSAJEVhyKoJ2sAMYrq6kxg90oaZj0OO1BlfiBya6upoZ9iRXbDAEZq1rC3cHKY+ldXVXZL0AXFhAoOFPUd6FhtY1uwnJXGcE11dVp4Zm0rRprWwgl0O6uiCssAJUqcZ9j7UFbSMRya6urKOjZ7GdrK+RzRzMSnNdXUmMCnJjkGw4ou2lfjmurqAGkEjZzmmVtI3HNdXUAxjCxwDVpOc11dTR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mdpsicologia.com/images/jpg/estra/estra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959497"/>
            <a:ext cx="2857500" cy="3125688"/>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4572000" y="5119407"/>
            <a:ext cx="4572000" cy="1477328"/>
          </a:xfrm>
          <a:prstGeom prst="rect">
            <a:avLst/>
          </a:prstGeom>
        </p:spPr>
        <p:txBody>
          <a:bodyPr>
            <a:spAutoFit/>
          </a:bodyPr>
          <a:lstStyle/>
          <a:p>
            <a:pPr algn="ctr"/>
            <a:r>
              <a:rPr lang="es-CO" b="1" dirty="0">
                <a:solidFill>
                  <a:srgbClr val="FF0000"/>
                </a:solidFill>
              </a:rPr>
              <a:t>En los estados Unidos se </a:t>
            </a:r>
            <a:r>
              <a:rPr lang="es-CO" b="1" dirty="0" smtClean="0">
                <a:solidFill>
                  <a:srgbClr val="FF0000"/>
                </a:solidFill>
              </a:rPr>
              <a:t>realizan </a:t>
            </a:r>
            <a:r>
              <a:rPr lang="es-CO" b="1" dirty="0">
                <a:solidFill>
                  <a:srgbClr val="FF0000"/>
                </a:solidFill>
              </a:rPr>
              <a:t>más del 70% de los matrimonios en edificios de iglesia, y más del 50% de los </a:t>
            </a:r>
            <a:r>
              <a:rPr lang="es-CO" b="1" dirty="0" smtClean="0">
                <a:solidFill>
                  <a:srgbClr val="FF0000"/>
                </a:solidFill>
              </a:rPr>
              <a:t>divorcios </a:t>
            </a:r>
            <a:r>
              <a:rPr lang="es-CO" b="1" dirty="0">
                <a:solidFill>
                  <a:srgbClr val="FF0000"/>
                </a:solidFill>
              </a:rPr>
              <a:t>se llevan a cobo sobre los mismos matrimonios celebrados en esas iglesias.</a:t>
            </a:r>
          </a:p>
        </p:txBody>
      </p:sp>
    </p:spTree>
    <p:extLst>
      <p:ext uri="{BB962C8B-B14F-4D97-AF65-F5344CB8AC3E}">
        <p14:creationId xmlns:p14="http://schemas.microsoft.com/office/powerpoint/2010/main" val="2850663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heel(1)">
                                      <p:cBhvr>
                                        <p:cTn id="15"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latin typeface="Bauhaus 93" pitchFamily="82" charset="0"/>
              </a:rPr>
              <a:t>¿Cuál es el patrón para la educación de los hijos?</a:t>
            </a:r>
            <a:endParaRPr lang="es-CO" i="1"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605812893"/>
              </p:ext>
            </p:extLst>
          </p:nvPr>
        </p:nvGraphicFramePr>
        <p:xfrm>
          <a:off x="457200" y="1600200"/>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83343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latin typeface="Bauhaus 93" pitchFamily="82" charset="0"/>
              </a:rPr>
              <a:t>La familia «patriarcal»</a:t>
            </a:r>
            <a:endParaRPr lang="es-CO"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797236221"/>
              </p:ext>
            </p:extLst>
          </p:nvPr>
        </p:nvGraphicFramePr>
        <p:xfrm>
          <a:off x="457200" y="1600200"/>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30732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08586721"/>
              </p:ext>
            </p:extLst>
          </p:nvPr>
        </p:nvGraphicFramePr>
        <p:xfrm>
          <a:off x="457200" y="260648"/>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251520" y="5949280"/>
            <a:ext cx="8640960" cy="1015663"/>
          </a:xfrm>
          <a:prstGeom prst="rect">
            <a:avLst/>
          </a:prstGeom>
        </p:spPr>
        <p:txBody>
          <a:bodyPr wrap="square">
            <a:spAutoFit/>
          </a:bodyPr>
          <a:lstStyle/>
          <a:p>
            <a:pPr algn="ctr"/>
            <a:r>
              <a:rPr lang="es-CO" sz="2000" b="1" dirty="0">
                <a:solidFill>
                  <a:srgbClr val="FF0000"/>
                </a:solidFill>
              </a:rPr>
              <a:t>El hecho de que </a:t>
            </a:r>
            <a:r>
              <a:rPr lang="es-CO" sz="2000" b="1" dirty="0" smtClean="0">
                <a:solidFill>
                  <a:srgbClr val="FF0000"/>
                </a:solidFill>
              </a:rPr>
              <a:t>exista </a:t>
            </a:r>
            <a:r>
              <a:rPr lang="es-CO" sz="2000" b="1" dirty="0">
                <a:solidFill>
                  <a:srgbClr val="FF0000"/>
                </a:solidFill>
              </a:rPr>
              <a:t>violencia en los hogares indica que ni el </a:t>
            </a:r>
            <a:r>
              <a:rPr lang="es-CO" sz="2000" b="1" dirty="0" smtClean="0">
                <a:solidFill>
                  <a:srgbClr val="FF0000"/>
                </a:solidFill>
              </a:rPr>
              <a:t>hombre, ni la </a:t>
            </a:r>
            <a:r>
              <a:rPr lang="es-CO" sz="2000" b="1" dirty="0">
                <a:solidFill>
                  <a:srgbClr val="FF0000"/>
                </a:solidFill>
              </a:rPr>
              <a:t>mujer o los hijos han comprendido el propósito de Dios para la </a:t>
            </a:r>
            <a:r>
              <a:rPr lang="es-CO" sz="2000" b="1" dirty="0" smtClean="0">
                <a:solidFill>
                  <a:srgbClr val="FF0000"/>
                </a:solidFill>
              </a:rPr>
              <a:t>familia, esta debe ser un reflejo de la familia celestial.</a:t>
            </a:r>
            <a:endParaRPr lang="es-CO" sz="2000" b="1" dirty="0">
              <a:solidFill>
                <a:srgbClr val="FF0000"/>
              </a:solidFill>
            </a:endParaRPr>
          </a:p>
        </p:txBody>
      </p:sp>
    </p:spTree>
    <p:extLst>
      <p:ext uri="{BB962C8B-B14F-4D97-AF65-F5344CB8AC3E}">
        <p14:creationId xmlns:p14="http://schemas.microsoft.com/office/powerpoint/2010/main" val="13942631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7535" y="376089"/>
            <a:ext cx="8229600" cy="1143000"/>
          </a:xfrm>
        </p:spPr>
        <p:txBody>
          <a:bodyPr>
            <a:normAutofit fontScale="90000"/>
          </a:bodyPr>
          <a:lstStyle/>
          <a:p>
            <a:r>
              <a:rPr lang="es-CO" dirty="0" smtClean="0">
                <a:latin typeface="Bauhaus 93" pitchFamily="82" charset="0"/>
              </a:rPr>
              <a:t>¿Cómo funciona la familia establecida por Dios?</a:t>
            </a:r>
            <a:endParaRPr lang="es-CO" dirty="0">
              <a:latin typeface="Bauhaus 93" pitchFamily="82" charset="0"/>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1247631569"/>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2" descr="data:image/jpeg;base64,/9j/4AAQSkZJRgABAQAAAQABAAD/2wCEAAkGBhQSERQSExIVFBUWFxwVFxYXFxgaGhcYGBcVFBUdFBYYHCYfFxkjGRUVHy8gJCcpLCwsFR4xNTAqNSYrLCkBCQoKDgwOGA8PGikcHR8pKSkpLCkpKSkpKSkpKSkpKSkpLCkpKSkpKSksKSwpKSksKSksKSkpLCwsLCwpKSwpKf/AABEIALsBBwMBIgACEQEDEQH/xAAcAAABBQEBAQAAAAAAAAAAAAAFAgMEBgcBAAj/xABCEAACAQIEAwUFBgQFAgcBAAABAhEAAwQSITEFQVEGEyJhcTKBkaGxByNCYtHwFFLB4SRygpLxFbIWM0NTY6LCF//EABkBAAMBAQEAAAAAAAAAAAAAAAECAwAEBf/EACQRAAICAgICAwADAQAAAAAAAAABAhEDEiExQVEEE2EigbEy/9oADAMBAAIRAxEAPwDaitJilGkmsY4RXCK6aSTRAIambt8LM8tT8J1qPx3Gtaw924qlmVSQAY5amdgayXiPae/dNwyVVyTlnQTG071DLl04Ov4/xnl5NIwHBheupiBcLW0Z7iqYOa659tiD+EaAcgBVj7mqZ9lWNL4e4jH2H0B6ETPpMirwaaErjYuaOsmvRDdabNPY2xKmN+XLWqza7QOpKXACRprpVFP2QcPQdNeqJY4oHWcgA6/2pdrFgkD5iY901RMk1RKFdpC0qiLZ2vVzNXC1EFna9SQa9WBYqa7NImu1jWdmug0muisGxdKBpIFKArBQqa9Ncr1AJ2u1wV2awUdApQFJFdmgxhYr1JzV0NQMLr1cmvUKCLNJNLIpJHlShEGkmlmm7rBQWbQASaNgKn27vkoLQe8sqWhFAVo/nuNt6c6yjAYi87/eWiFBgeE5j84rXuNYrvbjIR4LNpr7yPZOUi2P8xPiI5AAc6fwHZuz3SF7cuba5zJEsVBaQNN5rjnic5Oj08XyI4oJMBdiuE3A4vJ92g0M6lx0P70rQZqFatBQABAGgA5U8h5bfp5VeGPSNHHlz/bO+hd64AJO1VDjt/D3roC+K4oiZ0POD50/234rkt92rQzb+QFZ7w4E3QQSWJ3PlSOdOikcdqy2XeNqAEmAOY118wKlYfGnQ5pG/Kqld4uCzBWTRjodD56bGiHD+JyIYAEVTHPwxMmHyjQVausaRZaVB30/SlGuk4D2auTXa5RFOivZq5XqxjuevZqTFdrGFilA00KUKwR0NXQ1NilUAi5rs03NdDVg2Lrs0jNXZrGsVNdBpE10Vg2LmlCkClCgMLUVynbVepLHURR91JPupRekF/OlCcPu/cfrQPiePfubl+2iuUzFFYkA5Jk6anYnWBpRHHuSuVTDN4R5byx/yiT6xULi11VsFJgMvdjyXRWJ8gPrSsaIIs4fvRasa/e/4nEToxQQVVume4duimrOf3+/3yqBwmxo15hD3SD5rbGlpfcon1ap5amiqBN2z1OIogk01mpRXMpFaXQseyudq8Ily2WEZwDpz1qkcLt+MGBpqB1IE/GrxxtssA5nB6AEfM0DOTNpAfcA6N7p1qTgm7TOiM2lTMIuYp8x1YHMZEmQZ2I5Uc4Pxe4wILHTz61K+0riKXMUuRYKIFc6atJblzgwfOgfC2ImhJJKyuFvembx2C40b1kq8ZkjXqPPzq0msm+zLHEYtUJgOrD1MSPpWrlq6MUtonJ8rGoTpHq5XM1JzVU5Bc16kZ69nrGF16kZ69nrGHK6GprNTd3FKolmA99Y1knPXg9AcV2qtIYHioZe7bnZUo6sNlzzV7OKoF7tPdYaT9KjHG3H9qT76ZQA5GjNilG7KPeKQeJ2hvcT/cKz0Fuaj404qHqPhR1QLZfxxO1t3i/EUtcdbP41+Iqi23I5g+4Vw2c3PWg4oOzNCW8p2I+NOBvSs8t4RhqHolbxD7Az7zSuI6ky72q9VQs3r3J2A/zH+tepNP0dTLmR501cIAJJgDUnoBqZNOMKF37ne8vugen/AJrA8vyAj/UR03k3RRKzmHPeXM/RYH5VOo/1NGY9BAofirP8RcVCfDmznT/0kMIv+tsxnoKI3roVDrlUAu7fl1J+Ow660xwRs6NeK5TdOgjUIoyoD8Jj81L26H65CRFJr1JNUInQtPrbjnTdlefSvXxKyDH786STHivID4xa0ZdSRqI0OtVXH/dWrj5tAjGG3BggR0MncUT4xicrE95nJ6fKaqHazvnwrC0AzFhnEwcoMnKDuZipXfR0RVVZlXEWOcljqTP/AD51J4bcGWJ1qLxXD3VP3ltk5aggE+uxqLYuwf8Amtq3EpullbRq/wBlFu2MawuEm4LZ7rXSdM+nM5dvQ1rZasd7E8EFk28ZfuEOGzpbRlK5CmmdhqDqfCOmtWbiP2gqJi4BH8qzXThi6pnH8qSlK0XqkPcA3IHrFZXj+3zHRWuMf9tB7/a9mglGYebGuhQOOzXMT2hsWzDXNeg1qHe7Y2RsHb0WspbtQxMLbUepJrn/AIqbYoJncHSjoazUx2wUjS23qSBSG7X/AJQPfWXp2lP8sDlFO/8AiA5ZC/P+lbQFl+xHapmkZo/yrp8aE3uJlt8xqqN2guaDceleucZuTqRryFFRNYffUyFn40sFuSgR5UFs8TuEabxzNOYTFXGgFWPmJHrRMHbYuHmPhUhVYc6DYi/dUHIRp1OtcwKuWzMx0Gob+lL4GoPEfm9KX3J0GYelB76qSAXCneak2cOQ2bOWMaDagPoFFwoA8RmnldFG8CoDqz6QSJ1ifrTOP4PmWFmRrEnegFxroNd+B5DqadsY9dw8jnEVAwWAJteMNpuDRDC4EIDlAFBtB1F3+N27YBMtO0a16u2OGIgJy7mda5W4Nqy3273fagxb8jq48/5U8tz5DdOBtBLQB5ZjEz7TMwE+8VQ+FcUYS6MbdsSHDmFOkL6e4U7bx95bpVGM3ACAfwcluXAdgNMq8/DOlc0qj2dGO5oM47EtcuG0oJTP95cne7oUtqP5UXxEjSRHWrFbUBQo2Aj0iqPb49btXDkUsllAqjmxdgzMepICiTvrUo9rb1wDIgXMdJ1+NbHFvkXNNRqJbiaZu4hVEswA8zWfcX4xiJyi4xPMDQfGofDMOz3LIdjDXFBGp3YTrVtODm+y3waszCCo6T7qGcd4pkBtruRqegOkD1603jsfkuFsxg/yjUDpVR4viyxIXNrzO8ef61yTbO+ESHi8VmbKu3M/0H60kYtfEuhAAJB5hiRr5QBUQ+Eef72pnD2fvGJ/EMsekxNHHGjZHY3xXszbuo1oTlOoWfZ6G3PSdqzHjnBbmFuBHXT8LCYb9D1Fa+zmFbmP6GDXuK4JL6xcUOhGoO4BHtIeTA1bRPoj9jXZRuBA/wAKhP4ixXpoef1jzp1cAs+Iny9aO91ku/wbKuW4JsXBPtqJy3AdJgRPpVdTFkBmAEzqCefOK6MfVI5p92/IrE2vzHXX4VDfCCJJ8/WkYnGAtLnXoK5fxavHjIAHp/zVbJsaCSRAYeVOHKNJE85rwxvikEDSKjLjgubSZ3POiAlqwBmQY8641wc2Hx3mo6YlJ/8AL05zTn8YpIyWwR6VjUyTbxAy7z5Ca6HJ2zesV0I51W2oj+UT8ak2LV6Qcsg7ypihYUhq3hmB2b1nlU1LhBAWdPz0u9h7wAiz66n6VLwOGvOCvcoNN4CkfGhYyiOcO4SHYTbfXUszaUdxGHyrCsoM7kV7CYW6qKpZdBzP6VLOCB3M1FyKqKINrhSswZgMw5zvRR+GK0GcsbEaUhcIAIBI0iRypN3hudQDccRrpSNtj0P33KCF1aOu9PcMv5l8aFWG+oM+lO4nhioV5jKCCd9R1r1u2FMgD3mjYKY+jqBvPrSXcEFZgc4mY9actpHQe4U8nu+FaxkNopAABOUDYj4TXakprXqFmoEWMEJXMgYIM0mCociSfzELAHrznQZjb8iS3dlgx2DPD5kWQZGYyxA5AjzoyuKDgmVS2oJURqEAksw6845eRNDb2E+8LKNJ0nc6ZVJ00AGy8iTOtck02zphKMUV4Yd4K5hmMZyDmMqMpg8xMmuYrFtZSA/ijSd/hUPtTxbusqW/CS0sRzHlVbvcZZb+ec2gmefSuqHCOGf8pNls4bxu4yd4V1nL4h+td4X2muJftlllVuAzGkAyflNVw9rmNshgd+W1dvYlGw4dGcHnPXfTyotsVRpmx8QJZiFG5kHyJ0+VBcXgIB/c+ZPTyoV9k3ag3f8AC3jMa2mOp0klCeemo9Iq9ce4eoUuB7uRM6DyHnUFBJ8nXu6KQ1k7bzt6dT0ptFgZueYH5kGpuIWJJ/5PP3Db1pru/ux6D6mnSFbGp3HRvk0j9K7Zc5SB7SH4iuMJdh/Ms/v4Um3d9i510b3GDVETbG+I4dbndXRobdwOOca5W92vyqmf9MRSwIbMCQR5jTf1q+suRvyt85oD2sdbRCoku8MDzg6f0oXrygNWiuPwUQGgLP8AMYJ91eu8BAAIIM8hUi5xcYfuyQ10H2lYbE7++nMRxrvLgyWmQAT++lHeTJ6/oJxKIi+G2SZiTNKwuEzKrd2C3NYNLOMbI5MrHUfSmbPFHZGyyWjcaR60bNqTFsrqAgEbzT2HuWlQMQQZ6b+6hOAx6kZCxLE66c6exWIDJFuSwBn6kiOQo2zaha/j2VvAGAOpO06UxhOM3XuEQyqo86B2cfdUjvMwXzU9OtTLvGxl0b1jQxQtjUE7XaYq2pOUaEc6I4PFpd8LPdy7zI/pVaweKUgwPOW1JmpmGZrbFgjQec6a+VZyNTukXjgODss6ItxpI0zsfoaj8d4h3LkTsIkExUbD8BHgutiHDHZQm0+ZO9ROLcLeW7u6twahlJAbSZyqTr7qnvFlvryJdE/A9rrXgtmWdtBA36VdMJw0GGd1TNAg/wB6yvCYBUZHYxlGg5zRy52g7xQGbNl0A/XrTWJt4L1xTF25VMwBAy77xzoHxJXulEtcjmLT061XL+MWFJMkba/Gu8P4hcUsbes6+KmonKV9l+/6pYW0B3gS4I8TDc9BRjhV1LwzZwDuQIFZHjLz3GTwksDJA1A91WHAWLoHthQR8B7qzih4zZodprJJCvtvrXKpGHwNv2QxA5xOp99coaj7sg2b57r72VuOAWg6qohwh/Mwysw/CpUbtXcDxgOpIYEDeeXWaUmELNJaVALGerQNju05pPkTTVyVcWrdsAN7RjT31zxdqxcveq8AjjOLsvdD5QY8IO4k1CxgBYh1QLygCT/aiXFsAguQylVUySuxpnF2bDKRnaSPCTvtVNiepU8VjjbaFUMv4ZG1N4jFX7q5QpyjoIFF+7tJ7dwMF0AA199RLPHT4lzErOnkKNjpC+EEYS5Zv52zKyvA/KZg/OvoHGsGUEnwaGfKARA94rAjjLUAFRPInrWw9mMUb2BwzyGCWypgkyyErDTz9n41pFIoFcS8blogAwAOQH9ZI1pq6kAL+Ufv50bu4EAqo6At/mPiPzPyqDxyyFuwNIAH/wBVrRdGlyA80XEPqPnP9a7ZTx3LfX7xf+1vrTN9vYbo4+YqRiGy3LT+fdn0YR9ctNYjQ6gzIV5r9Kr/AGvxWW0l3mrd3p0Zcyz01VvjViYZHDcpg1X+2uCzW7ijSbYf327in6O3xosyVlSHFGCG4xUkewvntIoOePXZ8Tz61y2oGmb2dQQNdahOmvzpA0TLXFDPi2n9x0qRieLz7HhH73oSLZ6Gu9y38pom1DGGxdoKSLfjjTXSetE+H8TsAGFCtEgk7mJg+U1WrPDrjbK3wNSlwrIPFaLDzB+tEVoPHjLFfEVkjToP70Eu4980MgIJ1EbjyNFMNw1AyyoJI1HPXUacqODCqDJGukabUi4MkC+G4QW3Dd2VkSJ1Gv6Vc+H4QLhbN1gCXdnJI5DMiKDy2n3iq3ireZtGHQiY+FXrFXUXCWACAq2ZzRmACLJIHMysDzFSyy4s6vjQ2yFb4zx9YRVt+HWfFlnQc53IPug1UOL8cD5QkKNVIETA/MBrUDjmJfvGysSpMjSOu4HvpqxhggljqdfSpXwmdri9nH0TMJj7ki2xbK3M/h5kg8hTd7GHMSraDz3opwZgxysAZVtd4EDWOetcxXZwuym3pMDaAKvik2rZx54RhOkTuzN1bph4EECSfpVuu4cK0GMsbjn0qoW+yV23BDKTPpRjAJcmC2YjlPxir9nG0TO8I17s6DQjnT+AxburM6FOgJ1NM2RcGZmfwxoKik3GeVcuBrpWAg/gbzMsEZfOvUDx929PhkSdB7unKvUR0iXg8aqM4ZicrSNd+Xw3+NPXOMNMINd/Wq7xaxkZmgyCQTGk8svUR9KgYbi5B31iudRtAl3Ya4rxog5SRB3P1oDd4mAYB8J6/vSo+OxPeHzneoN1Ou41p0qAkNY294zBkE1HW5vFIxGIk0R4TZR1YsCehFMMiPZsO4mCQD9a0T7G+Osty7gnzZH++XmEKe2PIMsa9VHWqxjLma2qp/epPZtL+HxNu7bzd7IVUGucMQCrDmGGnzoNhT5Nss4fxyfxGarfaG9N4+c/9tW/HXhbGZtNIHlI1E8461QMZiM94n1+hH6Uo4Hu3PuiekH4GKm4vxW2Ublcw9RqKgLalCvVD9ZqVhrkpbbyHzFMgMIJfDgHk6hh796GcbQtaUDdluW56SpI+ail4O9ELtDMv/6H1qX3eYQeoYeR/wCaL5QEqZjV2w4YrEny51NwXBbrfgMelHOJW2e54ABlkA/WaJrjxaRRcbWOX71pNjCODdnQoJuqp6A0YXDWVE90gA/KKipxYEToOk8xQztFxtoyqyhSNuZpbYOPBY8PeB0SI5RH0prjF4pbLQG8jtWeW+PNacFdIO3WKOYrtczOEEQ4HuJ86NM1M4vFFbO5QabkDWBsKVhuKgBAFMux0J2G9ATihmZXlJO3QipmDaHLH2VEddY0pJIdEjifGN1QDz01q4/Z7gGxuFa2wZEtGAzBvEtzNnVDtKkSDrE66UD7Gdlnx7wxKW5zXHjUKDoF/MYMe/pWr8W4nZweHFtFy27YACjkPfz86lKq5OrAmmnEybjPZ1sFIvOhzMQAJ9Z1EQZoIMQMxnb6CrJxft5mcqUW/ZnxW2Gh80P4W9KpeJxqBme2pFksRlOpQEkqCfSfhUI42z0nnS7LV2YUSxcqBGmus/0Aow+HuEjIFy9Zj3VnuPvd5F60TAAQjmMoiYp2x2luqgXMYBnzrpipJcHl/ISnO3/RfLuMZFPeMgYc9aDni9xGzDKw9Z3qr4vGm54ix9Ka/wCoHwxpGh86tFvyc7gjRv4U3bQYkpJiDpA5iKgYviZskJbOg0MVL4djkuYYXPESPDlA2I+tet8XC23a5YB0MHZhGgkc9ao3XIsYpuiTb7L4i6FbOLQMkFjJ94+Feov2e7dd9o2HYFRPeBNCPZ0XffSuVL7Ts+loG4vDuUKsQ7kchseVURW1mBO2tWzCcUXEXiqWLru3sgExodZPKpPFMOtsgPgCrH2nJzBVnnFa6OXTgpSWGaYAIB3B2pzGcNJXcZt/7VaOJdwihkgI56cx0qGuBDqGQ5s23l7qDk7Mkq5KLfskPlO8x5VbOzmGW0jrdKg7iNdPM0UTgwQhioJHNhofSouKtoHJOobdQB8z0oSyxSoRoaw2KV2OVTlUHxUa+y9WfiltmBKBLhB5Sq6e/U1Wsfj4UKIybQhg/wB6c7LcaGGxNu6l1hkJ8D7GRBB9aymmMuzZe1WLLITB8PI+ZgkdR9Kp6vz8j9DSRxbEY7EXbdoJZQKM5C5z4gdNSBOUTPmKpXabg2ItZpxvsnLkN1UJjooNLvzR1LE3HYtSvEeQ/qv96ctsAuX+Uj6kD5Vjy4x+d1/95/WlHGN/7r/7z+tVsk0alfu+Mx/8dweplD9BU/FcRFuy9wmBGnqZAj31jtril1WBW687DxHrNTcbxK/cRLN15WZiBM+cb71mzVYatl0aS6srD2QfEvmQKk4hRcNsuhuAbrtz+WlTuFYG3YQIoBYe02xY+nKpqjUmJ/vUd0vAjjRI4kbVpU7vCqpK83Lg+cbLUO72humyQmEsMzAoT3ckDmQTt61NtXCJ0nlB5elct4eY8Os/hmT0mOVH7TLFbKVe7OXLjZj4CQOXM6cqP8b7N4PDpbHfrduFZyhSsMdpovh8OzuUV/ENSpggU7c4PauMGZkJURG+o16aRS/cvJZYJPhIDcFvYXDWnXF4a29y77LMM2WdNzt7qjY6yVQKsKh102AA385qRxLsot4kreLRsCAFA56ztVq4YuEt2rVy7DFSEyzALEhVGX8Qk1lPYEsco0mWHsXgDhuGWyxl7g71iRqA3sAjyWPiayvtl2iu3LrAl1/1NyJ5bbVuXFDIa3t4dNo00IFYl2x4eSM4mEkHXUkGIqMmt0jtxL+DaKe96defPzH60rAXQS9k7PPxjw0gb7zUUuVYHmP6GrpeCLYZ4RZkXLZMEgD3yB85qFiuF3LUB1ykiY8qJIvtuv8A7ZYa/wAsOPofhV9x+Fs4s2F/ie8vvbQhAijIjCTmHWI3OtOnZOUa4Mww2AuP7Kkz5fSiuD7Ju2rOFA101NaV/wDyyzZBfEY5wv4YKpmmMszJ3MaChuH4PhcRct4bDNft3jrcPeG4uUTm5ATIHSqWl2IlfI3wjCd2tu3bXVfEDHiLf1NWO92QvuVuPb0yyxYiSxHMGrBwbhWHwC21g3cQw0OU531ObICfCBr7hRvFrcOeCDopCGJVQfFJnc/KjYOuilYLsfe270A/gAYQBzB8uleovwPguLutiLmIiwjv92A5e5lGks05VUwNK9SW/Q+z9jeG4PbsIRaItuwy5tCR1iuYlVRREvsCT12NDb/ZsZWvXb10AtsIzAeVEOGYpWBS2lxgkDMynUdQedZ20c907RB4vwyyyZriqAFJg+nLzoPw21ZbDrct28rKDOhBn06VcbuHDiDaLGZE6bbVFxGIGozIhnlBpLS7ZRRlLwUXiwunUW3cHX4+VUvH4q+2aLbADwnQx8a2QFj4VOYg7kf1qHxAZbWbuywnUAaHqSeQqW0U7Hj8eT8UYTcumd6T3snUzWt2uA2cQ+YYS3GniCsZ6gcqG3ezlpM904IZVDGCYgKJkidqaOW/BSXxnFdoomJxbqntkZgNAeUCZ+AoOzedT8ZfzsSNusfTyqCw/cVdJEH6Esp3j31ynrl5iqqSYAgfE01FYD/DinXeifArqnFWe9MoXCsTyBMT7iQfdQ3LShWCmbDiOE2RcCZbhuHwwVOv7P0qbiOBFkW1aw1wOs94xGmu3iJAqzdnLtg4ZMRqoezbzXHuSCXX2YJ0Oo/3Ck2+0+GGGuMbjW0tOLTd54ijHUAgSDKgkQTuJqOv6Wco+gInYW8oBN+zrupJMaTy3iNam8P7NXWyy4yASSoMmdgOQ99D+H9pP4q6MLZxTZrgYq64ZbSAAaicxzAADSAdaO4a2iYpO/xTI7KyG0p8FyRCs8CLexI58uVI8cX2NHNKHX+HcD2V/hi11c152GW2umVS0lmYj01PlHOu8Zs2bKIz20YZfvHjLBMasTsADoNzRLifaazhbHekDuw5t7nZdoKyFmOca+tVvjfCrmJ7prrILFwm/fQPN29bQEhbZWQLayqSCC2frFPrFcIT7JydtkLC27mI72Ldn+CIgXDKs8EEtbEybYggsI2MUZ4H2d4aoTGJaRUeAjO82pnQohJCmRudaivisUSC72sFYlbdu2LbZxaBiE0Piy8thUPj97BWBY/hbPfW3uZ+5BY2la0fvDkJ8LeIAx+tbhG7CHbLjF5XBw2GuXWVwC5aAcp+8CINXEaFjprVe7YcMGR2QytwB1O/teIbacxrVx41wdMXhkAe4lu4ucqNC4Yl8rHcLmMkeUUF4twhbeAFgEt3A5nUo0xtyBMeUVyS7O/G+KRjAXXemMTa8QPWpN0eJh0MbdK6bMjaSNtOXOulOjnavgd4XfhLqn8KP8wY+ZrXvsutC5gQ6C2b6/dKcqq6QCC2cgm4YK+kRyrFrDEC9odUy7dWUVrv2TcWS1hHWFNxXDgGA7BlYEW53Og8j604j5TLFxG0mIV7WJtC93PjZArs9xgPwFssNMjeifDeCYbD2XSyndd6PGpZg0MsbsSU39KE3+zN673WNvYvEo9nQJZ/FmdgSQToxDgGNoMVN4nxXubitZtKrEFWe4gztl0TxlgYJGhPSjdcsi+gDwTsnfbEHF2b72soNpUvIxZWWEEQSrWyvMHXnVx4hiiurWbuKKkQiLlMzllpaG111Og1p3hmMu3W7wsBZgKAVEs0eIqemYx6A1X+Kfadaw+P/hblt4DBC6idTEHXlry1oqkC3NhduEM4IZblq3Mi2LoPvkar0iY0r1Zp2p+0y8+Li25WysqFUlZgkZi++sV6huF42bM6AH2R5af1pN4krl2np0parmhvw7g+W4NNvcXWeWp9+1U5J8IYOEGUkCIEA7n50DzYZ2t2C5Nxpy5UHiIgmW2B20pjtN2sezbxDKiFbICKQZPetp4kjQLmms7w/wDEKWuG4xzjOAilpcAESfwmOdRlXotHbu6NQs2LSlrl0KihggzMT4ukbTOnOncTaYuyshFgIS7FeQ3CgGWkTsKjYbBRhLL4myvfCLi2QRrciVAJglgADGuteTil+1ZW7dst39wqvdnXKWciFy+RneK1JcUBtvlsj8axbBLVuwHsoQHXLazOV/Cgt+0CSVMkqI51XftXZ0wRIyqLlwWmZEOiCWYFydyV9kD31o7ZgJMKWIkmNemaPKNKpf2sJn4eU0NxLi3AignQEglhyAUzJ0mmSSBbPn91LaKCF5cvnzpFxApGs+X61Jx9wiJbX6AaadBUOqCHHMwdf2TSR76WWFcJrGER60pa7NKrGNI4Z32OwWFwVi033KZ2uLAUuSwQuzQAREUMxXZTGL906uSXVBkuW2UnkdG0MkankaM/Z9xopw+4gud2bWJD5tIylA0sJkgG20RzPnRHG8dw9wYfF2FOEym6Ll+2VV7giSq22M3CTEsRpOlSZVD/AGW4DjOHOy27H8QwtSQtxZUkyQFaMzSoEDzqPxazeuXbeIu2Tgra2f8AF3icpbviCAq+0bgOyeXKhR+0C/dxtxrDuLd7LbVCdUiCreR6kVcuxOAxE3sZjWtGxLXWWc57y0SQwXUCANNZOmlbgPjkX2R7Mu3D0Vpy3bzFiyEvdsBiLZYOYtDLLRHMURx9vuLlu/bW33VhDa7q2O8uMvtKs/8ApKIB0Bk1D4jx+5GIvYnvbOHfuDabmNZ+79Rqx5VBft8q4nO9tHVZgJdAOYARJIAYRtrG+lAFMM8I4Y5xt3Hlb4d17tbLwbYU5IdWnTQSVgGeVNdp+GKwN65duB7YIa1hsi7sDmckMVTYnrv1FPdjLt+4e+xNpUSCtkarCmXaFOrLAGtVDtLaw38ShtXLtq5iLyreQnNOquC9s+yYKAL+E1nQUuTU7GDVbaKJhUAEmToOZ5mqB234z3AN1AHki3cT+e22jCeumh5ECtB405WzdKkKQpgnYHYfCaxXivFLDYUWmuOWGjNlBls7PzO/ijflUMnaOrBymyncUweS5mViyP4keIzKdp6MNiPKkWDXr1/QqhbL0aPWQBtrTKPG+lVrgS6YQuYHvBoYYxM7MBrvyO1XT7NeD2sRefD4lCYAuKMxUeE6+Ia7GYFVDCGancL4nN/ICRMKIJBI2YBusHSlT8MdxVG99pOO28Hh2uGAFXwKN2aIUL8vrVNxHH1xNuzZFzKbrC7fuA5mK2wpgQOZBUDYBWopxPgR4kbSXbZ7pBGYllKkKROXmScvzpfC/s6w+HDq3eXQVjXQka+FMpmN9upqktpdHJHWPEiDwPtnbxWKvpbV1t2kUW1ICquV/ERzE6Eztl86y/ta5v43EXVMKrArv4yTC5R1JBNa7wfgOFszhwkNiAS6MD3mT2jmGYlUiBBM6nrRrhHBMPaTuUtqFSGICLAiWUMdy0GddYrJNjbRiuCidjOxn8NhTi7tm3dxDkG2lza2plWzAmCTJ22mvVZuJ9t8Nh7xtPagLuzFFA5jKG1M/vSu0aXs1N9oh8b+17D2/DaRrlwSsMMoDCVIM6zI2ihWN7c3jhbneBcNcu+C2CfESTDMukkDUeVVLi+HXJcxMffG4GLnUznJnpRjjuJa/Yz3IZrZJQgBcpMTGUDejbF0SLh2W7NrhUZsTeR+8UhhMoc2rakakjLv5VM4HwVP4pmUFbdkQqgnKzPDrKnXwrPl4qF8Kw6twq3MnvTmuGTLEXF3M+QqzDh6WHuNaXIbzlrhBPiKiF9IHSjfQj8i7l7V3e2WZWhFy5jm1ykcl31PKam2FkAsBmgT5HU/WaH8P0mCfbjcnQiTvRK6dvOiid8EW/DELBYSZJHhBAkT8ap3a/iuH4fbFpUDPffK6HUuG9pizE6AxpVh7Y417Vle7bLLZTEbEa1m3afCKFQRIW+qrJJIVyCwkmYNTmy0Ymf3+CTcuusm0qhkY8wxKr66h/etCcWkeHpWqMga3j0IGW1iES2IACKtowFjkN4rLMWZck66mnj0aXBDy17KKdArkUwg2FFKEUuK6BWMSsHigEuIR7UEHnI316EEjzp7Bku1u3BKhpAAJ1J1A5k67Urs9aDYq0pAILQQdjod6m8QTJfdVlRMwCRrI1pGUiEezPAnuXgWVggYhtwARqMzesCOvpWlYviqcOw9q3aHfHFuxhQpVSyZQMu9w5okHfqKpOOxzpdIViALcxykagkczJOpqLwHi925kR3LKrqyggeE8ypiV91TlKisYWXjtVhb64C1hLVnPome4zSBcbVgs6ZVy+gBFVv7O+yT/wAaz4rDOLaIzqbilbXeIwA1iHjlGm29W/tniGGNwlsMQgRjlGmsKOW9WrgJzW7TtqxTUn1PLaguwN1HgCm3jL6td71Arlu6s3bbAomUJna4pBBIlh0zxrtVYwn2f2LSd7exBQ9+DbIG+QyVDOJuTl9oAe+avGLxz91iGzGVdVB6BmXMPQyarn2kpNjDXDOZWlTJEHfYabgfCma8iwbbotfbLFi1hLtwxErM7QbijX6+6si7ZYhRbS3kQMUVvCBvJ6c60/7ThPC7/mF/7lrIe1N0tctZjP8AhrR95QE/M1LJ/wBI6cPECsC2JqRbtArBpQQa6U5aXwn1pmFEDCYfNc3IE9Tt0q+9nPs9uY67buytrD22h3zDOWUq2VFHOCup686qHDxDiOv61sP2IqHwd7OM3+Iza9RbQg+sgfCjFXMWctcTovGIxKpOfwAHwkkanfQc9BNCsBxIvb7xbgvh3IVDCNExCgHUiAZ6GovbDhlu5lLgk50HtNt3gEQDWYcHvluIan2CxUQIBAeCFGk+dVcqOWMNjRuGcftJbc5TbezcK3EP3jsGePC5YkLJ3kxlNP4btdZxFu9lux3bAsbYlozAAwQMw2UkVkOG4ndS8xW4wJuqpM7rOx611bhTFXApgSTA23U7etJuM8ZpWB7DcPxyvem9eLXGk5srIdZDflldJ66V6nOC4dbOJVbahA1kswXQFiV1I5nzr1GLVdCty9n/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extLst>
      <p:ext uri="{BB962C8B-B14F-4D97-AF65-F5344CB8AC3E}">
        <p14:creationId xmlns:p14="http://schemas.microsoft.com/office/powerpoint/2010/main" val="5822322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520280"/>
          </a:xfrm>
        </p:spPr>
        <p:txBody>
          <a:bodyPr>
            <a:normAutofit lnSpcReduction="10000"/>
          </a:bodyPr>
          <a:lstStyle/>
          <a:p>
            <a:pPr marL="0" indent="0">
              <a:buNone/>
            </a:pPr>
            <a:r>
              <a:rPr lang="es-CO" dirty="0" smtClean="0"/>
              <a:t>Cómo se ve claramente aquí, la familia es el pilar de la sociedad y de la democracia.</a:t>
            </a:r>
          </a:p>
          <a:p>
            <a:pPr marL="0" indent="0">
              <a:buNone/>
            </a:pPr>
            <a:r>
              <a:rPr lang="es-CO" dirty="0" smtClean="0">
                <a:solidFill>
                  <a:srgbClr val="FF0000"/>
                </a:solidFill>
              </a:rPr>
              <a:t>2Cor.3:2</a:t>
            </a:r>
            <a:r>
              <a:rPr lang="es-CO" dirty="0" smtClean="0"/>
              <a:t> dice:</a:t>
            </a:r>
            <a:r>
              <a:rPr lang="es-CO" b="1" baseline="30000" dirty="0"/>
              <a:t> </a:t>
            </a:r>
            <a:r>
              <a:rPr lang="es-CO" b="1" baseline="30000" dirty="0" smtClean="0"/>
              <a:t>«</a:t>
            </a:r>
            <a:r>
              <a:rPr lang="es-CO" dirty="0" smtClean="0">
                <a:latin typeface="Agency FB" pitchFamily="34" charset="0"/>
              </a:rPr>
              <a:t>Nuestras cartas</a:t>
            </a:r>
            <a:r>
              <a:rPr lang="es-CO" baseline="30000" dirty="0">
                <a:latin typeface="Agency FB" pitchFamily="34" charset="0"/>
              </a:rPr>
              <a:t> </a:t>
            </a:r>
            <a:r>
              <a:rPr lang="es-CO" dirty="0" smtClean="0">
                <a:latin typeface="Agency FB" pitchFamily="34" charset="0"/>
              </a:rPr>
              <a:t>sois </a:t>
            </a:r>
            <a:r>
              <a:rPr lang="es-CO" dirty="0">
                <a:latin typeface="Agency FB" pitchFamily="34" charset="0"/>
              </a:rPr>
              <a:t>vosotros, escritas en nuestros corazones, conocidas y leídas por todos los </a:t>
            </a:r>
            <a:r>
              <a:rPr lang="es-CO" dirty="0" smtClean="0">
                <a:latin typeface="Agency FB" pitchFamily="34" charset="0"/>
              </a:rPr>
              <a:t>hombres</a:t>
            </a:r>
            <a:r>
              <a:rPr lang="es-CO" dirty="0" smtClean="0"/>
              <a:t>». </a:t>
            </a:r>
          </a:p>
        </p:txBody>
      </p:sp>
      <p:sp>
        <p:nvSpPr>
          <p:cNvPr id="5" name="4 Rectángulo"/>
          <p:cNvSpPr/>
          <p:nvPr/>
        </p:nvSpPr>
        <p:spPr>
          <a:xfrm>
            <a:off x="2627784" y="2996952"/>
            <a:ext cx="3672408" cy="3539430"/>
          </a:xfrm>
          <a:prstGeom prst="rect">
            <a:avLst/>
          </a:prstGeom>
        </p:spPr>
        <p:txBody>
          <a:bodyPr wrap="square">
            <a:spAutoFit/>
          </a:bodyPr>
          <a:lstStyle/>
          <a:p>
            <a:pPr algn="ctr"/>
            <a:r>
              <a:rPr lang="es-CO" sz="2800" dirty="0" smtClean="0"/>
              <a:t>Depende de la relación que tu tengas con Dios, si tu tienes buena relación con Dios, eso mismo les trasmitirás a tus hijos, y eso verán los de fuera de tu hogar </a:t>
            </a:r>
            <a:r>
              <a:rPr lang="es-CO" sz="2800" dirty="0" smtClean="0">
                <a:solidFill>
                  <a:srgbClr val="FF0000"/>
                </a:solidFill>
              </a:rPr>
              <a:t>(lea Juan 17:3).</a:t>
            </a:r>
            <a:endParaRPr lang="es-CO" sz="2800" dirty="0">
              <a:solidFill>
                <a:srgbClr val="FF0000"/>
              </a:solidFill>
            </a:endParaRPr>
          </a:p>
        </p:txBody>
      </p:sp>
      <p:pic>
        <p:nvPicPr>
          <p:cNvPr id="2050" name="Picture 2" descr="http://t0.gstatic.com/images?q=tbn:ANd9GcQaTM9g4MxkqFDFM9y0By26So-uqPBwN9E9Ei7kpJ5fOfsBp2JY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83834"/>
            <a:ext cx="2627784" cy="345254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1.gstatic.com/images?q=tbn:ANd9GcTnp8iGdj1ybPwJjHrACW0U5Vf5pDP4s57LSB_lvry9F6wIbU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3083834"/>
            <a:ext cx="2699792" cy="3452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25145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1"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2000"/>
                                        <p:tgtEl>
                                          <p:spTgt spid="5"/>
                                        </p:tgtEl>
                                      </p:cBhvr>
                                    </p:animEffect>
                                  </p:childTnLst>
                                </p:cTn>
                              </p:par>
                              <p:par>
                                <p:cTn id="24" presetID="21" presetClass="entr" presetSubtype="1" fill="hold" nodeType="with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wheel(1)">
                                      <p:cBhvr>
                                        <p:cTn id="26" dur="2000"/>
                                        <p:tgtEl>
                                          <p:spTgt spid="2050"/>
                                        </p:tgtEl>
                                      </p:cBhvr>
                                    </p:animEffect>
                                  </p:childTnLst>
                                </p:cTn>
                              </p:par>
                              <p:par>
                                <p:cTn id="27" presetID="21" presetClass="entr" presetSubtype="1"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Effect transition="in" filter="wheel(1)">
                                      <p:cBhvr>
                                        <p:cTn id="29"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131840" y="312737"/>
            <a:ext cx="3168352" cy="5508626"/>
          </a:xfrm>
        </p:spPr>
        <p:txBody>
          <a:bodyPr/>
          <a:lstStyle/>
          <a:p>
            <a:pPr marL="0" indent="0" algn="ctr">
              <a:buNone/>
            </a:pPr>
            <a:r>
              <a:rPr lang="es-CO" dirty="0" smtClean="0"/>
              <a:t>Para que este propósito se cumpla, los padres deben dedicar todos los días dos momentos de su tiempo para realizar el culto familiar, mañana y tarde.</a:t>
            </a:r>
            <a:endParaRPr lang="es-CO" dirty="0"/>
          </a:p>
        </p:txBody>
      </p:sp>
      <p:sp>
        <p:nvSpPr>
          <p:cNvPr id="4" name="AutoShape 2" descr="data:image/jpeg;base64,/9j/4AAQSkZJRgABAQAAAQABAAD/2wCEAAkGBhMSERUUExQVFRUWGBsWGBgXFBYYGBcdFxoXGBgYGBgXHCYeGhojHBgXHy8gJCcpLCwsGB4xNTAqNSYrLCkBCQoKDgwOFA8PFCkYFBgpKSkpKSkpKSkpKSkpKSkpKSkpKSkpKSkpKSopKSkpKSkpKSkpKSkpKSkpKSkpKSkpKf/AABEIAMYA/gMBIgACEQEDEQH/xAAcAAACAwEBAQEAAAAAAAAAAAAABQMEBgcCAQj/xABAEAABAwEFBQUGBAUDBAMAAAABAAIRAwQFEiExBkFRYXETIoGRoQcyQrHB8CNygtEUUpLh8RUzYiRDsuKDosL/xAAXAQEBAQEAAAAAAAAAAAAAAAAAAQID/8QAGxEBAQEBAQEBAQAAAAAAAAAAAAERMQIhURL/2gAMAwEAAhEDEQA/AFvtm2h/iLwFFrpp2YYI3do7OoeoGFvKDxWXuI46zW7pny1S2tVc97nuJc57i4k7y4lzj5kp/slYiHF54QPr+yxWpGrrsxNIWGv+w68lvHJFe9lDp5rMarFXjVxWOmP5Kpb5gEfVTOdhYx43EFeKtL/pqo3tqMd64fqvZM0h0W2Vq8qmN+W/6qtWtMZNPADluVH+KMa8kw2eu016on3QZJ6IOhWFhwMnVwAnlGZ6q014BA5HLyKjdaAOW6OST269Q14M6ArDZjbL1awOk7p6c1nbt/HqvtVQTSoglo/mcNI5zEcyFRa19srYGkhk948AM46rZPsDGfw1mYIZiD3ji2iMcHq4NE81U6dXXRNOi1m8N7x4udLnnPi5xX28nYaL+YPyTH/Tnij20dw656SYmNYnKUgvytLS3h3fEx8slFLqDdCN48jwV27aWN7ncThHhr6qlUyblroP3WhuezQByGfU6oLzKeEiFK5eX+q+OdBnh9URDaCScI6nyU7KcKMM+LforVVmUjy9FRDUpyRK9XpaWspwTAIMn+VjRL3Hwy8V9c8DvOyDQXE8gM/ksdeF4vtOBpGF1oglupZQadMt7zkfHggZ7LWfu1bY8d+0HE0HVrNKbRw7oB6lP7up4W9VEaYwsaPdaB8lNTrAZILdYw0LXXa6aTPyhYy8Xwxa+5z+BT/KtRmrqEIWmQhCEAhCEH5SsDe0JawDITmczCtO2i7DuupubHUjzSEOZOQfiOmA5+EJ6Llr4ARUeQQDhfmRI0IdosNtFcu0lK0ghpIc3UHXqFLbqWS5zXslWzVMYBaRwBAK1917RNrUpJAIHek6ealn4b+kt40h2VfmPUEOEeISGrbMITbaO82lpawgzrvSGx2Y1X56LcZqzdtmdWdkDmt/ddmbQZA1hKrvotpNEAT8l5tFuKzfrU+GFvvbI5pG1r7Q8NG85/fgvIY6o6OP2VsNnLownTPL11U4dXriuhtCmMt3moLlrmtaK9b4WhtBvIk43/JgKs3/AG4U6Zjh/Zetl7N2dip/zVAax/8AlOIT+nCop/VvJ4pGli/C94jLKDiInUNnOFnrZaJwzqQXnq+IHhPorlvrAUp/mEAdNSllnomAXauOaKmoWUnDyM+Wi1FjZDB980ls1OCT4eS0DMgEK81Rv+81C7d5qVz5Mcf8LyRnPA/4REtNucblYAUVBkTKlJVCvaW0NZZ34zAd3SeDfecf6QfNIdmrI6oXWh4wmp7rT8LRkxvgMzzJUW1dQ2q207IJwU2irW/Vm1h6iCndOsG5D4YhKRbJjU/2X27/AMR/IZnml9oqF0Ab9U8u2z4GKKjvd+g++C21y/7FPosFbnS6OYW9uYfgM6fUrXnrPpeQhC2wEIQgEIQg/O10bB2mkQ/Cxjv+dRk57obJTqzbFVcWIua0nUCrWcP6cm+is2vb2yUQZLqruFNuLwxGGjzSR/tedJAswaN2KoT5gN1WOtn7dkBEvqHPcGnD5Ewqlb2bWSqSSawLhhOE02gjccJYcxxCS2n2tEe7RYTvJqOy8A36qCx+2d7TD6FFw5VKoPhnCZTTar7FrFEitaGjmaZ//IS9nsxfRJNGo2tlkCMDo5GS0nxC0N1+0+yVjBpYTGjqxaCeAdBA6mFp7LbbPWIa3Ex7hIa+Gkzva4EteNwc0kGMiU+p8cZtYcx5pva5jhucCD16c1AW7xqdF2a8NlxXBpV5ez4XgAPpHUEHf8nCQeKyt3ezeu2u9teGNaYFQCQ8HQ0x01n3dM0VnrrsAYM9d/itbYmYWFx45eC1V2bPWeh7tMF2he/vOPidOghNaZ/lyOo/wpi64/e1N1dwpwe+8N0OjjBPg2VqngEEN03dBAA8gFuRXP8AKOYVO0WGm45saeGUHzCYawFrGNxHwsGEcz8XkYC9BsBs9fI/LRampstTMljiDOLC/MEkz72vhmkdsu6qx0PaRkYd8JE5w4ZHKFF18sVOXNby+eacV6oSm7ffk7lfALneKCWzsJdiOg0VkABee1DRACiLiqiZ1bcFH2pnPT5IYRuVLaK19nZXwYc5uBvIv7s+UlBmrgrY69Wuda73uz3NGVMeDWt8yr9ldLieGZSuwVQ11MDIf+pC+2y24aboPefDB5qKaWFxqVWtGgznotbVfhb6pHszYsIxHgrzrTja524mAiVEwYqhXQrp/wBlnT6rB3dRzlbu6P8AZb4/MrXln0uoQhbZCEIQCEIQfl6/LU0E/wBgsna7ZuVi/MbXkTjnRwzkTqI3JM9h1Kki2rt2YalUNe4MBkSdJ3TwC1dH2el7cTHMeOLSHDzCxTqObRxTi4rzq2Or2lI56Oac2vGUtI+u5KRPeextajm0HJebh23tFlOExUp6OpPEjnG9p5iDkF2am+laaAqU4LXtkHru6g5eC5ftZswGvJkSfhAzUl/Vs/G3o+2uk2xvLA4Vp/DFVuJrM290lhl4HehzsJ3EmJOkuHbqna7OLQXNY8zjaHtIpgc908wIzX55N3VGnug/fFX7vtfZPBNMBw/4yD+yYjtl67dMAJpxH875Df0j3n+AA5rBXx7TKpMNqvjl3PINz8ykLqVptru7OCYxEEAchxPNbHZr2eMZBqDE7eSMlONMtW21tQGLtKzQd5fUj/yVy7vana6ZyrYh/LUDXjpnDh5pjtdbzXabLZGA0p/EqAAhxBnCw8AQO8Nd2WqSw+zeq7UeavxPrpWzftRoWiG1x2Dzo6ZpE/m1Z+rLmt5SjDBzBz4tPUaRzXBquwtOkSG12ioNWiSekNn1VrZXbq03eRTrMc6jObHH3edJx0MZ4Dkd0aqK69VuGkfd/DM7pLPLUeB8FXbdj6Tu+BnmCDII3kH71V26rzo2um2rQeHsdkTmII+Fw1a7kVfr0S+kZnFTzHMEZ/JMNIqtPNVnK8UltlqLH5gxP3CimNKiDEDJZLbW09+hTnUvcf0gAf8AkVsaFYFsjTgub7Zki8KYJMdkSBuHezQe8gRyg+n7KvZaXaVmg6Nz/ZeHWjET5eStWGu1hAnMxlvMZxCDaV63Z0gBqW/5RZGHs2t4AeaUXZezLSXYHDG0w5rgQ5sZRhOivVrDj7rg5/jl5KKc2YtG8T1WwuV80hyJXOxs43XvMO4tcttshSe2gWvOKHmDxED6yteWfR6hCFtgIQhAIQhB+SLxu2pZ3VaNRuF9J5a4cOY/4nIg80htbZEjiv037R/Z622sNak3/qGtiJgVWj4CTliGeE+ByzH55tt3kEjMEEggiCDoQRuM7lFKfjYdxj9k0qWSFDZ6TfdeIgyPqm1jIIwu1+E8Y3dVKGWw181KNdtHEezqFww7sRbIcJ0JwxzW9NxMeZOZPLPzK5t2BBBESCHDqDIXULntQqUmvaZkZ55g72ngQs1uFtv2XEQ2BxVahsc0mSFquykzmp2VSBkPooqhc1zNZkREfJW7xsxrA0292nEGMi/lyb81eoODszCLXSEd4w2JzOEeM7lUJLLdlKkIY3ERkBI+egC+1rOamVR2Ea4GbvzEfvCQ7R+0uz2eadnDa7hlLTFJvVwzf0blzXPL42ttVrJFR5DD/wBun3GeIGZ8SVf5TW6vja6xWOWsiq8CIpw6OTn+6PCSue3/ALYV7Zk5rGsBkBrRI/Wc/KEvfQyhAC1JIhvsntdXsNUVKZMHJ7Dmx4G5w+R1G7n+i9jNr6FvYH08iQcTHRiaRr+Zsn3hl0X5ksbA57QcwTBW5u24q1iey12dxhup3tB1a7iw6T5qUddt1DA8t8R0On7eCp2izh4hy+2baEWuz06pwtqCW1GgzhO6JzLTEjxC9YlFhdZ6XZviSJXONvr0AtuZ9ynh/qcSum3hUa1suIAG8rim09sLLbXqPpycfdbUBGQgA4XRPXRIV7sj61oyp9xo+I6npyTiwbNOEHE4kkZ7+qiuTa2nUEPYGHkNVvrjY2q5rmEEAy7TcpdWFe1OzjqdRtpoZVIGOPigQfknuyl8i0sk++0Q4fVOrVRxNMrK0bAbLbgW5Mqajr9hBp7RZAc8x4rZXVZ8FJrd8SepzWesVHHUa3cT6alasLUZr6hCFpkIQhAIQhAQkN87DWG1OxVrOxzzq8Sx56uYQT4ynyEHM729h1kcC6jUqUzrBw1G+sO9Vw23VG03OaHPyJEgCDB4L9Ee1fao2OxltN2GtXljDvaB/uO5HDkDxcF+b7RSHhuUV8p34W/ET+Zs+qv2DbN1J2JpcDxYYnkWulrh1Sg0R9heRZ2jPVMg6PZ/a03BnSk8Yc2fDMeqov8AaVWrE9nVbQ5dk0zzxOxfRYkUXOy3JpSsQYOamRdW7ftDaagDn1as8O0InPIw2AEqh1QYqjnOkzLiXb43n7lFvfl01Tiy2Ata0GcmgemfqgSuoS6AZGXruPP91ep2Je7RRwvHMn+6d0rF3TzHyTTGWtFLvZLxZbudUOQyGpTupd+YaPiWpua5QGEQppmsxdGzpDwTmuq3RSinHLTiCk1ku0NOn7LRWRkAZKdazC6nc5o1hUpDuHJzBlhB4TqAYMahPmCFG1y9VHQ1AstFPt7VQoxLXPGLo2XH0BV320WqiLH2Rosq160spksaTSGWOpicO7AgCCCSRwKrXHbAy1Vq7vcs1mfUdzJiBO7JrvNczsm0Ztpf/F1C6pUMtcdG6wxu5oE5BWcS9IWbP1JBBYP1/tK6d7O7B2LHy7E58THutA3BYW3XTVpHiNR0TzYfaDDaGMfkHGM9x0HqlHUySq1psIfEjMZg7x0Xmk848P3uVxlMkwM90KKabOWcgyfhb8z+y0KqXdY+zYBvOZ++StrcYoQhCqBCEIBCEIBBQqN9Xm2z0KlZ2lNpdHE7h4mB4oOFe2G8jVvB4mRSaKTROQjvPPUuOf5AufvElN79vB1aq97yC57i55GQl2ZA5JUWrLSI01LSsg3qWjR4qaYHXJB5LQIHEj5qZ9EvcdwXyhQ7zSeIVy2VcJICBc+zNdUp0h8Tmz0mT6StTaKOpjiVndnKJqWsH+Rrn+mEervRa600coGu5SrGVqtxOE6N+a0l2iWZ7oCSOoguy0/f7CbbPvJL28R8skpEtlsWKsOEErV2GzAeCXWKkGgnwTqxCGrLSenSCtMChaYK99rAVRLK+Wh+S+UnSqN92rs6TnckCm32wNu29A0993YUnGdG1n9nPkXFc7s+x9d7MdPC5p0AcAesGMlbpbWhjbXTdhdTtT6OInPA2kZlo3uJiOEHIqWves52e0sLf+U5cAYGSqHWyl2Wku7K0M/C4uIlp3YT9FHtDsY9hx092YIUVw7WVGuBqMFSm0jG6ie0wjiWDvgeC1rrfULe1stRtek7PCcxnunUdCor5sbfnbtDX5VqeTgdXAaO6ro1x2DLtHD8v7rlYttE1GvfSqUKoIILQCDG7LcV1q4b0bXpBw1GRHyViUyC+oQtsBCEIBCEIBCEIBc79s20Qo2RtAZvrmejWQSfPCF0KpUDQSTAAkngBmSvzFtptM63WupWJ/DnDSG5tMe7lxd7xPPkpVhI5q+Qo3PKlosJ1UVIGKehSzBPgPqvmEb0Or6+aKMfuxuIPl/hR2itqeKidVUdSzkiUQ/2Ds2dd/5Wj1cfktTe1ndTfhqMcwluIBwLTnoYP3kk/s1b+FUcPeFYEfpa2PBPNs72NR7HOaG4Q5rQCTr3nGXSczHRZvWpxlKdOKjxuEesQEzuinhqt5yPLeqVlp5d7Vzsbj13K3QtIa6ToMh4nL5INBZzicG/cpv2kBZ+57U0VWyciT57lqLRQa4xn/nioqoK4md6k/ilDWsRavAaN6C1Srk6aLK7f2hwouAJ0KfvtjWgzlCwu2t7h7S1uc5QkSsXdNmbXrMa92FmrjPpykrrez9yCWtDW9nmcTYLct0jQrn2yuzYeYqDXUcPHiuwXBc7LNSwsEYsyOMCM+fNa9JGa2guwWa0U7XSGHC4NqAfE05GVavnZY0nfxNjcaTicTg33Xznm3RPbysza1N1LfGbT8+YPFWaUizCRmGadMllWau7aFlTu2qlheMsQEg9ANDmt5spSFKrhbMOByPISFhrrsznNFQjvOMt5A7+vyXQ9l7CRDtzRHUlWJWlQhC6MBCEIBCEIBCEIMp7ULYad2V8JgvDafg9wDh4txDxX5zfGnD14ruXtst2Gx06QGdWrAM6YGucfMLhT4lZqxJSYF7xQoRWjovJcToipKloUbQ5ylpWSSrraQaghs9i3lQ3hWAEBXH18uaT2s5FBtfZi6aNaN1QHzb/AGWhva6G12jOHNmPGJkcMll/ZW8D+IbzY/w7w+a19W8mh5EGRv8Aqs3rU4y9a6KjTpISu10KgcBB4NjTxK3Dra0/XL0XkvaRJ+XBTTGQLKoAzzJAzHy/dOqV9W6mwd1lTLgQfNW7ZZWPAAMHUb4Vqz1KhjuT3QDuHUIuFtLbx+lag4flz+isHauzH4qjJ4tmFZN3EnESAOAHnzUlO6MZAjqYHoOKDM3rfNAzhqkmJ9x30lJ7LZcRxuzcfdHCfqt1tbcNpo0gLPRikQe1qCC8DgGDvAHeRolGyd0Ne7FIdHPTqNxV4z022TuHsm4nZl2Yy0WsplQ0mACNwUrWwiq942bGGkGHsOJpAzjOR0I9YXyhbu0pZ8c+EKxhLpABceABmPBe7n2SfUjEDTYOIgnkB9SmGpLiuvtXQJwj3ncOQ5rb0aIa0NaIAyC8WSyNpsDGCGj7z4lTrcmMW6EIQqgQhCAQhCAQhCDjntrvYueykNKJBP5qjXA//WB4lctaRwW+2sHb/wAU7Uvfibywuy9B6rCGl1EZLEreIxRkwp2tzIGgX2iQB13qTsxEhUAPh/ZDigM4KUU8lBTqiUttJjWPFO6jIGiUVqpDiYnKImCOaqGOxN6dlagIgVWmmc9/vMOfMR+pdBewukkCTll6grk121AHy7IgiM98zK6zYLQKjGvGj2tePEZ+qnpfKCrYnAOwSTEjw3L1dje1pl7hIB05pkKoYR9816u6zBtIgfE4n+ok+Cy08UqbAYAGkqwHj+/3wVNju+fL6L1SfidA4/JBdbSk56LQ7PWMOAeMxOX7rKd60VhQpSGtc01Xxk4TJpNPQd4+G8ro932IMa1o0CsjNqx2IjSVlbx9n1N1Q1qDuxra4mjuu5Pbo4LX4V6AW8ZYMU3sOCq0Nqa5GWu5tPDlqF7Wrva7m1mFpyOrXb2nj/ZJNnLvNWoS8ZUnYXcC5u4ctCs41p5s/dnZsxO992vIbh9Sm8L4F9W2AhCEAhCEAhCEAhCEAhCEHD32fECDvmPqszedyvZJjE06Ru6+Wq3hs4+/ooXWAO3co+S5OrmT6R01B0PHPJfaYz5D91qrz2cwk6CdOEnTL70SSpdbmHTU5HcfFa1l4s9GM+E/2XsNiVKCMI3SPqqtqdGQQVbZVnIJTaTkZb3p1y45QU0NLU+AVasw+CqEj83zwXUNgrSKlkaN9NzmEcAe+30PosGbjdmcuckQBxPifmtbsDQdSe9pMtqtDgRpiZOm/Np9E9cWNdVCsWXu0+X2V8qUZHVVKtsGIUgYc4TnMACMRPmBHNYaVbZXwD8xIaeZ0Ta57vlp4kZkbuh4pTjaOza9rjhcJOEFrYJknPMEdSFq7FbqIYDTcHjQYDMxlm7TUQkKvXZYm0YDQBMDoOAWppvBhYxlrqkzkGjRozjxOqeXTbJEuyPNbjFPJXwlRtdIyXtVHwtJBwxijKdJ3TCmslmwNAynUkDUnNx8SpKTIHNe1UCEIQCEIQCEIQCEIQCEIQCEIQcuGZngpbNZiTJleqNBrtHQeBH7JjRpEDcuToX2mwB7SD1Cy1rud7HHCSADzj71W6DeIAVa02YO1Eq4MC6wscCHNwni3L00VO03A5xmmQ7kciPotfabpG4Z8FTZYi3iouMbarnrMbJpugb4BE55ZEqpd9neaoBYTh7xkHcugEOg5bwc9R9iVHWqMq4u6JJxQ4AjvDOOBDg4K6mMtWszrQ/s2MLWzLzlAIyAnjE5J3ZrsIcMsMe6mFmpxEgZaRhA/pERqvdOqARyyPhCgs2WyOgYs9xJ3+AyCZMsAw8uG5e7uqNeOmvmmTLOBkriaX0bvAIy05I/0MZupl1MuzOGIJ4wQQD0TcMhTtp6clcRkf8AS7Ux+Pt3PZEFjmtA6gtAM9V9sF6VjULXUoA91zXEz1B08FsHUAWqClYQDMDimKlu+2uEBzSPX5J7ZRIlK6VLJNrI2GhaZqZCEKoEIQgEIQgEIQgEIQgEIQgEIQg51dDQTJ3Jo+gI+8kIXOOlQ1LKcyHuHl+yp2mnUBgPnq0fQIQgUV7dXaf+0QJ+FwPPQqJ1+EGHUx+l/wC7UIUUVb2YQTgOke8N8A7lkqF+zaezLYMkSDIzMjI6Z4s+aEJEPmUM5B9N6mLQ4tboS7XohCK0F3UMEBOGPnNCFqM1KArTAhCqLLAvjqSEKo9DJMLEfw29EIQToQhVAhCEAhCEAhCEAhCEAhCEAhCE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hMSERUUExQVFRUWGBsWGBgXFBYYGBcdFxoXGBgYGBgXHCYeGhojHBgXHy8gJCcpLCwsGB4xNTAqNSYrLCkBCQoKDgwOFA8PFCkYFBgpKSkpKSkpKSkpKSkpKSkpKSkpKSkpKSkpKSopKSkpKSkpKSkpKSkpKSkpKSkpKSkpKf/AABEIAMYA/gMBIgACEQEDEQH/xAAcAAACAwEBAQEAAAAAAAAAAAAABQMEBgcCAQj/xABAEAABAwEFBQUGBAUDBAMAAAABAAIRAwQFEiExBkFRYXETIoGRoQcyQrHB8CNygtEUUpLh8RUzYiRDsuKDosL/xAAXAQEBAQEAAAAAAAAAAAAAAAAAAQID/8QAGxEBAQEBAQEBAQAAAAAAAAAAAAERMQIhURL/2gAMAwEAAhEDEQA/AFvtm2h/iLwFFrpp2YYI3do7OoeoGFvKDxWXuI46zW7pny1S2tVc97nuJc57i4k7y4lzj5kp/slYiHF54QPr+yxWpGrrsxNIWGv+w68lvHJFe9lDp5rMarFXjVxWOmP5Kpb5gEfVTOdhYx43EFeKtL/pqo3tqMd64fqvZM0h0W2Vq8qmN+W/6qtWtMZNPADluVH+KMa8kw2eu016on3QZJ6IOhWFhwMnVwAnlGZ6q014BA5HLyKjdaAOW6OST269Q14M6ArDZjbL1awOk7p6c1nbt/HqvtVQTSoglo/mcNI5zEcyFRa19srYGkhk948AM46rZPsDGfw1mYIZiD3ji2iMcHq4NE81U6dXXRNOi1m8N7x4udLnnPi5xX28nYaL+YPyTH/Tnij20dw656SYmNYnKUgvytLS3h3fEx8slFLqDdCN48jwV27aWN7ncThHhr6qlUyblroP3WhuezQByGfU6oLzKeEiFK5eX+q+OdBnh9URDaCScI6nyU7KcKMM+LforVVmUjy9FRDUpyRK9XpaWspwTAIMn+VjRL3Hwy8V9c8DvOyDQXE8gM/ksdeF4vtOBpGF1oglupZQadMt7zkfHggZ7LWfu1bY8d+0HE0HVrNKbRw7oB6lP7up4W9VEaYwsaPdaB8lNTrAZILdYw0LXXa6aTPyhYy8Xwxa+5z+BT/KtRmrqEIWmQhCEAhCEH5SsDe0JawDITmczCtO2i7DuupubHUjzSEOZOQfiOmA5+EJ6Llr4ARUeQQDhfmRI0IdosNtFcu0lK0ghpIc3UHXqFLbqWS5zXslWzVMYBaRwBAK1917RNrUpJAIHek6ealn4b+kt40h2VfmPUEOEeISGrbMITbaO82lpawgzrvSGx2Y1X56LcZqzdtmdWdkDmt/ddmbQZA1hKrvotpNEAT8l5tFuKzfrU+GFvvbI5pG1r7Q8NG85/fgvIY6o6OP2VsNnLownTPL11U4dXriuhtCmMt3moLlrmtaK9b4WhtBvIk43/JgKs3/AG4U6Zjh/Zetl7N2dip/zVAax/8AlOIT+nCop/VvJ4pGli/C94jLKDiInUNnOFnrZaJwzqQXnq+IHhPorlvrAUp/mEAdNSllnomAXauOaKmoWUnDyM+Wi1FjZDB980ls1OCT4eS0DMgEK81Rv+81C7d5qVz5Mcf8LyRnPA/4REtNucblYAUVBkTKlJVCvaW0NZZ34zAd3SeDfecf6QfNIdmrI6oXWh4wmp7rT8LRkxvgMzzJUW1dQ2q207IJwU2irW/Vm1h6iCndOsG5D4YhKRbJjU/2X27/AMR/IZnml9oqF0Ab9U8u2z4GKKjvd+g++C21y/7FPosFbnS6OYW9uYfgM6fUrXnrPpeQhC2wEIQgEIQg/O10bB2mkQ/Cxjv+dRk57obJTqzbFVcWIua0nUCrWcP6cm+is2vb2yUQZLqruFNuLwxGGjzSR/tedJAswaN2KoT5gN1WOtn7dkBEvqHPcGnD5Ewqlb2bWSqSSawLhhOE02gjccJYcxxCS2n2tEe7RYTvJqOy8A36qCx+2d7TD6FFw5VKoPhnCZTTar7FrFEitaGjmaZ//IS9nsxfRJNGo2tlkCMDo5GS0nxC0N1+0+yVjBpYTGjqxaCeAdBA6mFp7LbbPWIa3Ex7hIa+Gkzva4EteNwc0kGMiU+p8cZtYcx5pva5jhucCD16c1AW7xqdF2a8NlxXBpV5ez4XgAPpHUEHf8nCQeKyt3ezeu2u9teGNaYFQCQ8HQ0x01n3dM0VnrrsAYM9d/itbYmYWFx45eC1V2bPWeh7tMF2he/vOPidOghNaZ/lyOo/wpi64/e1N1dwpwe+8N0OjjBPg2VqngEEN03dBAA8gFuRXP8AKOYVO0WGm45saeGUHzCYawFrGNxHwsGEcz8XkYC9BsBs9fI/LRampstTMljiDOLC/MEkz72vhmkdsu6qx0PaRkYd8JE5w4ZHKFF18sVOXNby+eacV6oSm7ffk7lfALneKCWzsJdiOg0VkABee1DRACiLiqiZ1bcFH2pnPT5IYRuVLaK19nZXwYc5uBvIv7s+UlBmrgrY69Wuda73uz3NGVMeDWt8yr9ldLieGZSuwVQ11MDIf+pC+2y24aboPefDB5qKaWFxqVWtGgznotbVfhb6pHszYsIxHgrzrTja524mAiVEwYqhXQrp/wBlnT6rB3dRzlbu6P8AZb4/MrXln0uoQhbZCEIQCEIQfl6/LU0E/wBgsna7ZuVi/MbXkTjnRwzkTqI3JM9h1Kki2rt2YalUNe4MBkSdJ3TwC1dH2el7cTHMeOLSHDzCxTqObRxTi4rzq2Or2lI56Oac2vGUtI+u5KRPeextajm0HJebh23tFlOExUp6OpPEjnG9p5iDkF2am+laaAqU4LXtkHru6g5eC5ftZswGvJkSfhAzUl/Vs/G3o+2uk2xvLA4Vp/DFVuJrM290lhl4HehzsJ3EmJOkuHbqna7OLQXNY8zjaHtIpgc908wIzX55N3VGnug/fFX7vtfZPBNMBw/4yD+yYjtl67dMAJpxH875Df0j3n+AA5rBXx7TKpMNqvjl3PINz8ykLqVptru7OCYxEEAchxPNbHZr2eMZBqDE7eSMlONMtW21tQGLtKzQd5fUj/yVy7vana6ZyrYh/LUDXjpnDh5pjtdbzXabLZGA0p/EqAAhxBnCw8AQO8Nd2WqSw+zeq7UeavxPrpWzftRoWiG1x2Dzo6ZpE/m1Z+rLmt5SjDBzBz4tPUaRzXBquwtOkSG12ioNWiSekNn1VrZXbq03eRTrMc6jObHH3edJx0MZ4Dkd0aqK69VuGkfd/DM7pLPLUeB8FXbdj6Tu+BnmCDII3kH71V26rzo2um2rQeHsdkTmII+Fw1a7kVfr0S+kZnFTzHMEZ/JMNIqtPNVnK8UltlqLH5gxP3CimNKiDEDJZLbW09+hTnUvcf0gAf8AkVsaFYFsjTgub7Zki8KYJMdkSBuHezQe8gRyg+n7KvZaXaVmg6Nz/ZeHWjET5eStWGu1hAnMxlvMZxCDaV63Z0gBqW/5RZGHs2t4AeaUXZezLSXYHDG0w5rgQ5sZRhOivVrDj7rg5/jl5KKc2YtG8T1WwuV80hyJXOxs43XvMO4tcttshSe2gWvOKHmDxED6yteWfR6hCFtgIQhAIQhB+SLxu2pZ3VaNRuF9J5a4cOY/4nIg80htbZEjiv037R/Z622sNak3/qGtiJgVWj4CTliGeE+ByzH55tt3kEjMEEggiCDoQRuM7lFKfjYdxj9k0qWSFDZ6TfdeIgyPqm1jIIwu1+E8Y3dVKGWw181KNdtHEezqFww7sRbIcJ0JwxzW9NxMeZOZPLPzK5t2BBBESCHDqDIXULntQqUmvaZkZ55g72ngQs1uFtv2XEQ2BxVahsc0mSFquykzmp2VSBkPooqhc1zNZkREfJW7xsxrA0292nEGMi/lyb81eoODszCLXSEd4w2JzOEeM7lUJLLdlKkIY3ERkBI+egC+1rOamVR2Ea4GbvzEfvCQ7R+0uz2eadnDa7hlLTFJvVwzf0blzXPL42ttVrJFR5DD/wBun3GeIGZ8SVf5TW6vja6xWOWsiq8CIpw6OTn+6PCSue3/ALYV7Zk5rGsBkBrRI/Wc/KEvfQyhAC1JIhvsntdXsNUVKZMHJ7Dmx4G5w+R1G7n+i9jNr6FvYH08iQcTHRiaRr+Zsn3hl0X5ksbA57QcwTBW5u24q1iey12dxhup3tB1a7iw6T5qUddt1DA8t8R0On7eCp2izh4hy+2baEWuz06pwtqCW1GgzhO6JzLTEjxC9YlFhdZ6XZviSJXONvr0AtuZ9ynh/qcSum3hUa1suIAG8rim09sLLbXqPpycfdbUBGQgA4XRPXRIV7sj61oyp9xo+I6npyTiwbNOEHE4kkZ7+qiuTa2nUEPYGHkNVvrjY2q5rmEEAy7TcpdWFe1OzjqdRtpoZVIGOPigQfknuyl8i0sk++0Q4fVOrVRxNMrK0bAbLbgW5Mqajr9hBp7RZAc8x4rZXVZ8FJrd8SepzWesVHHUa3cT6alasLUZr6hCFpkIQhAIQhAQkN87DWG1OxVrOxzzq8Sx56uYQT4ynyEHM729h1kcC6jUqUzrBw1G+sO9Vw23VG03OaHPyJEgCDB4L9Ee1fao2OxltN2GtXljDvaB/uO5HDkDxcF+b7RSHhuUV8p34W/ET+Zs+qv2DbN1J2JpcDxYYnkWulrh1Sg0R9heRZ2jPVMg6PZ/a03BnSk8Yc2fDMeqov8AaVWrE9nVbQ5dk0zzxOxfRYkUXOy3JpSsQYOamRdW7ftDaagDn1as8O0InPIw2AEqh1QYqjnOkzLiXb43n7lFvfl01Tiy2Ata0GcmgemfqgSuoS6AZGXruPP91ep2Je7RRwvHMn+6d0rF3TzHyTTGWtFLvZLxZbudUOQyGpTupd+YaPiWpua5QGEQppmsxdGzpDwTmuq3RSinHLTiCk1ku0NOn7LRWRkAZKdazC6nc5o1hUpDuHJzBlhB4TqAYMahPmCFG1y9VHQ1AstFPt7VQoxLXPGLo2XH0BV320WqiLH2Rosq160spksaTSGWOpicO7AgCCCSRwKrXHbAy1Vq7vcs1mfUdzJiBO7JrvNczsm0Ztpf/F1C6pUMtcdG6wxu5oE5BWcS9IWbP1JBBYP1/tK6d7O7B2LHy7E58THutA3BYW3XTVpHiNR0TzYfaDDaGMfkHGM9x0HqlHUySq1psIfEjMZg7x0Xmk848P3uVxlMkwM90KKabOWcgyfhb8z+y0KqXdY+zYBvOZ++StrcYoQhCqBCEIBCEIBBQqN9Xm2z0KlZ2lNpdHE7h4mB4oOFe2G8jVvB4mRSaKTROQjvPPUuOf5AufvElN79vB1aq97yC57i55GQl2ZA5JUWrLSI01LSsg3qWjR4qaYHXJB5LQIHEj5qZ9EvcdwXyhQ7zSeIVy2VcJICBc+zNdUp0h8Tmz0mT6StTaKOpjiVndnKJqWsH+Rrn+mEervRa600coGu5SrGVqtxOE6N+a0l2iWZ7oCSOoguy0/f7CbbPvJL28R8skpEtlsWKsOEErV2GzAeCXWKkGgnwTqxCGrLSenSCtMChaYK99rAVRLK+Wh+S+UnSqN92rs6TnckCm32wNu29A0993YUnGdG1n9nPkXFc7s+x9d7MdPC5p0AcAesGMlbpbWhjbXTdhdTtT6OInPA2kZlo3uJiOEHIqWves52e0sLf+U5cAYGSqHWyl2Wku7K0M/C4uIlp3YT9FHtDsY9hx092YIUVw7WVGuBqMFSm0jG6ie0wjiWDvgeC1rrfULe1stRtek7PCcxnunUdCor5sbfnbtDX5VqeTgdXAaO6ro1x2DLtHD8v7rlYttE1GvfSqUKoIILQCDG7LcV1q4b0bXpBw1GRHyViUyC+oQtsBCEIBCEIBCEIBc79s20Qo2RtAZvrmejWQSfPCF0KpUDQSTAAkngBmSvzFtptM63WupWJ/DnDSG5tMe7lxd7xPPkpVhI5q+Qo3PKlosJ1UVIGKehSzBPgPqvmEb0Or6+aKMfuxuIPl/hR2itqeKidVUdSzkiUQ/2Ds2dd/5Wj1cfktTe1ndTfhqMcwluIBwLTnoYP3kk/s1b+FUcPeFYEfpa2PBPNs72NR7HOaG4Q5rQCTr3nGXSczHRZvWpxlKdOKjxuEesQEzuinhqt5yPLeqVlp5d7Vzsbj13K3QtIa6ToMh4nL5INBZzicG/cpv2kBZ+57U0VWyciT57lqLRQa4xn/nioqoK4md6k/ilDWsRavAaN6C1Srk6aLK7f2hwouAJ0KfvtjWgzlCwu2t7h7S1uc5QkSsXdNmbXrMa92FmrjPpykrrez9yCWtDW9nmcTYLct0jQrn2yuzYeYqDXUcPHiuwXBc7LNSwsEYsyOMCM+fNa9JGa2guwWa0U7XSGHC4NqAfE05GVavnZY0nfxNjcaTicTg33Xznm3RPbysza1N1LfGbT8+YPFWaUizCRmGadMllWau7aFlTu2qlheMsQEg9ANDmt5spSFKrhbMOByPISFhrrsznNFQjvOMt5A7+vyXQ9l7CRDtzRHUlWJWlQhC6MBCEIBCEIBCEIMp7ULYad2V8JgvDafg9wDh4txDxX5zfGnD14ruXtst2Gx06QGdWrAM6YGucfMLhT4lZqxJSYF7xQoRWjovJcToipKloUbQ5ylpWSSrraQaghs9i3lQ3hWAEBXH18uaT2s5FBtfZi6aNaN1QHzb/AGWhva6G12jOHNmPGJkcMll/ZW8D+IbzY/w7w+a19W8mh5EGRv8Aqs3rU4y9a6KjTpISu10KgcBB4NjTxK3Dra0/XL0XkvaRJ+XBTTGQLKoAzzJAzHy/dOqV9W6mwd1lTLgQfNW7ZZWPAAMHUb4Vqz1KhjuT3QDuHUIuFtLbx+lag4flz+isHauzH4qjJ4tmFZN3EnESAOAHnzUlO6MZAjqYHoOKDM3rfNAzhqkmJ9x30lJ7LZcRxuzcfdHCfqt1tbcNpo0gLPRikQe1qCC8DgGDvAHeRolGyd0Ne7FIdHPTqNxV4z022TuHsm4nZl2Yy0WsplQ0mACNwUrWwiq942bGGkGHsOJpAzjOR0I9YXyhbu0pZ8c+EKxhLpABceABmPBe7n2SfUjEDTYOIgnkB9SmGpLiuvtXQJwj3ncOQ5rb0aIa0NaIAyC8WSyNpsDGCGj7z4lTrcmMW6EIQqgQhCAQhCAQhCDjntrvYueykNKJBP5qjXA//WB4lctaRwW+2sHb/wAU7Uvfibywuy9B6rCGl1EZLEreIxRkwp2tzIGgX2iQB13qTsxEhUAPh/ZDigM4KUU8lBTqiUttJjWPFO6jIGiUVqpDiYnKImCOaqGOxN6dlagIgVWmmc9/vMOfMR+pdBewukkCTll6grk121AHy7IgiM98zK6zYLQKjGvGj2tePEZ+qnpfKCrYnAOwSTEjw3L1dje1pl7hIB05pkKoYR9816u6zBtIgfE4n+ok+Cy08UqbAYAGkqwHj+/3wVNju+fL6L1SfidA4/JBdbSk56LQ7PWMOAeMxOX7rKd60VhQpSGtc01Xxk4TJpNPQd4+G8ro932IMa1o0CsjNqx2IjSVlbx9n1N1Q1qDuxra4mjuu5Pbo4LX4V6AW8ZYMU3sOCq0Nqa5GWu5tPDlqF7Wrva7m1mFpyOrXb2nj/ZJNnLvNWoS8ZUnYXcC5u4ctCs41p5s/dnZsxO992vIbh9Sm8L4F9W2AhCEAhCEAhCEAhCEAhCEHD32fECDvmPqszedyvZJjE06Ru6+Wq3hs4+/ooXWAO3co+S5OrmT6R01B0PHPJfaYz5D91qrz2cwk6CdOEnTL70SSpdbmHTU5HcfFa1l4s9GM+E/2XsNiVKCMI3SPqqtqdGQQVbZVnIJTaTkZb3p1y45QU0NLU+AVasw+CqEj83zwXUNgrSKlkaN9NzmEcAe+30PosGbjdmcuckQBxPifmtbsDQdSe9pMtqtDgRpiZOm/Np9E9cWNdVCsWXu0+X2V8qUZHVVKtsGIUgYc4TnMACMRPmBHNYaVbZXwD8xIaeZ0Ta57vlp4kZkbuh4pTjaOza9rjhcJOEFrYJknPMEdSFq7FbqIYDTcHjQYDMxlm7TUQkKvXZYm0YDQBMDoOAWppvBhYxlrqkzkGjRozjxOqeXTbJEuyPNbjFPJXwlRtdIyXtVHwtJBwxijKdJ3TCmslmwNAynUkDUnNx8SpKTIHNe1UCEIQCEIQCEIQCEIQCEIQCEIQcuGZngpbNZiTJleqNBrtHQeBH7JjRpEDcuToX2mwB7SD1Cy1rud7HHCSADzj71W6DeIAVa02YO1Eq4MC6wscCHNwni3L00VO03A5xmmQ7kciPotfabpG4Z8FTZYi3iouMbarnrMbJpugb4BE55ZEqpd9neaoBYTh7xkHcugEOg5bwc9R9iVHWqMq4u6JJxQ4AjvDOOBDg4K6mMtWszrQ/s2MLWzLzlAIyAnjE5J3ZrsIcMsMe6mFmpxEgZaRhA/pERqvdOqARyyPhCgs2WyOgYs9xJ3+AyCZMsAw8uG5e7uqNeOmvmmTLOBkriaX0bvAIy05I/0MZupl1MuzOGIJ4wQQD0TcMhTtp6clcRkf8AS7Ux+Pt3PZEFjmtA6gtAM9V9sF6VjULXUoA91zXEz1B08FsHUAWqClYQDMDimKlu+2uEBzSPX5J7ZRIlK6VLJNrI2GhaZqZCEKoEIQgEIQgEIQgEIQgEIQgEIQg51dDQTJ3Jo+gI+8kIXOOlQ1LKcyHuHl+yp2mnUBgPnq0fQIQgUV7dXaf+0QJ+FwPPQqJ1+EGHUx+l/wC7UIUUVb2YQTgOke8N8A7lkqF+zaezLYMkSDIzMjI6Z4s+aEJEPmUM5B9N6mLQ4tboS7XohCK0F3UMEBOGPnNCFqM1KArTAhCqLLAvjqSEKo9DJMLEfw29EIQToQhVAhCEAhCEAhCEAhCEAhCEAhCEH//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hMSERUUExQVFRUWGBsWGBgXFBYYGBcdFxoXGBgYGBgXHCYeGhojHBgXHy8gJCcpLCwsGB4xNTAqNSYrLCkBCQoKDgwOFA8PFCkYFBgpKSkpKSkpKSkpKSkpKSkpKSkpKSkpKSkpKSopKSkpKSkpKSkpKSkpKSkpKSkpKSkpKf/AABEIAMYA/gMBIgACEQEDEQH/xAAcAAACAwEBAQEAAAAAAAAAAAAABQMEBgcCAQj/xABAEAABAwEFBQUGBAUDBAMAAAABAAIRAwQFEiExBkFRYXETIoGRoQcyQrHB8CNygtEUUpLh8RUzYiRDsuKDosL/xAAXAQEBAQEAAAAAAAAAAAAAAAAAAQID/8QAGxEBAQEBAQEBAQAAAAAAAAAAAAERMQIhURL/2gAMAwEAAhEDEQA/AFvtm2h/iLwFFrpp2YYI3do7OoeoGFvKDxWXuI46zW7pny1S2tVc97nuJc57i4k7y4lzj5kp/slYiHF54QPr+yxWpGrrsxNIWGv+w68lvHJFe9lDp5rMarFXjVxWOmP5Kpb5gEfVTOdhYx43EFeKtL/pqo3tqMd64fqvZM0h0W2Vq8qmN+W/6qtWtMZNPADluVH+KMa8kw2eu016on3QZJ6IOhWFhwMnVwAnlGZ6q014BA5HLyKjdaAOW6OST269Q14M6ArDZjbL1awOk7p6c1nbt/HqvtVQTSoglo/mcNI5zEcyFRa19srYGkhk948AM46rZPsDGfw1mYIZiD3ji2iMcHq4NE81U6dXXRNOi1m8N7x4udLnnPi5xX28nYaL+YPyTH/Tnij20dw656SYmNYnKUgvytLS3h3fEx8slFLqDdCN48jwV27aWN7ncThHhr6qlUyblroP3WhuezQByGfU6oLzKeEiFK5eX+q+OdBnh9URDaCScI6nyU7KcKMM+LforVVmUjy9FRDUpyRK9XpaWspwTAIMn+VjRL3Hwy8V9c8DvOyDQXE8gM/ksdeF4vtOBpGF1oglupZQadMt7zkfHggZ7LWfu1bY8d+0HE0HVrNKbRw7oB6lP7up4W9VEaYwsaPdaB8lNTrAZILdYw0LXXa6aTPyhYy8Xwxa+5z+BT/KtRmrqEIWmQhCEAhCEH5SsDe0JawDITmczCtO2i7DuupubHUjzSEOZOQfiOmA5+EJ6Llr4ARUeQQDhfmRI0IdosNtFcu0lK0ghpIc3UHXqFLbqWS5zXslWzVMYBaRwBAK1917RNrUpJAIHek6ealn4b+kt40h2VfmPUEOEeISGrbMITbaO82lpawgzrvSGx2Y1X56LcZqzdtmdWdkDmt/ddmbQZA1hKrvotpNEAT8l5tFuKzfrU+GFvvbI5pG1r7Q8NG85/fgvIY6o6OP2VsNnLownTPL11U4dXriuhtCmMt3moLlrmtaK9b4WhtBvIk43/JgKs3/AG4U6Zjh/Zetl7N2dip/zVAax/8AlOIT+nCop/VvJ4pGli/C94jLKDiInUNnOFnrZaJwzqQXnq+IHhPorlvrAUp/mEAdNSllnomAXauOaKmoWUnDyM+Wi1FjZDB980ls1OCT4eS0DMgEK81Rv+81C7d5qVz5Mcf8LyRnPA/4REtNucblYAUVBkTKlJVCvaW0NZZ34zAd3SeDfecf6QfNIdmrI6oXWh4wmp7rT8LRkxvgMzzJUW1dQ2q207IJwU2irW/Vm1h6iCndOsG5D4YhKRbJjU/2X27/AMR/IZnml9oqF0Ab9U8u2z4GKKjvd+g++C21y/7FPosFbnS6OYW9uYfgM6fUrXnrPpeQhC2wEIQgEIQg/O10bB2mkQ/Cxjv+dRk57obJTqzbFVcWIua0nUCrWcP6cm+is2vb2yUQZLqruFNuLwxGGjzSR/tedJAswaN2KoT5gN1WOtn7dkBEvqHPcGnD5Ewqlb2bWSqSSawLhhOE02gjccJYcxxCS2n2tEe7RYTvJqOy8A36qCx+2d7TD6FFw5VKoPhnCZTTar7FrFEitaGjmaZ//IS9nsxfRJNGo2tlkCMDo5GS0nxC0N1+0+yVjBpYTGjqxaCeAdBA6mFp7LbbPWIa3Ex7hIa+Gkzva4EteNwc0kGMiU+p8cZtYcx5pva5jhucCD16c1AW7xqdF2a8NlxXBpV5ez4XgAPpHUEHf8nCQeKyt3ezeu2u9teGNaYFQCQ8HQ0x01n3dM0VnrrsAYM9d/itbYmYWFx45eC1V2bPWeh7tMF2he/vOPidOghNaZ/lyOo/wpi64/e1N1dwpwe+8N0OjjBPg2VqngEEN03dBAA8gFuRXP8AKOYVO0WGm45saeGUHzCYawFrGNxHwsGEcz8XkYC9BsBs9fI/LRampstTMljiDOLC/MEkz72vhmkdsu6qx0PaRkYd8JE5w4ZHKFF18sVOXNby+eacV6oSm7ffk7lfALneKCWzsJdiOg0VkABee1DRACiLiqiZ1bcFH2pnPT5IYRuVLaK19nZXwYc5uBvIv7s+UlBmrgrY69Wuda73uz3NGVMeDWt8yr9ldLieGZSuwVQ11MDIf+pC+2y24aboPefDB5qKaWFxqVWtGgznotbVfhb6pHszYsIxHgrzrTja524mAiVEwYqhXQrp/wBlnT6rB3dRzlbu6P8AZb4/MrXln0uoQhbZCEIQCEIQfl6/LU0E/wBgsna7ZuVi/MbXkTjnRwzkTqI3JM9h1Kki2rt2YalUNe4MBkSdJ3TwC1dH2el7cTHMeOLSHDzCxTqObRxTi4rzq2Or2lI56Oac2vGUtI+u5KRPeextajm0HJebh23tFlOExUp6OpPEjnG9p5iDkF2am+laaAqU4LXtkHru6g5eC5ftZswGvJkSfhAzUl/Vs/G3o+2uk2xvLA4Vp/DFVuJrM290lhl4HehzsJ3EmJOkuHbqna7OLQXNY8zjaHtIpgc908wIzX55N3VGnug/fFX7vtfZPBNMBw/4yD+yYjtl67dMAJpxH875Df0j3n+AA5rBXx7TKpMNqvjl3PINz8ykLqVptru7OCYxEEAchxPNbHZr2eMZBqDE7eSMlONMtW21tQGLtKzQd5fUj/yVy7vana6ZyrYh/LUDXjpnDh5pjtdbzXabLZGA0p/EqAAhxBnCw8AQO8Nd2WqSw+zeq7UeavxPrpWzftRoWiG1x2Dzo6ZpE/m1Z+rLmt5SjDBzBz4tPUaRzXBquwtOkSG12ioNWiSekNn1VrZXbq03eRTrMc6jObHH3edJx0MZ4Dkd0aqK69VuGkfd/DM7pLPLUeB8FXbdj6Tu+BnmCDII3kH71V26rzo2um2rQeHsdkTmII+Fw1a7kVfr0S+kZnFTzHMEZ/JMNIqtPNVnK8UltlqLH5gxP3CimNKiDEDJZLbW09+hTnUvcf0gAf8AkVsaFYFsjTgub7Zki8KYJMdkSBuHezQe8gRyg+n7KvZaXaVmg6Nz/ZeHWjET5eStWGu1hAnMxlvMZxCDaV63Z0gBqW/5RZGHs2t4AeaUXZezLSXYHDG0w5rgQ5sZRhOivVrDj7rg5/jl5KKc2YtG8T1WwuV80hyJXOxs43XvMO4tcttshSe2gWvOKHmDxED6yteWfR6hCFtgIQhAIQhB+SLxu2pZ3VaNRuF9J5a4cOY/4nIg80htbZEjiv037R/Z622sNak3/qGtiJgVWj4CTliGeE+ByzH55tt3kEjMEEggiCDoQRuM7lFKfjYdxj9k0qWSFDZ6TfdeIgyPqm1jIIwu1+E8Y3dVKGWw181KNdtHEezqFww7sRbIcJ0JwxzW9NxMeZOZPLPzK5t2BBBESCHDqDIXULntQqUmvaZkZ55g72ngQs1uFtv2XEQ2BxVahsc0mSFquykzmp2VSBkPooqhc1zNZkREfJW7xsxrA0292nEGMi/lyb81eoODszCLXSEd4w2JzOEeM7lUJLLdlKkIY3ERkBI+egC+1rOamVR2Ea4GbvzEfvCQ7R+0uz2eadnDa7hlLTFJvVwzf0blzXPL42ttVrJFR5DD/wBun3GeIGZ8SVf5TW6vja6xWOWsiq8CIpw6OTn+6PCSue3/ALYV7Zk5rGsBkBrRI/Wc/KEvfQyhAC1JIhvsntdXsNUVKZMHJ7Dmx4G5w+R1G7n+i9jNr6FvYH08iQcTHRiaRr+Zsn3hl0X5ksbA57QcwTBW5u24q1iey12dxhup3tB1a7iw6T5qUddt1DA8t8R0On7eCp2izh4hy+2baEWuz06pwtqCW1GgzhO6JzLTEjxC9YlFhdZ6XZviSJXONvr0AtuZ9ynh/qcSum3hUa1suIAG8rim09sLLbXqPpycfdbUBGQgA4XRPXRIV7sj61oyp9xo+I6npyTiwbNOEHE4kkZ7+qiuTa2nUEPYGHkNVvrjY2q5rmEEAy7TcpdWFe1OzjqdRtpoZVIGOPigQfknuyl8i0sk++0Q4fVOrVRxNMrK0bAbLbgW5Mqajr9hBp7RZAc8x4rZXVZ8FJrd8SepzWesVHHUa3cT6alasLUZr6hCFpkIQhAIQhAQkN87DWG1OxVrOxzzq8Sx56uYQT4ynyEHM729h1kcC6jUqUzrBw1G+sO9Vw23VG03OaHPyJEgCDB4L9Ee1fao2OxltN2GtXljDvaB/uO5HDkDxcF+b7RSHhuUV8p34W/ET+Zs+qv2DbN1J2JpcDxYYnkWulrh1Sg0R9heRZ2jPVMg6PZ/a03BnSk8Yc2fDMeqov8AaVWrE9nVbQ5dk0zzxOxfRYkUXOy3JpSsQYOamRdW7ftDaagDn1as8O0InPIw2AEqh1QYqjnOkzLiXb43n7lFvfl01Tiy2Ata0GcmgemfqgSuoS6AZGXruPP91ep2Je7RRwvHMn+6d0rF3TzHyTTGWtFLvZLxZbudUOQyGpTupd+YaPiWpua5QGEQppmsxdGzpDwTmuq3RSinHLTiCk1ku0NOn7LRWRkAZKdazC6nc5o1hUpDuHJzBlhB4TqAYMahPmCFG1y9VHQ1AstFPt7VQoxLXPGLo2XH0BV320WqiLH2Rosq160spksaTSGWOpicO7AgCCCSRwKrXHbAy1Vq7vcs1mfUdzJiBO7JrvNczsm0Ztpf/F1C6pUMtcdG6wxu5oE5BWcS9IWbP1JBBYP1/tK6d7O7B2LHy7E58THutA3BYW3XTVpHiNR0TzYfaDDaGMfkHGM9x0HqlHUySq1psIfEjMZg7x0Xmk848P3uVxlMkwM90KKabOWcgyfhb8z+y0KqXdY+zYBvOZ++StrcYoQhCqBCEIBCEIBBQqN9Xm2z0KlZ2lNpdHE7h4mB4oOFe2G8jVvB4mRSaKTROQjvPPUuOf5AufvElN79vB1aq97yC57i55GQl2ZA5JUWrLSI01LSsg3qWjR4qaYHXJB5LQIHEj5qZ9EvcdwXyhQ7zSeIVy2VcJICBc+zNdUp0h8Tmz0mT6StTaKOpjiVndnKJqWsH+Rrn+mEervRa600coGu5SrGVqtxOE6N+a0l2iWZ7oCSOoguy0/f7CbbPvJL28R8skpEtlsWKsOEErV2GzAeCXWKkGgnwTqxCGrLSenSCtMChaYK99rAVRLK+Wh+S+UnSqN92rs6TnckCm32wNu29A0993YUnGdG1n9nPkXFc7s+x9d7MdPC5p0AcAesGMlbpbWhjbXTdhdTtT6OInPA2kZlo3uJiOEHIqWves52e0sLf+U5cAYGSqHWyl2Wku7K0M/C4uIlp3YT9FHtDsY9hx092YIUVw7WVGuBqMFSm0jG6ie0wjiWDvgeC1rrfULe1stRtek7PCcxnunUdCor5sbfnbtDX5VqeTgdXAaO6ro1x2DLtHD8v7rlYttE1GvfSqUKoIILQCDG7LcV1q4b0bXpBw1GRHyViUyC+oQtsBCEIBCEIBCEIBc79s20Qo2RtAZvrmejWQSfPCF0KpUDQSTAAkngBmSvzFtptM63WupWJ/DnDSG5tMe7lxd7xPPkpVhI5q+Qo3PKlosJ1UVIGKehSzBPgPqvmEb0Or6+aKMfuxuIPl/hR2itqeKidVUdSzkiUQ/2Ds2dd/5Wj1cfktTe1ndTfhqMcwluIBwLTnoYP3kk/s1b+FUcPeFYEfpa2PBPNs72NR7HOaG4Q5rQCTr3nGXSczHRZvWpxlKdOKjxuEesQEzuinhqt5yPLeqVlp5d7Vzsbj13K3QtIa6ToMh4nL5INBZzicG/cpv2kBZ+57U0VWyciT57lqLRQa4xn/nioqoK4md6k/ilDWsRavAaN6C1Srk6aLK7f2hwouAJ0KfvtjWgzlCwu2t7h7S1uc5QkSsXdNmbXrMa92FmrjPpykrrez9yCWtDW9nmcTYLct0jQrn2yuzYeYqDXUcPHiuwXBc7LNSwsEYsyOMCM+fNa9JGa2guwWa0U7XSGHC4NqAfE05GVavnZY0nfxNjcaTicTg33Xznm3RPbysza1N1LfGbT8+YPFWaUizCRmGadMllWau7aFlTu2qlheMsQEg9ANDmt5spSFKrhbMOByPISFhrrsznNFQjvOMt5A7+vyXQ9l7CRDtzRHUlWJWlQhC6MBCEIBCEIBCEIMp7ULYad2V8JgvDafg9wDh4txDxX5zfGnD14ruXtst2Gx06QGdWrAM6YGucfMLhT4lZqxJSYF7xQoRWjovJcToipKloUbQ5ylpWSSrraQaghs9i3lQ3hWAEBXH18uaT2s5FBtfZi6aNaN1QHzb/AGWhva6G12jOHNmPGJkcMll/ZW8D+IbzY/w7w+a19W8mh5EGRv8Aqs3rU4y9a6KjTpISu10KgcBB4NjTxK3Dra0/XL0XkvaRJ+XBTTGQLKoAzzJAzHy/dOqV9W6mwd1lTLgQfNW7ZZWPAAMHUb4Vqz1KhjuT3QDuHUIuFtLbx+lag4flz+isHauzH4qjJ4tmFZN3EnESAOAHnzUlO6MZAjqYHoOKDM3rfNAzhqkmJ9x30lJ7LZcRxuzcfdHCfqt1tbcNpo0gLPRikQe1qCC8DgGDvAHeRolGyd0Ne7FIdHPTqNxV4z022TuHsm4nZl2Yy0WsplQ0mACNwUrWwiq942bGGkGHsOJpAzjOR0I9YXyhbu0pZ8c+EKxhLpABceABmPBe7n2SfUjEDTYOIgnkB9SmGpLiuvtXQJwj3ncOQ5rb0aIa0NaIAyC8WSyNpsDGCGj7z4lTrcmMW6EIQqgQhCAQhCAQhCDjntrvYueykNKJBP5qjXA//WB4lctaRwW+2sHb/wAU7Uvfibywuy9B6rCGl1EZLEreIxRkwp2tzIGgX2iQB13qTsxEhUAPh/ZDigM4KUU8lBTqiUttJjWPFO6jIGiUVqpDiYnKImCOaqGOxN6dlagIgVWmmc9/vMOfMR+pdBewukkCTll6grk121AHy7IgiM98zK6zYLQKjGvGj2tePEZ+qnpfKCrYnAOwSTEjw3L1dje1pl7hIB05pkKoYR9816u6zBtIgfE4n+ok+Cy08UqbAYAGkqwHj+/3wVNju+fL6L1SfidA4/JBdbSk56LQ7PWMOAeMxOX7rKd60VhQpSGtc01Xxk4TJpNPQd4+G8ro932IMa1o0CsjNqx2IjSVlbx9n1N1Q1qDuxra4mjuu5Pbo4LX4V6AW8ZYMU3sOCq0Nqa5GWu5tPDlqF7Wrva7m1mFpyOrXb2nj/ZJNnLvNWoS8ZUnYXcC5u4ctCs41p5s/dnZsxO992vIbh9Sm8L4F9W2AhCEAhCEAhCEAhCEAhCEHD32fECDvmPqszedyvZJjE06Ru6+Wq3hs4+/ooXWAO3co+S5OrmT6R01B0PHPJfaYz5D91qrz2cwk6CdOEnTL70SSpdbmHTU5HcfFa1l4s9GM+E/2XsNiVKCMI3SPqqtqdGQQVbZVnIJTaTkZb3p1y45QU0NLU+AVasw+CqEj83zwXUNgrSKlkaN9NzmEcAe+30PosGbjdmcuckQBxPifmtbsDQdSe9pMtqtDgRpiZOm/Np9E9cWNdVCsWXu0+X2V8qUZHVVKtsGIUgYc4TnMACMRPmBHNYaVbZXwD8xIaeZ0Ta57vlp4kZkbuh4pTjaOza9rjhcJOEFrYJknPMEdSFq7FbqIYDTcHjQYDMxlm7TUQkKvXZYm0YDQBMDoOAWppvBhYxlrqkzkGjRozjxOqeXTbJEuyPNbjFPJXwlRtdIyXtVHwtJBwxijKdJ3TCmslmwNAynUkDUnNx8SpKTIHNe1UCEIQCEIQCEIQCEIQCEIQCEIQcuGZngpbNZiTJleqNBrtHQeBH7JjRpEDcuToX2mwB7SD1Cy1rud7HHCSADzj71W6DeIAVa02YO1Eq4MC6wscCHNwni3L00VO03A5xmmQ7kciPotfabpG4Z8FTZYi3iouMbarnrMbJpugb4BE55ZEqpd9neaoBYTh7xkHcugEOg5bwc9R9iVHWqMq4u6JJxQ4AjvDOOBDg4K6mMtWszrQ/s2MLWzLzlAIyAnjE5J3ZrsIcMsMe6mFmpxEgZaRhA/pERqvdOqARyyPhCgs2WyOgYs9xJ3+AyCZMsAw8uG5e7uqNeOmvmmTLOBkriaX0bvAIy05I/0MZupl1MuzOGIJ4wQQD0TcMhTtp6clcRkf8AS7Ux+Pt3PZEFjmtA6gtAM9V9sF6VjULXUoA91zXEz1B08FsHUAWqClYQDMDimKlu+2uEBzSPX5J7ZRIlK6VLJNrI2GhaZqZCEKoEIQgEIQgEIQgEIQgEIQgEIQg51dDQTJ3Jo+gI+8kIXOOlQ1LKcyHuHl+yp2mnUBgPnq0fQIQgUV7dXaf+0QJ+FwPPQqJ1+EGHUx+l/wC7UIUUVb2YQTgOke8N8A7lkqF+zaezLYMkSDIzMjI6Z4s+aEJEPmUM5B9N6mLQ4tboS7XohCK0F3UMEBOGPnNCFqM1KArTAhCqLLAvjqSEKo9DJMLEfw29EIQToQhVAhCEAhCEAhCEAhCEAhCEAhCEH//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8" descr="data:image/jpeg;base64,/9j/4AAQSkZJRgABAQAAAQABAAD/2wCEAAkGBhMSERUUExQVFRUWGBsWGBgXFBYYGBcdFxoXGBgYGBgXHCYeGhojHBgXHy8gJCcpLCwsGB4xNTAqNSYrLCkBCQoKDgwOFA8PFCkYFBgpKSkpKSkpKSkpKSkpKSkpKSkpKSkpKSkpKSopKSkpKSkpKSkpKSkpKSkpKSkpKSkpKf/AABEIAMYA/gMBIgACEQEDEQH/xAAcAAACAwEBAQEAAAAAAAAAAAAABQMEBgcCAQj/xABAEAABAwEFBQUGBAUDBAMAAAABAAIRAwQFEiExBkFRYXETIoGRoQcyQrHB8CNygtEUUpLh8RUzYiRDsuKDosL/xAAXAQEBAQEAAAAAAAAAAAAAAAAAAQID/8QAGxEBAQEBAQEBAQAAAAAAAAAAAAERMQIhURL/2gAMAwEAAhEDEQA/AFvtm2h/iLwFFrpp2YYI3do7OoeoGFvKDxWXuI46zW7pny1S2tVc97nuJc57i4k7y4lzj5kp/slYiHF54QPr+yxWpGrrsxNIWGv+w68lvHJFe9lDp5rMarFXjVxWOmP5Kpb5gEfVTOdhYx43EFeKtL/pqo3tqMd64fqvZM0h0W2Vq8qmN+W/6qtWtMZNPADluVH+KMa8kw2eu016on3QZJ6IOhWFhwMnVwAnlGZ6q014BA5HLyKjdaAOW6OST269Q14M6ArDZjbL1awOk7p6c1nbt/HqvtVQTSoglo/mcNI5zEcyFRa19srYGkhk948AM46rZPsDGfw1mYIZiD3ji2iMcHq4NE81U6dXXRNOi1m8N7x4udLnnPi5xX28nYaL+YPyTH/Tnij20dw656SYmNYnKUgvytLS3h3fEx8slFLqDdCN48jwV27aWN7ncThHhr6qlUyblroP3WhuezQByGfU6oLzKeEiFK5eX+q+OdBnh9URDaCScI6nyU7KcKMM+LforVVmUjy9FRDUpyRK9XpaWspwTAIMn+VjRL3Hwy8V9c8DvOyDQXE8gM/ksdeF4vtOBpGF1oglupZQadMt7zkfHggZ7LWfu1bY8d+0HE0HVrNKbRw7oB6lP7up4W9VEaYwsaPdaB8lNTrAZILdYw0LXXa6aTPyhYy8Xwxa+5z+BT/KtRmrqEIWmQhCEAhCEH5SsDe0JawDITmczCtO2i7DuupubHUjzSEOZOQfiOmA5+EJ6Llr4ARUeQQDhfmRI0IdosNtFcu0lK0ghpIc3UHXqFLbqWS5zXslWzVMYBaRwBAK1917RNrUpJAIHek6ealn4b+kt40h2VfmPUEOEeISGrbMITbaO82lpawgzrvSGx2Y1X56LcZqzdtmdWdkDmt/ddmbQZA1hKrvotpNEAT8l5tFuKzfrU+GFvvbI5pG1r7Q8NG85/fgvIY6o6OP2VsNnLownTPL11U4dXriuhtCmMt3moLlrmtaK9b4WhtBvIk43/JgKs3/AG4U6Zjh/Zetl7N2dip/zVAax/8AlOIT+nCop/VvJ4pGli/C94jLKDiInUNnOFnrZaJwzqQXnq+IHhPorlvrAUp/mEAdNSllnomAXauOaKmoWUnDyM+Wi1FjZDB980ls1OCT4eS0DMgEK81Rv+81C7d5qVz5Mcf8LyRnPA/4REtNucblYAUVBkTKlJVCvaW0NZZ34zAd3SeDfecf6QfNIdmrI6oXWh4wmp7rT8LRkxvgMzzJUW1dQ2q207IJwU2irW/Vm1h6iCndOsG5D4YhKRbJjU/2X27/AMR/IZnml9oqF0Ab9U8u2z4GKKjvd+g++C21y/7FPosFbnS6OYW9uYfgM6fUrXnrPpeQhC2wEIQgEIQg/O10bB2mkQ/Cxjv+dRk57obJTqzbFVcWIua0nUCrWcP6cm+is2vb2yUQZLqruFNuLwxGGjzSR/tedJAswaN2KoT5gN1WOtn7dkBEvqHPcGnD5Ewqlb2bWSqSSawLhhOE02gjccJYcxxCS2n2tEe7RYTvJqOy8A36qCx+2d7TD6FFw5VKoPhnCZTTar7FrFEitaGjmaZ//IS9nsxfRJNGo2tlkCMDo5GS0nxC0N1+0+yVjBpYTGjqxaCeAdBA6mFp7LbbPWIa3Ex7hIa+Gkzva4EteNwc0kGMiU+p8cZtYcx5pva5jhucCD16c1AW7xqdF2a8NlxXBpV5ez4XgAPpHUEHf8nCQeKyt3ezeu2u9teGNaYFQCQ8HQ0x01n3dM0VnrrsAYM9d/itbYmYWFx45eC1V2bPWeh7tMF2he/vOPidOghNaZ/lyOo/wpi64/e1N1dwpwe+8N0OjjBPg2VqngEEN03dBAA8gFuRXP8AKOYVO0WGm45saeGUHzCYawFrGNxHwsGEcz8XkYC9BsBs9fI/LRampstTMljiDOLC/MEkz72vhmkdsu6qx0PaRkYd8JE5w4ZHKFF18sVOXNby+eacV6oSm7ffk7lfALneKCWzsJdiOg0VkABee1DRACiLiqiZ1bcFH2pnPT5IYRuVLaK19nZXwYc5uBvIv7s+UlBmrgrY69Wuda73uz3NGVMeDWt8yr9ldLieGZSuwVQ11MDIf+pC+2y24aboPefDB5qKaWFxqVWtGgznotbVfhb6pHszYsIxHgrzrTja524mAiVEwYqhXQrp/wBlnT6rB3dRzlbu6P8AZb4/MrXln0uoQhbZCEIQCEIQfl6/LU0E/wBgsna7ZuVi/MbXkTjnRwzkTqI3JM9h1Kki2rt2YalUNe4MBkSdJ3TwC1dH2el7cTHMeOLSHDzCxTqObRxTi4rzq2Or2lI56Oac2vGUtI+u5KRPeextajm0HJebh23tFlOExUp6OpPEjnG9p5iDkF2am+laaAqU4LXtkHru6g5eC5ftZswGvJkSfhAzUl/Vs/G3o+2uk2xvLA4Vp/DFVuJrM290lhl4HehzsJ3EmJOkuHbqna7OLQXNY8zjaHtIpgc908wIzX55N3VGnug/fFX7vtfZPBNMBw/4yD+yYjtl67dMAJpxH875Df0j3n+AA5rBXx7TKpMNqvjl3PINz8ykLqVptru7OCYxEEAchxPNbHZr2eMZBqDE7eSMlONMtW21tQGLtKzQd5fUj/yVy7vana6ZyrYh/LUDXjpnDh5pjtdbzXabLZGA0p/EqAAhxBnCw8AQO8Nd2WqSw+zeq7UeavxPrpWzftRoWiG1x2Dzo6ZpE/m1Z+rLmt5SjDBzBz4tPUaRzXBquwtOkSG12ioNWiSekNn1VrZXbq03eRTrMc6jObHH3edJx0MZ4Dkd0aqK69VuGkfd/DM7pLPLUeB8FXbdj6Tu+BnmCDII3kH71V26rzo2um2rQeHsdkTmII+Fw1a7kVfr0S+kZnFTzHMEZ/JMNIqtPNVnK8UltlqLH5gxP3CimNKiDEDJZLbW09+hTnUvcf0gAf8AkVsaFYFsjTgub7Zki8KYJMdkSBuHezQe8gRyg+n7KvZaXaVmg6Nz/ZeHWjET5eStWGu1hAnMxlvMZxCDaV63Z0gBqW/5RZGHs2t4AeaUXZezLSXYHDG0w5rgQ5sZRhOivVrDj7rg5/jl5KKc2YtG8T1WwuV80hyJXOxs43XvMO4tcttshSe2gWvOKHmDxED6yteWfR6hCFtgIQhAIQhB+SLxu2pZ3VaNRuF9J5a4cOY/4nIg80htbZEjiv037R/Z622sNak3/qGtiJgVWj4CTliGeE+ByzH55tt3kEjMEEggiCDoQRuM7lFKfjYdxj9k0qWSFDZ6TfdeIgyPqm1jIIwu1+E8Y3dVKGWw181KNdtHEezqFww7sRbIcJ0JwxzW9NxMeZOZPLPzK5t2BBBESCHDqDIXULntQqUmvaZkZ55g72ngQs1uFtv2XEQ2BxVahsc0mSFquykzmp2VSBkPooqhc1zNZkREfJW7xsxrA0292nEGMi/lyb81eoODszCLXSEd4w2JzOEeM7lUJLLdlKkIY3ERkBI+egC+1rOamVR2Ea4GbvzEfvCQ7R+0uz2eadnDa7hlLTFJvVwzf0blzXPL42ttVrJFR5DD/wBun3GeIGZ8SVf5TW6vja6xWOWsiq8CIpw6OTn+6PCSue3/ALYV7Zk5rGsBkBrRI/Wc/KEvfQyhAC1JIhvsntdXsNUVKZMHJ7Dmx4G5w+R1G7n+i9jNr6FvYH08iQcTHRiaRr+Zsn3hl0X5ksbA57QcwTBW5u24q1iey12dxhup3tB1a7iw6T5qUddt1DA8t8R0On7eCp2izh4hy+2baEWuz06pwtqCW1GgzhO6JzLTEjxC9YlFhdZ6XZviSJXONvr0AtuZ9ynh/qcSum3hUa1suIAG8rim09sLLbXqPpycfdbUBGQgA4XRPXRIV7sj61oyp9xo+I6npyTiwbNOEHE4kkZ7+qiuTa2nUEPYGHkNVvrjY2q5rmEEAy7TcpdWFe1OzjqdRtpoZVIGOPigQfknuyl8i0sk++0Q4fVOrVRxNMrK0bAbLbgW5Mqajr9hBp7RZAc8x4rZXVZ8FJrd8SepzWesVHHUa3cT6alasLUZr6hCFpkIQhAIQhAQkN87DWG1OxVrOxzzq8Sx56uYQT4ynyEHM729h1kcC6jUqUzrBw1G+sO9Vw23VG03OaHPyJEgCDB4L9Ee1fao2OxltN2GtXljDvaB/uO5HDkDxcF+b7RSHhuUV8p34W/ET+Zs+qv2DbN1J2JpcDxYYnkWulrh1Sg0R9heRZ2jPVMg6PZ/a03BnSk8Yc2fDMeqov8AaVWrE9nVbQ5dk0zzxOxfRYkUXOy3JpSsQYOamRdW7ftDaagDn1as8O0InPIw2AEqh1QYqjnOkzLiXb43n7lFvfl01Tiy2Ata0GcmgemfqgSuoS6AZGXruPP91ep2Je7RRwvHMn+6d0rF3TzHyTTGWtFLvZLxZbudUOQyGpTupd+YaPiWpua5QGEQppmsxdGzpDwTmuq3RSinHLTiCk1ku0NOn7LRWRkAZKdazC6nc5o1hUpDuHJzBlhB4TqAYMahPmCFG1y9VHQ1AstFPt7VQoxLXPGLo2XH0BV320WqiLH2Rosq160spksaTSGWOpicO7AgCCCSRwKrXHbAy1Vq7vcs1mfUdzJiBO7JrvNczsm0Ztpf/F1C6pUMtcdG6wxu5oE5BWcS9IWbP1JBBYP1/tK6d7O7B2LHy7E58THutA3BYW3XTVpHiNR0TzYfaDDaGMfkHGM9x0HqlHUySq1psIfEjMZg7x0Xmk848P3uVxlMkwM90KKabOWcgyfhb8z+y0KqXdY+zYBvOZ++StrcYoQhCqBCEIBCEIBBQqN9Xm2z0KlZ2lNpdHE7h4mB4oOFe2G8jVvB4mRSaKTROQjvPPUuOf5AufvElN79vB1aq97yC57i55GQl2ZA5JUWrLSI01LSsg3qWjR4qaYHXJB5LQIHEj5qZ9EvcdwXyhQ7zSeIVy2VcJICBc+zNdUp0h8Tmz0mT6StTaKOpjiVndnKJqWsH+Rrn+mEervRa600coGu5SrGVqtxOE6N+a0l2iWZ7oCSOoguy0/f7CbbPvJL28R8skpEtlsWKsOEErV2GzAeCXWKkGgnwTqxCGrLSenSCtMChaYK99rAVRLK+Wh+S+UnSqN92rs6TnckCm32wNu29A0993YUnGdG1n9nPkXFc7s+x9d7MdPC5p0AcAesGMlbpbWhjbXTdhdTtT6OInPA2kZlo3uJiOEHIqWves52e0sLf+U5cAYGSqHWyl2Wku7K0M/C4uIlp3YT9FHtDsY9hx092YIUVw7WVGuBqMFSm0jG6ie0wjiWDvgeC1rrfULe1stRtek7PCcxnunUdCor5sbfnbtDX5VqeTgdXAaO6ro1x2DLtHD8v7rlYttE1GvfSqUKoIILQCDG7LcV1q4b0bXpBw1GRHyViUyC+oQtsBCEIBCEIBCEIBc79s20Qo2RtAZvrmejWQSfPCF0KpUDQSTAAkngBmSvzFtptM63WupWJ/DnDSG5tMe7lxd7xPPkpVhI5q+Qo3PKlosJ1UVIGKehSzBPgPqvmEb0Or6+aKMfuxuIPl/hR2itqeKidVUdSzkiUQ/2Ds2dd/5Wj1cfktTe1ndTfhqMcwluIBwLTnoYP3kk/s1b+FUcPeFYEfpa2PBPNs72NR7HOaG4Q5rQCTr3nGXSczHRZvWpxlKdOKjxuEesQEzuinhqt5yPLeqVlp5d7Vzsbj13K3QtIa6ToMh4nL5INBZzicG/cpv2kBZ+57U0VWyciT57lqLRQa4xn/nioqoK4md6k/ilDWsRavAaN6C1Srk6aLK7f2hwouAJ0KfvtjWgzlCwu2t7h7S1uc5QkSsXdNmbXrMa92FmrjPpykrrez9yCWtDW9nmcTYLct0jQrn2yuzYeYqDXUcPHiuwXBc7LNSwsEYsyOMCM+fNa9JGa2guwWa0U7XSGHC4NqAfE05GVavnZY0nfxNjcaTicTg33Xznm3RPbysza1N1LfGbT8+YPFWaUizCRmGadMllWau7aFlTu2qlheMsQEg9ANDmt5spSFKrhbMOByPISFhrrsznNFQjvOMt5A7+vyXQ9l7CRDtzRHUlWJWlQhC6MBCEIBCEIBCEIMp7ULYad2V8JgvDafg9wDh4txDxX5zfGnD14ruXtst2Gx06QGdWrAM6YGucfMLhT4lZqxJSYF7xQoRWjovJcToipKloUbQ5ylpWSSrraQaghs9i3lQ3hWAEBXH18uaT2s5FBtfZi6aNaN1QHzb/AGWhva6G12jOHNmPGJkcMll/ZW8D+IbzY/w7w+a19W8mh5EGRv8Aqs3rU4y9a6KjTpISu10KgcBB4NjTxK3Dra0/XL0XkvaRJ+XBTTGQLKoAzzJAzHy/dOqV9W6mwd1lTLgQfNW7ZZWPAAMHUb4Vqz1KhjuT3QDuHUIuFtLbx+lag4flz+isHauzH4qjJ4tmFZN3EnESAOAHnzUlO6MZAjqYHoOKDM3rfNAzhqkmJ9x30lJ7LZcRxuzcfdHCfqt1tbcNpo0gLPRikQe1qCC8DgGDvAHeRolGyd0Ne7FIdHPTqNxV4z022TuHsm4nZl2Yy0WsplQ0mACNwUrWwiq942bGGkGHsOJpAzjOR0I9YXyhbu0pZ8c+EKxhLpABceABmPBe7n2SfUjEDTYOIgnkB9SmGpLiuvtXQJwj3ncOQ5rb0aIa0NaIAyC8WSyNpsDGCGj7z4lTrcmMW6EIQqgQhCAQhCAQhCDjntrvYueykNKJBP5qjXA//WB4lctaRwW+2sHb/wAU7Uvfibywuy9B6rCGl1EZLEreIxRkwp2tzIGgX2iQB13qTsxEhUAPh/ZDigM4KUU8lBTqiUttJjWPFO6jIGiUVqpDiYnKImCOaqGOxN6dlagIgVWmmc9/vMOfMR+pdBewukkCTll6grk121AHy7IgiM98zK6zYLQKjGvGj2tePEZ+qnpfKCrYnAOwSTEjw3L1dje1pl7hIB05pkKoYR9816u6zBtIgfE4n+ok+Cy08UqbAYAGkqwHj+/3wVNju+fL6L1SfidA4/JBdbSk56LQ7PWMOAeMxOX7rKd60VhQpSGtc01Xxk4TJpNPQd4+G8ro932IMa1o0CsjNqx2IjSVlbx9n1N1Q1qDuxra4mjuu5Pbo4LX4V6AW8ZYMU3sOCq0Nqa5GWu5tPDlqF7Wrva7m1mFpyOrXb2nj/ZJNnLvNWoS8ZUnYXcC5u4ctCs41p5s/dnZsxO992vIbh9Sm8L4F9W2AhCEAhCEAhCEAhCEAhCEHD32fECDvmPqszedyvZJjE06Ru6+Wq3hs4+/ooXWAO3co+S5OrmT6R01B0PHPJfaYz5D91qrz2cwk6CdOEnTL70SSpdbmHTU5HcfFa1l4s9GM+E/2XsNiVKCMI3SPqqtqdGQQVbZVnIJTaTkZb3p1y45QU0NLU+AVasw+CqEj83zwXUNgrSKlkaN9NzmEcAe+30PosGbjdmcuckQBxPifmtbsDQdSe9pMtqtDgRpiZOm/Np9E9cWNdVCsWXu0+X2V8qUZHVVKtsGIUgYc4TnMACMRPmBHNYaVbZXwD8xIaeZ0Ta57vlp4kZkbuh4pTjaOza9rjhcJOEFrYJknPMEdSFq7FbqIYDTcHjQYDMxlm7TUQkKvXZYm0YDQBMDoOAWppvBhYxlrqkzkGjRozjxOqeXTbJEuyPNbjFPJXwlRtdIyXtVHwtJBwxijKdJ3TCmslmwNAynUkDUnNx8SpKTIHNe1UCEIQCEIQCEIQCEIQCEIQCEIQcuGZngpbNZiTJleqNBrtHQeBH7JjRpEDcuToX2mwB7SD1Cy1rud7HHCSADzj71W6DeIAVa02YO1Eq4MC6wscCHNwni3L00VO03A5xmmQ7kciPotfabpG4Z8FTZYi3iouMbarnrMbJpugb4BE55ZEqpd9neaoBYTh7xkHcugEOg5bwc9R9iVHWqMq4u6JJxQ4AjvDOOBDg4K6mMtWszrQ/s2MLWzLzlAIyAnjE5J3ZrsIcMsMe6mFmpxEgZaRhA/pERqvdOqARyyPhCgs2WyOgYs9xJ3+AyCZMsAw8uG5e7uqNeOmvmmTLOBkriaX0bvAIy05I/0MZupl1MuzOGIJ4wQQD0TcMhTtp6clcRkf8AS7Ux+Pt3PZEFjmtA6gtAM9V9sF6VjULXUoA91zXEz1B08FsHUAWqClYQDMDimKlu+2uEBzSPX5J7ZRIlK6VLJNrI2GhaZqZCEKoEIQgEIQgEIQgEIQgEIQgEIQg51dDQTJ3Jo+gI+8kIXOOlQ1LKcyHuHl+yp2mnUBgPnq0fQIQgUV7dXaf+0QJ+FwPPQqJ1+EGHUx+l/wC7UIUUVb2YQTgOke8N8A7lkqF+zaezLYMkSDIzMjI6Z4s+aEJEPmUM5B9N6mLQ4tboS7XohCK0F3UMEBOGPnNCFqM1KArTAhCqLLAvjqSEKo9DJMLEfw29EIQToQhVAhCEAhCEAhCEAhCEAhCEAhCEH//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10" descr="data:image/jpeg;base64,/9j/4AAQSkZJRgABAQAAAQABAAD/2wCEAAkGBxQTEBAUEBASFBAUEBkSEhQSDw8SERUYFRUYFhUWExUYHCgiGBwlJxQXIzEiJTUrLi46FyA0RDQuNyguLjABCgoKDg0OGRAQGy8kICQvLiwsLCw3LTctLC0tLCssLSwsLCwsLCwtLCwsNywrLC0sLDQsLCwsLCwsNCwsLCwsLP/AABEIAKkBKwMBIgACEQEDEQH/xAAbAAEAAQUBAAAAAAAAAAAAAAAABgECAwQFB//EAEMQAAIBAwIDAwgHBwIGAwEAAAECAwAEERIhBRMxBiJBFjJRVHGisdIUI0JhcoGRBzM0UqHB0VOCJGKDkrLwRGNzFf/EABsBAQACAwEBAAAAAAAAAAAAAAABAgQFBgMH/8QANxEAAQEEBwUHAwMFAAAAAAAAAAECAwShBREUFVFi4RIhMVKRMzRDcYGx0SJBciNh8QYyQlPw/9oADAMBAAIRAxEAPwDqUpSuvPlIpSlAKUpQClKUApSlAKUpQClKUApSlAKUq+GJmICqWY9ABk0rqJRFVakLKV1k7PTEfYH3Ft/6CtG7snjOHUj0Hqp9hrzZesNLUioe7cK+YZ2mmVRDXpSlehjilKUApSlAKUpQClKUApSlAKUpQClKUApSlAKUpQClKUApSlAKUpQClKUApSlAKUpQkVVVJOAMnwA610+H8EeTBbuJ6W6n2D/NSOysooh3cavFmILfr4flWK9imGNyb1NjDUY9fb2vpT9/g4fD+zzNgynQv8v2z/ipFa2qRjEagD+p9p8ayrIvi6j2sKyrcxD7a/qDWsfRDbzj0OjhYJy4T6eOK8SgiPorHNECCHUEHqCAQazfTo/5/wBAx/tVDeIf5j/05D/avBFawM1WWKuJHOIdnQcmE4P8h6fkfD86j88DIdLqVPoI+HpqevKPsrIf+m/+KwXEQkGHgdh98Z/ofCs5zGNM7mt6TNNFUS7eb3e5f24EFpXcvezsmcwxyEfysACPYfGtYdnrn/Rb9UH96z2Yl00le0ho26PiWGqthV8kVTmUrrDs1c/6J/74vmrIvZa5/wBMD2yJ/Y1KxDrmTqhCUfFL4bXRTi0rtQdmZnGUMTLkjKyqwypwwyPEEEflWdex8/iYx/vP+KranPMhdKLi18NehHqVJB2Nm/nj/Vv8VevYuTxlj/RjUW1xzF0oiNXw1l8kYpUqHYpvGdf+w/5rjce4X9GdVMgbUurONPjj01LuKdNtbLK7/Uo+oyKcsK8eMVJ5p8nOpVKrWQYApSlAKUpQClKUApSlAdPgHDFuJGRnK4TUMAHOCAfjUhHY2Pxlf/tSo/2Yn0XUR8CdB/3DHxxXo9aiPfvXbypldyodXQsHDRDhVbYraRavuedXyWcV2LVjcmUsi5H0ZV+swAVVyGkUZGSgYDO/jV9y/DY1lIuJJGjDEqCBq0OI30MUAbSzAEgnFSHjPBrOSb/iJSHlaMmFrt0SVoiDGRFq3IIHm9cDOa0E4Twk/SFEkGNMjzIt4dKK0muViofuDUuSdsfdWDbH/MpukouDTw0NC2m4eyZIuBIHkVoQkrzpygC/MRVyuA6H/eOua3uE29hcSukCyyaApaQczk99FkUB+hyrg7VkuV4UxLtJAWmndiy3D62kMaJIoKtkZRUyg2wMkeNWcOvOHSrqi+p0ztKVCvCzGwxGWIHVVATbxGAR1FVtT7mUulHQv+tnohg4jd2MEzQm2uHkWSKI6BlddwCYVBZx52CM9BjcisEXHOHFWYW0vdFuSCBn/ip2t1GNfVWQ6v6Zrrz8Z4c0pOI3mLxnUYHw0kcRngHMK6Q4UllGc9a5r9oOH6bZktEkZpbePu2wKQG8ZXXMujSD9YHxsd/vFVtD3mXqp6JBQyeGz0Q0OJdo7ZYeZBYqczqiGV4O+ou0tpcIJNSnv7ahgeOOlX8R7YWkCOxsEEkTTiSMtEGH0ZlD6CAdWdYIzgffnaux5V8PDTYj+tJTUBbDmSl5hFH4bnXjzsYyDtWWDtVF9Guria3ZFt7xrcoFVpWfWkanBwAzF1HXH343qqvXi/5L1LpDOU4MJ0Qw8J7SwzXrWwtowMOUcOjs2gI2SqqQoIk8T4ffXNv+2xjaULZREr9KCx625+bWNnXWgjwBJoyME7Efltr2+VXnSS0m5qXTwJHGInkKxW8czFsNpz9ZgAE+H34ycX43aWqQ3iWYZp43n1qsaSKugO7N4gkEZPT0kCqbSnrsM4GC/wC1NzDJEpskbKwu/KWZu7NJpbSSo3QbnAb79NLjj948U2mBkkViQiW9yJEEdyi4MjLok1pqPd/LPWs03b9RLKiWzsqawG1qrMyQGcEKfsMBgMCT44xvXRm7RyJYx3UluoDyQ91ZmcLFO6LzHbQMFQ5Yjp3evjQmo40vaHiRlnWO0AQLOI2e1uBpeOQCLVh8OrrqOV9A6dDtXfHLxOFyztFouUmCqDCcOhmVQwRmB3VvtafYK1Zu3M5Exgsg6xx3UoJklxItrKqKI8RnJkVww/vW9adqpnvlgNqwgaV4uZy5gV0x60ZiRjDbjcAegmoJNSW84pg4ik5QaUIyx2gumIRDAZY3bQqFuYp07nCHbc11uzkV8ZZXvpNIAQRxRiEwEtDGZWB08w4fWBkjbwOxrVn4/dia5UWzYjMgijFrcs0gSLXHIJ8iMhm7unrvjOa0bDjXE5WRDAIw1wgMrWk4AieCRmJR2GGV0C/dqHXIJA124VxQyGTUxmW3uI9TT26xa3ljaIwqqZC6UI74yPere4VwjiLSR/SrlhAs8r4jm0yGNo4jCj6QclXWTO52PUitT6TxSNriMLNITfSFJDFFy1hMeqLQSTtq7uMHGOo611L644g1nZFIyl06j6WEFueW3KOcCQkY146Z9tAc2LstxDSpa+fmCHf/AIu4Kc5bnUrYx5piypHTPgetdPgfALuK7aWa7aSImXu81yGEjhogYiuEKDuggnPoFcfh1nxUS621q8slq8o12rWo0xpHdhlOXGQhK6Nsn21fZcJ4qn0VROFiSOJWAMJwyTMZjJtuHTSBgNjfZTvQC87CTsjJHdrGOZcyIQsmUae4M6MMN1AOk4wfvxtU+QHAz1xv7fGoRN2Yu2S0kklaW5gvmmIe7lSMx5lVApRNjpdMjHgRk+O72W4PexXDvdTq8TwlWQXE0o5gkyHQOo0gqSCAfsjagJVHIGAKkMp3BBBB9hFXV54vYy7jS3VLuOJIFjVdDzKo5dwzkaehDqyoenT7VehKwPQg742Po2NAVrzT9q4+ut//AMm/8q9Lrzb9rA+stj/9b/EVlwPbJ6+xrqU7s16e5yY+g9g+FXVZF5q+wfCr66Q+drxFKUoQKUpQClKUApSlAXRSaWVh1BBH5HNesRuGUEdCAR+e9eS16V2cn12sJ8Quk/7Tp/tWqpRj6WWvQ6f+mntTbx3iiL0/k53Guy8E0zySSunOESSoDFiUQOXjALKWQgsfMIJz6d65Vr2Jt+WyXVxzF5l00aB0jSMTzGSTSQNRZe7nJIBXoK7HHuy63MwlMgDcgwEPBFMoUuH1Rh9kfI87foNthWhN2ERmbNzKIy9w6oqQjSbxSJe8V33Oof3rSnXF9lZWS3NvItw01zLPIyS81ZA7rb6GVyg0jCDYbenrWmtjwuWWeMzssqTzh4zezRMDIuu4CgODoYNqPhtnwrf4X2JhhmSUTSs6XBuNymC5tzbnPdzjSwPXOQN6yy9lrVndjI+prxrk4lVcSyW/0YqCBkDTvjrnx8KEmPhvDuHMkhhMbJFIk8h58h0NHAIo3fLbDlr7CN9+tcmG44RzCoiwsEdq6MRPokJLLbaEzmV1EOxIJwRgkZrscO4FY2wlXmJi6jEDrLNHiUIGj0hdgT3ipxufHetVeBcMzIrTI7pGmrmXrPJGtqzaDkvlNBZgT95zQFzpwpLYT8uJreQ8kERu43kyY9J3XDp020keFIuO8MjUQIqCOcRyMgtn0N9IOlDKpXq2nfO+2TiqwcR4a8MkIlHJhmVdXOk3kdeb9XIramPeJOPv8KztZcNijt5QkIjYIkBjLvzQpMsYCpnnY7zjIbG5oDUk4jZ//wA67uILBDDDHJMEktkiSVolZSRlT/pldWP1pe9srbEqC3aRoVcLmJTCJY4Ody89V2GNWAKuXtLw5VmtsD6KLdZmIgeS2dLqRkwNIOrUxOR46j6DjKnFuGtLnlLzCwhZ3sJlIdotopGaPuuU20tvggeIFAacnbZOZAEhU6rmO2mlYxIAZIOcQil9fQrudtz7a6HZrtjHdtKiRMhS3juFBKENHLq04I8e5vjI3GCaxwcXspbe5urW3jke2g1gGARORHGXjQMVyuwAx9n0DpVnD+1lnrVEiKMQquY4V0I8kIn5bEb9CO9jTnAzmgNC1/aSrxB1tslreOddNwrIiyyrF/xTqv1GC2TsdlY+BFb/AAztdLPPDFHax4cTM8huWMWIJY4yYGEf1obmAg93oa1+E9sLRI0itraUYMMUcQWEZWcPySGL6Sp5bDc7V0JO2UIsobpY5NMs4tlTSoZZDK0RV8EgAMjbjOcDGcigNfifaW6W7eGK0jaNbmGASM83SeIvzCqpjSpXB38RuK0oO2V2yrqsHV2+ilQIbl1IlnaO672kAcsKG3x5wrYT9oEZaAGB1WRwjM7xjQxuGt8aVyfOXO+M5GMnatns320W7uWhEQX6ppUYS69QSTlsGUqMHodsjfrQHKveM8RkjIjiaOUTxEqtlcDlKLpEZWkY6Z1KFmJTGwPSstzxfigVgLcakFwqMlsXE0kcum3DKZBy0dd9WSPvGN7x26flzP8AR01ICRGJZmlTE4hxcKIsRnDauuNjvgaqycI7U3VxJFGtqkeTOJJJBKyDkPGE04AB1rLqG+NjgmgM9lxG/F3JzrdmtgrkCNYwR5mgKS3e6vvn8l8d7tvYTT2bR2pImMsTDDFe6syNICQy7aQ2RkZ6VE4O13EEtY82zTXKxyNMPoV0mp45dIjUjADFd8jIPoqR9pOLXcctuLaDXE4Bk+old8mRQQCCFXuknvEdPHGKA5V7wDiMAC2d2zI7SySYVMxuwQQiJZnOIhhiRqO56HpW3NwniDCcm5ZXN3DygsqqgtxyTOBhdmOJse0Vm4DxHiD3bLcwIkAMwOEcaQsmLcrITpbUu5xk5/l6VzLyXijmdeUxUTxvGVMUPdS8jyow+SDFqPUg4OcZ00Am7M8QZGU3QYFZRiWZ3GVuo5LVt02IjRgT1yfHrVnkZdoJEhn0wm6nnAF5cozi4yVLHSdDISTgagxYnYjNZXHGSLjcBsPy8C00ZE68oxMTnePVkOOviKrc8I4h9Jik5skiwzTpH9dBGXilhTlvKAuG0uGHTOB0NATPh8LJDEsj65FjVXf+ZgAC359agX7WV3tT90g/8Kz2HB+KFlE9wViMkDOFnxIFVZVuVDAE4YmMjBHT7PSud22tJo7KyW5fmTLJKpfVqLLq+rJOBk6QuayoNf1mf++xgUmlcM36e6HNgPcX8I+FZKw2h+rT8I+FZq6U+dNcVFKUoVFKUoBSlKAUpXR4Zwd5Rq82PONR8cdcDxqrbbLCVtKerp029a2WErU5wFT/ALHROsBWRSvfyoPXBA8PDfNa3D+GRxeYMt/McFvy9Fdnh/U+jFaiNiUeMbKJuOpoij1h3qNtLv4VIcftf2fmuSjQzBdME0fLczBC8oXRKCjr300nGf5zuK5fC+yN1otzLdBd7eeZNLvIssdsIZVSTXjScE5x19Ndrtbwm4uBCLaflhHYypzXh5gKEL9YikjSTnpg1y4OydzqDy3jO4e2OTNNgpHGI7lWUYU8zc5x+lak6g2ex/ZYWyuy3PNWSBIg6AqWC6sSsdZDSHVuwAzitJexEUEK6rhU5Rg5cq20KPm3k1RtO25lYlsE7Dc7AnNacfYG4S2MEV1HGhtHtdknOA0nMSUd8Ycbqf8A0VvT9hXaS5b6UFE6uDiJi2WkSRSzM5Pd0YwDjfwoC2X9ncLIUa7nxiQtj6ON5J2uNWNGMhm8cjA2A61s3HZCyKYklOlnuXyZYlLG8YGTDADodOMdMDrWpN+ztWlmkkuARItwjD6OoylwwciQhsNpKjBwNvv3FY/2ewSRYacyI8FxGrIkegC7KMWjJ1HI0ZBJY9470BnbgdkhNw9+/NMwYXDXUCsJEiMJClVCbocFceGeu9Zb5OHxLZWpl0yRyotsI5z9IRpFZQ+QdWGDNknY6qtuuwkBMjGaVEZ2kcLyVTDQJA4OU6YiB9v5Vr8G7NWTwxSwXjy23MjlyJYDFJLboItbHRnOmMBgCBt0FAVFjwjTlZYtMaRxNoupDqHOZ4tYVsyEyFiCckkmujex8PGi6k0ETTLoYGVkkl0lEPKXZpMKVBxnbFac/ZuwigcySuYoLdYgTKJOTEjCRYwoB1DurswYnAG9X3nDLL6LaW/0pYo0uI7iHNyBKxEhYBGLAjJLAaenQDbFALbiXC4UcxldMseJiI7iQiONmixOSCY0Ullw+Ave6YNY4+J8M5ihLcNIsrWsemxlbU8CsjJG2jDFFVhkeGfCun5HWenTyTghg/102ZQ78xxMQ31oLEkhsjc+mtt+z1sV0mBdPPa4GCwKyvnU6MDlSckbY6kUBH7HjXC0TmQ26IqRwSd2zCMFkuGt4dtII0urbfZrocH7RWlxI1vDGdGZcZhUQOYpNMvsOo57wGdyM1ks+xlmiIht0kCZCmRVZgvNaVUyAO6rOSvo9tdSDhcKSGRIY1lOcuEUN3jlt/vwM+nFARmftpaJ/wDHk1QnQyiKINA7TiCONhnulzkgjbC58Rm2ft7Giuy2c3chmmlBMKFFgkEcvVtzuCPSOuKlhsYiZCYoyZcc3KL9ZgYGvbvYG29IrGNVCrFGqhSoAjUAK25UADofRQEb7R9rDazLkIbc2L3G+VcussKL3hnC4l32JpZ9s+ZZXdwtuWe2nMDRpIHBI0HWHAzoxIGJxkAHY1Kig9A6Y6eHoqoFAQCbtpOZYyixCEGeJ3zLJbSskcUkckUqpnT3mTpjOdzjfaXtVeMlxILMIkaQMqMk7zEzojNsoA7hZs+zcrU2pQELuOL303C7qSKIxXscpVAIJDzFR1IZEYgnUp9J8etWvx++LFBCsa/SGHPktZ0hW3+il0mfUw0nmjBBOQB0HWptSgPPbftDxG5t1mt4QqySsiaBE+BHFguWYkMjyBgCBgqAdS5zXX4rNxF7ayaFOXKy5vFUQmVG5ewQOSuNXXqem/WpXSgIZaw8UMivJJsJbbMai2ETI0ai7z1YENqI73szWb9o1g00EQTGoSE7nGe6dqltcntIv1Sn0SD+oI/vXq4a2XiKY0YztOGkXA8ztomVFV1KsBgg9ay1MXtUkRQ6g7bekew1xb3gDrkxguvox3h/mt+6imV3Nbjh4mjXjKq0x9STORSqVWss1QpSlAKUpQCpx2W/hU/E3xqD1OOy38Kn4m+NYNIdknn8m7oLvK/ivuh1WQHqAfaKKCPNJHt7w/r/AGq6laU65Dldp5LtooxaHSwmUzFNBdosHUE17Bs6fyB3Fcq0tOJmS2Y3CuFRBMC8SqcM/MLBF2Ygp4MMjYr4yurSvj4+kbH9RVFZQ9WXq/c4PZPh3EI5XN5MrRtbqMc55SJlZtTqGUAKQR0wO75orUi7N3/JZGuFMpEYeQ3d43OZZQzvowBBqUEaV1DfoQN5aszD/mH37H9fGsyXAP3H0Hb9PTVFZVD1RtFIhwjsfMHjN5cmaNIpk0c643MkwkiJ3AbQpZN/u9lc6P8AZ7OIYIlu40WCNUjMcUucxy8wPu+xboQuPv1DavRaVBc5HGeFS3FrPA04QykrrjjIIiLDUmC3nFdS6vvzjwrjJ2BjEqtznaFblLrkyJG681I3iZs4AwysoIx9gHqamFKAg9t+zSBI40E0o0QwxgqEXLW0zzRyNgbnLkH7gPGttOwNvy5E1yfWW7wMQIgQJJjOWXu7EMxx/XJ3qW0oDDbQldWXZ8sSNWjujburpA2GPHJ361mpSgFKUoBSlKAUpSgFKUJoBStWG/jdiscqM4XVgMCQOmSPRmo0bjiL5TSsfedGlVEyCAoBQOcYJLMD3tiM5IIoCU3d2kSlpZERB9p2Cj9TXHl7URlmSEF2xhWAJQuVLAALlnGwyVBxqH5a6dmwzK1xM8mG1qupjpJUDAkPeIBG3T9SxbtQQKgwigZOSR5zHAXUzHdjhQMnfapqKq0iHBWzvJpUkllEappaNF7oDae8ZIxkv106SwHU9dOJBcxiRdLjIyD1I3ByOlXUqyJUebS7SVKWpGAAAAANhgUk81vYfhV1Uk81vYfhUlaqkPFeFSnWVydOCcfmK61cbhP70/hPxFdmupY4HzmKT9QUpSrGOKUpQCpx2W/hU/E3xqD1Oeyv8Kn4m+NYNIdknn8m7oHvK/ivuh1qrSlaU64UpSoJFMUpQFVJHQ/kdx+lZVuP5h+Y3H+aw1U1Coil0aVDbVgehzVa0s/r6R1rIs58d/6Gqqwp6I9T7mzSsYmH/oqvNHpqtSl9pMS+lW6x6RTUPSP1qKia0LqVTUPSKah6RQVlaVTUPTVNY9NBWhdXPvOMwxEB3316GwM6Dp19/wBG2/31u80Vo33DoZWR5I9TpnByRkMrKVfHnLh27pyN81NSjaQ40vap2Z1gg1kKpTPMJJY5CuirlNjnfcYbY90N2gryKpdniVlBMS6BICR3leRSfT9nHTqazRRhRhFVRnOFGMn0n0mqMSPDPsOD+hqUZKK3gIo1UsVG7HLMSWY46ZJ8B6KvJqyOQHp4dR0I9o8Kvq1VRTarFKUoBSlVoBVsnmt7D8Kuq2TzW9h+FAeJcJ/en8J+Irs1xuE/vT+E/EV2a6ljgfOYrtBSlKsYwpSlAKnPZX+FT8TfGoNU57K/wqfib41g0h2Sefybuge8r+K+6HXpSlaQ68UpVaElKrVM1SpIrKlqpSlCBSlKECq0pQsgq4VQVWoJFVAqgFXVBIpSlCyFaUqtQSKUqtQSY5IgdzsR0I2Yfn/arNTL5w1D+ZRv/uX+4/QVnpU1kKhYjAjIII9IORVaseDfKnS3pHQ/iHj8fvq3nEeeMf8AMN0/M/Z/P9aEcOJmpSlCRVsnmt7D8Kuq2TzW9h+FQSp4lwn96fwn4iuzXG4T+9P4T8RXZrqmOB84iu0FKUqxjClKUAqc9lf4VPxN8ag1Tnsr/Cp+NvjWDSHZJ5/Ju6B7yv4r7odegFKoTWkOvK5qhNKVJFYpSlCBSlKAVWqVWhKCqilVqCwoKVUVBJWlKUJQVWlVqCwpSq1BIpSlAKUpQClKUBgMGP3Zx/ynzPyH2fy/SqpNvhhpb0Hofwnofj91ZqtdARggEegjIqayKsCtWyea3sPwrHoZfNOpf5WO/wDtb+x/Wq80MrYzkA5BGCNvEUqFZ4rwn96fwn4iuzXG4T+9P4T8RXZrqWOB85iu0FKUqxjClKUAqddlP4VfxN8agtdWy7QSQxaERGxkjOrJJ38DWLGOmnjvZZxNpRMS7h36tvOFVU0J1SvP/LO79Wi9/wCanlnd+rRe/wDNWssT3A6S9IbmPQKV5/5Z3fq0Xv8AzU8s7v1aL3/mpYnuAvSG5j0Clef+Wd36tF7/AM1PLO79Wi9/5qWJ7gL0huY9ApXn/lnd+rRe/wDNVfLS79Wi9/5qixPsBekNzHoFK8/8tLv1aL3/AJqeWt36tF7/AM1LE+wLXrC8x6EKV595a3fq0Xv/ADU8tbv1aL3/AJqixPsCb1heY9CAqteeeW136tF7/wA1V8trv1aL3/mpYn2AvWF5j0Kq1555bXfq0Xv/ADU8t7v1aL3/AJqWF9gTe0LzHolK878t7v1aL3/mp5b3fq0Xv/NUWF9gTe0JzHolVrzvy4u/Vovf+anlxd+rRe/81LC+wJveE5j0Sled+XF36tF7/wA1PLi79Wi9/wCalhfYC94TmPRKV535cXfq0Xv/ADU8uLv1aL3/AJqWF9gL3hOY9EpXnflxd+rRe/8ANTy4u/Vovf8AmpYX2AveE5j0Sled+XF36tF7/wA1PLi79Wi9/wCalhfYC94TmPRK1rpcEN9xQ+wjb+oH6moJ5cXfq0Xv/NVr9trsgg20W4x9v5qJAvsCFpaEVP7iK8J/en8J+Irs1y+G27q5LKQNJ9HpFdSt8xwOKiVRW60FKUqxjlKVOaVg23LPQ3lzZ5akGpU5pS25Z6C5s8tSDUqc0pbcs9Bc2eWpBqVOaUtuWegubPLUg1KnNKW3LPQXNnlqQalTmlLblnoLmzy1INSpzSltyz0FzZ5akGpU5pS25Z6C5s8tSDUqc0pbcs9Bc2eWpBqVOaUtuWegubPLUg1KnNKW3LPQXNnlqQalTmlLblnoLmzy1INSpzSltyz0FzZ5akGpU5pS25Z6C5s8tSDUqc0pbcs9Bc2eWpBqVOaUtuWegubPLUg1KnNKW3LPQXNnlqQalTmlLblnoLmzy1INSpzSltyz0FzZ5an/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12" descr="data:image/jpeg;base64,/9j/4AAQSkZJRgABAQAAAQABAAD/2wCEAAkGBhMSERUUExQVFRUWGBsWGBgXFBYYGBcdFxoXGBgYGBgXHCYeGhojHBgXHy8gJCcpLCwsGB4xNTAqNSYrLCkBCQoKDgwOFA8PFCkYFBgpKSkpKSkpKSkpKSkpKSkpKSkpKSkpKSkpKSopKSkpKSkpKSkpKSkpKSkpKSkpKSkpKf/AABEIAMYA/gMBIgACEQEDEQH/xAAcAAACAwEBAQEAAAAAAAAAAAAABQMEBgcCAQj/xABAEAABAwEFBQUGBAUDBAMAAAABAAIRAwQFEiExBkFRYXETIoGRoQcyQrHB8CNygtEUUpLh8RUzYiRDsuKDosL/xAAXAQEBAQEAAAAAAAAAAAAAAAAAAQID/8QAGxEBAQEBAQEBAQAAAAAAAAAAAAERMQIhURL/2gAMAwEAAhEDEQA/AFvtm2h/iLwFFrpp2YYI3do7OoeoGFvKDxWXuI46zW7pny1S2tVc97nuJc57i4k7y4lzj5kp/slYiHF54QPr+yxWpGrrsxNIWGv+w68lvHJFe9lDp5rMarFXjVxWOmP5Kpb5gEfVTOdhYx43EFeKtL/pqo3tqMd64fqvZM0h0W2Vq8qmN+W/6qtWtMZNPADluVH+KMa8kw2eu016on3QZJ6IOhWFhwMnVwAnlGZ6q014BA5HLyKjdaAOW6OST269Q14M6ArDZjbL1awOk7p6c1nbt/HqvtVQTSoglo/mcNI5zEcyFRa19srYGkhk948AM46rZPsDGfw1mYIZiD3ji2iMcHq4NE81U6dXXRNOi1m8N7x4udLnnPi5xX28nYaL+YPyTH/Tnij20dw656SYmNYnKUgvytLS3h3fEx8slFLqDdCN48jwV27aWN7ncThHhr6qlUyblroP3WhuezQByGfU6oLzKeEiFK5eX+q+OdBnh9URDaCScI6nyU7KcKMM+LforVVmUjy9FRDUpyRK9XpaWspwTAIMn+VjRL3Hwy8V9c8DvOyDQXE8gM/ksdeF4vtOBpGF1oglupZQadMt7zkfHggZ7LWfu1bY8d+0HE0HVrNKbRw7oB6lP7up4W9VEaYwsaPdaB8lNTrAZILdYw0LXXa6aTPyhYy8Xwxa+5z+BT/KtRmrqEIWmQhCEAhCEH5SsDe0JawDITmczCtO2i7DuupubHUjzSEOZOQfiOmA5+EJ6Llr4ARUeQQDhfmRI0IdosNtFcu0lK0ghpIc3UHXqFLbqWS5zXslWzVMYBaRwBAK1917RNrUpJAIHek6ealn4b+kt40h2VfmPUEOEeISGrbMITbaO82lpawgzrvSGx2Y1X56LcZqzdtmdWdkDmt/ddmbQZA1hKrvotpNEAT8l5tFuKzfrU+GFvvbI5pG1r7Q8NG85/fgvIY6o6OP2VsNnLownTPL11U4dXriuhtCmMt3moLlrmtaK9b4WhtBvIk43/JgKs3/AG4U6Zjh/Zetl7N2dip/zVAax/8AlOIT+nCop/VvJ4pGli/C94jLKDiInUNnOFnrZaJwzqQXnq+IHhPorlvrAUp/mEAdNSllnomAXauOaKmoWUnDyM+Wi1FjZDB980ls1OCT4eS0DMgEK81Rv+81C7d5qVz5Mcf8LyRnPA/4REtNucblYAUVBkTKlJVCvaW0NZZ34zAd3SeDfecf6QfNIdmrI6oXWh4wmp7rT8LRkxvgMzzJUW1dQ2q207IJwU2irW/Vm1h6iCndOsG5D4YhKRbJjU/2X27/AMR/IZnml9oqF0Ab9U8u2z4GKKjvd+g++C21y/7FPosFbnS6OYW9uYfgM6fUrXnrPpeQhC2wEIQgEIQg/O10bB2mkQ/Cxjv+dRk57obJTqzbFVcWIua0nUCrWcP6cm+is2vb2yUQZLqruFNuLwxGGjzSR/tedJAswaN2KoT5gN1WOtn7dkBEvqHPcGnD5Ewqlb2bWSqSSawLhhOE02gjccJYcxxCS2n2tEe7RYTvJqOy8A36qCx+2d7TD6FFw5VKoPhnCZTTar7FrFEitaGjmaZ//IS9nsxfRJNGo2tlkCMDo5GS0nxC0N1+0+yVjBpYTGjqxaCeAdBA6mFp7LbbPWIa3Ex7hIa+Gkzva4EteNwc0kGMiU+p8cZtYcx5pva5jhucCD16c1AW7xqdF2a8NlxXBpV5ez4XgAPpHUEHf8nCQeKyt3ezeu2u9teGNaYFQCQ8HQ0x01n3dM0VnrrsAYM9d/itbYmYWFx45eC1V2bPWeh7tMF2he/vOPidOghNaZ/lyOo/wpi64/e1N1dwpwe+8N0OjjBPg2VqngEEN03dBAA8gFuRXP8AKOYVO0WGm45saeGUHzCYawFrGNxHwsGEcz8XkYC9BsBs9fI/LRampstTMljiDOLC/MEkz72vhmkdsu6qx0PaRkYd8JE5w4ZHKFF18sVOXNby+eacV6oSm7ffk7lfALneKCWzsJdiOg0VkABee1DRACiLiqiZ1bcFH2pnPT5IYRuVLaK19nZXwYc5uBvIv7s+UlBmrgrY69Wuda73uz3NGVMeDWt8yr9ldLieGZSuwVQ11MDIf+pC+2y24aboPefDB5qKaWFxqVWtGgznotbVfhb6pHszYsIxHgrzrTja524mAiVEwYqhXQrp/wBlnT6rB3dRzlbu6P8AZb4/MrXln0uoQhbZCEIQCEIQfl6/LU0E/wBgsna7ZuVi/MbXkTjnRwzkTqI3JM9h1Kki2rt2YalUNe4MBkSdJ3TwC1dH2el7cTHMeOLSHDzCxTqObRxTi4rzq2Or2lI56Oac2vGUtI+u5KRPeextajm0HJebh23tFlOExUp6OpPEjnG9p5iDkF2am+laaAqU4LXtkHru6g5eC5ftZswGvJkSfhAzUl/Vs/G3o+2uk2xvLA4Vp/DFVuJrM290lhl4HehzsJ3EmJOkuHbqna7OLQXNY8zjaHtIpgc908wIzX55N3VGnug/fFX7vtfZPBNMBw/4yD+yYjtl67dMAJpxH875Df0j3n+AA5rBXx7TKpMNqvjl3PINz8ykLqVptru7OCYxEEAchxPNbHZr2eMZBqDE7eSMlONMtW21tQGLtKzQd5fUj/yVy7vana6ZyrYh/LUDXjpnDh5pjtdbzXabLZGA0p/EqAAhxBnCw8AQO8Nd2WqSw+zeq7UeavxPrpWzftRoWiG1x2Dzo6ZpE/m1Z+rLmt5SjDBzBz4tPUaRzXBquwtOkSG12ioNWiSekNn1VrZXbq03eRTrMc6jObHH3edJx0MZ4Dkd0aqK69VuGkfd/DM7pLPLUeB8FXbdj6Tu+BnmCDII3kH71V26rzo2um2rQeHsdkTmII+Fw1a7kVfr0S+kZnFTzHMEZ/JMNIqtPNVnK8UltlqLH5gxP3CimNKiDEDJZLbW09+hTnUvcf0gAf8AkVsaFYFsjTgub7Zki8KYJMdkSBuHezQe8gRyg+n7KvZaXaVmg6Nz/ZeHWjET5eStWGu1hAnMxlvMZxCDaV63Z0gBqW/5RZGHs2t4AeaUXZezLSXYHDG0w5rgQ5sZRhOivVrDj7rg5/jl5KKc2YtG8T1WwuV80hyJXOxs43XvMO4tcttshSe2gWvOKHmDxED6yteWfR6hCFtgIQhAIQhB+SLxu2pZ3VaNRuF9J5a4cOY/4nIg80htbZEjiv037R/Z622sNak3/qGtiJgVWj4CTliGeE+ByzH55tt3kEjMEEggiCDoQRuM7lFKfjYdxj9k0qWSFDZ6TfdeIgyPqm1jIIwu1+E8Y3dVKGWw181KNdtHEezqFww7sRbIcJ0JwxzW9NxMeZOZPLPzK5t2BBBESCHDqDIXULntQqUmvaZkZ55g72ngQs1uFtv2XEQ2BxVahsc0mSFquykzmp2VSBkPooqhc1zNZkREfJW7xsxrA0292nEGMi/lyb81eoODszCLXSEd4w2JzOEeM7lUJLLdlKkIY3ERkBI+egC+1rOamVR2Ea4GbvzEfvCQ7R+0uz2eadnDa7hlLTFJvVwzf0blzXPL42ttVrJFR5DD/wBun3GeIGZ8SVf5TW6vja6xWOWsiq8CIpw6OTn+6PCSue3/ALYV7Zk5rGsBkBrRI/Wc/KEvfQyhAC1JIhvsntdXsNUVKZMHJ7Dmx4G5w+R1G7n+i9jNr6FvYH08iQcTHRiaRr+Zsn3hl0X5ksbA57QcwTBW5u24q1iey12dxhup3tB1a7iw6T5qUddt1DA8t8R0On7eCp2izh4hy+2baEWuz06pwtqCW1GgzhO6JzLTEjxC9YlFhdZ6XZviSJXONvr0AtuZ9ynh/qcSum3hUa1suIAG8rim09sLLbXqPpycfdbUBGQgA4XRPXRIV7sj61oyp9xo+I6npyTiwbNOEHE4kkZ7+qiuTa2nUEPYGHkNVvrjY2q5rmEEAy7TcpdWFe1OzjqdRtpoZVIGOPigQfknuyl8i0sk++0Q4fVOrVRxNMrK0bAbLbgW5Mqajr9hBp7RZAc8x4rZXVZ8FJrd8SepzWesVHHUa3cT6alasLUZr6hCFpkIQhAIQhAQkN87DWG1OxVrOxzzq8Sx56uYQT4ynyEHM729h1kcC6jUqUzrBw1G+sO9Vw23VG03OaHPyJEgCDB4L9Ee1fao2OxltN2GtXljDvaB/uO5HDkDxcF+b7RSHhuUV8p34W/ET+Zs+qv2DbN1J2JpcDxYYnkWulrh1Sg0R9heRZ2jPVMg6PZ/a03BnSk8Yc2fDMeqov8AaVWrE9nVbQ5dk0zzxOxfRYkUXOy3JpSsQYOamRdW7ftDaagDn1as8O0InPIw2AEqh1QYqjnOkzLiXb43n7lFvfl01Tiy2Ata0GcmgemfqgSuoS6AZGXruPP91ep2Je7RRwvHMn+6d0rF3TzHyTTGWtFLvZLxZbudUOQyGpTupd+YaPiWpua5QGEQppmsxdGzpDwTmuq3RSinHLTiCk1ku0NOn7LRWRkAZKdazC6nc5o1hUpDuHJzBlhB4TqAYMahPmCFG1y9VHQ1AstFPt7VQoxLXPGLo2XH0BV320WqiLH2Rosq160spksaTSGWOpicO7AgCCCSRwKrXHbAy1Vq7vcs1mfUdzJiBO7JrvNczsm0Ztpf/F1C6pUMtcdG6wxu5oE5BWcS9IWbP1JBBYP1/tK6d7O7B2LHy7E58THutA3BYW3XTVpHiNR0TzYfaDDaGMfkHGM9x0HqlHUySq1psIfEjMZg7x0Xmk848P3uVxlMkwM90KKabOWcgyfhb8z+y0KqXdY+zYBvOZ++StrcYoQhCqBCEIBCEIBBQqN9Xm2z0KlZ2lNpdHE7h4mB4oOFe2G8jVvB4mRSaKTROQjvPPUuOf5AufvElN79vB1aq97yC57i55GQl2ZA5JUWrLSI01LSsg3qWjR4qaYHXJB5LQIHEj5qZ9EvcdwXyhQ7zSeIVy2VcJICBc+zNdUp0h8Tmz0mT6StTaKOpjiVndnKJqWsH+Rrn+mEervRa600coGu5SrGVqtxOE6N+a0l2iWZ7oCSOoguy0/f7CbbPvJL28R8skpEtlsWKsOEErV2GzAeCXWKkGgnwTqxCGrLSenSCtMChaYK99rAVRLK+Wh+S+UnSqN92rs6TnckCm32wNu29A0993YUnGdG1n9nPkXFc7s+x9d7MdPC5p0AcAesGMlbpbWhjbXTdhdTtT6OInPA2kZlo3uJiOEHIqWves52e0sLf+U5cAYGSqHWyl2Wku7K0M/C4uIlp3YT9FHtDsY9hx092YIUVw7WVGuBqMFSm0jG6ie0wjiWDvgeC1rrfULe1stRtek7PCcxnunUdCor5sbfnbtDX5VqeTgdXAaO6ro1x2DLtHD8v7rlYttE1GvfSqUKoIILQCDG7LcV1q4b0bXpBw1GRHyViUyC+oQtsBCEIBCEIBCEIBc79s20Qo2RtAZvrmejWQSfPCF0KpUDQSTAAkngBmSvzFtptM63WupWJ/DnDSG5tMe7lxd7xPPkpVhI5q+Qo3PKlosJ1UVIGKehSzBPgPqvmEb0Or6+aKMfuxuIPl/hR2itqeKidVUdSzkiUQ/2Ds2dd/5Wj1cfktTe1ndTfhqMcwluIBwLTnoYP3kk/s1b+FUcPeFYEfpa2PBPNs72NR7HOaG4Q5rQCTr3nGXSczHRZvWpxlKdOKjxuEesQEzuinhqt5yPLeqVlp5d7Vzsbj13K3QtIa6ToMh4nL5INBZzicG/cpv2kBZ+57U0VWyciT57lqLRQa4xn/nioqoK4md6k/ilDWsRavAaN6C1Srk6aLK7f2hwouAJ0KfvtjWgzlCwu2t7h7S1uc5QkSsXdNmbXrMa92FmrjPpykrrez9yCWtDW9nmcTYLct0jQrn2yuzYeYqDXUcPHiuwXBc7LNSwsEYsyOMCM+fNa9JGa2guwWa0U7XSGHC4NqAfE05GVavnZY0nfxNjcaTicTg33Xznm3RPbysza1N1LfGbT8+YPFWaUizCRmGadMllWau7aFlTu2qlheMsQEg9ANDmt5spSFKrhbMOByPISFhrrsznNFQjvOMt5A7+vyXQ9l7CRDtzRHUlWJWlQhC6MBCEIBCEIBCEIMp7ULYad2V8JgvDafg9wDh4txDxX5zfGnD14ruXtst2Gx06QGdWrAM6YGucfMLhT4lZqxJSYF7xQoRWjovJcToipKloUbQ5ylpWSSrraQaghs9i3lQ3hWAEBXH18uaT2s5FBtfZi6aNaN1QHzb/AGWhva6G12jOHNmPGJkcMll/ZW8D+IbzY/w7w+a19W8mh5EGRv8Aqs3rU4y9a6KjTpISu10KgcBB4NjTxK3Dra0/XL0XkvaRJ+XBTTGQLKoAzzJAzHy/dOqV9W6mwd1lTLgQfNW7ZZWPAAMHUb4Vqz1KhjuT3QDuHUIuFtLbx+lag4flz+isHauzH4qjJ4tmFZN3EnESAOAHnzUlO6MZAjqYHoOKDM3rfNAzhqkmJ9x30lJ7LZcRxuzcfdHCfqt1tbcNpo0gLPRikQe1qCC8DgGDvAHeRolGyd0Ne7FIdHPTqNxV4z022TuHsm4nZl2Yy0WsplQ0mACNwUrWwiq942bGGkGHsOJpAzjOR0I9YXyhbu0pZ8c+EKxhLpABceABmPBe7n2SfUjEDTYOIgnkB9SmGpLiuvtXQJwj3ncOQ5rb0aIa0NaIAyC8WSyNpsDGCGj7z4lTrcmMW6EIQqgQhCAQhCAQhCDjntrvYueykNKJBP5qjXA//WB4lctaRwW+2sHb/wAU7Uvfibywuy9B6rCGl1EZLEreIxRkwp2tzIGgX2iQB13qTsxEhUAPh/ZDigM4KUU8lBTqiUttJjWPFO6jIGiUVqpDiYnKImCOaqGOxN6dlagIgVWmmc9/vMOfMR+pdBewukkCTll6grk121AHy7IgiM98zK6zYLQKjGvGj2tePEZ+qnpfKCrYnAOwSTEjw3L1dje1pl7hIB05pkKoYR9816u6zBtIgfE4n+ok+Cy08UqbAYAGkqwHj+/3wVNju+fL6L1SfidA4/JBdbSk56LQ7PWMOAeMxOX7rKd60VhQpSGtc01Xxk4TJpNPQd4+G8ro932IMa1o0CsjNqx2IjSVlbx9n1N1Q1qDuxra4mjuu5Pbo4LX4V6AW8ZYMU3sOCq0Nqa5GWu5tPDlqF7Wrva7m1mFpyOrXb2nj/ZJNnLvNWoS8ZUnYXcC5u4ctCs41p5s/dnZsxO992vIbh9Sm8L4F9W2AhCEAhCEAhCEAhCEAhCEHD32fECDvmPqszedyvZJjE06Ru6+Wq3hs4+/ooXWAO3co+S5OrmT6R01B0PHPJfaYz5D91qrz2cwk6CdOEnTL70SSpdbmHTU5HcfFa1l4s9GM+E/2XsNiVKCMI3SPqqtqdGQQVbZVnIJTaTkZb3p1y45QU0NLU+AVasw+CqEj83zwXUNgrSKlkaN9NzmEcAe+30PosGbjdmcuckQBxPifmtbsDQdSe9pMtqtDgRpiZOm/Np9E9cWNdVCsWXu0+X2V8qUZHVVKtsGIUgYc4TnMACMRPmBHNYaVbZXwD8xIaeZ0Ta57vlp4kZkbuh4pTjaOza9rjhcJOEFrYJknPMEdSFq7FbqIYDTcHjQYDMxlm7TUQkKvXZYm0YDQBMDoOAWppvBhYxlrqkzkGjRozjxOqeXTbJEuyPNbjFPJXwlRtdIyXtVHwtJBwxijKdJ3TCmslmwNAynUkDUnNx8SpKTIHNe1UCEIQCEIQCEIQCEIQCEIQCEIQcuGZngpbNZiTJleqNBrtHQeBH7JjRpEDcuToX2mwB7SD1Cy1rud7HHCSADzj71W6DeIAVa02YO1Eq4MC6wscCHNwni3L00VO03A5xmmQ7kciPotfabpG4Z8FTZYi3iouMbarnrMbJpugb4BE55ZEqpd9neaoBYTh7xkHcugEOg5bwc9R9iVHWqMq4u6JJxQ4AjvDOOBDg4K6mMtWszrQ/s2MLWzLzlAIyAnjE5J3ZrsIcMsMe6mFmpxEgZaRhA/pERqvdOqARyyPhCgs2WyOgYs9xJ3+AyCZMsAw8uG5e7uqNeOmvmmTLOBkriaX0bvAIy05I/0MZupl1MuzOGIJ4wQQD0TcMhTtp6clcRkf8AS7Ux+Pt3PZEFjmtA6gtAM9V9sF6VjULXUoA91zXEz1B08FsHUAWqClYQDMDimKlu+2uEBzSPX5J7ZRIlK6VLJNrI2GhaZqZCEKoEIQgEIQgEIQgEIQgEIQgEIQg51dDQTJ3Jo+gI+8kIXOOlQ1LKcyHuHl+yp2mnUBgPnq0fQIQgUV7dXaf+0QJ+FwPPQqJ1+EGHUx+l/wC7UIUUVb2YQTgOke8N8A7lkqF+zaezLYMkSDIzMjI6Z4s+aEJEPmUM5B9N6mLQ4tboS7XohCK0F3UMEBOGPnNCFqM1KArTAhCqLLAvjqSEKo9DJMLEfw29EIQToQhVAhCEAhCEAhCEAhCEAhCEAhCEH//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40" name="Picture 16" descr="http://fdata.over-blog.net/3/31/09/84/avatar-blog-1121588943-tmpphpOOlSA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88841"/>
            <a:ext cx="3131839" cy="314781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t0.gstatic.com/images?q=tbn:ANd9GcR1l0ophXvFd54e_Y-CRuB6VzGmPrTpdXhIJInEItqMYg7_ph9wd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988842"/>
            <a:ext cx="2843808" cy="3147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69986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2694336741"/>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591975"/>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8712968" cy="6264696"/>
          </a:xfrm>
          <a:gradFill>
            <a:gsLst>
              <a:gs pos="0">
                <a:srgbClr val="FFEFD1"/>
              </a:gs>
              <a:gs pos="64999">
                <a:srgbClr val="F0EBD5"/>
              </a:gs>
              <a:gs pos="100000">
                <a:srgbClr val="D1C39F"/>
              </a:gs>
            </a:gsLst>
            <a:lin ang="5400000" scaled="0"/>
          </a:gradFill>
        </p:spPr>
        <p:txBody>
          <a:bodyPr>
            <a:normAutofit fontScale="77500" lnSpcReduction="20000"/>
          </a:bodyPr>
          <a:lstStyle/>
          <a:p>
            <a:pPr marL="0" indent="0">
              <a:buNone/>
            </a:pPr>
            <a:r>
              <a:rPr lang="es-CO" dirty="0" smtClean="0"/>
              <a:t>1. </a:t>
            </a:r>
            <a:r>
              <a:rPr lang="es-CO" b="1" dirty="0" smtClean="0">
                <a:solidFill>
                  <a:srgbClr val="002060"/>
                </a:solidFill>
              </a:rPr>
              <a:t>El padre ejercía una autoridad casi ilimitada sobre du familia.</a:t>
            </a:r>
            <a:r>
              <a:rPr lang="es-CO" b="1" i="1" dirty="0">
                <a:solidFill>
                  <a:srgbClr val="002060"/>
                </a:solidFill>
              </a:rPr>
              <a:t> </a:t>
            </a:r>
            <a:r>
              <a:rPr lang="es-CO" b="1" i="1" dirty="0">
                <a:solidFill>
                  <a:srgbClr val="FF0000"/>
                </a:solidFill>
              </a:rPr>
              <a:t>¡Porque yo lo </a:t>
            </a:r>
            <a:r>
              <a:rPr lang="es-CO" b="1" i="1" dirty="0" smtClean="0">
                <a:solidFill>
                  <a:srgbClr val="FF0000"/>
                </a:solidFill>
              </a:rPr>
              <a:t>digo y </a:t>
            </a:r>
            <a:r>
              <a:rPr lang="es-CO" b="1" i="1" dirty="0">
                <a:solidFill>
                  <a:srgbClr val="FF0000"/>
                </a:solidFill>
              </a:rPr>
              <a:t>punto</a:t>
            </a:r>
            <a:r>
              <a:rPr lang="es-CO" b="1" i="1" dirty="0" smtClean="0">
                <a:solidFill>
                  <a:srgbClr val="FF0000"/>
                </a:solidFill>
              </a:rPr>
              <a:t>!</a:t>
            </a:r>
            <a:endParaRPr lang="es-CO" dirty="0" smtClean="0"/>
          </a:p>
          <a:p>
            <a:pPr marL="0" indent="0">
              <a:buNone/>
            </a:pPr>
            <a:r>
              <a:rPr lang="es-CO" dirty="0" smtClean="0"/>
              <a:t>2. </a:t>
            </a:r>
            <a:r>
              <a:rPr lang="es-CO" b="1" dirty="0" smtClean="0">
                <a:solidFill>
                  <a:srgbClr val="7030A0"/>
                </a:solidFill>
              </a:rPr>
              <a:t>El padre tomaba todas las decisiones importantes y no era necesario que tuviera en cuenta el punto de vista de otros miembros de la familia.</a:t>
            </a:r>
          </a:p>
          <a:p>
            <a:pPr marL="0" indent="0">
              <a:buNone/>
            </a:pPr>
            <a:r>
              <a:rPr lang="es-CO" dirty="0" smtClean="0"/>
              <a:t>3. </a:t>
            </a:r>
            <a:r>
              <a:rPr lang="es-CO" b="1" dirty="0" smtClean="0">
                <a:solidFill>
                  <a:srgbClr val="00B0F0"/>
                </a:solidFill>
              </a:rPr>
              <a:t>El padre determinaba las reglas de convivencia y la madre lo secundaba en esta labor.</a:t>
            </a:r>
          </a:p>
          <a:p>
            <a:pPr marL="0" indent="0">
              <a:buNone/>
            </a:pPr>
            <a:r>
              <a:rPr lang="es-CO" dirty="0" smtClean="0"/>
              <a:t>4. </a:t>
            </a:r>
            <a:r>
              <a:rPr lang="es-CO" b="1" dirty="0" smtClean="0">
                <a:solidFill>
                  <a:srgbClr val="FFC000"/>
                </a:solidFill>
              </a:rPr>
              <a:t>La comunicación era unidireccional: el padre ordenaba, los hijos obedecían y hasta comienzos del siglo XX esto incluía a la esposa.</a:t>
            </a:r>
          </a:p>
          <a:p>
            <a:pPr marL="0" indent="0">
              <a:buNone/>
            </a:pPr>
            <a:r>
              <a:rPr lang="es-CO" dirty="0" smtClean="0"/>
              <a:t>5. </a:t>
            </a:r>
            <a:r>
              <a:rPr lang="es-CO" b="1" dirty="0" smtClean="0">
                <a:solidFill>
                  <a:srgbClr val="C00000"/>
                </a:solidFill>
              </a:rPr>
              <a:t>Los castigos eran inapelables y con mucha frecuencia físicos.</a:t>
            </a:r>
          </a:p>
          <a:p>
            <a:pPr marL="0" indent="0">
              <a:buNone/>
            </a:pPr>
            <a:r>
              <a:rPr lang="es-CO" dirty="0" smtClean="0"/>
              <a:t>6. </a:t>
            </a:r>
            <a:r>
              <a:rPr lang="es-CO" b="1" dirty="0" smtClean="0">
                <a:solidFill>
                  <a:srgbClr val="0070C0"/>
                </a:solidFill>
              </a:rPr>
              <a:t>La relación del padre con sus hijos comenzaba en el momento en que ellos se convertían  en personas productivas, lo cual dependía parcialmente del nivel socioeconómico. </a:t>
            </a:r>
          </a:p>
          <a:p>
            <a:pPr marL="0" indent="0">
              <a:buNone/>
            </a:pPr>
            <a:r>
              <a:rPr lang="es-CO" dirty="0" smtClean="0"/>
              <a:t>7. </a:t>
            </a:r>
            <a:r>
              <a:rPr lang="es-CO" b="1" dirty="0" smtClean="0">
                <a:solidFill>
                  <a:schemeClr val="accent6">
                    <a:lumMod val="75000"/>
                  </a:schemeClr>
                </a:solidFill>
              </a:rPr>
              <a:t>La relación de la madre con sus hijos era permanente, pero también marcada por el autoritarismo: los hijos obedecían porque obedecían.</a:t>
            </a:r>
          </a:p>
          <a:p>
            <a:endParaRPr lang="es-CO" sz="151600" b="1" i="1" dirty="0">
              <a:solidFill>
                <a:srgbClr val="FF0000"/>
              </a:solidFill>
              <a:latin typeface="Algerian" pitchFamily="82" charset="0"/>
            </a:endParaRPr>
          </a:p>
          <a:p>
            <a:pPr marL="0" indent="0">
              <a:buNone/>
            </a:pPr>
            <a:endParaRPr lang="es-CO" dirty="0"/>
          </a:p>
        </p:txBody>
      </p:sp>
    </p:spTree>
    <p:extLst>
      <p:ext uri="{BB962C8B-B14F-4D97-AF65-F5344CB8AC3E}">
        <p14:creationId xmlns:p14="http://schemas.microsoft.com/office/powerpoint/2010/main" val="187815774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50487" y="626056"/>
            <a:ext cx="2989664" cy="2566744"/>
          </a:xfrm>
        </p:spPr>
        <p:txBody>
          <a:bodyPr>
            <a:normAutofit/>
          </a:bodyPr>
          <a:lstStyle/>
          <a:p>
            <a:r>
              <a:rPr lang="es-CO" sz="2400" dirty="0" smtClean="0"/>
              <a:t>La </a:t>
            </a:r>
            <a:r>
              <a:rPr lang="es-CO" sz="2400" dirty="0"/>
              <a:t>orden de Dios es «Instruye», enseña, dialoga: pero los padres lo </a:t>
            </a:r>
            <a:r>
              <a:rPr lang="es-CO" sz="2400" dirty="0" smtClean="0"/>
              <a:t>han invertido: castigan, azotan, insultan.  </a:t>
            </a:r>
            <a:endParaRPr lang="es-CO" sz="2400" dirty="0"/>
          </a:p>
        </p:txBody>
      </p:sp>
      <p:pic>
        <p:nvPicPr>
          <p:cNvPr id="4" name="Picture 4" descr="http://1.bp.blogspot.com/_X4YZ7LvT8K8/ST1SXi2fc5I/AAAAAAAABP8/RvNFFsuYmRc/s400/padre+padron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1" y="620688"/>
            <a:ext cx="2917701" cy="288032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data:image/jpeg;base64,/9j/4AAQSkZJRgABAQAAAQABAAD/2wCEAAkGBxQTEhUUExQWFRUUFBYYGBcYGBcXGBocFxYXGBgdFxgYHCggGBwlHBgWITEhJSkrLi4uGCAzODMsNygtLisBCgoKDg0OGhAQGywkHyQsLCwsLCwsLCwsLCwsLCwsLCwsLCwsLCwsLCwsLCwsLCwsLCwsLCwsLCwsLCwsLCwsLP/AABEIAK8BHwMBIgACEQEDEQH/xAAcAAACAgMBAQAAAAAAAAAAAAAFBgMEAQIHAAj/xABEEAACAAQDBAcEBwYFBAMAAAABAgADESEEEjEFQVFhBhMicYGRoTKxwdEHQlJykuHwFCMzU2KCQ6Ky0vEVFpPCJERj/8QAGQEAAwEBAQAAAAAAAAAAAAAAAAMEAgEF/8QAKhEAAgIBBAAGAgIDAQAAAAAAAAECEQMEEiExIjJBUXHwM4FCYRSRwRP/2gAMAwEAAhEDEQA/AAx3RgR6MA0vwvGhZmdiB7GYuAxUkC2YP9anAsorGcsT4q9AVFQrg0NRV5liDb7K0rXWISY4AP2iNPH4RTk7SaWVMolXRsysNRWotUa0ivt/aX7woD7FK/eNyPKnnAhDUXNBmr320HgKwuUbY6LpBjFbZmzAwmTWcGxBJI9LE66RNs/pDPltVJkw6A0Yr7JNAAugvTzgIrEig42qOO4WjaaMopUU3laBvmYAOz9DumyYjLJndicSQpJGVzuWtqPS3OnGLn0gj/4jeH+pY4XKxIQgVNDS9SDpx3G9QbGOmjpP+27NcOwM+SVWYNCwLLkeml6EGm8HjGZdM6lygHsgVmS/vQ09XCbJxgkgTSCRLOYgandasWl6eyN8uaPwn3GOaZ+F/IaiLcl8DQUMakGF1enWG4TB/Z8jG46b4XjM/wDG0U2ifaw/WPZoXz0zwn2n/wDG3yjH/d2E/mN/43+UFo5tYxB4w0yAH/dWF/m/5X+Ubr0mwv8AOHk3ygtBTDeWNSsCR0kw385PX5RsOkGG/nJ5x0KYSyx4iKC7cw5/xpf4o3G2JB/xpf4hAFFLa/t/2j3mDv0ej+J99PcYXdpT1dqowYBQKg1Gp4Qx/R6P4n309xiGX5n99CxfhX31OhRmPR6HiT0c++lL2pP3H/1rHQYQPpR1k/cf/UkZn0ah2J2COvhFuKmD0PeIsmNw6MT7NwI2BtaIs0ZNjGjJgtxi3g0FCrKarVyaassucaX9mtR6xWQ0PjEuz0XtANlMxpZ4EgI5db14nvvABUEbAnd/zGGEamACYb4yuojB0jK6iv6vGjhFNRSBY9rO7htcxLjRtL08Ce6N1Nhx/VY8QTq3ttYgZQFZqUrfQ17XfHkU5RXX9XjgCXt+XlxD/wBRDD+4C3mDFeVNoNKmlOQF4J9L5RExGAN0oTuqCaeN/WAanTh+X/EYfY1dFhcQa214j9WjcMNCPEEHSIJKG9r8/wBa3g/gti5kDA3IrQ/lp6xiUlHs3GLkB7aAEjur3boM7IzI5scsxGWvcc48ip8zFzC7JJa6hR35j50hixODXqiwUdhTTyofSFSyrobHE+wFMwhmoZakAzLAmtBca07oot0Gn/zJPm/+2DWyhWYn3hDMJJjemVxfyK1MmpKvY54eg+J+3J/E3+2Nf+yMVxk/jb/bHR+oPGMdRzijaifeznH/AGTiv/y/Gf8AbGp6GYv7Kfj/ACjpXVGM5INqDezmDdD8X9hfxj5RqeiWLH+GPxCOoUjNoNp3ezlp6K4v+UfNfnEbdGsUP8B/8vzjq1Y9WDaG9nJT0fxQ/wAB/IfOIzsTEfyJn4Y651q1pmFeFRWNxrHNqO72c96PYJ5cuYsxChLVAYUqMoHlYx0L6O9Jn309xgNt7+IPuD3tBv6OxaZ99PdEfWZr70Vd4U/vY/x6PQsdPukRwkgCWaTpxKodcoFM704ioA5tyihuhCVmOkHTGXJcypQ6yapo32E4gkatyGkJu0cbNxD55r1uaKPZUHcAa8B5QEwM3IBUlQd5UFT3srZge8d8XZmNrrQnkaE8xx9YkyTk2V44RiZeSDbM6Hipv+Fqqw8oiUsrZXoa+y62DcmH1W9O7SK+IxneaXobOO77UaSMYH386j3/AK+UEMko/AThGQQAjIXd5R5dAfP4x4r6RdFpq0QtNOjwYLc6Lc+HKLODlsoYVDOCtzzfKSMoobOeUQrqDSvLiaWFucb4NL1YEGXlegv7LrUbq6+kdOFcLw4Rgpx8YkYxrUW4fGOgZ1iSUO0vePfGAY2ksMy10zCvmI6cIyaVouUCuUWFRUkHs6AkxgV0OosddR3xuKUCk5soyE66Eg33008Ixmre9STWtK1N6mhjgFPHS1YrmUNQEgNdSabxv1040gNjdmqzN1SgMuqiuSnIH2SDurS8Gsfu7jEmEZcualHFiR9YWpX0184nytqVorwpSjTFbZ2DZjpZd9AB6bqQy4WaktaTHAPDT/mLGHwqrXLofluiOfs8NvYE7wSPjCZS3PkbCG3okw21ZROVSCdLA++ke/bZkzrQFZElhgSQKuwYJS57K3bcSaaiK2A2WqP2RcXrc79TDBjlJkzZlBTIpqNKl0Uj4+MZ4XQzmuQBhZ4lkORZWBPu+MF8DtxZkzItz8oXMfaRMPIe8RS6LsRNL1CgcdYbpm9v7I9UvEvg6MZkSB4FYjHqFqTqIsyp9QDx0i0lLlYxEFYzWACUxjLGgMbrABR2rtFZKixZ3rlXStKVJO5RUecCEx7zKszZQorRKUvQAb667674C7UxpnzmY2UGiruounfvO+5NKaxPLmjKy3oRrzBseNBeJ5zbZVCCS5Mzp3M/HzpWCuwduAkSZho2iEilafVJqQTwIPfQwFNQP0f0OdxFLEkEX/XcdxHgRGYvazUo7kN21v4n9g97Qe+jvSZ99Pc0KcrHdeiv9YIFcf1DNXTjUN4w2fR1pN++n/tCbvO/vobqsNfex+jnPTTAtM2kpmDNKGGGQbq1cNXmGYH8MdHjmf0h7XaVjgqsAf2WWFzAlavNmMQaXHZWtuFN8PnyhWLzAnFS8oNqjnvpxPEcTFaVsZJyVU5a10oAD3fD5WmmTJk/CmYlmWZlsDRqgMCMwqBQjUcYEYVJymysDvAuO8EingfOJKaLXRW2ps2fJBLDrEG+9Rz4gwNwyTGrNl5QFNw7opc6kICRnNDuA1joMicJkpkcOSwpUoV3cTbxFYX2wAkyi+oC3U0ux07r5fzjcZp/JiWPn+iXZGKExKDhUd3690XVB14QpdHZ5WYBwv4GgbyJDecODVGkPxcXElzK6kaPSh1I1oKVruGopEktyTmrQ+0SaaVzNWvKvlEc2ZlGY0GUg99xalDX5VjAYgGgB7JFDoQRlNfAw8QbTKVNNKmndW0Rm3Dz+cSTloxHAkesCdoAzKBWHZ1EAIIg2jbCLmdVrSrC/jGpSN8PKJZQNainhfd3R0DQsaKWFyorTjpbwAjLHnXcacVAH64xtN1BFaMA19b618a+keVScqgVLUXvYsQK8K1WOAU8Xu8fhFjZMqqE86eda/CHfafQ3Cy8qzHn1p7SsgDn6wUMh8uEBmwiS1yICACTc1NzvNBU6bomzuizBFgnJzjJfjuEbYySy3AqOH5xRmYpBqStbUIJ1sKEVrfdCVyOfBh5zA1QspOpCtx5iHjoxsBsXhpud8gYy1rlqeyQ7UBIF6rALBdGp04AgZVbQvVfHLSpHhSOj7B2aMPLVAxaleQJY1Jp+rRRjx32hOXIqpPkW8f9GEp5bIuJmKWFCWVHGtdFyn1gU30WTpQLSp8qf2SvVtLMkkG9nzsCbaGg5x0/PGwMPjjjHomlJy7PnTpOs+TPyT5by7dlWFA1Ncp9lhWmhO6D/RySzJnmNUkCg4R2bGyJc1DLmosyW2qsKg+B0PPWFPHdBytThZnZ/lPqPuTPg34o7tp2YaF7q4zkiXEYaZKtMlvLO7MCAaa5W0bwJiFZ44xowbBIw69k9x9xjYTBGmKTOjLWmZWWo3VBEcZ1HOsGueYABUU3RemsAeFBTw/XugrsPZZBbMBmDENTla3p5wN6VYYo2ceyfQxHu5ouceLKbz6WNuBG47qcjw7xFGcQwtQU1ArTkQNw5RUafWxjEmdQgmtN/dv9L94jVGA70bm3mKdQFbwqRHRfo5Fpv309xhLkS2HVgUEsSmNBvaYwuP7UFfCHX6Ov8b78v/2hEfyjp/jH2OKdPccP+qvMPsyZmHXwlEB/VnjtkcH29gCQ0xrmYWJrvLok0151Y+NYfNiMS5HYT5EqWUqB27hVLbgLAaxEcQQvaSxrRqUNL0zD6ppekKWwcczyclV6yVclgWYqLIwFRUiwNeHOGGRKmMAzTZjEXAKoi+SqCR3kwiSL4u1ZZknMb6Qq9IprvOaVX93LowAt2mW5J30GnCpgvjtodWDpmvQCFcMxZ2Y3JBY99BYRmPHIubvgpSpHarpceTVU+8eUOMt6qDxHrAKQnbNOFB4G3ui7s+f+5r/UaeJh2OXjRPlj4C1PJtwrlP8AcCPOtPWJZT5DnuctzStSN+kVQwNARXmdxrUe6LeFpmFaFa3+6fa9KxWSFDaMtqMoN7Gp4G4qdbg+sBHLIe/du9INbeqWruPDSgoF9AICzBHGdXQbWU/2fUfOJ8Mjq6kLcHiNN+/hWHIfR7I/mTP8vyiaX9H8tQZiOzFQSFbKAbEEVpaxN+NImSyN9ff9lTljoTpWAmznySZZmUHZyUoFqaansi+phy6FdDXR+vxChSp7EslWOYWV2KsRapoONDaghl6JYQSsMMiBFmEzFTMWorAZQWNyaCv90FmVjwHPf5xTGHqydyvhFXHlUQ9bQqdFIzZjwA4890A0ksRRZSBeBlsV8mN++GFZIB1vy189YwZYrZanmaxtxTOJgD/oyOMrypV9cqhT4MCGEUtkdDUkTXmV61q/u8ygdWKeTTNRnOg01MNqyhy8BE6DfHNkbuju+VVYMwmEIudd8WVuez5xM6Emm6N9LCNGTVUpGzRuFiNzABUmvQxgzyvMRBj4CztrTpOsvOvdAdGNp8uYpRwrqdVYBha4qDYxS2h0ew04WRZLjR5ahfAqKBh684WMZ0ywg/ih5J4n4cYzsTpQk+bkw7O6qMzMR2AK0F6ak6CvHgYy5JGtjZDiOj8xZhSqsV33AoRUG44bosLsVFHamEnkAB61r6Re2ltQLdjUwsY7pIqAsxsIilnk3USqOnglbRZ2lgmkhihDaNcU1BBsDf2YVJ+1FmsJTBSWt2TmHiKWEFtk9IJuKmAS5Mx5ZsGVGK2rfP7NASd/rEwEtZooiqWPaNL8zaOeLuSGLb1FiFtjZKSn0cKdaDMB8ffBbo3sSXM7RUlRvcG/cDu74adpzpd8jKWsact9TutEMnaAoCKZaVqOAFbQOTqgUEmFD0QnzcrL1SoUFKvel/qqp4iDvRboy+F6zPNltnKmihrZa7yL6wtdGOlZKFWPZBrU/UDHfXVVPkpI3CGWRtMk5WsQcp5HdXkeMNhCF7vUVLdVegxkjjCH046NmYM8hspLCq0saEvXNW1Kvu0JA1ENmHxFaV40PIxJjpAMs1pQUJJsAAb1P3awyUU0YgqZ8/7JmsuIDot82Wx7JrUEVpp+UMWL29NqUCNUcSN/IflBvGYLC/tDOufJO7eYIy5XBoWUnVDv3g6VEbbY2NNBlzaKy5cpK6lQeyx3HU1pEskVqLigDJl1Qs12OpPw4CBLJm69Qfqg+R+Qg/ilIYJTnyvpAKRLyzDX6wYH3j3GMJ8HJI1wE3zNRfmIv4KWRJFFJUEiuUkVtqdK3gbJNCa/UH+ZjSH36OdpBGMk6PevPnyI90aj5kLatCtruPZ7Q145dI26w7wSKGviOcdlxOxcPNFHkoa7wMrfiWhhP230HEstMlTX6tVzZGq7WHaoRra432iiSmqoRUebEnaLHMVoSF7I5heyDa1wIFTwfs+kPOG6EtORXXEUU6Eq3aA0bXfHpn0cTD/9lfJ/nGW530dWyuzo8mXUxrt+aFw0whioAUMVqCql1DmwJFFJvFlBlHPfA/bUw9S4UAs4yLU0FX7Nze1+EVxVImZno9aQoDMyKzrLZvaKKxCVsN1vCLZnM5yqaDeYGbMxR/ZZQNAwXqzQ1FZZKGh/trBLDaAC1d/LnzMaAnQUsvi0ZU1sum88Y1Vc3JR6xOTSwjgGCNwjYTKWtGAtNYha5gAkecPq6n0iSWlBGsmTSMHEAmggAlJiHcTGHmRHjJmWXXjAAKx000YjURxfbHSPF4ic8uXiHEoMVGWi1oaE1AqAb0vHXduof2LEkVDdRNpTWuQ0jlGx8CEAFN24/nCc0mlwPwxTNNn9HgzCtZjsaXqST3kx0nZ+AXCyDuoCzkbyBfwAt/zArotL7TtTcoGtq1Jp5CGDaeFE6U0smmdSPPSvKtIjbbLEkgVMwCzVDTqkm+UEqFru7NCe+sSbI2RhhNRhJUsHBBYs9DuIzk0NYtInYvqLHvEa7OT96lNzV8r/AAjGK96+TuXyP4GAzCac7eX6McxSgly+sFggUmlaEAD4R05BbvvCltPA9plI0Y07jdfQiL9XaSZDpO2hVbCqrV7NNQ1j5GMTbq5X7Le6/nBVNgrWtIvPs5RLYU1U+6IW7LnbOcbJxLJoaEAiutiu/iOyIZdk7eNVlTFIcAKrDR1IqqHgQKFGrcUELMiWVLePoCPj6QRWW04S0UfvFqika0DEr+EZ6HgBwh0ZUJOmbPx+dQ4NdK8yNDDOKMo4MKeYhPfChasgCmtTTQnmOcMHRzF9bIPFGKkcCDDMeVS4O5IUrJsRs1WUAgW9x1+BijI2W0p6p7JAqu61dOB00hhAqKxsqiGUZWRoW8d0dw805iCjcVOX/KQV9IQdobPRHYqHcMwCtYChNDca3G4X0teOj9I8UZcshfbmMEQc2tXwhG2yOrQLqZag6ggG9L8rxNm2rpDcdtCdOAz0H2qt4Cg+cMX0d4dmxKGlRRifhAHZ+BMxzXRVLN8B42846r9HmACYUOF7Tk35AkCnrGcatpGXwmxnrA7ETz1M1zfsOQDpYGL+IIVSSdx90VGICGtwVO76tL2iwna4B/RtWWSJbFWMpimZa5SBRhSvJgPCCkBuiS0w4TKVyHLRhQnsqQeYIoQeEGaRkSW3gH0nQHDTQa6DStfaU9mgrW1oOPAfpCziXmlkBxMllc1ctc41pyr5RQYKOEYGTh8ujKvmwqfe0HJTVFt5/wCf1wheaiycNewaWanhkZjWL+BxgyKUNS4BB3AHQjvEB0Pq9LDUen5xuDA6TNAsN2pjK4gkgLqYACBqYkVAusUf2pq5Vuf15Rg1Gpqx14eEcAlxM8nsrHllgDnGZMml4sJK4wARSZNYp42aHa3sppzPGLWLnV7C2G8/ARWeXoBpABFi5OaSy/aUr+K3xjieElzQo/erp/J5cM0dzxtk8V94jkOPw4SdOWg7M1xfd2jT0MJz9IowdsY+iUlhKBYhizG4UoKaCxJ4GDOJxIVkQ6sTTwUn4GB2y5hEmUBYUQW+7AnHYlm2tJQmiSZDvrZmdWue5R74k7LA7Lm3mfft+FYn2Co6ydMYgKqqlToK1Zj5FPOB2HcHOwIILE1FxoAfUHyi7sFXZplFBCzQatUqD1aU7P1mGvAd+m9LFPLz6CdU3HHSGJJ4b2QSONKe+K+NwIe5sRofgeI90WQZo1CN3VESJNB1GU8I9KUVJUzzYycXaAMzCFdR47vOITKtDN1XD0+WkQPIbVSPwiJHpF6MrWrdco4ptzCdXMe1iWp4UFB5t6QS6LzxKxGYjskOO7PLNx5+pgh06wJDi5NJbXP2nJYnvJrAVLNyoo8vyB8ommtkq9h8XvV+50NtIk6HWeeNzTF8zLHwB9IqJN/djui90UpSa3Gd/pRPzjOHzjsnkYzy7WjZNafrwiLON8aLPAIGavIg1+UWktAbacnrMWgPsoC3KuX9eUL/ANIEtZckeyGNe8ivDeNIasU1GZ8pLHTwhfxGwzPfPN8F3f3H4DSETjaa9x8WKnRrClpc5UFZk0Ki6mmZluaaAAMSTyjrEjDiTKWWmiAAcTQfGKGxtnCQKKEArU04wW60b43jhtQuc76FJdqTJ0ymVte0tDRafVPOvHhzg4hBtckihrTfxPwEL/SXFTpM5TJ6rJNUlg6sTnWgsVYarTygM+3MWDVUkd9Jh9M8DyRi6Zpw3JNIZOiTVktV87K4Vja1EWi2+yKL4QaELHQxJhVmb93XK2RFQBxdQzGhNTlPAml4Z40yNl2aIA9KnQSD1isyF1VlUEsQa2GU11pBxZisKqQRyhf6UOep7Bo9eyTpUKxuN9q+MUCwdjVP7PKQ37KV31AQA99axvsk5klhb0VVHgAB7ol/6eXlVtTqcqKbi60LMLVoNF30ixs/CiUgRKmgALHU/Ico4nZ0tPYZFuSb9/yi3JkkdlTc+03DkIzhMNS/1vdFySMvs3MdAzLw1BQdlfU8zFiVh1GgjCrS7G/Pd4RKG8Y4B7LGk9gBQmkexGJpYaxWWQTdvKAD3XoLCMItWrErIBuEbqoUEm0AA/ar3RO8n3COV9Kly4udwYq3mi19QY6SWLzGY9w7hCr0r6MYifiOskGSF6tVYTC4NatplU2oRGMquIzHKmU9m47/AOMrU/h0ryymh9DWK21cEXxecGhaWhVhyzLbj+cSYbYGLwiTHmiVMlEdtZJdnAFasFZQGGld9BW9I26PpMejOysq5hLcalSQB32Wtd+aIciaPRxNSVl/B4QolCampJPMmp0ho6OyqSVP2yW/EbelIEOtos7E2gOpl8lA/Db4Q/Rrlsl1r4QxViN5QbvikuLrviSldDF555KCy63ETKwOkVRiGGoqI3WYpuLQUAqfSFgz1ecbzTuOVqfrlCOEzAjeRY8CGHzjqXSWT1mHcDUDMOeW9PEVHjHNsHIzC32X/wAxt6Csefq1UrLtM7VDBgZh6ha8It9E8aMjjeJz+8RVmWlAcqwsdHNpN10xFreY9BxoTp4CEYPNZZk6o6kMXGTPr9aAeFLNYsFPBqj3wUk7NY/4gPdFhO0kTviONTzWx9Yh7DGvZPeSp98bnAuLe0OIYAjzsYgn4GZwB5MMp8wSPWBgqLK4gLoAI8cZAeasxdZbjuGYekVzMfcjn+0j3xlyO7D3SvGfwBxmn0Q194iui2hX25jwcbKQsSwqCljksTfKSATzvpDNLmWES5vNY7GvDQR6HTgXxADVylFpX2SuYEAbhUg95MM0KfQ4nr54tlVBTmWckk91vOGyKU+Dz5KmyguKSZ25L30JX3MPgYE9IJ4dAJi1ynMab6CgI4EEg3hZmJMluJko5XFjwYV0biIYcejFVqyg+01iQaD2QajedY6tTF8epvJhcRnVKLQ6hQD4CIE2nJFCGzE0pTfXSnGB01+yx/pJ9CYCfRHs9zhlnTr1/g11EvSvKpqByHOM6bK52qOZIUrHuXjCNaX0WlT4xOjzG/oHl6RLLlhdABzjdnpzMViTVMOoub8zHs+5B4xsGrqtfdEoJ5AQAQJIpcm8S33CnOMmao5xE+K4WgA3IC3YwOxmILaaROyVuTHmQeUAFTDyo2mWbhUe4/nFyXLgbtsez4/CF5pbYNmoK5UbzWGVrj2W9xhX2ZLGUAaUEEhFLAGgpvFvK0eY8m/s9DDHbZPiRQQr7Hxs9mKDDv1YZgGBT7RvRmFu6GfEVMWNi7JotcxvU+cXaOuSXWXwDcuIUghajgVNR4hiInfacyX/ABJE0D7aDrF/y9oeK05wwHAHc5HrEbbPmbpnoY9C0yCmBpPSSQ1hMWvAnKfJqGJjtAHQg/rlE+N2CJopMRH56Edx1ELm0uizJdGSn9TMrDudRfx84OA5CO0drhZbEndQDeSbADmTaA+xNl3NdSKt5aD1gfsHZ0xsWRMfOkpc1MwejE0W9AdM2sPEmUBWkebqvFKvY9LSqo37i/i5GaZLlbmdVPdXtelYBDY4GLnotCyznOUWJV2Loy8eyw0hpEquIB+yrHxNFHvMU8Rg0nYsgVV1RMri1SM1R4DLE+B+JxKMj5Qa2W4IyOC5AtUDP3f1e+CCSZO6qHxU+IiPDYV7BwJlNKgV/FqIKy1BFCCKce16mLRLaK6ySdcswcQcrfnGDghuLfHyic4TgwH9v5xj9lb+a34VgOce5SmYXk3etQfEaeUV5+zjQksQP6qj3wSyGhrNzD8PqGMDcZIkNUM5J72cD0pGW0uzSOU9K5UlcbK6gqW7OemlcwC+JBPgBDRhgTblFDGdCs+KacJ1JbOGyhDmqAu8tQXFdN+kMnVKgrEmVpvgdj4uyr0VITGTFqaujM1SaUBUJTcN8OWccRCDhJtMUXquQ0QC9dBU10Nz6QzGCeZwpf0TOCbb/sT5k/iD5QYSaHlShlZ6ZM1FzZQBmv8AhEDZsoFYrYPoz1hGeolh81KkEmlCtQdDRajlalTHIJXY/JFyVIcECOQrMMr2qCK0YUtzvDBs/ZyykVJYVURQqi9AFFAPIQots+QCMyAtXNmNcxYGta7jXcLcoZsDtZQArg2HtWNfCkUafZC0T5sc3TCyy95bTyiQOBoI0kTs4qgBGlaj9CNmSZyHlFnZKZ6wxi28CvMxGcM51PrGyYSnCADfqQfyMRthhxMbGXzp3RkEDVoAIuo/qEbKgG+JGxCbyIgONk1/iJXvAgOHpk8CAW05lX7h74OYlkVC1iBvFx6Qt4qbmctSlaW8Im1jrEOw+Y0EU2OWYw5187/OCODl5m3WvTf5RX21hqAMARltpah/OJ8OmvE5ev8Awd/7bclehkXEXtmYqnZO7SA+Em1i5ShqNRGcU3jlY/LjWSNDAs2PdeI0wbq6g+Y574sFF4R6yaatHlNNcMi68RDOysKERZ6lfsxRxq2NARzgbBKwHs3ZsuU0wpX949b30FKDlr5xYxE2giWaQopwhc2xtIKCax5WWe6TPVxQ2xVmJ2ObMQl3awAIDZVu2Wu+6+sF9mrU1VlHJlKsORhaxWDo0oTOxSXneYWVQhZm7JLWJoBv+qYM4fauElKCcYH+66sNf6T8Yfgj4bQuc1fIzLjFWzUY8EzMfIC0SNi3+rIb+50X3EwH2d0swc1gi4vKx0DAy8x4KWFGPIQW2kZySmaU2dgAQpy3uK7xuqaVFaQ6q7F2n0elzp5N5cpRzmMT6JFbFbRY9iqC9ypJqu650qfO8L0/bWKZSrTJYVgQaSxcEUPtFt0BsNOWWHlJNLT5xUu7muRQCATagCrmanE03wieRNVEqjp5R5khpbaC5Js1iOrl5hmO/qwc5HIGq96mMzZQqFBoxXQ09rWnfeFfF7Uk9bKkBgsiSFzVNc4Shly6nUlgGY8j9qIF2ujYsYqa1Fk1KcTm7NKHcSQTyQQpxR1Jvosz+kiqSDVWUkFSKEEWIMB8b0pU2rG+2NhzZ82ZOBpnbNQUbkN9rAQhbe2XMVyblFKg1oCGNadmt/ZN46sPuIllaOjbApOmo25MswkBiozEBQzAZQzUWnI7qw7lTwMfPkjE0pVsp0DEkaceHAN8oNLs/HgALLxfKgnU03MLac4zkw3XJlS5Z0LCSwxXtWNxfdBHGY5ZDBGBUWo1Oyf7havI0MCttbOBmKJTdV9Zso31tTd32gphEIllGbMGFGzAdoc6boZiwSnFS6sJamEXTLzGq1UhuK7/AA3GK81adpWzLvXUju3kcoil4OWnsLlA3CuX8OkaYuY7TVclci2ZQCpOlO0DG5aaa6Ow1UH3wDG2vNSb1ZIeS1w+poNQaXzD4iCTYgstZU+dLI0KTGH+WuU+IMDNvh5ygycqBGJVWHtbiGYXWu4jSAWH2oJpaWpaRipeoPaQ97LqLa68axVghtjyR6nJvna9A/P6T7Rk2GJ6zm6SyfEZQfWI5f0hbRBIJw575JqfKYIVR0gLsZc1ckwEqaXFRrGHxZ33oCdOIpFO2LXRLulYzz/pNxy0FMOzEeysly3j++IEXtk9KNpTjWY8iWv2UlAv4sxIHgDCPMxiy1zuSia5VuW+8YZNmYk9mWBRytSBYIpGld7U1I8INqDfIbm2lmNGcuRqBQeYUUiRFDDQAc6XgTs05rJSgNM1OyD/AEpvP9TQclSxrqeJvGGaRrKmOlkcgfZ1X8Jt6RA2LAYdYVl1IGa4S/HevjbnFtxFDGywylWFQQQR323aQrJijkVSGRm4O0EMRtvCYZiA2diACZahmsK9pqgak2rYUtGH6RYWYuVusUEaMh/9CTCThtm5JuSvZHsnfQkgAcDY3hrwezFA+At501h+yEUkhO+cmyg05JbVlzBMTj9YffUgEd9LwVw00MIG7W2Ejg14biQfA7opbGxDS26mYasBUNbtKKC9NGFRWINRgS8Uej0dNqL8MuxrwmJMpiaVVtQOO6CB2idyHz+UA8RjklKC5sxCixNSa0Fu6Be1+kGJkMOrMtUIACvKDNUakMsy476GO6Wf8H+g1UP5r9jl1zkaAd5PziihzljnViLWNfSppffAfZGMxWKllp7yv2dqrlSWVdqG4zZzlWood55QH6VYUSk63DlpcyX2gAxoaai/KutvfG8+ReSzmnx2t7Ce28dkqIBbHwn7QTPZiFRqSwKHtChzEGoIFRQHWteEL2N2k+MIyGikCp0rYGgETzTOC5JjF1IsGNaWpb5HSlqRP/h5JQcl2ay6uMZbRf6Z7S6/GEtQiWqou9ezUswB0qSY2wQBpW9qVrmOnkBrYDygFiWrPmA1H7xgK3qKmlfSCmAm+kW4IbYKJFklbsPLh0PtAsOBNQfCJW2lPkqf2ecwH8tyZkq24KT2P7aRRws2u8iJ5kuupr4QyUbMxnTIG6fgtkTCuz6ULgX32Ck+sFMFs2XNzTJ0vKZlCyq7AHSzXqRpw7oVUcLM7IAY6tvpwhtwllyjS1TvOp+ELhp4R5ofk1uWSqwkmHw1qYeVUb8ik8NSK+MR47DyG7LIoB0IsL2p2aERTafu4n3D82ihidplR2hmymhrrQ6X37oY4x9idZJ+7DDZ1tLn4hDupNZh+FyRC10oSeJT56TczS3L5Qr0l56eyAKdok23Rel4+lBcqQCteB3RJNxwy0N9Yy4JqjSySTuxc6PYeTMmIkytZhVEZSMyO57PZIoy0B847GZkuWApZVCgABmANAKDXujkWx8Ov7ZKoBTr0/1ioHKOnnaEmWWyoQFbIzKqABqA01BOo3UjxtUmpbT0YPw7vc//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4" descr="data:image/jpeg;base64,/9j/4AAQSkZJRgABAQAAAQABAAD/2wCEAAkGBxQTEhUUExQWFRUUFBYYGBcYGBcXGBocFxYXGBgdFxgYHCggGBwlHBgWITEhJSkrLi4uGCAzODMsNygtLisBCgoKDg0OGhAQGywkHyQsLCwsLCwsLCwsLCwsLCwsLCwsLCwsLCwsLCwsLCwsLCwsLCwsLCwsLCwsLCwsLCwsLP/AABEIAK8BHwMBIgACEQEDEQH/xAAcAAACAgMBAQAAAAAAAAAAAAAFBgMEAQIHAAj/xABEEAACAAQDBAcEBwYFBAMAAAABAgADESEEEjEFQVFhBhMicYGRoTKxwdEHQlJykuHwFCMzU2KCQ6Ky0vEVFpPCJERj/8QAGQEAAwEBAQAAAAAAAAAAAAAAAAMEAgEF/8QAKhEAAgIBBAAGAgIDAQAAAAAAAAECEQMEEiExIjJBUXHwM4FCYRSRwRP/2gAMAwEAAhEDEQA/AAx3RgR6MA0vwvGhZmdiB7GYuAxUkC2YP9anAsorGcsT4q9AVFQrg0NRV5liDb7K0rXWISY4AP2iNPH4RTk7SaWVMolXRsysNRWotUa0ivt/aX7woD7FK/eNyPKnnAhDUXNBmr320HgKwuUbY6LpBjFbZmzAwmTWcGxBJI9LE66RNs/pDPltVJkw6A0Yr7JNAAugvTzgIrEig42qOO4WjaaMopUU3laBvmYAOz9DumyYjLJndicSQpJGVzuWtqPS3OnGLn0gj/4jeH+pY4XKxIQgVNDS9SDpx3G9QbGOmjpP+27NcOwM+SVWYNCwLLkeml6EGm8HjGZdM6lygHsgVmS/vQ09XCbJxgkgTSCRLOYgandasWl6eyN8uaPwn3GOaZ+F/IaiLcl8DQUMakGF1enWG4TB/Z8jG46b4XjM/wDG0U2ifaw/WPZoXz0zwn2n/wDG3yjH/d2E/mN/43+UFo5tYxB4w0yAH/dWF/m/5X+Ubr0mwv8AOHk3ygtBTDeWNSsCR0kw385PX5RsOkGG/nJ5x0KYSyx4iKC7cw5/xpf4o3G2JB/xpf4hAFFLa/t/2j3mDv0ej+J99PcYXdpT1dqowYBQKg1Gp4Qx/R6P4n309xiGX5n99CxfhX31OhRmPR6HiT0c++lL2pP3H/1rHQYQPpR1k/cf/UkZn0ah2J2COvhFuKmD0PeIsmNw6MT7NwI2BtaIs0ZNjGjJgtxi3g0FCrKarVyaassucaX9mtR6xWQ0PjEuz0XtANlMxpZ4EgI5db14nvvABUEbAnd/zGGEamACYb4yuojB0jK6iv6vGjhFNRSBY9rO7htcxLjRtL08Ce6N1Nhx/VY8QTq3ttYgZQFZqUrfQ17XfHkU5RXX9XjgCXt+XlxD/wBRDD+4C3mDFeVNoNKmlOQF4J9L5RExGAN0oTuqCaeN/WAanTh+X/EYfY1dFhcQa214j9WjcMNCPEEHSIJKG9r8/wBa3g/gti5kDA3IrQ/lp6xiUlHs3GLkB7aAEjur3boM7IzI5scsxGWvcc48ip8zFzC7JJa6hR35j50hixODXqiwUdhTTyofSFSyrobHE+wFMwhmoZakAzLAmtBca07oot0Gn/zJPm/+2DWyhWYn3hDMJJjemVxfyK1MmpKvY54eg+J+3J/E3+2Nf+yMVxk/jb/bHR+oPGMdRzijaifeznH/AGTiv/y/Gf8AbGp6GYv7Kfj/ACjpXVGM5INqDezmDdD8X9hfxj5RqeiWLH+GPxCOoUjNoNp3ezlp6K4v+UfNfnEbdGsUP8B/8vzjq1Y9WDaG9nJT0fxQ/wAB/IfOIzsTEfyJn4Y651q1pmFeFRWNxrHNqO72c96PYJ5cuYsxChLVAYUqMoHlYx0L6O9Jn309xgNt7+IPuD3tBv6OxaZ99PdEfWZr70Vd4U/vY/x6PQsdPukRwkgCWaTpxKodcoFM704ioA5tyihuhCVmOkHTGXJcypQ6yapo32E4gkatyGkJu0cbNxD55r1uaKPZUHcAa8B5QEwM3IBUlQd5UFT3srZge8d8XZmNrrQnkaE8xx9YkyTk2V44RiZeSDbM6Hipv+Fqqw8oiUsrZXoa+y62DcmH1W9O7SK+IxneaXobOO77UaSMYH386j3/AK+UEMko/AThGQQAjIXd5R5dAfP4x4r6RdFpq0QtNOjwYLc6Lc+HKLODlsoYVDOCtzzfKSMoobOeUQrqDSvLiaWFucb4NL1YEGXlegv7LrUbq6+kdOFcLw4Rgpx8YkYxrUW4fGOgZ1iSUO0vePfGAY2ksMy10zCvmI6cIyaVouUCuUWFRUkHs6AkxgV0OosddR3xuKUCk5soyE66Eg33008Ixmre9STWtK1N6mhjgFPHS1YrmUNQEgNdSabxv1040gNjdmqzN1SgMuqiuSnIH2SDurS8Gsfu7jEmEZcualHFiR9YWpX0184nytqVorwpSjTFbZ2DZjpZd9AB6bqQy4WaktaTHAPDT/mLGHwqrXLofluiOfs8NvYE7wSPjCZS3PkbCG3okw21ZROVSCdLA++ke/bZkzrQFZElhgSQKuwYJS57K3bcSaaiK2A2WqP2RcXrc79TDBjlJkzZlBTIpqNKl0Uj4+MZ4XQzmuQBhZ4lkORZWBPu+MF8DtxZkzItz8oXMfaRMPIe8RS6LsRNL1CgcdYbpm9v7I9UvEvg6MZkSB4FYjHqFqTqIsyp9QDx0i0lLlYxEFYzWACUxjLGgMbrABR2rtFZKixZ3rlXStKVJO5RUecCEx7zKszZQorRKUvQAb667674C7UxpnzmY2UGiruounfvO+5NKaxPLmjKy3oRrzBseNBeJ5zbZVCCS5Mzp3M/HzpWCuwduAkSZho2iEilafVJqQTwIPfQwFNQP0f0OdxFLEkEX/XcdxHgRGYvazUo7kN21v4n9g97Qe+jvSZ99Pc0KcrHdeiv9YIFcf1DNXTjUN4w2fR1pN++n/tCbvO/vobqsNfex+jnPTTAtM2kpmDNKGGGQbq1cNXmGYH8MdHjmf0h7XaVjgqsAf2WWFzAlavNmMQaXHZWtuFN8PnyhWLzAnFS8oNqjnvpxPEcTFaVsZJyVU5a10oAD3fD5WmmTJk/CmYlmWZlsDRqgMCMwqBQjUcYEYVJymysDvAuO8EingfOJKaLXRW2ps2fJBLDrEG+9Rz4gwNwyTGrNl5QFNw7opc6kICRnNDuA1joMicJkpkcOSwpUoV3cTbxFYX2wAkyi+oC3U0ux07r5fzjcZp/JiWPn+iXZGKExKDhUd3690XVB14QpdHZ5WYBwv4GgbyJDecODVGkPxcXElzK6kaPSh1I1oKVruGopEktyTmrQ+0SaaVzNWvKvlEc2ZlGY0GUg99xalDX5VjAYgGgB7JFDoQRlNfAw8QbTKVNNKmndW0Rm3Dz+cSTloxHAkesCdoAzKBWHZ1EAIIg2jbCLmdVrSrC/jGpSN8PKJZQNainhfd3R0DQsaKWFyorTjpbwAjLHnXcacVAH64xtN1BFaMA19b618a+keVScqgVLUXvYsQK8K1WOAU8Xu8fhFjZMqqE86eda/CHfafQ3Cy8qzHn1p7SsgDn6wUMh8uEBmwiS1yICACTc1NzvNBU6bomzuizBFgnJzjJfjuEbYySy3AqOH5xRmYpBqStbUIJ1sKEVrfdCVyOfBh5zA1QspOpCtx5iHjoxsBsXhpud8gYy1rlqeyQ7UBIF6rALBdGp04AgZVbQvVfHLSpHhSOj7B2aMPLVAxaleQJY1Jp+rRRjx32hOXIqpPkW8f9GEp5bIuJmKWFCWVHGtdFyn1gU30WTpQLSp8qf2SvVtLMkkG9nzsCbaGg5x0/PGwMPjjjHomlJy7PnTpOs+TPyT5by7dlWFA1Ncp9lhWmhO6D/RySzJnmNUkCg4R2bGyJc1DLmosyW2qsKg+B0PPWFPHdBytThZnZ/lPqPuTPg34o7tp2YaF7q4zkiXEYaZKtMlvLO7MCAaa5W0bwJiFZ44xowbBIw69k9x9xjYTBGmKTOjLWmZWWo3VBEcZ1HOsGueYABUU3RemsAeFBTw/XugrsPZZBbMBmDENTla3p5wN6VYYo2ceyfQxHu5ouceLKbz6WNuBG47qcjw7xFGcQwtQU1ArTkQNw5RUafWxjEmdQgmtN/dv9L94jVGA70bm3mKdQFbwqRHRfo5Fpv309xhLkS2HVgUEsSmNBvaYwuP7UFfCHX6Ov8b78v/2hEfyjp/jH2OKdPccP+qvMPsyZmHXwlEB/VnjtkcH29gCQ0xrmYWJrvLok0151Y+NYfNiMS5HYT5EqWUqB27hVLbgLAaxEcQQvaSxrRqUNL0zD6ppekKWwcczyclV6yVclgWYqLIwFRUiwNeHOGGRKmMAzTZjEXAKoi+SqCR3kwiSL4u1ZZknMb6Qq9IprvOaVX93LowAt2mW5J30GnCpgvjtodWDpmvQCFcMxZ2Y3JBY99BYRmPHIubvgpSpHarpceTVU+8eUOMt6qDxHrAKQnbNOFB4G3ui7s+f+5r/UaeJh2OXjRPlj4C1PJtwrlP8AcCPOtPWJZT5DnuctzStSN+kVQwNARXmdxrUe6LeFpmFaFa3+6fa9KxWSFDaMtqMoN7Gp4G4qdbg+sBHLIe/du9INbeqWruPDSgoF9AICzBHGdXQbWU/2fUfOJ8Mjq6kLcHiNN+/hWHIfR7I/mTP8vyiaX9H8tQZiOzFQSFbKAbEEVpaxN+NImSyN9ff9lTljoTpWAmznySZZmUHZyUoFqaansi+phy6FdDXR+vxChSp7EslWOYWV2KsRapoONDaghl6JYQSsMMiBFmEzFTMWorAZQWNyaCv90FmVjwHPf5xTGHqydyvhFXHlUQ9bQqdFIzZjwA4890A0ksRRZSBeBlsV8mN++GFZIB1vy189YwZYrZanmaxtxTOJgD/oyOMrypV9cqhT4MCGEUtkdDUkTXmV61q/u8ygdWKeTTNRnOg01MNqyhy8BE6DfHNkbuju+VVYMwmEIudd8WVuez5xM6Emm6N9LCNGTVUpGzRuFiNzABUmvQxgzyvMRBj4CztrTpOsvOvdAdGNp8uYpRwrqdVYBha4qDYxS2h0ew04WRZLjR5ahfAqKBh684WMZ0ywg/ih5J4n4cYzsTpQk+bkw7O6qMzMR2AK0F6ak6CvHgYy5JGtjZDiOj8xZhSqsV33AoRUG44bosLsVFHamEnkAB61r6Re2ltQLdjUwsY7pIqAsxsIilnk3USqOnglbRZ2lgmkhihDaNcU1BBsDf2YVJ+1FmsJTBSWt2TmHiKWEFtk9IJuKmAS5Mx5ZsGVGK2rfP7NASd/rEwEtZooiqWPaNL8zaOeLuSGLb1FiFtjZKSn0cKdaDMB8ffBbo3sSXM7RUlRvcG/cDu74adpzpd8jKWsact9TutEMnaAoCKZaVqOAFbQOTqgUEmFD0QnzcrL1SoUFKvel/qqp4iDvRboy+F6zPNltnKmihrZa7yL6wtdGOlZKFWPZBrU/UDHfXVVPkpI3CGWRtMk5WsQcp5HdXkeMNhCF7vUVLdVegxkjjCH046NmYM8hspLCq0saEvXNW1Kvu0JA1ENmHxFaV40PIxJjpAMs1pQUJJsAAb1P3awyUU0YgqZ8/7JmsuIDot82Wx7JrUEVpp+UMWL29NqUCNUcSN/IflBvGYLC/tDOufJO7eYIy5XBoWUnVDv3g6VEbbY2NNBlzaKy5cpK6lQeyx3HU1pEskVqLigDJl1Qs12OpPw4CBLJm69Qfqg+R+Qg/ilIYJTnyvpAKRLyzDX6wYH3j3GMJ8HJI1wE3zNRfmIv4KWRJFFJUEiuUkVtqdK3gbJNCa/UH+ZjSH36OdpBGMk6PevPnyI90aj5kLatCtruPZ7Q145dI26w7wSKGviOcdlxOxcPNFHkoa7wMrfiWhhP230HEstMlTX6tVzZGq7WHaoRra432iiSmqoRUebEnaLHMVoSF7I5heyDa1wIFTwfs+kPOG6EtORXXEUU6Eq3aA0bXfHpn0cTD/9lfJ/nGW530dWyuzo8mXUxrt+aFw0whioAUMVqCql1DmwJFFJvFlBlHPfA/bUw9S4UAs4yLU0FX7Nze1+EVxVImZno9aQoDMyKzrLZvaKKxCVsN1vCLZnM5yqaDeYGbMxR/ZZQNAwXqzQ1FZZKGh/trBLDaAC1d/LnzMaAnQUsvi0ZU1sum88Y1Vc3JR6xOTSwjgGCNwjYTKWtGAtNYha5gAkecPq6n0iSWlBGsmTSMHEAmggAlJiHcTGHmRHjJmWXXjAAKx000YjURxfbHSPF4ic8uXiHEoMVGWi1oaE1AqAb0vHXduof2LEkVDdRNpTWuQ0jlGx8CEAFN24/nCc0mlwPwxTNNn9HgzCtZjsaXqST3kx0nZ+AXCyDuoCzkbyBfwAt/zArotL7TtTcoGtq1Jp5CGDaeFE6U0smmdSPPSvKtIjbbLEkgVMwCzVDTqkm+UEqFru7NCe+sSbI2RhhNRhJUsHBBYs9DuIzk0NYtInYvqLHvEa7OT96lNzV8r/AAjGK96+TuXyP4GAzCac7eX6McxSgly+sFggUmlaEAD4R05BbvvCltPA9plI0Y07jdfQiL9XaSZDpO2hVbCqrV7NNQ1j5GMTbq5X7Le6/nBVNgrWtIvPs5RLYU1U+6IW7LnbOcbJxLJoaEAiutiu/iOyIZdk7eNVlTFIcAKrDR1IqqHgQKFGrcUELMiWVLePoCPj6QRWW04S0UfvFqika0DEr+EZ6HgBwh0ZUJOmbPx+dQ4NdK8yNDDOKMo4MKeYhPfChasgCmtTTQnmOcMHRzF9bIPFGKkcCDDMeVS4O5IUrJsRs1WUAgW9x1+BijI2W0p6p7JAqu61dOB00hhAqKxsqiGUZWRoW8d0dw805iCjcVOX/KQV9IQdobPRHYqHcMwCtYChNDca3G4X0teOj9I8UZcshfbmMEQc2tXwhG2yOrQLqZag6ggG9L8rxNm2rpDcdtCdOAz0H2qt4Cg+cMX0d4dmxKGlRRifhAHZ+BMxzXRVLN8B42846r9HmACYUOF7Tk35AkCnrGcatpGXwmxnrA7ETz1M1zfsOQDpYGL+IIVSSdx90VGICGtwVO76tL2iwna4B/RtWWSJbFWMpimZa5SBRhSvJgPCCkBuiS0w4TKVyHLRhQnsqQeYIoQeEGaRkSW3gH0nQHDTQa6DStfaU9mgrW1oOPAfpCziXmlkBxMllc1ctc41pyr5RQYKOEYGTh8ujKvmwqfe0HJTVFt5/wCf1wheaiycNewaWanhkZjWL+BxgyKUNS4BB3AHQjvEB0Pq9LDUen5xuDA6TNAsN2pjK4gkgLqYACBqYkVAusUf2pq5Vuf15Rg1Gpqx14eEcAlxM8nsrHllgDnGZMml4sJK4wARSZNYp42aHa3sppzPGLWLnV7C2G8/ARWeXoBpABFi5OaSy/aUr+K3xjieElzQo/erp/J5cM0dzxtk8V94jkOPw4SdOWg7M1xfd2jT0MJz9IowdsY+iUlhKBYhizG4UoKaCxJ4GDOJxIVkQ6sTTwUn4GB2y5hEmUBYUQW+7AnHYlm2tJQmiSZDvrZmdWue5R74k7LA7Lm3mfft+FYn2Co6ydMYgKqqlToK1Zj5FPOB2HcHOwIILE1FxoAfUHyi7sFXZplFBCzQatUqD1aU7P1mGvAd+m9LFPLz6CdU3HHSGJJ4b2QSONKe+K+NwIe5sRofgeI90WQZo1CN3VESJNB1GU8I9KUVJUzzYycXaAMzCFdR47vOITKtDN1XD0+WkQPIbVSPwiJHpF6MrWrdco4ptzCdXMe1iWp4UFB5t6QS6LzxKxGYjskOO7PLNx5+pgh06wJDi5NJbXP2nJYnvJrAVLNyoo8vyB8ommtkq9h8XvV+50NtIk6HWeeNzTF8zLHwB9IqJN/djui90UpSa3Gd/pRPzjOHzjsnkYzy7WjZNafrwiLON8aLPAIGavIg1+UWktAbacnrMWgPsoC3KuX9eUL/ANIEtZckeyGNe8ivDeNIasU1GZ8pLHTwhfxGwzPfPN8F3f3H4DSETjaa9x8WKnRrClpc5UFZk0Ki6mmZluaaAAMSTyjrEjDiTKWWmiAAcTQfGKGxtnCQKKEArU04wW60b43jhtQuc76FJdqTJ0ymVte0tDRafVPOvHhzg4hBtckihrTfxPwEL/SXFTpM5TJ6rJNUlg6sTnWgsVYarTygM+3MWDVUkd9Jh9M8DyRi6Zpw3JNIZOiTVktV87K4Vja1EWi2+yKL4QaELHQxJhVmb93XK2RFQBxdQzGhNTlPAml4Z40yNl2aIA9KnQSD1isyF1VlUEsQa2GU11pBxZisKqQRyhf6UOep7Bo9eyTpUKxuN9q+MUCwdjVP7PKQ37KV31AQA99axvsk5klhb0VVHgAB7ol/6eXlVtTqcqKbi60LMLVoNF30ixs/CiUgRKmgALHU/Ico4nZ0tPYZFuSb9/yi3JkkdlTc+03DkIzhMNS/1vdFySMvs3MdAzLw1BQdlfU8zFiVh1GgjCrS7G/Pd4RKG8Y4B7LGk9gBQmkexGJpYaxWWQTdvKAD3XoLCMItWrErIBuEbqoUEm0AA/ar3RO8n3COV9Kly4udwYq3mi19QY6SWLzGY9w7hCr0r6MYifiOskGSF6tVYTC4NatplU2oRGMquIzHKmU9m47/AOMrU/h0ryymh9DWK21cEXxecGhaWhVhyzLbj+cSYbYGLwiTHmiVMlEdtZJdnAFasFZQGGld9BW9I26PpMejOysq5hLcalSQB32Wtd+aIciaPRxNSVl/B4QolCampJPMmp0ho6OyqSVP2yW/EbelIEOtos7E2gOpl8lA/Db4Q/Rrlsl1r4QxViN5QbvikuLrviSldDF555KCy63ETKwOkVRiGGoqI3WYpuLQUAqfSFgz1ecbzTuOVqfrlCOEzAjeRY8CGHzjqXSWT1mHcDUDMOeW9PEVHjHNsHIzC32X/wAxt6Csefq1UrLtM7VDBgZh6ha8It9E8aMjjeJz+8RVmWlAcqwsdHNpN10xFreY9BxoTp4CEYPNZZk6o6kMXGTPr9aAeFLNYsFPBqj3wUk7NY/4gPdFhO0kTviONTzWx9Yh7DGvZPeSp98bnAuLe0OIYAjzsYgn4GZwB5MMp8wSPWBgqLK4gLoAI8cZAeasxdZbjuGYekVzMfcjn+0j3xlyO7D3SvGfwBxmn0Q194iui2hX25jwcbKQsSwqCljksTfKSATzvpDNLmWES5vNY7GvDQR6HTgXxADVylFpX2SuYEAbhUg95MM0KfQ4nr54tlVBTmWckk91vOGyKU+Dz5KmyguKSZ25L30JX3MPgYE9IJ4dAJi1ynMab6CgI4EEg3hZmJMluJko5XFjwYV0biIYcejFVqyg+01iQaD2QajedY6tTF8epvJhcRnVKLQ6hQD4CIE2nJFCGzE0pTfXSnGB01+yx/pJ9CYCfRHs9zhlnTr1/g11EvSvKpqByHOM6bK52qOZIUrHuXjCNaX0WlT4xOjzG/oHl6RLLlhdABzjdnpzMViTVMOoub8zHs+5B4xsGrqtfdEoJ5AQAQJIpcm8S33CnOMmao5xE+K4WgA3IC3YwOxmILaaROyVuTHmQeUAFTDyo2mWbhUe4/nFyXLgbtsez4/CF5pbYNmoK5UbzWGVrj2W9xhX2ZLGUAaUEEhFLAGgpvFvK0eY8m/s9DDHbZPiRQQr7Hxs9mKDDv1YZgGBT7RvRmFu6GfEVMWNi7JotcxvU+cXaOuSXWXwDcuIUghajgVNR4hiInfacyX/ABJE0D7aDrF/y9oeK05wwHAHc5HrEbbPmbpnoY9C0yCmBpPSSQ1hMWvAnKfJqGJjtAHQg/rlE+N2CJopMRH56Edx1ELm0uizJdGSn9TMrDudRfx84OA5CO0drhZbEndQDeSbADmTaA+xNl3NdSKt5aD1gfsHZ0xsWRMfOkpc1MwejE0W9AdM2sPEmUBWkebqvFKvY9LSqo37i/i5GaZLlbmdVPdXtelYBDY4GLnotCyznOUWJV2Loy8eyw0hpEquIB+yrHxNFHvMU8Rg0nYsgVV1RMri1SM1R4DLE+B+JxKMj5Qa2W4IyOC5AtUDP3f1e+CCSZO6qHxU+IiPDYV7BwJlNKgV/FqIKy1BFCCKce16mLRLaK6ySdcswcQcrfnGDghuLfHyic4TgwH9v5xj9lb+a34VgOce5SmYXk3etQfEaeUV5+zjQksQP6qj3wSyGhrNzD8PqGMDcZIkNUM5J72cD0pGW0uzSOU9K5UlcbK6gqW7OemlcwC+JBPgBDRhgTblFDGdCs+KacJ1JbOGyhDmqAu8tQXFdN+kMnVKgrEmVpvgdj4uyr0VITGTFqaujM1SaUBUJTcN8OWccRCDhJtMUXquQ0QC9dBU10Nz6QzGCeZwpf0TOCbb/sT5k/iD5QYSaHlShlZ6ZM1FzZQBmv8AhEDZsoFYrYPoz1hGeolh81KkEmlCtQdDRajlalTHIJXY/JFyVIcECOQrMMr2qCK0YUtzvDBs/ZyykVJYVURQqi9AFFAPIQots+QCMyAtXNmNcxYGta7jXcLcoZsDtZQArg2HtWNfCkUafZC0T5sc3TCyy95bTyiQOBoI0kTs4qgBGlaj9CNmSZyHlFnZKZ6wxi28CvMxGcM51PrGyYSnCADfqQfyMRthhxMbGXzp3RkEDVoAIuo/qEbKgG+JGxCbyIgONk1/iJXvAgOHpk8CAW05lX7h74OYlkVC1iBvFx6Qt4qbmctSlaW8Im1jrEOw+Y0EU2OWYw5187/OCODl5m3WvTf5RX21hqAMARltpah/OJ8OmvE5ev8Awd/7bclehkXEXtmYqnZO7SA+Em1i5ShqNRGcU3jlY/LjWSNDAs2PdeI0wbq6g+Y574sFF4R6yaatHlNNcMi68RDOysKERZ6lfsxRxq2NARzgbBKwHs3ZsuU0wpX949b30FKDlr5xYxE2giWaQopwhc2xtIKCax5WWe6TPVxQ2xVmJ2ObMQl3awAIDZVu2Wu+6+sF9mrU1VlHJlKsORhaxWDo0oTOxSXneYWVQhZm7JLWJoBv+qYM4fauElKCcYH+66sNf6T8Yfgj4bQuc1fIzLjFWzUY8EzMfIC0SNi3+rIb+50X3EwH2d0swc1gi4vKx0DAy8x4KWFGPIQW2kZySmaU2dgAQpy3uK7xuqaVFaQ6q7F2n0elzp5N5cpRzmMT6JFbFbRY9iqC9ypJqu650qfO8L0/bWKZSrTJYVgQaSxcEUPtFt0BsNOWWHlJNLT5xUu7muRQCATagCrmanE03wieRNVEqjp5R5khpbaC5Js1iOrl5hmO/qwc5HIGq96mMzZQqFBoxXQ09rWnfeFfF7Uk9bKkBgsiSFzVNc4Shly6nUlgGY8j9qIF2ujYsYqa1Fk1KcTm7NKHcSQTyQQpxR1Jvosz+kiqSDVWUkFSKEEWIMB8b0pU2rG+2NhzZ82ZOBpnbNQUbkN9rAQhbe2XMVyblFKg1oCGNadmt/ZN46sPuIllaOjbApOmo25MswkBiozEBQzAZQzUWnI7qw7lTwMfPkjE0pVsp0DEkaceHAN8oNLs/HgALLxfKgnU03MLac4zkw3XJlS5Z0LCSwxXtWNxfdBHGY5ZDBGBUWo1Oyf7havI0MCttbOBmKJTdV9Zso31tTd32gphEIllGbMGFGzAdoc6boZiwSnFS6sJamEXTLzGq1UhuK7/AA3GK81adpWzLvXUju3kcoil4OWnsLlA3CuX8OkaYuY7TVclci2ZQCpOlO0DG5aaa6Ow1UH3wDG2vNSb1ZIeS1w+poNQaXzD4iCTYgstZU+dLI0KTGH+WuU+IMDNvh5ygycqBGJVWHtbiGYXWu4jSAWH2oJpaWpaRipeoPaQ97LqLa68axVghtjyR6nJvna9A/P6T7Rk2GJ6zm6SyfEZQfWI5f0hbRBIJw575JqfKYIVR0gLsZc1ckwEqaXFRrGHxZ33oCdOIpFO2LXRLulYzz/pNxy0FMOzEeysly3j++IEXtk9KNpTjWY8iWv2UlAv4sxIHgDCPMxiy1zuSia5VuW+8YZNmYk9mWBRytSBYIpGld7U1I8INqDfIbm2lmNGcuRqBQeYUUiRFDDQAc6XgTs05rJSgNM1OyD/AEpvP9TQclSxrqeJvGGaRrKmOlkcgfZ1X8Jt6RA2LAYdYVl1IGa4S/HevjbnFtxFDGywylWFQQQR323aQrJijkVSGRm4O0EMRtvCYZiA2diACZahmsK9pqgak2rYUtGH6RYWYuVusUEaMh/9CTCThtm5JuSvZHsnfQkgAcDY3hrwezFA+At501h+yEUkhO+cmyg05JbVlzBMTj9YffUgEd9LwVw00MIG7W2Ejg14biQfA7opbGxDS26mYasBUNbtKKC9NGFRWINRgS8Uej0dNqL8MuxrwmJMpiaVVtQOO6CB2idyHz+UA8RjklKC5sxCixNSa0Fu6Be1+kGJkMOrMtUIACvKDNUakMsy476GO6Wf8H+g1UP5r9jl1zkaAd5PziihzljnViLWNfSppffAfZGMxWKllp7yv2dqrlSWVdqG4zZzlWood55QH6VYUSk63DlpcyX2gAxoaai/KutvfG8+ReSzmnx2t7Ce28dkqIBbHwn7QTPZiFRqSwKHtChzEGoIFRQHWteEL2N2k+MIyGikCp0rYGgETzTOC5JjF1IsGNaWpb5HSlqRP/h5JQcl2ay6uMZbRf6Z7S6/GEtQiWqou9ezUswB0qSY2wQBpW9qVrmOnkBrYDygFiWrPmA1H7xgK3qKmlfSCmAm+kW4IbYKJFklbsPLh0PtAsOBNQfCJW2lPkqf2ecwH8tyZkq24KT2P7aRRws2u8iJ5kuupr4QyUbMxnTIG6fgtkTCuz6ULgX32Ck+sFMFs2XNzTJ0vKZlCyq7AHSzXqRpw7oVUcLM7IAY6tvpwhtwllyjS1TvOp+ELhp4R5ofk1uWSqwkmHw1qYeVUb8ik8NSK+MR47DyG7LIoB0IsL2p2aERTafu4n3D82ihidplR2hmymhrrQ6X37oY4x9idZJ+7DDZ1tLn4hDupNZh+FyRC10oSeJT56TczS3L5Qr0l56eyAKdok23Rel4+lBcqQCteB3RJNxwy0N9Yy4JqjSySTuxc6PYeTMmIkytZhVEZSMyO57PZIoy0B847GZkuWApZVCgABmANAKDXujkWx8Ov7ZKoBTr0/1ioHKOnnaEmWWyoQFbIzKqABqA01BOo3UjxtUmpbT0YPw7vc//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6" descr="data:image/jpeg;base64,/9j/4AAQSkZJRgABAQAAAQABAAD/2wCEAAkGBxQTEhUUExQWFRUUFBYYGBcYGBcXGBocFxYXGBgdFxgYHCggGBwlHBgWITEhJSkrLi4uGCAzODMsNygtLisBCgoKDg0OGhAQGywkHyQsLCwsLCwsLCwsLCwsLCwsLCwsLCwsLCwsLCwsLCwsLCwsLCwsLCwsLCwsLCwsLCwsLP/AABEIAK8BHwMBIgACEQEDEQH/xAAcAAACAgMBAQAAAAAAAAAAAAAFBgMEAQIHAAj/xABEEAACAAQDBAcEBwYFBAMAAAABAgADESEEEjEFQVFhBhMicYGRoTKxwdEHQlJykuHwFCMzU2KCQ6Ky0vEVFpPCJERj/8QAGQEAAwEBAQAAAAAAAAAAAAAAAAMEAgEF/8QAKhEAAgIBBAAGAgIDAQAAAAAAAAECEQMEEiExIjJBUXHwM4FCYRSRwRP/2gAMAwEAAhEDEQA/AAx3RgR6MA0vwvGhZmdiB7GYuAxUkC2YP9anAsorGcsT4q9AVFQrg0NRV5liDb7K0rXWISY4AP2iNPH4RTk7SaWVMolXRsysNRWotUa0ivt/aX7woD7FK/eNyPKnnAhDUXNBmr320HgKwuUbY6LpBjFbZmzAwmTWcGxBJI9LE66RNs/pDPltVJkw6A0Yr7JNAAugvTzgIrEig42qOO4WjaaMopUU3laBvmYAOz9DumyYjLJndicSQpJGVzuWtqPS3OnGLn0gj/4jeH+pY4XKxIQgVNDS9SDpx3G9QbGOmjpP+27NcOwM+SVWYNCwLLkeml6EGm8HjGZdM6lygHsgVmS/vQ09XCbJxgkgTSCRLOYgandasWl6eyN8uaPwn3GOaZ+F/IaiLcl8DQUMakGF1enWG4TB/Z8jG46b4XjM/wDG0U2ifaw/WPZoXz0zwn2n/wDG3yjH/d2E/mN/43+UFo5tYxB4w0yAH/dWF/m/5X+Ubr0mwv8AOHk3ygtBTDeWNSsCR0kw385PX5RsOkGG/nJ5x0KYSyx4iKC7cw5/xpf4o3G2JB/xpf4hAFFLa/t/2j3mDv0ej+J99PcYXdpT1dqowYBQKg1Gp4Qx/R6P4n309xiGX5n99CxfhX31OhRmPR6HiT0c++lL2pP3H/1rHQYQPpR1k/cf/UkZn0ah2J2COvhFuKmD0PeIsmNw6MT7NwI2BtaIs0ZNjGjJgtxi3g0FCrKarVyaassucaX9mtR6xWQ0PjEuz0XtANlMxpZ4EgI5db14nvvABUEbAnd/zGGEamACYb4yuojB0jK6iv6vGjhFNRSBY9rO7htcxLjRtL08Ce6N1Nhx/VY8QTq3ttYgZQFZqUrfQ17XfHkU5RXX9XjgCXt+XlxD/wBRDD+4C3mDFeVNoNKmlOQF4J9L5RExGAN0oTuqCaeN/WAanTh+X/EYfY1dFhcQa214j9WjcMNCPEEHSIJKG9r8/wBa3g/gti5kDA3IrQ/lp6xiUlHs3GLkB7aAEjur3boM7IzI5scsxGWvcc48ip8zFzC7JJa6hR35j50hixODXqiwUdhTTyofSFSyrobHE+wFMwhmoZakAzLAmtBca07oot0Gn/zJPm/+2DWyhWYn3hDMJJjemVxfyK1MmpKvY54eg+J+3J/E3+2Nf+yMVxk/jb/bHR+oPGMdRzijaifeznH/AGTiv/y/Gf8AbGp6GYv7Kfj/ACjpXVGM5INqDezmDdD8X9hfxj5RqeiWLH+GPxCOoUjNoNp3ezlp6K4v+UfNfnEbdGsUP8B/8vzjq1Y9WDaG9nJT0fxQ/wAB/IfOIzsTEfyJn4Y651q1pmFeFRWNxrHNqO72c96PYJ5cuYsxChLVAYUqMoHlYx0L6O9Jn309xgNt7+IPuD3tBv6OxaZ99PdEfWZr70Vd4U/vY/x6PQsdPukRwkgCWaTpxKodcoFM704ioA5tyihuhCVmOkHTGXJcypQ6yapo32E4gkatyGkJu0cbNxD55r1uaKPZUHcAa8B5QEwM3IBUlQd5UFT3srZge8d8XZmNrrQnkaE8xx9YkyTk2V44RiZeSDbM6Hipv+Fqqw8oiUsrZXoa+y62DcmH1W9O7SK+IxneaXobOO77UaSMYH386j3/AK+UEMko/AThGQQAjIXd5R5dAfP4x4r6RdFpq0QtNOjwYLc6Lc+HKLODlsoYVDOCtzzfKSMoobOeUQrqDSvLiaWFucb4NL1YEGXlegv7LrUbq6+kdOFcLw4Rgpx8YkYxrUW4fGOgZ1iSUO0vePfGAY2ksMy10zCvmI6cIyaVouUCuUWFRUkHs6AkxgV0OosddR3xuKUCk5soyE66Eg33008Ixmre9STWtK1N6mhjgFPHS1YrmUNQEgNdSabxv1040gNjdmqzN1SgMuqiuSnIH2SDurS8Gsfu7jEmEZcualHFiR9YWpX0184nytqVorwpSjTFbZ2DZjpZd9AB6bqQy4WaktaTHAPDT/mLGHwqrXLofluiOfs8NvYE7wSPjCZS3PkbCG3okw21ZROVSCdLA++ke/bZkzrQFZElhgSQKuwYJS57K3bcSaaiK2A2WqP2RcXrc79TDBjlJkzZlBTIpqNKl0Uj4+MZ4XQzmuQBhZ4lkORZWBPu+MF8DtxZkzItz8oXMfaRMPIe8RS6LsRNL1CgcdYbpm9v7I9UvEvg6MZkSB4FYjHqFqTqIsyp9QDx0i0lLlYxEFYzWACUxjLGgMbrABR2rtFZKixZ3rlXStKVJO5RUecCEx7zKszZQorRKUvQAb667674C7UxpnzmY2UGiruounfvO+5NKaxPLmjKy3oRrzBseNBeJ5zbZVCCS5Mzp3M/HzpWCuwduAkSZho2iEilafVJqQTwIPfQwFNQP0f0OdxFLEkEX/XcdxHgRGYvazUo7kN21v4n9g97Qe+jvSZ99Pc0KcrHdeiv9YIFcf1DNXTjUN4w2fR1pN++n/tCbvO/vobqsNfex+jnPTTAtM2kpmDNKGGGQbq1cNXmGYH8MdHjmf0h7XaVjgqsAf2WWFzAlavNmMQaXHZWtuFN8PnyhWLzAnFS8oNqjnvpxPEcTFaVsZJyVU5a10oAD3fD5WmmTJk/CmYlmWZlsDRqgMCMwqBQjUcYEYVJymysDvAuO8EingfOJKaLXRW2ps2fJBLDrEG+9Rz4gwNwyTGrNl5QFNw7opc6kICRnNDuA1joMicJkpkcOSwpUoV3cTbxFYX2wAkyi+oC3U0ux07r5fzjcZp/JiWPn+iXZGKExKDhUd3690XVB14QpdHZ5WYBwv4GgbyJDecODVGkPxcXElzK6kaPSh1I1oKVruGopEktyTmrQ+0SaaVzNWvKvlEc2ZlGY0GUg99xalDX5VjAYgGgB7JFDoQRlNfAw8QbTKVNNKmndW0Rm3Dz+cSTloxHAkesCdoAzKBWHZ1EAIIg2jbCLmdVrSrC/jGpSN8PKJZQNainhfd3R0DQsaKWFyorTjpbwAjLHnXcacVAH64xtN1BFaMA19b618a+keVScqgVLUXvYsQK8K1WOAU8Xu8fhFjZMqqE86eda/CHfafQ3Cy8qzHn1p7SsgDn6wUMh8uEBmwiS1yICACTc1NzvNBU6bomzuizBFgnJzjJfjuEbYySy3AqOH5xRmYpBqStbUIJ1sKEVrfdCVyOfBh5zA1QspOpCtx5iHjoxsBsXhpud8gYy1rlqeyQ7UBIF6rALBdGp04AgZVbQvVfHLSpHhSOj7B2aMPLVAxaleQJY1Jp+rRRjx32hOXIqpPkW8f9GEp5bIuJmKWFCWVHGtdFyn1gU30WTpQLSp8qf2SvVtLMkkG9nzsCbaGg5x0/PGwMPjjjHomlJy7PnTpOs+TPyT5by7dlWFA1Ncp9lhWmhO6D/RySzJnmNUkCg4R2bGyJc1DLmosyW2qsKg+B0PPWFPHdBytThZnZ/lPqPuTPg34o7tp2YaF7q4zkiXEYaZKtMlvLO7MCAaa5W0bwJiFZ44xowbBIw69k9x9xjYTBGmKTOjLWmZWWo3VBEcZ1HOsGueYABUU3RemsAeFBTw/XugrsPZZBbMBmDENTla3p5wN6VYYo2ceyfQxHu5ouceLKbz6WNuBG47qcjw7xFGcQwtQU1ArTkQNw5RUafWxjEmdQgmtN/dv9L94jVGA70bm3mKdQFbwqRHRfo5Fpv309xhLkS2HVgUEsSmNBvaYwuP7UFfCHX6Ov8b78v/2hEfyjp/jH2OKdPccP+qvMPsyZmHXwlEB/VnjtkcH29gCQ0xrmYWJrvLok0151Y+NYfNiMS5HYT5EqWUqB27hVLbgLAaxEcQQvaSxrRqUNL0zD6ppekKWwcczyclV6yVclgWYqLIwFRUiwNeHOGGRKmMAzTZjEXAKoi+SqCR3kwiSL4u1ZZknMb6Qq9IprvOaVX93LowAt2mW5J30GnCpgvjtodWDpmvQCFcMxZ2Y3JBY99BYRmPHIubvgpSpHarpceTVU+8eUOMt6qDxHrAKQnbNOFB4G3ui7s+f+5r/UaeJh2OXjRPlj4C1PJtwrlP8AcCPOtPWJZT5DnuctzStSN+kVQwNARXmdxrUe6LeFpmFaFa3+6fa9KxWSFDaMtqMoN7Gp4G4qdbg+sBHLIe/du9INbeqWruPDSgoF9AICzBHGdXQbWU/2fUfOJ8Mjq6kLcHiNN+/hWHIfR7I/mTP8vyiaX9H8tQZiOzFQSFbKAbEEVpaxN+NImSyN9ff9lTljoTpWAmznySZZmUHZyUoFqaansi+phy6FdDXR+vxChSp7EslWOYWV2KsRapoONDaghl6JYQSsMMiBFmEzFTMWorAZQWNyaCv90FmVjwHPf5xTGHqydyvhFXHlUQ9bQqdFIzZjwA4890A0ksRRZSBeBlsV8mN++GFZIB1vy189YwZYrZanmaxtxTOJgD/oyOMrypV9cqhT4MCGEUtkdDUkTXmV61q/u8ygdWKeTTNRnOg01MNqyhy8BE6DfHNkbuju+VVYMwmEIudd8WVuez5xM6Emm6N9LCNGTVUpGzRuFiNzABUmvQxgzyvMRBj4CztrTpOsvOvdAdGNp8uYpRwrqdVYBha4qDYxS2h0ew04WRZLjR5ahfAqKBh684WMZ0ywg/ih5J4n4cYzsTpQk+bkw7O6qMzMR2AK0F6ak6CvHgYy5JGtjZDiOj8xZhSqsV33AoRUG44bosLsVFHamEnkAB61r6Re2ltQLdjUwsY7pIqAsxsIilnk3USqOnglbRZ2lgmkhihDaNcU1BBsDf2YVJ+1FmsJTBSWt2TmHiKWEFtk9IJuKmAS5Mx5ZsGVGK2rfP7NASd/rEwEtZooiqWPaNL8zaOeLuSGLb1FiFtjZKSn0cKdaDMB8ffBbo3sSXM7RUlRvcG/cDu74adpzpd8jKWsact9TutEMnaAoCKZaVqOAFbQOTqgUEmFD0QnzcrL1SoUFKvel/qqp4iDvRboy+F6zPNltnKmihrZa7yL6wtdGOlZKFWPZBrU/UDHfXVVPkpI3CGWRtMk5WsQcp5HdXkeMNhCF7vUVLdVegxkjjCH046NmYM8hspLCq0saEvXNW1Kvu0JA1ENmHxFaV40PIxJjpAMs1pQUJJsAAb1P3awyUU0YgqZ8/7JmsuIDot82Wx7JrUEVpp+UMWL29NqUCNUcSN/IflBvGYLC/tDOufJO7eYIy5XBoWUnVDv3g6VEbbY2NNBlzaKy5cpK6lQeyx3HU1pEskVqLigDJl1Qs12OpPw4CBLJm69Qfqg+R+Qg/ilIYJTnyvpAKRLyzDX6wYH3j3GMJ8HJI1wE3zNRfmIv4KWRJFFJUEiuUkVtqdK3gbJNCa/UH+ZjSH36OdpBGMk6PevPnyI90aj5kLatCtruPZ7Q145dI26w7wSKGviOcdlxOxcPNFHkoa7wMrfiWhhP230HEstMlTX6tVzZGq7WHaoRra432iiSmqoRUebEnaLHMVoSF7I5heyDa1wIFTwfs+kPOG6EtORXXEUU6Eq3aA0bXfHpn0cTD/9lfJ/nGW530dWyuzo8mXUxrt+aFw0whioAUMVqCql1DmwJFFJvFlBlHPfA/bUw9S4UAs4yLU0FX7Nze1+EVxVImZno9aQoDMyKzrLZvaKKxCVsN1vCLZnM5yqaDeYGbMxR/ZZQNAwXqzQ1FZZKGh/trBLDaAC1d/LnzMaAnQUsvi0ZU1sum88Y1Vc3JR6xOTSwjgGCNwjYTKWtGAtNYha5gAkecPq6n0iSWlBGsmTSMHEAmggAlJiHcTGHmRHjJmWXXjAAKx000YjURxfbHSPF4ic8uXiHEoMVGWi1oaE1AqAb0vHXduof2LEkVDdRNpTWuQ0jlGx8CEAFN24/nCc0mlwPwxTNNn9HgzCtZjsaXqST3kx0nZ+AXCyDuoCzkbyBfwAt/zArotL7TtTcoGtq1Jp5CGDaeFE6U0smmdSPPSvKtIjbbLEkgVMwCzVDTqkm+UEqFru7NCe+sSbI2RhhNRhJUsHBBYs9DuIzk0NYtInYvqLHvEa7OT96lNzV8r/AAjGK96+TuXyP4GAzCac7eX6McxSgly+sFggUmlaEAD4R05BbvvCltPA9plI0Y07jdfQiL9XaSZDpO2hVbCqrV7NNQ1j5GMTbq5X7Le6/nBVNgrWtIvPs5RLYU1U+6IW7LnbOcbJxLJoaEAiutiu/iOyIZdk7eNVlTFIcAKrDR1IqqHgQKFGrcUELMiWVLePoCPj6QRWW04S0UfvFqika0DEr+EZ6HgBwh0ZUJOmbPx+dQ4NdK8yNDDOKMo4MKeYhPfChasgCmtTTQnmOcMHRzF9bIPFGKkcCDDMeVS4O5IUrJsRs1WUAgW9x1+BijI2W0p6p7JAqu61dOB00hhAqKxsqiGUZWRoW8d0dw805iCjcVOX/KQV9IQdobPRHYqHcMwCtYChNDca3G4X0teOj9I8UZcshfbmMEQc2tXwhG2yOrQLqZag6ggG9L8rxNm2rpDcdtCdOAz0H2qt4Cg+cMX0d4dmxKGlRRifhAHZ+BMxzXRVLN8B42846r9HmACYUOF7Tk35AkCnrGcatpGXwmxnrA7ETz1M1zfsOQDpYGL+IIVSSdx90VGICGtwVO76tL2iwna4B/RtWWSJbFWMpimZa5SBRhSvJgPCCkBuiS0w4TKVyHLRhQnsqQeYIoQeEGaRkSW3gH0nQHDTQa6DStfaU9mgrW1oOPAfpCziXmlkBxMllc1ctc41pyr5RQYKOEYGTh8ujKvmwqfe0HJTVFt5/wCf1wheaiycNewaWanhkZjWL+BxgyKUNS4BB3AHQjvEB0Pq9LDUen5xuDA6TNAsN2pjK4gkgLqYACBqYkVAusUf2pq5Vuf15Rg1Gpqx14eEcAlxM8nsrHllgDnGZMml4sJK4wARSZNYp42aHa3sppzPGLWLnV7C2G8/ARWeXoBpABFi5OaSy/aUr+K3xjieElzQo/erp/J5cM0dzxtk8V94jkOPw4SdOWg7M1xfd2jT0MJz9IowdsY+iUlhKBYhizG4UoKaCxJ4GDOJxIVkQ6sTTwUn4GB2y5hEmUBYUQW+7AnHYlm2tJQmiSZDvrZmdWue5R74k7LA7Lm3mfft+FYn2Co6ydMYgKqqlToK1Zj5FPOB2HcHOwIILE1FxoAfUHyi7sFXZplFBCzQatUqD1aU7P1mGvAd+m9LFPLz6CdU3HHSGJJ4b2QSONKe+K+NwIe5sRofgeI90WQZo1CN3VESJNB1GU8I9KUVJUzzYycXaAMzCFdR47vOITKtDN1XD0+WkQPIbVSPwiJHpF6MrWrdco4ptzCdXMe1iWp4UFB5t6QS6LzxKxGYjskOO7PLNx5+pgh06wJDi5NJbXP2nJYnvJrAVLNyoo8vyB8ommtkq9h8XvV+50NtIk6HWeeNzTF8zLHwB9IqJN/djui90UpSa3Gd/pRPzjOHzjsnkYzy7WjZNafrwiLON8aLPAIGavIg1+UWktAbacnrMWgPsoC3KuX9eUL/ANIEtZckeyGNe8ivDeNIasU1GZ8pLHTwhfxGwzPfPN8F3f3H4DSETjaa9x8WKnRrClpc5UFZk0Ki6mmZluaaAAMSTyjrEjDiTKWWmiAAcTQfGKGxtnCQKKEArU04wW60b43jhtQuc76FJdqTJ0ymVte0tDRafVPOvHhzg4hBtckihrTfxPwEL/SXFTpM5TJ6rJNUlg6sTnWgsVYarTygM+3MWDVUkd9Jh9M8DyRi6Zpw3JNIZOiTVktV87K4Vja1EWi2+yKL4QaELHQxJhVmb93XK2RFQBxdQzGhNTlPAml4Z40yNl2aIA9KnQSD1isyF1VlUEsQa2GU11pBxZisKqQRyhf6UOep7Bo9eyTpUKxuN9q+MUCwdjVP7PKQ37KV31AQA99axvsk5klhb0VVHgAB7ol/6eXlVtTqcqKbi60LMLVoNF30ixs/CiUgRKmgALHU/Ico4nZ0tPYZFuSb9/yi3JkkdlTc+03DkIzhMNS/1vdFySMvs3MdAzLw1BQdlfU8zFiVh1GgjCrS7G/Pd4RKG8Y4B7LGk9gBQmkexGJpYaxWWQTdvKAD3XoLCMItWrErIBuEbqoUEm0AA/ar3RO8n3COV9Kly4udwYq3mi19QY6SWLzGY9w7hCr0r6MYifiOskGSF6tVYTC4NatplU2oRGMquIzHKmU9m47/AOMrU/h0ryymh9DWK21cEXxecGhaWhVhyzLbj+cSYbYGLwiTHmiVMlEdtZJdnAFasFZQGGld9BW9I26PpMejOysq5hLcalSQB32Wtd+aIciaPRxNSVl/B4QolCampJPMmp0ho6OyqSVP2yW/EbelIEOtos7E2gOpl8lA/Db4Q/Rrlsl1r4QxViN5QbvikuLrviSldDF555KCy63ETKwOkVRiGGoqI3WYpuLQUAqfSFgz1ecbzTuOVqfrlCOEzAjeRY8CGHzjqXSWT1mHcDUDMOeW9PEVHjHNsHIzC32X/wAxt6Csefq1UrLtM7VDBgZh6ha8It9E8aMjjeJz+8RVmWlAcqwsdHNpN10xFreY9BxoTp4CEYPNZZk6o6kMXGTPr9aAeFLNYsFPBqj3wUk7NY/4gPdFhO0kTviONTzWx9Yh7DGvZPeSp98bnAuLe0OIYAjzsYgn4GZwB5MMp8wSPWBgqLK4gLoAI8cZAeasxdZbjuGYekVzMfcjn+0j3xlyO7D3SvGfwBxmn0Q194iui2hX25jwcbKQsSwqCljksTfKSATzvpDNLmWES5vNY7GvDQR6HTgXxADVylFpX2SuYEAbhUg95MM0KfQ4nr54tlVBTmWckk91vOGyKU+Dz5KmyguKSZ25L30JX3MPgYE9IJ4dAJi1ynMab6CgI4EEg3hZmJMluJko5XFjwYV0biIYcejFVqyg+01iQaD2QajedY6tTF8epvJhcRnVKLQ6hQD4CIE2nJFCGzE0pTfXSnGB01+yx/pJ9CYCfRHs9zhlnTr1/g11EvSvKpqByHOM6bK52qOZIUrHuXjCNaX0WlT4xOjzG/oHl6RLLlhdABzjdnpzMViTVMOoub8zHs+5B4xsGrqtfdEoJ5AQAQJIpcm8S33CnOMmao5xE+K4WgA3IC3YwOxmILaaROyVuTHmQeUAFTDyo2mWbhUe4/nFyXLgbtsez4/CF5pbYNmoK5UbzWGVrj2W9xhX2ZLGUAaUEEhFLAGgpvFvK0eY8m/s9DDHbZPiRQQr7Hxs9mKDDv1YZgGBT7RvRmFu6GfEVMWNi7JotcxvU+cXaOuSXWXwDcuIUghajgVNR4hiInfacyX/ABJE0D7aDrF/y9oeK05wwHAHc5HrEbbPmbpnoY9C0yCmBpPSSQ1hMWvAnKfJqGJjtAHQg/rlE+N2CJopMRH56Edx1ELm0uizJdGSn9TMrDudRfx84OA5CO0drhZbEndQDeSbADmTaA+xNl3NdSKt5aD1gfsHZ0xsWRMfOkpc1MwejE0W9AdM2sPEmUBWkebqvFKvY9LSqo37i/i5GaZLlbmdVPdXtelYBDY4GLnotCyznOUWJV2Loy8eyw0hpEquIB+yrHxNFHvMU8Rg0nYsgVV1RMri1SM1R4DLE+B+JxKMj5Qa2W4IyOC5AtUDP3f1e+CCSZO6qHxU+IiPDYV7BwJlNKgV/FqIKy1BFCCKce16mLRLaK6ySdcswcQcrfnGDghuLfHyic4TgwH9v5xj9lb+a34VgOce5SmYXk3etQfEaeUV5+zjQksQP6qj3wSyGhrNzD8PqGMDcZIkNUM5J72cD0pGW0uzSOU9K5UlcbK6gqW7OemlcwC+JBPgBDRhgTblFDGdCs+KacJ1JbOGyhDmqAu8tQXFdN+kMnVKgrEmVpvgdj4uyr0VITGTFqaujM1SaUBUJTcN8OWccRCDhJtMUXquQ0QC9dBU10Nz6QzGCeZwpf0TOCbb/sT5k/iD5QYSaHlShlZ6ZM1FzZQBmv8AhEDZsoFYrYPoz1hGeolh81KkEmlCtQdDRajlalTHIJXY/JFyVIcECOQrMMr2qCK0YUtzvDBs/ZyykVJYVURQqi9AFFAPIQots+QCMyAtXNmNcxYGta7jXcLcoZsDtZQArg2HtWNfCkUafZC0T5sc3TCyy95bTyiQOBoI0kTs4qgBGlaj9CNmSZyHlFnZKZ6wxi28CvMxGcM51PrGyYSnCADfqQfyMRthhxMbGXzp3RkEDVoAIuo/qEbKgG+JGxCbyIgONk1/iJXvAgOHpk8CAW05lX7h74OYlkVC1iBvFx6Qt4qbmctSlaW8Im1jrEOw+Y0EU2OWYw5187/OCODl5m3WvTf5RX21hqAMARltpah/OJ8OmvE5ev8Awd/7bclehkXEXtmYqnZO7SA+Em1i5ShqNRGcU3jlY/LjWSNDAs2PdeI0wbq6g+Y574sFF4R6yaatHlNNcMi68RDOysKERZ6lfsxRxq2NARzgbBKwHs3ZsuU0wpX949b30FKDlr5xYxE2giWaQopwhc2xtIKCax5WWe6TPVxQ2xVmJ2ObMQl3awAIDZVu2Wu+6+sF9mrU1VlHJlKsORhaxWDo0oTOxSXneYWVQhZm7JLWJoBv+qYM4fauElKCcYH+66sNf6T8Yfgj4bQuc1fIzLjFWzUY8EzMfIC0SNi3+rIb+50X3EwH2d0swc1gi4vKx0DAy8x4KWFGPIQW2kZySmaU2dgAQpy3uK7xuqaVFaQ6q7F2n0elzp5N5cpRzmMT6JFbFbRY9iqC9ypJqu650qfO8L0/bWKZSrTJYVgQaSxcEUPtFt0BsNOWWHlJNLT5xUu7muRQCATagCrmanE03wieRNVEqjp5R5khpbaC5Js1iOrl5hmO/qwc5HIGq96mMzZQqFBoxXQ09rWnfeFfF7Uk9bKkBgsiSFzVNc4Shly6nUlgGY8j9qIF2ujYsYqa1Fk1KcTm7NKHcSQTyQQpxR1Jvosz+kiqSDVWUkFSKEEWIMB8b0pU2rG+2NhzZ82ZOBpnbNQUbkN9rAQhbe2XMVyblFKg1oCGNadmt/ZN46sPuIllaOjbApOmo25MswkBiozEBQzAZQzUWnI7qw7lTwMfPkjE0pVsp0DEkaceHAN8oNLs/HgALLxfKgnU03MLac4zkw3XJlS5Z0LCSwxXtWNxfdBHGY5ZDBGBUWo1Oyf7havI0MCttbOBmKJTdV9Zso31tTd32gphEIllGbMGFGzAdoc6boZiwSnFS6sJamEXTLzGq1UhuK7/AA3GK81adpWzLvXUju3kcoil4OWnsLlA3CuX8OkaYuY7TVclci2ZQCpOlO0DG5aaa6Ow1UH3wDG2vNSb1ZIeS1w+poNQaXzD4iCTYgstZU+dLI0KTGH+WuU+IMDNvh5ygycqBGJVWHtbiGYXWu4jSAWH2oJpaWpaRipeoPaQ97LqLa68axVghtjyR6nJvna9A/P6T7Rk2GJ6zm6SyfEZQfWI5f0hbRBIJw575JqfKYIVR0gLsZc1ckwEqaXFRrGHxZ33oCdOIpFO2LXRLulYzz/pNxy0FMOzEeysly3j++IEXtk9KNpTjWY8iWv2UlAv4sxIHgDCPMxiy1zuSia5VuW+8YZNmYk9mWBRytSBYIpGld7U1I8INqDfIbm2lmNGcuRqBQeYUUiRFDDQAc6XgTs05rJSgNM1OyD/AEpvP9TQclSxrqeJvGGaRrKmOlkcgfZ1X8Jt6RA2LAYdYVl1IGa4S/HevjbnFtxFDGywylWFQQQR323aQrJijkVSGRm4O0EMRtvCYZiA2diACZahmsK9pqgak2rYUtGH6RYWYuVusUEaMh/9CTCThtm5JuSvZHsnfQkgAcDY3hrwezFA+At501h+yEUkhO+cmyg05JbVlzBMTj9YffUgEd9LwVw00MIG7W2Ejg14biQfA7opbGxDS26mYasBUNbtKKC9NGFRWINRgS8Uej0dNqL8MuxrwmJMpiaVVtQOO6CB2idyHz+UA8RjklKC5sxCixNSa0Fu6Be1+kGJkMOrMtUIACvKDNUakMsy476GO6Wf8H+g1UP5r9jl1zkaAd5PziihzljnViLWNfSppffAfZGMxWKllp7yv2dqrlSWVdqG4zZzlWood55QH6VYUSk63DlpcyX2gAxoaai/KutvfG8+ReSzmnx2t7Ce28dkqIBbHwn7QTPZiFRqSwKHtChzEGoIFRQHWteEL2N2k+MIyGikCp0rYGgETzTOC5JjF1IsGNaWpb5HSlqRP/h5JQcl2ay6uMZbRf6Z7S6/GEtQiWqou9ezUswB0qSY2wQBpW9qVrmOnkBrYDygFiWrPmA1H7xgK3qKmlfSCmAm+kW4IbYKJFklbsPLh0PtAsOBNQfCJW2lPkqf2ecwH8tyZkq24KT2P7aRRws2u8iJ5kuupr4QyUbMxnTIG6fgtkTCuz6ULgX32Ck+sFMFs2XNzTJ0vKZlCyq7AHSzXqRpw7oVUcLM7IAY6tvpwhtwllyjS1TvOp+ELhp4R5ofk1uWSqwkmHw1qYeVUb8ik8NSK+MR47DyG7LIoB0IsL2p2aERTafu4n3D82ihidplR2hmymhrrQ6X37oY4x9idZJ+7DDZ1tLn4hDupNZh+FyRC10oSeJT56TczS3L5Qr0l56eyAKdok23Rel4+lBcqQCteB3RJNxwy0N9Yy4JqjSySTuxc6PYeTMmIkytZhVEZSMyO57PZIoy0B847GZkuWApZVCgABmANAKDXujkWx8Ov7ZKoBTr0/1ioHKOnnaEmWWyoQFbIzKqABqA01BOo3UjxtUmpbT0YPw7vc//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8" descr="data:image/jpeg;base64,/9j/4AAQSkZJRgABAQAAAQABAAD/2wCEAAkGBxQTEhUUExQWFRUUFBYYGBcYGBcXGBocFxYXGBgdFxgYHCggGBwlHBgWITEhJSkrLi4uGCAzODMsNygtLisBCgoKDg0OGhAQGywkHyQsLCwsLCwsLCwsLCwsLCwsLCwsLCwsLCwsLCwsLCwsLCwsLCwsLCwsLCwsLCwsLCwsLP/AABEIAK8BHwMBIgACEQEDEQH/xAAcAAACAgMBAQAAAAAAAAAAAAAFBgMEAQIHAAj/xABEEAACAAQDBAcEBwYFBAMAAAABAgADESEEEjEFQVFhBhMicYGRoTKxwdEHQlJykuHwFCMzU2KCQ6Ky0vEVFpPCJERj/8QAGQEAAwEBAQAAAAAAAAAAAAAAAAMEAgEF/8QAKhEAAgIBBAAGAgIDAQAAAAAAAAECEQMEEiExIjJBUXHwM4FCYRSRwRP/2gAMAwEAAhEDEQA/AAx3RgR6MA0vwvGhZmdiB7GYuAxUkC2YP9anAsorGcsT4q9AVFQrg0NRV5liDb7K0rXWISY4AP2iNPH4RTk7SaWVMolXRsysNRWotUa0ivt/aX7woD7FK/eNyPKnnAhDUXNBmr320HgKwuUbY6LpBjFbZmzAwmTWcGxBJI9LE66RNs/pDPltVJkw6A0Yr7JNAAugvTzgIrEig42qOO4WjaaMopUU3laBvmYAOz9DumyYjLJndicSQpJGVzuWtqPS3OnGLn0gj/4jeH+pY4XKxIQgVNDS9SDpx3G9QbGOmjpP+27NcOwM+SVWYNCwLLkeml6EGm8HjGZdM6lygHsgVmS/vQ09XCbJxgkgTSCRLOYgandasWl6eyN8uaPwn3GOaZ+F/IaiLcl8DQUMakGF1enWG4TB/Z8jG46b4XjM/wDG0U2ifaw/WPZoXz0zwn2n/wDG3yjH/d2E/mN/43+UFo5tYxB4w0yAH/dWF/m/5X+Ubr0mwv8AOHk3ygtBTDeWNSsCR0kw385PX5RsOkGG/nJ5x0KYSyx4iKC7cw5/xpf4o3G2JB/xpf4hAFFLa/t/2j3mDv0ej+J99PcYXdpT1dqowYBQKg1Gp4Qx/R6P4n309xiGX5n99CxfhX31OhRmPR6HiT0c++lL2pP3H/1rHQYQPpR1k/cf/UkZn0ah2J2COvhFuKmD0PeIsmNw6MT7NwI2BtaIs0ZNjGjJgtxi3g0FCrKarVyaassucaX9mtR6xWQ0PjEuz0XtANlMxpZ4EgI5db14nvvABUEbAnd/zGGEamACYb4yuojB0jK6iv6vGjhFNRSBY9rO7htcxLjRtL08Ce6N1Nhx/VY8QTq3ttYgZQFZqUrfQ17XfHkU5RXX9XjgCXt+XlxD/wBRDD+4C3mDFeVNoNKmlOQF4J9L5RExGAN0oTuqCaeN/WAanTh+X/EYfY1dFhcQa214j9WjcMNCPEEHSIJKG9r8/wBa3g/gti5kDA3IrQ/lp6xiUlHs3GLkB7aAEjur3boM7IzI5scsxGWvcc48ip8zFzC7JJa6hR35j50hixODXqiwUdhTTyofSFSyrobHE+wFMwhmoZakAzLAmtBca07oot0Gn/zJPm/+2DWyhWYn3hDMJJjemVxfyK1MmpKvY54eg+J+3J/E3+2Nf+yMVxk/jb/bHR+oPGMdRzijaifeznH/AGTiv/y/Gf8AbGp6GYv7Kfj/ACjpXVGM5INqDezmDdD8X9hfxj5RqeiWLH+GPxCOoUjNoNp3ezlp6K4v+UfNfnEbdGsUP8B/8vzjq1Y9WDaG9nJT0fxQ/wAB/IfOIzsTEfyJn4Y651q1pmFeFRWNxrHNqO72c96PYJ5cuYsxChLVAYUqMoHlYx0L6O9Jn309xgNt7+IPuD3tBv6OxaZ99PdEfWZr70Vd4U/vY/x6PQsdPukRwkgCWaTpxKodcoFM704ioA5tyihuhCVmOkHTGXJcypQ6yapo32E4gkatyGkJu0cbNxD55r1uaKPZUHcAa8B5QEwM3IBUlQd5UFT3srZge8d8XZmNrrQnkaE8xx9YkyTk2V44RiZeSDbM6Hipv+Fqqw8oiUsrZXoa+y62DcmH1W9O7SK+IxneaXobOO77UaSMYH386j3/AK+UEMko/AThGQQAjIXd5R5dAfP4x4r6RdFpq0QtNOjwYLc6Lc+HKLODlsoYVDOCtzzfKSMoobOeUQrqDSvLiaWFucb4NL1YEGXlegv7LrUbq6+kdOFcLw4Rgpx8YkYxrUW4fGOgZ1iSUO0vePfGAY2ksMy10zCvmI6cIyaVouUCuUWFRUkHs6AkxgV0OosddR3xuKUCk5soyE66Eg33008Ixmre9STWtK1N6mhjgFPHS1YrmUNQEgNdSabxv1040gNjdmqzN1SgMuqiuSnIH2SDurS8Gsfu7jEmEZcualHFiR9YWpX0184nytqVorwpSjTFbZ2DZjpZd9AB6bqQy4WaktaTHAPDT/mLGHwqrXLofluiOfs8NvYE7wSPjCZS3PkbCG3okw21ZROVSCdLA++ke/bZkzrQFZElhgSQKuwYJS57K3bcSaaiK2A2WqP2RcXrc79TDBjlJkzZlBTIpqNKl0Uj4+MZ4XQzmuQBhZ4lkORZWBPu+MF8DtxZkzItz8oXMfaRMPIe8RS6LsRNL1CgcdYbpm9v7I9UvEvg6MZkSB4FYjHqFqTqIsyp9QDx0i0lLlYxEFYzWACUxjLGgMbrABR2rtFZKixZ3rlXStKVJO5RUecCEx7zKszZQorRKUvQAb667674C7UxpnzmY2UGiruounfvO+5NKaxPLmjKy3oRrzBseNBeJ5zbZVCCS5Mzp3M/HzpWCuwduAkSZho2iEilafVJqQTwIPfQwFNQP0f0OdxFLEkEX/XcdxHgRGYvazUo7kN21v4n9g97Qe+jvSZ99Pc0KcrHdeiv9YIFcf1DNXTjUN4w2fR1pN++n/tCbvO/vobqsNfex+jnPTTAtM2kpmDNKGGGQbq1cNXmGYH8MdHjmf0h7XaVjgqsAf2WWFzAlavNmMQaXHZWtuFN8PnyhWLzAnFS8oNqjnvpxPEcTFaVsZJyVU5a10oAD3fD5WmmTJk/CmYlmWZlsDRqgMCMwqBQjUcYEYVJymysDvAuO8EingfOJKaLXRW2ps2fJBLDrEG+9Rz4gwNwyTGrNl5QFNw7opc6kICRnNDuA1joMicJkpkcOSwpUoV3cTbxFYX2wAkyi+oC3U0ux07r5fzjcZp/JiWPn+iXZGKExKDhUd3690XVB14QpdHZ5WYBwv4GgbyJDecODVGkPxcXElzK6kaPSh1I1oKVruGopEktyTmrQ+0SaaVzNWvKvlEc2ZlGY0GUg99xalDX5VjAYgGgB7JFDoQRlNfAw8QbTKVNNKmndW0Rm3Dz+cSTloxHAkesCdoAzKBWHZ1EAIIg2jbCLmdVrSrC/jGpSN8PKJZQNainhfd3R0DQsaKWFyorTjpbwAjLHnXcacVAH64xtN1BFaMA19b618a+keVScqgVLUXvYsQK8K1WOAU8Xu8fhFjZMqqE86eda/CHfafQ3Cy8qzHn1p7SsgDn6wUMh8uEBmwiS1yICACTc1NzvNBU6bomzuizBFgnJzjJfjuEbYySy3AqOH5xRmYpBqStbUIJ1sKEVrfdCVyOfBh5zA1QspOpCtx5iHjoxsBsXhpud8gYy1rlqeyQ7UBIF6rALBdGp04AgZVbQvVfHLSpHhSOj7B2aMPLVAxaleQJY1Jp+rRRjx32hOXIqpPkW8f9GEp5bIuJmKWFCWVHGtdFyn1gU30WTpQLSp8qf2SvVtLMkkG9nzsCbaGg5x0/PGwMPjjjHomlJy7PnTpOs+TPyT5by7dlWFA1Ncp9lhWmhO6D/RySzJnmNUkCg4R2bGyJc1DLmosyW2qsKg+B0PPWFPHdBytThZnZ/lPqPuTPg34o7tp2YaF7q4zkiXEYaZKtMlvLO7MCAaa5W0bwJiFZ44xowbBIw69k9x9xjYTBGmKTOjLWmZWWo3VBEcZ1HOsGueYABUU3RemsAeFBTw/XugrsPZZBbMBmDENTla3p5wN6VYYo2ceyfQxHu5ouceLKbz6WNuBG47qcjw7xFGcQwtQU1ArTkQNw5RUafWxjEmdQgmtN/dv9L94jVGA70bm3mKdQFbwqRHRfo5Fpv309xhLkS2HVgUEsSmNBvaYwuP7UFfCHX6Ov8b78v/2hEfyjp/jH2OKdPccP+qvMPsyZmHXwlEB/VnjtkcH29gCQ0xrmYWJrvLok0151Y+NYfNiMS5HYT5EqWUqB27hVLbgLAaxEcQQvaSxrRqUNL0zD6ppekKWwcczyclV6yVclgWYqLIwFRUiwNeHOGGRKmMAzTZjEXAKoi+SqCR3kwiSL4u1ZZknMb6Qq9IprvOaVX93LowAt2mW5J30GnCpgvjtodWDpmvQCFcMxZ2Y3JBY99BYRmPHIubvgpSpHarpceTVU+8eUOMt6qDxHrAKQnbNOFB4G3ui7s+f+5r/UaeJh2OXjRPlj4C1PJtwrlP8AcCPOtPWJZT5DnuctzStSN+kVQwNARXmdxrUe6LeFpmFaFa3+6fa9KxWSFDaMtqMoN7Gp4G4qdbg+sBHLIe/du9INbeqWruPDSgoF9AICzBHGdXQbWU/2fUfOJ8Mjq6kLcHiNN+/hWHIfR7I/mTP8vyiaX9H8tQZiOzFQSFbKAbEEVpaxN+NImSyN9ff9lTljoTpWAmznySZZmUHZyUoFqaansi+phy6FdDXR+vxChSp7EslWOYWV2KsRapoONDaghl6JYQSsMMiBFmEzFTMWorAZQWNyaCv90FmVjwHPf5xTGHqydyvhFXHlUQ9bQqdFIzZjwA4890A0ksRRZSBeBlsV8mN++GFZIB1vy189YwZYrZanmaxtxTOJgD/oyOMrypV9cqhT4MCGEUtkdDUkTXmV61q/u8ygdWKeTTNRnOg01MNqyhy8BE6DfHNkbuju+VVYMwmEIudd8WVuez5xM6Emm6N9LCNGTVUpGzRuFiNzABUmvQxgzyvMRBj4CztrTpOsvOvdAdGNp8uYpRwrqdVYBha4qDYxS2h0ew04WRZLjR5ahfAqKBh684WMZ0ywg/ih5J4n4cYzsTpQk+bkw7O6qMzMR2AK0F6ak6CvHgYy5JGtjZDiOj8xZhSqsV33AoRUG44bosLsVFHamEnkAB61r6Re2ltQLdjUwsY7pIqAsxsIilnk3USqOnglbRZ2lgmkhihDaNcU1BBsDf2YVJ+1FmsJTBSWt2TmHiKWEFtk9IJuKmAS5Mx5ZsGVGK2rfP7NASd/rEwEtZooiqWPaNL8zaOeLuSGLb1FiFtjZKSn0cKdaDMB8ffBbo3sSXM7RUlRvcG/cDu74adpzpd8jKWsact9TutEMnaAoCKZaVqOAFbQOTqgUEmFD0QnzcrL1SoUFKvel/qqp4iDvRboy+F6zPNltnKmihrZa7yL6wtdGOlZKFWPZBrU/UDHfXVVPkpI3CGWRtMk5WsQcp5HdXkeMNhCF7vUVLdVegxkjjCH046NmYM8hspLCq0saEvXNW1Kvu0JA1ENmHxFaV40PIxJjpAMs1pQUJJsAAb1P3awyUU0YgqZ8/7JmsuIDot82Wx7JrUEVpp+UMWL29NqUCNUcSN/IflBvGYLC/tDOufJO7eYIy5XBoWUnVDv3g6VEbbY2NNBlzaKy5cpK6lQeyx3HU1pEskVqLigDJl1Qs12OpPw4CBLJm69Qfqg+R+Qg/ilIYJTnyvpAKRLyzDX6wYH3j3GMJ8HJI1wE3zNRfmIv4KWRJFFJUEiuUkVtqdK3gbJNCa/UH+ZjSH36OdpBGMk6PevPnyI90aj5kLatCtruPZ7Q145dI26w7wSKGviOcdlxOxcPNFHkoa7wMrfiWhhP230HEstMlTX6tVzZGq7WHaoRra432iiSmqoRUebEnaLHMVoSF7I5heyDa1wIFTwfs+kPOG6EtORXXEUU6Eq3aA0bXfHpn0cTD/9lfJ/nGW530dWyuzo8mXUxrt+aFw0whioAUMVqCql1DmwJFFJvFlBlHPfA/bUw9S4UAs4yLU0FX7Nze1+EVxVImZno9aQoDMyKzrLZvaKKxCVsN1vCLZnM5yqaDeYGbMxR/ZZQNAwXqzQ1FZZKGh/trBLDaAC1d/LnzMaAnQUsvi0ZU1sum88Y1Vc3JR6xOTSwjgGCNwjYTKWtGAtNYha5gAkecPq6n0iSWlBGsmTSMHEAmggAlJiHcTGHmRHjJmWXXjAAKx000YjURxfbHSPF4ic8uXiHEoMVGWi1oaE1AqAb0vHXduof2LEkVDdRNpTWuQ0jlGx8CEAFN24/nCc0mlwPwxTNNn9HgzCtZjsaXqST3kx0nZ+AXCyDuoCzkbyBfwAt/zArotL7TtTcoGtq1Jp5CGDaeFE6U0smmdSPPSvKtIjbbLEkgVMwCzVDTqkm+UEqFru7NCe+sSbI2RhhNRhJUsHBBYs9DuIzk0NYtInYvqLHvEa7OT96lNzV8r/AAjGK96+TuXyP4GAzCac7eX6McxSgly+sFggUmlaEAD4R05BbvvCltPA9plI0Y07jdfQiL9XaSZDpO2hVbCqrV7NNQ1j5GMTbq5X7Le6/nBVNgrWtIvPs5RLYU1U+6IW7LnbOcbJxLJoaEAiutiu/iOyIZdk7eNVlTFIcAKrDR1IqqHgQKFGrcUELMiWVLePoCPj6QRWW04S0UfvFqika0DEr+EZ6HgBwh0ZUJOmbPx+dQ4NdK8yNDDOKMo4MKeYhPfChasgCmtTTQnmOcMHRzF9bIPFGKkcCDDMeVS4O5IUrJsRs1WUAgW9x1+BijI2W0p6p7JAqu61dOB00hhAqKxsqiGUZWRoW8d0dw805iCjcVOX/KQV9IQdobPRHYqHcMwCtYChNDca3G4X0teOj9I8UZcshfbmMEQc2tXwhG2yOrQLqZag6ggG9L8rxNm2rpDcdtCdOAz0H2qt4Cg+cMX0d4dmxKGlRRifhAHZ+BMxzXRVLN8B42846r9HmACYUOF7Tk35AkCnrGcatpGXwmxnrA7ETz1M1zfsOQDpYGL+IIVSSdx90VGICGtwVO76tL2iwna4B/RtWWSJbFWMpimZa5SBRhSvJgPCCkBuiS0w4TKVyHLRhQnsqQeYIoQeEGaRkSW3gH0nQHDTQa6DStfaU9mgrW1oOPAfpCziXmlkBxMllc1ctc41pyr5RQYKOEYGTh8ujKvmwqfe0HJTVFt5/wCf1wheaiycNewaWanhkZjWL+BxgyKUNS4BB3AHQjvEB0Pq9LDUen5xuDA6TNAsN2pjK4gkgLqYACBqYkVAusUf2pq5Vuf15Rg1Gpqx14eEcAlxM8nsrHllgDnGZMml4sJK4wARSZNYp42aHa3sppzPGLWLnV7C2G8/ARWeXoBpABFi5OaSy/aUr+K3xjieElzQo/erp/J5cM0dzxtk8V94jkOPw4SdOWg7M1xfd2jT0MJz9IowdsY+iUlhKBYhizG4UoKaCxJ4GDOJxIVkQ6sTTwUn4GB2y5hEmUBYUQW+7AnHYlm2tJQmiSZDvrZmdWue5R74k7LA7Lm3mfft+FYn2Co6ydMYgKqqlToK1Zj5FPOB2HcHOwIILE1FxoAfUHyi7sFXZplFBCzQatUqD1aU7P1mGvAd+m9LFPLz6CdU3HHSGJJ4b2QSONKe+K+NwIe5sRofgeI90WQZo1CN3VESJNB1GU8I9KUVJUzzYycXaAMzCFdR47vOITKtDN1XD0+WkQPIbVSPwiJHpF6MrWrdco4ptzCdXMe1iWp4UFB5t6QS6LzxKxGYjskOO7PLNx5+pgh06wJDi5NJbXP2nJYnvJrAVLNyoo8vyB8ommtkq9h8XvV+50NtIk6HWeeNzTF8zLHwB9IqJN/djui90UpSa3Gd/pRPzjOHzjsnkYzy7WjZNafrwiLON8aLPAIGavIg1+UWktAbacnrMWgPsoC3KuX9eUL/ANIEtZckeyGNe8ivDeNIasU1GZ8pLHTwhfxGwzPfPN8F3f3H4DSETjaa9x8WKnRrClpc5UFZk0Ki6mmZluaaAAMSTyjrEjDiTKWWmiAAcTQfGKGxtnCQKKEArU04wW60b43jhtQuc76FJdqTJ0ymVte0tDRafVPOvHhzg4hBtckihrTfxPwEL/SXFTpM5TJ6rJNUlg6sTnWgsVYarTygM+3MWDVUkd9Jh9M8DyRi6Zpw3JNIZOiTVktV87K4Vja1EWi2+yKL4QaELHQxJhVmb93XK2RFQBxdQzGhNTlPAml4Z40yNl2aIA9KnQSD1isyF1VlUEsQa2GU11pBxZisKqQRyhf6UOep7Bo9eyTpUKxuN9q+MUCwdjVP7PKQ37KV31AQA99axvsk5klhb0VVHgAB7ol/6eXlVtTqcqKbi60LMLVoNF30ixs/CiUgRKmgALHU/Ico4nZ0tPYZFuSb9/yi3JkkdlTc+03DkIzhMNS/1vdFySMvs3MdAzLw1BQdlfU8zFiVh1GgjCrS7G/Pd4RKG8Y4B7LGk9gBQmkexGJpYaxWWQTdvKAD3XoLCMItWrErIBuEbqoUEm0AA/ar3RO8n3COV9Kly4udwYq3mi19QY6SWLzGY9w7hCr0r6MYifiOskGSF6tVYTC4NatplU2oRGMquIzHKmU9m47/AOMrU/h0ryymh9DWK21cEXxecGhaWhVhyzLbj+cSYbYGLwiTHmiVMlEdtZJdnAFasFZQGGld9BW9I26PpMejOysq5hLcalSQB32Wtd+aIciaPRxNSVl/B4QolCampJPMmp0ho6OyqSVP2yW/EbelIEOtos7E2gOpl8lA/Db4Q/Rrlsl1r4QxViN5QbvikuLrviSldDF555KCy63ETKwOkVRiGGoqI3WYpuLQUAqfSFgz1ecbzTuOVqfrlCOEzAjeRY8CGHzjqXSWT1mHcDUDMOeW9PEVHjHNsHIzC32X/wAxt6Csefq1UrLtM7VDBgZh6ha8It9E8aMjjeJz+8RVmWlAcqwsdHNpN10xFreY9BxoTp4CEYPNZZk6o6kMXGTPr9aAeFLNYsFPBqj3wUk7NY/4gPdFhO0kTviONTzWx9Yh7DGvZPeSp98bnAuLe0OIYAjzsYgn4GZwB5MMp8wSPWBgqLK4gLoAI8cZAeasxdZbjuGYekVzMfcjn+0j3xlyO7D3SvGfwBxmn0Q194iui2hX25jwcbKQsSwqCljksTfKSATzvpDNLmWES5vNY7GvDQR6HTgXxADVylFpX2SuYEAbhUg95MM0KfQ4nr54tlVBTmWckk91vOGyKU+Dz5KmyguKSZ25L30JX3MPgYE9IJ4dAJi1ynMab6CgI4EEg3hZmJMluJko5XFjwYV0biIYcejFVqyg+01iQaD2QajedY6tTF8epvJhcRnVKLQ6hQD4CIE2nJFCGzE0pTfXSnGB01+yx/pJ9CYCfRHs9zhlnTr1/g11EvSvKpqByHOM6bK52qOZIUrHuXjCNaX0WlT4xOjzG/oHl6RLLlhdABzjdnpzMViTVMOoub8zHs+5B4xsGrqtfdEoJ5AQAQJIpcm8S33CnOMmao5xE+K4WgA3IC3YwOxmILaaROyVuTHmQeUAFTDyo2mWbhUe4/nFyXLgbtsez4/CF5pbYNmoK5UbzWGVrj2W9xhX2ZLGUAaUEEhFLAGgpvFvK0eY8m/s9DDHbZPiRQQr7Hxs9mKDDv1YZgGBT7RvRmFu6GfEVMWNi7JotcxvU+cXaOuSXWXwDcuIUghajgVNR4hiInfacyX/ABJE0D7aDrF/y9oeK05wwHAHc5HrEbbPmbpnoY9C0yCmBpPSSQ1hMWvAnKfJqGJjtAHQg/rlE+N2CJopMRH56Edx1ELm0uizJdGSn9TMrDudRfx84OA5CO0drhZbEndQDeSbADmTaA+xNl3NdSKt5aD1gfsHZ0xsWRMfOkpc1MwejE0W9AdM2sPEmUBWkebqvFKvY9LSqo37i/i5GaZLlbmdVPdXtelYBDY4GLnotCyznOUWJV2Loy8eyw0hpEquIB+yrHxNFHvMU8Rg0nYsgVV1RMri1SM1R4DLE+B+JxKMj5Qa2W4IyOC5AtUDP3f1e+CCSZO6qHxU+IiPDYV7BwJlNKgV/FqIKy1BFCCKce16mLRLaK6ySdcswcQcrfnGDghuLfHyic4TgwH9v5xj9lb+a34VgOce5SmYXk3etQfEaeUV5+zjQksQP6qj3wSyGhrNzD8PqGMDcZIkNUM5J72cD0pGW0uzSOU9K5UlcbK6gqW7OemlcwC+JBPgBDRhgTblFDGdCs+KacJ1JbOGyhDmqAu8tQXFdN+kMnVKgrEmVpvgdj4uyr0VITGTFqaujM1SaUBUJTcN8OWccRCDhJtMUXquQ0QC9dBU10Nz6QzGCeZwpf0TOCbb/sT5k/iD5QYSaHlShlZ6ZM1FzZQBmv8AhEDZsoFYrYPoz1hGeolh81KkEmlCtQdDRajlalTHIJXY/JFyVIcECOQrMMr2qCK0YUtzvDBs/ZyykVJYVURQqi9AFFAPIQots+QCMyAtXNmNcxYGta7jXcLcoZsDtZQArg2HtWNfCkUafZC0T5sc3TCyy95bTyiQOBoI0kTs4qgBGlaj9CNmSZyHlFnZKZ6wxi28CvMxGcM51PrGyYSnCADfqQfyMRthhxMbGXzp3RkEDVoAIuo/qEbKgG+JGxCbyIgONk1/iJXvAgOHpk8CAW05lX7h74OYlkVC1iBvFx6Qt4qbmctSlaW8Im1jrEOw+Y0EU2OWYw5187/OCODl5m3WvTf5RX21hqAMARltpah/OJ8OmvE5ev8Awd/7bclehkXEXtmYqnZO7SA+Em1i5ShqNRGcU3jlY/LjWSNDAs2PdeI0wbq6g+Y574sFF4R6yaatHlNNcMi68RDOysKERZ6lfsxRxq2NARzgbBKwHs3ZsuU0wpX949b30FKDlr5xYxE2giWaQopwhc2xtIKCax5WWe6TPVxQ2xVmJ2ObMQl3awAIDZVu2Wu+6+sF9mrU1VlHJlKsORhaxWDo0oTOxSXneYWVQhZm7JLWJoBv+qYM4fauElKCcYH+66sNf6T8Yfgj4bQuc1fIzLjFWzUY8EzMfIC0SNi3+rIb+50X3EwH2d0swc1gi4vKx0DAy8x4KWFGPIQW2kZySmaU2dgAQpy3uK7xuqaVFaQ6q7F2n0elzp5N5cpRzmMT6JFbFbRY9iqC9ypJqu650qfO8L0/bWKZSrTJYVgQaSxcEUPtFt0BsNOWWHlJNLT5xUu7muRQCATagCrmanE03wieRNVEqjp5R5khpbaC5Js1iOrl5hmO/qwc5HIGq96mMzZQqFBoxXQ09rWnfeFfF7Uk9bKkBgsiSFzVNc4Shly6nUlgGY8j9qIF2ujYsYqa1Fk1KcTm7NKHcSQTyQQpxR1Jvosz+kiqSDVWUkFSKEEWIMB8b0pU2rG+2NhzZ82ZOBpnbNQUbkN9rAQhbe2XMVyblFKg1oCGNadmt/ZN46sPuIllaOjbApOmo25MswkBiozEBQzAZQzUWnI7qw7lTwMfPkjE0pVsp0DEkaceHAN8oNLs/HgALLxfKgnU03MLac4zkw3XJlS5Z0LCSwxXtWNxfdBHGY5ZDBGBUWo1Oyf7havI0MCttbOBmKJTdV9Zso31tTd32gphEIllGbMGFGzAdoc6boZiwSnFS6sJamEXTLzGq1UhuK7/AA3GK81adpWzLvXUju3kcoil4OWnsLlA3CuX8OkaYuY7TVclci2ZQCpOlO0DG5aaa6Ow1UH3wDG2vNSb1ZIeS1w+poNQaXzD4iCTYgstZU+dLI0KTGH+WuU+IMDNvh5ygycqBGJVWHtbiGYXWu4jSAWH2oJpaWpaRipeoPaQ97LqLa68axVghtjyR6nJvna9A/P6T7Rk2GJ6zm6SyfEZQfWI5f0hbRBIJw575JqfKYIVR0gLsZc1ckwEqaXFRrGHxZ33oCdOIpFO2LXRLulYzz/pNxy0FMOzEeysly3j++IEXtk9KNpTjWY8iWv2UlAv4sxIHgDCPMxiy1zuSia5VuW+8YZNmYk9mWBRytSBYIpGld7U1I8INqDfIbm2lmNGcuRqBQeYUUiRFDDQAc6XgTs05rJSgNM1OyD/AEpvP9TQclSxrqeJvGGaRrKmOlkcgfZ1X8Jt6RA2LAYdYVl1IGa4S/HevjbnFtxFDGywylWFQQQR323aQrJijkVSGRm4O0EMRtvCYZiA2diACZahmsK9pqgak2rYUtGH6RYWYuVusUEaMh/9CTCThtm5JuSvZHsnfQkgAcDY3hrwezFA+At501h+yEUkhO+cmyg05JbVlzBMTj9YffUgEd9LwVw00MIG7W2Ejg14biQfA7opbGxDS26mYasBUNbtKKC9NGFRWINRgS8Uej0dNqL8MuxrwmJMpiaVVtQOO6CB2idyHz+UA8RjklKC5sxCixNSa0Fu6Be1+kGJkMOrMtUIACvKDNUakMsy476GO6Wf8H+g1UP5r9jl1zkaAd5PziihzljnViLWNfSppffAfZGMxWKllp7yv2dqrlSWVdqG4zZzlWood55QH6VYUSk63DlpcyX2gAxoaai/KutvfG8+ReSzmnx2t7Ce28dkqIBbHwn7QTPZiFRqSwKHtChzEGoIFRQHWteEL2N2k+MIyGikCp0rYGgETzTOC5JjF1IsGNaWpb5HSlqRP/h5JQcl2ay6uMZbRf6Z7S6/GEtQiWqou9ezUswB0qSY2wQBpW9qVrmOnkBrYDygFiWrPmA1H7xgK3qKmlfSCmAm+kW4IbYKJFklbsPLh0PtAsOBNQfCJW2lPkqf2ecwH8tyZkq24KT2P7aRRws2u8iJ5kuupr4QyUbMxnTIG6fgtkTCuz6ULgX32Ck+sFMFs2XNzTJ0vKZlCyq7AHSzXqRpw7oVUcLM7IAY6tvpwhtwllyjS1TvOp+ELhp4R5ofk1uWSqwkmHw1qYeVUb8ik8NSK+MR47DyG7LIoB0IsL2p2aERTafu4n3D82ihidplR2hmymhrrQ6X37oY4x9idZJ+7DDZ1tLn4hDupNZh+FyRC10oSeJT56TczS3L5Qr0l56eyAKdok23Rel4+lBcqQCteB3RJNxwy0N9Yy4JqjSySTuxc6PYeTMmIkytZhVEZSMyO57PZIoy0B847GZkuWApZVCgABmANAKDXujkWx8Ov7ZKoBTr0/1ioHKOnnaEmWWyoQFbIzKqABqA01BOo3UjxtUmpbT0YPw7vc//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10" descr="data:image/jpeg;base64,/9j/4AAQSkZJRgABAQAAAQABAAD/2wCEAAkGBxQTEhUUExQWFRUUFBYYGBcYGBcXGBocFxYXGBgdFxgYHCggGBwlHBgWITEhJSkrLi4uGCAzODMsNygtLisBCgoKDg0OGhAQGywkHyQsLCwsLCwsLCwsLCwsLCwsLCwsLCwsLCwsLCwsLCwsLCwsLCwsLCwsLCwsLCwsLCwsLP/AABEIAK8BHwMBIgACEQEDEQH/xAAcAAACAgMBAQAAAAAAAAAAAAAFBgMEAQIHAAj/xABEEAACAAQDBAcEBwYFBAMAAAABAgADESEEEjEFQVFhBhMicYGRoTKxwdEHQlJykuHwFCMzU2KCQ6Ky0vEVFpPCJERj/8QAGQEAAwEBAQAAAAAAAAAAAAAAAAMEAgEF/8QAKhEAAgIBBAAGAgIDAQAAAAAAAAECEQMEEiExIjJBUXHwM4FCYRSRwRP/2gAMAwEAAhEDEQA/AAx3RgR6MA0vwvGhZmdiB7GYuAxUkC2YP9anAsorGcsT4q9AVFQrg0NRV5liDb7K0rXWISY4AP2iNPH4RTk7SaWVMolXRsysNRWotUa0ivt/aX7woD7FK/eNyPKnnAhDUXNBmr320HgKwuUbY6LpBjFbZmzAwmTWcGxBJI9LE66RNs/pDPltVJkw6A0Yr7JNAAugvTzgIrEig42qOO4WjaaMopUU3laBvmYAOz9DumyYjLJndicSQpJGVzuWtqPS3OnGLn0gj/4jeH+pY4XKxIQgVNDS9SDpx3G9QbGOmjpP+27NcOwM+SVWYNCwLLkeml6EGm8HjGZdM6lygHsgVmS/vQ09XCbJxgkgTSCRLOYgandasWl6eyN8uaPwn3GOaZ+F/IaiLcl8DQUMakGF1enWG4TB/Z8jG46b4XjM/wDG0U2ifaw/WPZoXz0zwn2n/wDG3yjH/d2E/mN/43+UFo5tYxB4w0yAH/dWF/m/5X+Ubr0mwv8AOHk3ygtBTDeWNSsCR0kw385PX5RsOkGG/nJ5x0KYSyx4iKC7cw5/xpf4o3G2JB/xpf4hAFFLa/t/2j3mDv0ej+J99PcYXdpT1dqowYBQKg1Gp4Qx/R6P4n309xiGX5n99CxfhX31OhRmPR6HiT0c++lL2pP3H/1rHQYQPpR1k/cf/UkZn0ah2J2COvhFuKmD0PeIsmNw6MT7NwI2BtaIs0ZNjGjJgtxi3g0FCrKarVyaassucaX9mtR6xWQ0PjEuz0XtANlMxpZ4EgI5db14nvvABUEbAnd/zGGEamACYb4yuojB0jK6iv6vGjhFNRSBY9rO7htcxLjRtL08Ce6N1Nhx/VY8QTq3ttYgZQFZqUrfQ17XfHkU5RXX9XjgCXt+XlxD/wBRDD+4C3mDFeVNoNKmlOQF4J9L5RExGAN0oTuqCaeN/WAanTh+X/EYfY1dFhcQa214j9WjcMNCPEEHSIJKG9r8/wBa3g/gti5kDA3IrQ/lp6xiUlHs3GLkB7aAEjur3boM7IzI5scsxGWvcc48ip8zFzC7JJa6hR35j50hixODXqiwUdhTTyofSFSyrobHE+wFMwhmoZakAzLAmtBca07oot0Gn/zJPm/+2DWyhWYn3hDMJJjemVxfyK1MmpKvY54eg+J+3J/E3+2Nf+yMVxk/jb/bHR+oPGMdRzijaifeznH/AGTiv/y/Gf8AbGp6GYv7Kfj/ACjpXVGM5INqDezmDdD8X9hfxj5RqeiWLH+GPxCOoUjNoNp3ezlp6K4v+UfNfnEbdGsUP8B/8vzjq1Y9WDaG9nJT0fxQ/wAB/IfOIzsTEfyJn4Y651q1pmFeFRWNxrHNqO72c96PYJ5cuYsxChLVAYUqMoHlYx0L6O9Jn309xgNt7+IPuD3tBv6OxaZ99PdEfWZr70Vd4U/vY/x6PQsdPukRwkgCWaTpxKodcoFM704ioA5tyihuhCVmOkHTGXJcypQ6yapo32E4gkatyGkJu0cbNxD55r1uaKPZUHcAa8B5QEwM3IBUlQd5UFT3srZge8d8XZmNrrQnkaE8xx9YkyTk2V44RiZeSDbM6Hipv+Fqqw8oiUsrZXoa+y62DcmH1W9O7SK+IxneaXobOO77UaSMYH386j3/AK+UEMko/AThGQQAjIXd5R5dAfP4x4r6RdFpq0QtNOjwYLc6Lc+HKLODlsoYVDOCtzzfKSMoobOeUQrqDSvLiaWFucb4NL1YEGXlegv7LrUbq6+kdOFcLw4Rgpx8YkYxrUW4fGOgZ1iSUO0vePfGAY2ksMy10zCvmI6cIyaVouUCuUWFRUkHs6AkxgV0OosddR3xuKUCk5soyE66Eg33008Ixmre9STWtK1N6mhjgFPHS1YrmUNQEgNdSabxv1040gNjdmqzN1SgMuqiuSnIH2SDurS8Gsfu7jEmEZcualHFiR9YWpX0184nytqVorwpSjTFbZ2DZjpZd9AB6bqQy4WaktaTHAPDT/mLGHwqrXLofluiOfs8NvYE7wSPjCZS3PkbCG3okw21ZROVSCdLA++ke/bZkzrQFZElhgSQKuwYJS57K3bcSaaiK2A2WqP2RcXrc79TDBjlJkzZlBTIpqNKl0Uj4+MZ4XQzmuQBhZ4lkORZWBPu+MF8DtxZkzItz8oXMfaRMPIe8RS6LsRNL1CgcdYbpm9v7I9UvEvg6MZkSB4FYjHqFqTqIsyp9QDx0i0lLlYxEFYzWACUxjLGgMbrABR2rtFZKixZ3rlXStKVJO5RUecCEx7zKszZQorRKUvQAb667674C7UxpnzmY2UGiruounfvO+5NKaxPLmjKy3oRrzBseNBeJ5zbZVCCS5Mzp3M/HzpWCuwduAkSZho2iEilafVJqQTwIPfQwFNQP0f0OdxFLEkEX/XcdxHgRGYvazUo7kN21v4n9g97Qe+jvSZ99Pc0KcrHdeiv9YIFcf1DNXTjUN4w2fR1pN++n/tCbvO/vobqsNfex+jnPTTAtM2kpmDNKGGGQbq1cNXmGYH8MdHjmf0h7XaVjgqsAf2WWFzAlavNmMQaXHZWtuFN8PnyhWLzAnFS8oNqjnvpxPEcTFaVsZJyVU5a10oAD3fD5WmmTJk/CmYlmWZlsDRqgMCMwqBQjUcYEYVJymysDvAuO8EingfOJKaLXRW2ps2fJBLDrEG+9Rz4gwNwyTGrNl5QFNw7opc6kICRnNDuA1joMicJkpkcOSwpUoV3cTbxFYX2wAkyi+oC3U0ux07r5fzjcZp/JiWPn+iXZGKExKDhUd3690XVB14QpdHZ5WYBwv4GgbyJDecODVGkPxcXElzK6kaPSh1I1oKVruGopEktyTmrQ+0SaaVzNWvKvlEc2ZlGY0GUg99xalDX5VjAYgGgB7JFDoQRlNfAw8QbTKVNNKmndW0Rm3Dz+cSTloxHAkesCdoAzKBWHZ1EAIIg2jbCLmdVrSrC/jGpSN8PKJZQNainhfd3R0DQsaKWFyorTjpbwAjLHnXcacVAH64xtN1BFaMA19b618a+keVScqgVLUXvYsQK8K1WOAU8Xu8fhFjZMqqE86eda/CHfafQ3Cy8qzHn1p7SsgDn6wUMh8uEBmwiS1yICACTc1NzvNBU6bomzuizBFgnJzjJfjuEbYySy3AqOH5xRmYpBqStbUIJ1sKEVrfdCVyOfBh5zA1QspOpCtx5iHjoxsBsXhpud8gYy1rlqeyQ7UBIF6rALBdGp04AgZVbQvVfHLSpHhSOj7B2aMPLVAxaleQJY1Jp+rRRjx32hOXIqpPkW8f9GEp5bIuJmKWFCWVHGtdFyn1gU30WTpQLSp8qf2SvVtLMkkG9nzsCbaGg5x0/PGwMPjjjHomlJy7PnTpOs+TPyT5by7dlWFA1Ncp9lhWmhO6D/RySzJnmNUkCg4R2bGyJc1DLmosyW2qsKg+B0PPWFPHdBytThZnZ/lPqPuTPg34o7tp2YaF7q4zkiXEYaZKtMlvLO7MCAaa5W0bwJiFZ44xowbBIw69k9x9xjYTBGmKTOjLWmZWWo3VBEcZ1HOsGueYABUU3RemsAeFBTw/XugrsPZZBbMBmDENTla3p5wN6VYYo2ceyfQxHu5ouceLKbz6WNuBG47qcjw7xFGcQwtQU1ArTkQNw5RUafWxjEmdQgmtN/dv9L94jVGA70bm3mKdQFbwqRHRfo5Fpv309xhLkS2HVgUEsSmNBvaYwuP7UFfCHX6Ov8b78v/2hEfyjp/jH2OKdPccP+qvMPsyZmHXwlEB/VnjtkcH29gCQ0xrmYWJrvLok0151Y+NYfNiMS5HYT5EqWUqB27hVLbgLAaxEcQQvaSxrRqUNL0zD6ppekKWwcczyclV6yVclgWYqLIwFRUiwNeHOGGRKmMAzTZjEXAKoi+SqCR3kwiSL4u1ZZknMb6Qq9IprvOaVX93LowAt2mW5J30GnCpgvjtodWDpmvQCFcMxZ2Y3JBY99BYRmPHIubvgpSpHarpceTVU+8eUOMt6qDxHrAKQnbNOFB4G3ui7s+f+5r/UaeJh2OXjRPlj4C1PJtwrlP8AcCPOtPWJZT5DnuctzStSN+kVQwNARXmdxrUe6LeFpmFaFa3+6fa9KxWSFDaMtqMoN7Gp4G4qdbg+sBHLIe/du9INbeqWruPDSgoF9AICzBHGdXQbWU/2fUfOJ8Mjq6kLcHiNN+/hWHIfR7I/mTP8vyiaX9H8tQZiOzFQSFbKAbEEVpaxN+NImSyN9ff9lTljoTpWAmznySZZmUHZyUoFqaansi+phy6FdDXR+vxChSp7EslWOYWV2KsRapoONDaghl6JYQSsMMiBFmEzFTMWorAZQWNyaCv90FmVjwHPf5xTGHqydyvhFXHlUQ9bQqdFIzZjwA4890A0ksRRZSBeBlsV8mN++GFZIB1vy189YwZYrZanmaxtxTOJgD/oyOMrypV9cqhT4MCGEUtkdDUkTXmV61q/u8ygdWKeTTNRnOg01MNqyhy8BE6DfHNkbuju+VVYMwmEIudd8WVuez5xM6Emm6N9LCNGTVUpGzRuFiNzABUmvQxgzyvMRBj4CztrTpOsvOvdAdGNp8uYpRwrqdVYBha4qDYxS2h0ew04WRZLjR5ahfAqKBh684WMZ0ywg/ih5J4n4cYzsTpQk+bkw7O6qMzMR2AK0F6ak6CvHgYy5JGtjZDiOj8xZhSqsV33AoRUG44bosLsVFHamEnkAB61r6Re2ltQLdjUwsY7pIqAsxsIilnk3USqOnglbRZ2lgmkhihDaNcU1BBsDf2YVJ+1FmsJTBSWt2TmHiKWEFtk9IJuKmAS5Mx5ZsGVGK2rfP7NASd/rEwEtZooiqWPaNL8zaOeLuSGLb1FiFtjZKSn0cKdaDMB8ffBbo3sSXM7RUlRvcG/cDu74adpzpd8jKWsact9TutEMnaAoCKZaVqOAFbQOTqgUEmFD0QnzcrL1SoUFKvel/qqp4iDvRboy+F6zPNltnKmihrZa7yL6wtdGOlZKFWPZBrU/UDHfXVVPkpI3CGWRtMk5WsQcp5HdXkeMNhCF7vUVLdVegxkjjCH046NmYM8hspLCq0saEvXNW1Kvu0JA1ENmHxFaV40PIxJjpAMs1pQUJJsAAb1P3awyUU0YgqZ8/7JmsuIDot82Wx7JrUEVpp+UMWL29NqUCNUcSN/IflBvGYLC/tDOufJO7eYIy5XBoWUnVDv3g6VEbbY2NNBlzaKy5cpK6lQeyx3HU1pEskVqLigDJl1Qs12OpPw4CBLJm69Qfqg+R+Qg/ilIYJTnyvpAKRLyzDX6wYH3j3GMJ8HJI1wE3zNRfmIv4KWRJFFJUEiuUkVtqdK3gbJNCa/UH+ZjSH36OdpBGMk6PevPnyI90aj5kLatCtruPZ7Q145dI26w7wSKGviOcdlxOxcPNFHkoa7wMrfiWhhP230HEstMlTX6tVzZGq7WHaoRra432iiSmqoRUebEnaLHMVoSF7I5heyDa1wIFTwfs+kPOG6EtORXXEUU6Eq3aA0bXfHpn0cTD/9lfJ/nGW530dWyuzo8mXUxrt+aFw0whioAUMVqCql1DmwJFFJvFlBlHPfA/bUw9S4UAs4yLU0FX7Nze1+EVxVImZno9aQoDMyKzrLZvaKKxCVsN1vCLZnM5yqaDeYGbMxR/ZZQNAwXqzQ1FZZKGh/trBLDaAC1d/LnzMaAnQUsvi0ZU1sum88Y1Vc3JR6xOTSwjgGCNwjYTKWtGAtNYha5gAkecPq6n0iSWlBGsmTSMHEAmggAlJiHcTGHmRHjJmWXXjAAKx000YjURxfbHSPF4ic8uXiHEoMVGWi1oaE1AqAb0vHXduof2LEkVDdRNpTWuQ0jlGx8CEAFN24/nCc0mlwPwxTNNn9HgzCtZjsaXqST3kx0nZ+AXCyDuoCzkbyBfwAt/zArotL7TtTcoGtq1Jp5CGDaeFE6U0smmdSPPSvKtIjbbLEkgVMwCzVDTqkm+UEqFru7NCe+sSbI2RhhNRhJUsHBBYs9DuIzk0NYtInYvqLHvEa7OT96lNzV8r/AAjGK96+TuXyP4GAzCac7eX6McxSgly+sFggUmlaEAD4R05BbvvCltPA9plI0Y07jdfQiL9XaSZDpO2hVbCqrV7NNQ1j5GMTbq5X7Le6/nBVNgrWtIvPs5RLYU1U+6IW7LnbOcbJxLJoaEAiutiu/iOyIZdk7eNVlTFIcAKrDR1IqqHgQKFGrcUELMiWVLePoCPj6QRWW04S0UfvFqika0DEr+EZ6HgBwh0ZUJOmbPx+dQ4NdK8yNDDOKMo4MKeYhPfChasgCmtTTQnmOcMHRzF9bIPFGKkcCDDMeVS4O5IUrJsRs1WUAgW9x1+BijI2W0p6p7JAqu61dOB00hhAqKxsqiGUZWRoW8d0dw805iCjcVOX/KQV9IQdobPRHYqHcMwCtYChNDca3G4X0teOj9I8UZcshfbmMEQc2tXwhG2yOrQLqZag6ggG9L8rxNm2rpDcdtCdOAz0H2qt4Cg+cMX0d4dmxKGlRRifhAHZ+BMxzXRVLN8B42846r9HmACYUOF7Tk35AkCnrGcatpGXwmxnrA7ETz1M1zfsOQDpYGL+IIVSSdx90VGICGtwVO76tL2iwna4B/RtWWSJbFWMpimZa5SBRhSvJgPCCkBuiS0w4TKVyHLRhQnsqQeYIoQeEGaRkSW3gH0nQHDTQa6DStfaU9mgrW1oOPAfpCziXmlkBxMllc1ctc41pyr5RQYKOEYGTh8ujKvmwqfe0HJTVFt5/wCf1wheaiycNewaWanhkZjWL+BxgyKUNS4BB3AHQjvEB0Pq9LDUen5xuDA6TNAsN2pjK4gkgLqYACBqYkVAusUf2pq5Vuf15Rg1Gpqx14eEcAlxM8nsrHllgDnGZMml4sJK4wARSZNYp42aHa3sppzPGLWLnV7C2G8/ARWeXoBpABFi5OaSy/aUr+K3xjieElzQo/erp/J5cM0dzxtk8V94jkOPw4SdOWg7M1xfd2jT0MJz9IowdsY+iUlhKBYhizG4UoKaCxJ4GDOJxIVkQ6sTTwUn4GB2y5hEmUBYUQW+7AnHYlm2tJQmiSZDvrZmdWue5R74k7LA7Lm3mfft+FYn2Co6ydMYgKqqlToK1Zj5FPOB2HcHOwIILE1FxoAfUHyi7sFXZplFBCzQatUqD1aU7P1mGvAd+m9LFPLz6CdU3HHSGJJ4b2QSONKe+K+NwIe5sRofgeI90WQZo1CN3VESJNB1GU8I9KUVJUzzYycXaAMzCFdR47vOITKtDN1XD0+WkQPIbVSPwiJHpF6MrWrdco4ptzCdXMe1iWp4UFB5t6QS6LzxKxGYjskOO7PLNx5+pgh06wJDi5NJbXP2nJYnvJrAVLNyoo8vyB8ommtkq9h8XvV+50NtIk6HWeeNzTF8zLHwB9IqJN/djui90UpSa3Gd/pRPzjOHzjsnkYzy7WjZNafrwiLON8aLPAIGavIg1+UWktAbacnrMWgPsoC3KuX9eUL/ANIEtZckeyGNe8ivDeNIasU1GZ8pLHTwhfxGwzPfPN8F3f3H4DSETjaa9x8WKnRrClpc5UFZk0Ki6mmZluaaAAMSTyjrEjDiTKWWmiAAcTQfGKGxtnCQKKEArU04wW60b43jhtQuc76FJdqTJ0ymVte0tDRafVPOvHhzg4hBtckihrTfxPwEL/SXFTpM5TJ6rJNUlg6sTnWgsVYarTygM+3MWDVUkd9Jh9M8DyRi6Zpw3JNIZOiTVktV87K4Vja1EWi2+yKL4QaELHQxJhVmb93XK2RFQBxdQzGhNTlPAml4Z40yNl2aIA9KnQSD1isyF1VlUEsQa2GU11pBxZisKqQRyhf6UOep7Bo9eyTpUKxuN9q+MUCwdjVP7PKQ37KV31AQA99axvsk5klhb0VVHgAB7ol/6eXlVtTqcqKbi60LMLVoNF30ixs/CiUgRKmgALHU/Ico4nZ0tPYZFuSb9/yi3JkkdlTc+03DkIzhMNS/1vdFySMvs3MdAzLw1BQdlfU8zFiVh1GgjCrS7G/Pd4RKG8Y4B7LGk9gBQmkexGJpYaxWWQTdvKAD3XoLCMItWrErIBuEbqoUEm0AA/ar3RO8n3COV9Kly4udwYq3mi19QY6SWLzGY9w7hCr0r6MYifiOskGSF6tVYTC4NatplU2oRGMquIzHKmU9m47/AOMrU/h0ryymh9DWK21cEXxecGhaWhVhyzLbj+cSYbYGLwiTHmiVMlEdtZJdnAFasFZQGGld9BW9I26PpMejOysq5hLcalSQB32Wtd+aIciaPRxNSVl/B4QolCampJPMmp0ho6OyqSVP2yW/EbelIEOtos7E2gOpl8lA/Db4Q/Rrlsl1r4QxViN5QbvikuLrviSldDF555KCy63ETKwOkVRiGGoqI3WYpuLQUAqfSFgz1ecbzTuOVqfrlCOEzAjeRY8CGHzjqXSWT1mHcDUDMOeW9PEVHjHNsHIzC32X/wAxt6Csefq1UrLtM7VDBgZh6ha8It9E8aMjjeJz+8RVmWlAcqwsdHNpN10xFreY9BxoTp4CEYPNZZk6o6kMXGTPr9aAeFLNYsFPBqj3wUk7NY/4gPdFhO0kTviONTzWx9Yh7DGvZPeSp98bnAuLe0OIYAjzsYgn4GZwB5MMp8wSPWBgqLK4gLoAI8cZAeasxdZbjuGYekVzMfcjn+0j3xlyO7D3SvGfwBxmn0Q194iui2hX25jwcbKQsSwqCljksTfKSATzvpDNLmWES5vNY7GvDQR6HTgXxADVylFpX2SuYEAbhUg95MM0KfQ4nr54tlVBTmWckk91vOGyKU+Dz5KmyguKSZ25L30JX3MPgYE9IJ4dAJi1ynMab6CgI4EEg3hZmJMluJko5XFjwYV0biIYcejFVqyg+01iQaD2QajedY6tTF8epvJhcRnVKLQ6hQD4CIE2nJFCGzE0pTfXSnGB01+yx/pJ9CYCfRHs9zhlnTr1/g11EvSvKpqByHOM6bK52qOZIUrHuXjCNaX0WlT4xOjzG/oHl6RLLlhdABzjdnpzMViTVMOoub8zHs+5B4xsGrqtfdEoJ5AQAQJIpcm8S33CnOMmao5xE+K4WgA3IC3YwOxmILaaROyVuTHmQeUAFTDyo2mWbhUe4/nFyXLgbtsez4/CF5pbYNmoK5UbzWGVrj2W9xhX2ZLGUAaUEEhFLAGgpvFvK0eY8m/s9DDHbZPiRQQr7Hxs9mKDDv1YZgGBT7RvRmFu6GfEVMWNi7JotcxvU+cXaOuSXWXwDcuIUghajgVNR4hiInfacyX/ABJE0D7aDrF/y9oeK05wwHAHc5HrEbbPmbpnoY9C0yCmBpPSSQ1hMWvAnKfJqGJjtAHQg/rlE+N2CJopMRH56Edx1ELm0uizJdGSn9TMrDudRfx84OA5CO0drhZbEndQDeSbADmTaA+xNl3NdSKt5aD1gfsHZ0xsWRMfOkpc1MwejE0W9AdM2sPEmUBWkebqvFKvY9LSqo37i/i5GaZLlbmdVPdXtelYBDY4GLnotCyznOUWJV2Loy8eyw0hpEquIB+yrHxNFHvMU8Rg0nYsgVV1RMri1SM1R4DLE+B+JxKMj5Qa2W4IyOC5AtUDP3f1e+CCSZO6qHxU+IiPDYV7BwJlNKgV/FqIKy1BFCCKce16mLRLaK6ySdcswcQcrfnGDghuLfHyic4TgwH9v5xj9lb+a34VgOce5SmYXk3etQfEaeUV5+zjQksQP6qj3wSyGhrNzD8PqGMDcZIkNUM5J72cD0pGW0uzSOU9K5UlcbK6gqW7OemlcwC+JBPgBDRhgTblFDGdCs+KacJ1JbOGyhDmqAu8tQXFdN+kMnVKgrEmVpvgdj4uyr0VITGTFqaujM1SaUBUJTcN8OWccRCDhJtMUXquQ0QC9dBU10Nz6QzGCeZwpf0TOCbb/sT5k/iD5QYSaHlShlZ6ZM1FzZQBmv8AhEDZsoFYrYPoz1hGeolh81KkEmlCtQdDRajlalTHIJXY/JFyVIcECOQrMMr2qCK0YUtzvDBs/ZyykVJYVURQqi9AFFAPIQots+QCMyAtXNmNcxYGta7jXcLcoZsDtZQArg2HtWNfCkUafZC0T5sc3TCyy95bTyiQOBoI0kTs4qgBGlaj9CNmSZyHlFnZKZ6wxi28CvMxGcM51PrGyYSnCADfqQfyMRthhxMbGXzp3RkEDVoAIuo/qEbKgG+JGxCbyIgONk1/iJXvAgOHpk8CAW05lX7h74OYlkVC1iBvFx6Qt4qbmctSlaW8Im1jrEOw+Y0EU2OWYw5187/OCODl5m3WvTf5RX21hqAMARltpah/OJ8OmvE5ev8Awd/7bclehkXEXtmYqnZO7SA+Em1i5ShqNRGcU3jlY/LjWSNDAs2PdeI0wbq6g+Y574sFF4R6yaatHlNNcMi68RDOysKERZ6lfsxRxq2NARzgbBKwHs3ZsuU0wpX949b30FKDlr5xYxE2giWaQopwhc2xtIKCax5WWe6TPVxQ2xVmJ2ObMQl3awAIDZVu2Wu+6+sF9mrU1VlHJlKsORhaxWDo0oTOxSXneYWVQhZm7JLWJoBv+qYM4fauElKCcYH+66sNf6T8Yfgj4bQuc1fIzLjFWzUY8EzMfIC0SNi3+rIb+50X3EwH2d0swc1gi4vKx0DAy8x4KWFGPIQW2kZySmaU2dgAQpy3uK7xuqaVFaQ6q7F2n0elzp5N5cpRzmMT6JFbFbRY9iqC9ypJqu650qfO8L0/bWKZSrTJYVgQaSxcEUPtFt0BsNOWWHlJNLT5xUu7muRQCATagCrmanE03wieRNVEqjp5R5khpbaC5Js1iOrl5hmO/qwc5HIGq96mMzZQqFBoxXQ09rWnfeFfF7Uk9bKkBgsiSFzVNc4Shly6nUlgGY8j9qIF2ujYsYqa1Fk1KcTm7NKHcSQTyQQpxR1Jvosz+kiqSDVWUkFSKEEWIMB8b0pU2rG+2NhzZ82ZOBpnbNQUbkN9rAQhbe2XMVyblFKg1oCGNadmt/ZN46sPuIllaOjbApOmo25MswkBiozEBQzAZQzUWnI7qw7lTwMfPkjE0pVsp0DEkaceHAN8oNLs/HgALLxfKgnU03MLac4zkw3XJlS5Z0LCSwxXtWNxfdBHGY5ZDBGBUWo1Oyf7havI0MCttbOBmKJTdV9Zso31tTd32gphEIllGbMGFGzAdoc6boZiwSnFS6sJamEXTLzGq1UhuK7/AA3GK81adpWzLvXUju3kcoil4OWnsLlA3CuX8OkaYuY7TVclci2ZQCpOlO0DG5aaa6Ow1UH3wDG2vNSb1ZIeS1w+poNQaXzD4iCTYgstZU+dLI0KTGH+WuU+IMDNvh5ygycqBGJVWHtbiGYXWu4jSAWH2oJpaWpaRipeoPaQ97LqLa68axVghtjyR6nJvna9A/P6T7Rk2GJ6zm6SyfEZQfWI5f0hbRBIJw575JqfKYIVR0gLsZc1ckwEqaXFRrGHxZ33oCdOIpFO2LXRLulYzz/pNxy0FMOzEeysly3j++IEXtk9KNpTjWY8iWv2UlAv4sxIHgDCPMxiy1zuSia5VuW+8YZNmYk9mWBRytSBYIpGld7U1I8INqDfIbm2lmNGcuRqBQeYUUiRFDDQAc6XgTs05rJSgNM1OyD/AEpvP9TQclSxrqeJvGGaRrKmOlkcgfZ1X8Jt6RA2LAYdYVl1IGa4S/HevjbnFtxFDGywylWFQQQR323aQrJijkVSGRm4O0EMRtvCYZiA2diACZahmsK9pqgak2rYUtGH6RYWYuVusUEaMh/9CTCThtm5JuSvZHsnfQkgAcDY3hrwezFA+At501h+yEUkhO+cmyg05JbVlzBMTj9YffUgEd9LwVw00MIG7W2Ejg14biQfA7opbGxDS26mYasBUNbtKKC9NGFRWINRgS8Uej0dNqL8MuxrwmJMpiaVVtQOO6CB2idyHz+UA8RjklKC5sxCixNSa0Fu6Be1+kGJkMOrMtUIACvKDNUakMsy476GO6Wf8H+g1UP5r9jl1zkaAd5PziihzljnViLWNfSppffAfZGMxWKllp7yv2dqrlSWVdqG4zZzlWood55QH6VYUSk63DlpcyX2gAxoaai/KutvfG8+ReSzmnx2t7Ce28dkqIBbHwn7QTPZiFRqSwKHtChzEGoIFRQHWteEL2N2k+MIyGikCp0rYGgETzTOC5JjF1IsGNaWpb5HSlqRP/h5JQcl2ay6uMZbRf6Z7S6/GEtQiWqou9ezUswB0qSY2wQBpW9qVrmOnkBrYDygFiWrPmA1H7xgK3qKmlfSCmAm+kW4IbYKJFklbsPLh0PtAsOBNQfCJW2lPkqf2ecwH8tyZkq24KT2P7aRRws2u8iJ5kuupr4QyUbMxnTIG6fgtkTCuz6ULgX32Ck+sFMFs2XNzTJ0vKZlCyq7AHSzXqRpw7oVUcLM7IAY6tvpwhtwllyjS1TvOp+ELhp4R5ofk1uWSqwkmHw1qYeVUb8ik8NSK+MR47DyG7LIoB0IsL2p2aERTafu4n3D82ihidplR2hmymhrrQ6X37oY4x9idZJ+7DDZ1tLn4hDupNZh+FyRC10oSeJT56TczS3L5Qr0l56eyAKdok23Rel4+lBcqQCteB3RJNxwy0N9Yy4JqjSySTuxc6PYeTMmIkytZhVEZSMyO57PZIoy0B847GZkuWApZVCgABmANAKDXujkWx8Ov7ZKoBTr0/1ioHKOnnaEmWWyoQFbIzKqABqA01BOo3UjxtUmpbT0YPw7vc//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0" name="AutoShape 12" descr="data:image/jpeg;base64,/9j/4AAQSkZJRgABAQAAAQABAAD/2wCEAAkGBxQTEhUUExQWFRUUFBYYGBcYGBcXGBocFxYXGBgdFxgYHCggGBwlHBgWITEhJSkrLi4uGCAzODMsNygtLisBCgoKDg0OGhAQGywkHyQsLCwsLCwsLCwsLCwsLCwsLCwsLCwsLCwsLCwsLCwsLCwsLCwsLCwsLCwsLCwsLCwsLP/AABEIAK8BHwMBIgACEQEDEQH/xAAcAAACAgMBAQAAAAAAAAAAAAAFBgMEAQIHAAj/xABEEAACAAQDBAcEBwYFBAMAAAABAgADESEEEjEFQVFhBhMicYGRoTKxwdEHQlJykuHwFCMzU2KCQ6Ky0vEVFpPCJERj/8QAGQEAAwEBAQAAAAAAAAAAAAAAAAMEAgEF/8QAKhEAAgIBBAAGAgIDAQAAAAAAAAECEQMEEiExIjJBUXHwM4FCYRSRwRP/2gAMAwEAAhEDEQA/AAx3RgR6MA0vwvGhZmdiB7GYuAxUkC2YP9anAsorGcsT4q9AVFQrg0NRV5liDb7K0rXWISY4AP2iNPH4RTk7SaWVMolXRsysNRWotUa0ivt/aX7woD7FK/eNyPKnnAhDUXNBmr320HgKwuUbY6LpBjFbZmzAwmTWcGxBJI9LE66RNs/pDPltVJkw6A0Yr7JNAAugvTzgIrEig42qOO4WjaaMopUU3laBvmYAOz9DumyYjLJndicSQpJGVzuWtqPS3OnGLn0gj/4jeH+pY4XKxIQgVNDS9SDpx3G9QbGOmjpP+27NcOwM+SVWYNCwLLkeml6EGm8HjGZdM6lygHsgVmS/vQ09XCbJxgkgTSCRLOYgandasWl6eyN8uaPwn3GOaZ+F/IaiLcl8DQUMakGF1enWG4TB/Z8jG46b4XjM/wDG0U2ifaw/WPZoXz0zwn2n/wDG3yjH/d2E/mN/43+UFo5tYxB4w0yAH/dWF/m/5X+Ubr0mwv8AOHk3ygtBTDeWNSsCR0kw385PX5RsOkGG/nJ5x0KYSyx4iKC7cw5/xpf4o3G2JB/xpf4hAFFLa/t/2j3mDv0ej+J99PcYXdpT1dqowYBQKg1Gp4Qx/R6P4n309xiGX5n99CxfhX31OhRmPR6HiT0c++lL2pP3H/1rHQYQPpR1k/cf/UkZn0ah2J2COvhFuKmD0PeIsmNw6MT7NwI2BtaIs0ZNjGjJgtxi3g0FCrKarVyaassucaX9mtR6xWQ0PjEuz0XtANlMxpZ4EgI5db14nvvABUEbAnd/zGGEamACYb4yuojB0jK6iv6vGjhFNRSBY9rO7htcxLjRtL08Ce6N1Nhx/VY8QTq3ttYgZQFZqUrfQ17XfHkU5RXX9XjgCXt+XlxD/wBRDD+4C3mDFeVNoNKmlOQF4J9L5RExGAN0oTuqCaeN/WAanTh+X/EYfY1dFhcQa214j9WjcMNCPEEHSIJKG9r8/wBa3g/gti5kDA3IrQ/lp6xiUlHs3GLkB7aAEjur3boM7IzI5scsxGWvcc48ip8zFzC7JJa6hR35j50hixODXqiwUdhTTyofSFSyrobHE+wFMwhmoZakAzLAmtBca07oot0Gn/zJPm/+2DWyhWYn3hDMJJjemVxfyK1MmpKvY54eg+J+3J/E3+2Nf+yMVxk/jb/bHR+oPGMdRzijaifeznH/AGTiv/y/Gf8AbGp6GYv7Kfj/ACjpXVGM5INqDezmDdD8X9hfxj5RqeiWLH+GPxCOoUjNoNp3ezlp6K4v+UfNfnEbdGsUP8B/8vzjq1Y9WDaG9nJT0fxQ/wAB/IfOIzsTEfyJn4Y651q1pmFeFRWNxrHNqO72c96PYJ5cuYsxChLVAYUqMoHlYx0L6O9Jn309xgNt7+IPuD3tBv6OxaZ99PdEfWZr70Vd4U/vY/x6PQsdPukRwkgCWaTpxKodcoFM704ioA5tyihuhCVmOkHTGXJcypQ6yapo32E4gkatyGkJu0cbNxD55r1uaKPZUHcAa8B5QEwM3IBUlQd5UFT3srZge8d8XZmNrrQnkaE8xx9YkyTk2V44RiZeSDbM6Hipv+Fqqw8oiUsrZXoa+y62DcmH1W9O7SK+IxneaXobOO77UaSMYH386j3/AK+UEMko/AThGQQAjIXd5R5dAfP4x4r6RdFpq0QtNOjwYLc6Lc+HKLODlsoYVDOCtzzfKSMoobOeUQrqDSvLiaWFucb4NL1YEGXlegv7LrUbq6+kdOFcLw4Rgpx8YkYxrUW4fGOgZ1iSUO0vePfGAY2ksMy10zCvmI6cIyaVouUCuUWFRUkHs6AkxgV0OosddR3xuKUCk5soyE66Eg33008Ixmre9STWtK1N6mhjgFPHS1YrmUNQEgNdSabxv1040gNjdmqzN1SgMuqiuSnIH2SDurS8Gsfu7jEmEZcualHFiR9YWpX0184nytqVorwpSjTFbZ2DZjpZd9AB6bqQy4WaktaTHAPDT/mLGHwqrXLofluiOfs8NvYE7wSPjCZS3PkbCG3okw21ZROVSCdLA++ke/bZkzrQFZElhgSQKuwYJS57K3bcSaaiK2A2WqP2RcXrc79TDBjlJkzZlBTIpqNKl0Uj4+MZ4XQzmuQBhZ4lkORZWBPu+MF8DtxZkzItz8oXMfaRMPIe8RS6LsRNL1CgcdYbpm9v7I9UvEvg6MZkSB4FYjHqFqTqIsyp9QDx0i0lLlYxEFYzWACUxjLGgMbrABR2rtFZKixZ3rlXStKVJO5RUecCEx7zKszZQorRKUvQAb667674C7UxpnzmY2UGiruounfvO+5NKaxPLmjKy3oRrzBseNBeJ5zbZVCCS5Mzp3M/HzpWCuwduAkSZho2iEilafVJqQTwIPfQwFNQP0f0OdxFLEkEX/XcdxHgRGYvazUo7kN21v4n9g97Qe+jvSZ99Pc0KcrHdeiv9YIFcf1DNXTjUN4w2fR1pN++n/tCbvO/vobqsNfex+jnPTTAtM2kpmDNKGGGQbq1cNXmGYH8MdHjmf0h7XaVjgqsAf2WWFzAlavNmMQaXHZWtuFN8PnyhWLzAnFS8oNqjnvpxPEcTFaVsZJyVU5a10oAD3fD5WmmTJk/CmYlmWZlsDRqgMCMwqBQjUcYEYVJymysDvAuO8EingfOJKaLXRW2ps2fJBLDrEG+9Rz4gwNwyTGrNl5QFNw7opc6kICRnNDuA1joMicJkpkcOSwpUoV3cTbxFYX2wAkyi+oC3U0ux07r5fzjcZp/JiWPn+iXZGKExKDhUd3690XVB14QpdHZ5WYBwv4GgbyJDecODVGkPxcXElzK6kaPSh1I1oKVruGopEktyTmrQ+0SaaVzNWvKvlEc2ZlGY0GUg99xalDX5VjAYgGgB7JFDoQRlNfAw8QbTKVNNKmndW0Rm3Dz+cSTloxHAkesCdoAzKBWHZ1EAIIg2jbCLmdVrSrC/jGpSN8PKJZQNainhfd3R0DQsaKWFyorTjpbwAjLHnXcacVAH64xtN1BFaMA19b618a+keVScqgVLUXvYsQK8K1WOAU8Xu8fhFjZMqqE86eda/CHfafQ3Cy8qzHn1p7SsgDn6wUMh8uEBmwiS1yICACTc1NzvNBU6bomzuizBFgnJzjJfjuEbYySy3AqOH5xRmYpBqStbUIJ1sKEVrfdCVyOfBh5zA1QspOpCtx5iHjoxsBsXhpud8gYy1rlqeyQ7UBIF6rALBdGp04AgZVbQvVfHLSpHhSOj7B2aMPLVAxaleQJY1Jp+rRRjx32hOXIqpPkW8f9GEp5bIuJmKWFCWVHGtdFyn1gU30WTpQLSp8qf2SvVtLMkkG9nzsCbaGg5x0/PGwMPjjjHomlJy7PnTpOs+TPyT5by7dlWFA1Ncp9lhWmhO6D/RySzJnmNUkCg4R2bGyJc1DLmosyW2qsKg+B0PPWFPHdBytThZnZ/lPqPuTPg34o7tp2YaF7q4zkiXEYaZKtMlvLO7MCAaa5W0bwJiFZ44xowbBIw69k9x9xjYTBGmKTOjLWmZWWo3VBEcZ1HOsGueYABUU3RemsAeFBTw/XugrsPZZBbMBmDENTla3p5wN6VYYo2ceyfQxHu5ouceLKbz6WNuBG47qcjw7xFGcQwtQU1ArTkQNw5RUafWxjEmdQgmtN/dv9L94jVGA70bm3mKdQFbwqRHRfo5Fpv309xhLkS2HVgUEsSmNBvaYwuP7UFfCHX6Ov8b78v/2hEfyjp/jH2OKdPccP+qvMPsyZmHXwlEB/VnjtkcH29gCQ0xrmYWJrvLok0151Y+NYfNiMS5HYT5EqWUqB27hVLbgLAaxEcQQvaSxrRqUNL0zD6ppekKWwcczyclV6yVclgWYqLIwFRUiwNeHOGGRKmMAzTZjEXAKoi+SqCR3kwiSL4u1ZZknMb6Qq9IprvOaVX93LowAt2mW5J30GnCpgvjtodWDpmvQCFcMxZ2Y3JBY99BYRmPHIubvgpSpHarpceTVU+8eUOMt6qDxHrAKQnbNOFB4G3ui7s+f+5r/UaeJh2OXjRPlj4C1PJtwrlP8AcCPOtPWJZT5DnuctzStSN+kVQwNARXmdxrUe6LeFpmFaFa3+6fa9KxWSFDaMtqMoN7Gp4G4qdbg+sBHLIe/du9INbeqWruPDSgoF9AICzBHGdXQbWU/2fUfOJ8Mjq6kLcHiNN+/hWHIfR7I/mTP8vyiaX9H8tQZiOzFQSFbKAbEEVpaxN+NImSyN9ff9lTljoTpWAmznySZZmUHZyUoFqaansi+phy6FdDXR+vxChSp7EslWOYWV2KsRapoONDaghl6JYQSsMMiBFmEzFTMWorAZQWNyaCv90FmVjwHPf5xTGHqydyvhFXHlUQ9bQqdFIzZjwA4890A0ksRRZSBeBlsV8mN++GFZIB1vy189YwZYrZanmaxtxTOJgD/oyOMrypV9cqhT4MCGEUtkdDUkTXmV61q/u8ygdWKeTTNRnOg01MNqyhy8BE6DfHNkbuju+VVYMwmEIudd8WVuez5xM6Emm6N9LCNGTVUpGzRuFiNzABUmvQxgzyvMRBj4CztrTpOsvOvdAdGNp8uYpRwrqdVYBha4qDYxS2h0ew04WRZLjR5ahfAqKBh684WMZ0ywg/ih5J4n4cYzsTpQk+bkw7O6qMzMR2AK0F6ak6CvHgYy5JGtjZDiOj8xZhSqsV33AoRUG44bosLsVFHamEnkAB61r6Re2ltQLdjUwsY7pIqAsxsIilnk3USqOnglbRZ2lgmkhihDaNcU1BBsDf2YVJ+1FmsJTBSWt2TmHiKWEFtk9IJuKmAS5Mx5ZsGVGK2rfP7NASd/rEwEtZooiqWPaNL8zaOeLuSGLb1FiFtjZKSn0cKdaDMB8ffBbo3sSXM7RUlRvcG/cDu74adpzpd8jKWsact9TutEMnaAoCKZaVqOAFbQOTqgUEmFD0QnzcrL1SoUFKvel/qqp4iDvRboy+F6zPNltnKmihrZa7yL6wtdGOlZKFWPZBrU/UDHfXVVPkpI3CGWRtMk5WsQcp5HdXkeMNhCF7vUVLdVegxkjjCH046NmYM8hspLCq0saEvXNW1Kvu0JA1ENmHxFaV40PIxJjpAMs1pQUJJsAAb1P3awyUU0YgqZ8/7JmsuIDot82Wx7JrUEVpp+UMWL29NqUCNUcSN/IflBvGYLC/tDOufJO7eYIy5XBoWUnVDv3g6VEbbY2NNBlzaKy5cpK6lQeyx3HU1pEskVqLigDJl1Qs12OpPw4CBLJm69Qfqg+R+Qg/ilIYJTnyvpAKRLyzDX6wYH3j3GMJ8HJI1wE3zNRfmIv4KWRJFFJUEiuUkVtqdK3gbJNCa/UH+ZjSH36OdpBGMk6PevPnyI90aj5kLatCtruPZ7Q145dI26w7wSKGviOcdlxOxcPNFHkoa7wMrfiWhhP230HEstMlTX6tVzZGq7WHaoRra432iiSmqoRUebEnaLHMVoSF7I5heyDa1wIFTwfs+kPOG6EtORXXEUU6Eq3aA0bXfHpn0cTD/9lfJ/nGW530dWyuzo8mXUxrt+aFw0whioAUMVqCql1DmwJFFJvFlBlHPfA/bUw9S4UAs4yLU0FX7Nze1+EVxVImZno9aQoDMyKzrLZvaKKxCVsN1vCLZnM5yqaDeYGbMxR/ZZQNAwXqzQ1FZZKGh/trBLDaAC1d/LnzMaAnQUsvi0ZU1sum88Y1Vc3JR6xOTSwjgGCNwjYTKWtGAtNYha5gAkecPq6n0iSWlBGsmTSMHEAmggAlJiHcTGHmRHjJmWXXjAAKx000YjURxfbHSPF4ic8uXiHEoMVGWi1oaE1AqAb0vHXduof2LEkVDdRNpTWuQ0jlGx8CEAFN24/nCc0mlwPwxTNNn9HgzCtZjsaXqST3kx0nZ+AXCyDuoCzkbyBfwAt/zArotL7TtTcoGtq1Jp5CGDaeFE6U0smmdSPPSvKtIjbbLEkgVMwCzVDTqkm+UEqFru7NCe+sSbI2RhhNRhJUsHBBYs9DuIzk0NYtInYvqLHvEa7OT96lNzV8r/AAjGK96+TuXyP4GAzCac7eX6McxSgly+sFggUmlaEAD4R05BbvvCltPA9plI0Y07jdfQiL9XaSZDpO2hVbCqrV7NNQ1j5GMTbq5X7Le6/nBVNgrWtIvPs5RLYU1U+6IW7LnbOcbJxLJoaEAiutiu/iOyIZdk7eNVlTFIcAKrDR1IqqHgQKFGrcUELMiWVLePoCPj6QRWW04S0UfvFqika0DEr+EZ6HgBwh0ZUJOmbPx+dQ4NdK8yNDDOKMo4MKeYhPfChasgCmtTTQnmOcMHRzF9bIPFGKkcCDDMeVS4O5IUrJsRs1WUAgW9x1+BijI2W0p6p7JAqu61dOB00hhAqKxsqiGUZWRoW8d0dw805iCjcVOX/KQV9IQdobPRHYqHcMwCtYChNDca3G4X0teOj9I8UZcshfbmMEQc2tXwhG2yOrQLqZag6ggG9L8rxNm2rpDcdtCdOAz0H2qt4Cg+cMX0d4dmxKGlRRifhAHZ+BMxzXRVLN8B42846r9HmACYUOF7Tk35AkCnrGcatpGXwmxnrA7ETz1M1zfsOQDpYGL+IIVSSdx90VGICGtwVO76tL2iwna4B/RtWWSJbFWMpimZa5SBRhSvJgPCCkBuiS0w4TKVyHLRhQnsqQeYIoQeEGaRkSW3gH0nQHDTQa6DStfaU9mgrW1oOPAfpCziXmlkBxMllc1ctc41pyr5RQYKOEYGTh8ujKvmwqfe0HJTVFt5/wCf1wheaiycNewaWanhkZjWL+BxgyKUNS4BB3AHQjvEB0Pq9LDUen5xuDA6TNAsN2pjK4gkgLqYACBqYkVAusUf2pq5Vuf15Rg1Gpqx14eEcAlxM8nsrHllgDnGZMml4sJK4wARSZNYp42aHa3sppzPGLWLnV7C2G8/ARWeXoBpABFi5OaSy/aUr+K3xjieElzQo/erp/J5cM0dzxtk8V94jkOPw4SdOWg7M1xfd2jT0MJz9IowdsY+iUlhKBYhizG4UoKaCxJ4GDOJxIVkQ6sTTwUn4GB2y5hEmUBYUQW+7AnHYlm2tJQmiSZDvrZmdWue5R74k7LA7Lm3mfft+FYn2Co6ydMYgKqqlToK1Zj5FPOB2HcHOwIILE1FxoAfUHyi7sFXZplFBCzQatUqD1aU7P1mGvAd+m9LFPLz6CdU3HHSGJJ4b2QSONKe+K+NwIe5sRofgeI90WQZo1CN3VESJNB1GU8I9KUVJUzzYycXaAMzCFdR47vOITKtDN1XD0+WkQPIbVSPwiJHpF6MrWrdco4ptzCdXMe1iWp4UFB5t6QS6LzxKxGYjskOO7PLNx5+pgh06wJDi5NJbXP2nJYnvJrAVLNyoo8vyB8ommtkq9h8XvV+50NtIk6HWeeNzTF8zLHwB9IqJN/djui90UpSa3Gd/pRPzjOHzjsnkYzy7WjZNafrwiLON8aLPAIGavIg1+UWktAbacnrMWgPsoC3KuX9eUL/ANIEtZckeyGNe8ivDeNIasU1GZ8pLHTwhfxGwzPfPN8F3f3H4DSETjaa9x8WKnRrClpc5UFZk0Ki6mmZluaaAAMSTyjrEjDiTKWWmiAAcTQfGKGxtnCQKKEArU04wW60b43jhtQuc76FJdqTJ0ymVte0tDRafVPOvHhzg4hBtckihrTfxPwEL/SXFTpM5TJ6rJNUlg6sTnWgsVYarTygM+3MWDVUkd9Jh9M8DyRi6Zpw3JNIZOiTVktV87K4Vja1EWi2+yKL4QaELHQxJhVmb93XK2RFQBxdQzGhNTlPAml4Z40yNl2aIA9KnQSD1isyF1VlUEsQa2GU11pBxZisKqQRyhf6UOep7Bo9eyTpUKxuN9q+MUCwdjVP7PKQ37KV31AQA99axvsk5klhb0VVHgAB7ol/6eXlVtTqcqKbi60LMLVoNF30ixs/CiUgRKmgALHU/Ico4nZ0tPYZFuSb9/yi3JkkdlTc+03DkIzhMNS/1vdFySMvs3MdAzLw1BQdlfU8zFiVh1GgjCrS7G/Pd4RKG8Y4B7LGk9gBQmkexGJpYaxWWQTdvKAD3XoLCMItWrErIBuEbqoUEm0AA/ar3RO8n3COV9Kly4udwYq3mi19QY6SWLzGY9w7hCr0r6MYifiOskGSF6tVYTC4NatplU2oRGMquIzHKmU9m47/AOMrU/h0ryymh9DWK21cEXxecGhaWhVhyzLbj+cSYbYGLwiTHmiVMlEdtZJdnAFasFZQGGld9BW9I26PpMejOysq5hLcalSQB32Wtd+aIciaPRxNSVl/B4QolCampJPMmp0ho6OyqSVP2yW/EbelIEOtos7E2gOpl8lA/Db4Q/Rrlsl1r4QxViN5QbvikuLrviSldDF555KCy63ETKwOkVRiGGoqI3WYpuLQUAqfSFgz1ecbzTuOVqfrlCOEzAjeRY8CGHzjqXSWT1mHcDUDMOeW9PEVHjHNsHIzC32X/wAxt6Csefq1UrLtM7VDBgZh6ha8It9E8aMjjeJz+8RVmWlAcqwsdHNpN10xFreY9BxoTp4CEYPNZZk6o6kMXGTPr9aAeFLNYsFPBqj3wUk7NY/4gPdFhO0kTviONTzWx9Yh7DGvZPeSp98bnAuLe0OIYAjzsYgn4GZwB5MMp8wSPWBgqLK4gLoAI8cZAeasxdZbjuGYekVzMfcjn+0j3xlyO7D3SvGfwBxmn0Q194iui2hX25jwcbKQsSwqCljksTfKSATzvpDNLmWES5vNY7GvDQR6HTgXxADVylFpX2SuYEAbhUg95MM0KfQ4nr54tlVBTmWckk91vOGyKU+Dz5KmyguKSZ25L30JX3MPgYE9IJ4dAJi1ynMab6CgI4EEg3hZmJMluJko5XFjwYV0biIYcejFVqyg+01iQaD2QajedY6tTF8epvJhcRnVKLQ6hQD4CIE2nJFCGzE0pTfXSnGB01+yx/pJ9CYCfRHs9zhlnTr1/g11EvSvKpqByHOM6bK52qOZIUrHuXjCNaX0WlT4xOjzG/oHl6RLLlhdABzjdnpzMViTVMOoub8zHs+5B4xsGrqtfdEoJ5AQAQJIpcm8S33CnOMmao5xE+K4WgA3IC3YwOxmILaaROyVuTHmQeUAFTDyo2mWbhUe4/nFyXLgbtsez4/CF5pbYNmoK5UbzWGVrj2W9xhX2ZLGUAaUEEhFLAGgpvFvK0eY8m/s9DDHbZPiRQQr7Hxs9mKDDv1YZgGBT7RvRmFu6GfEVMWNi7JotcxvU+cXaOuSXWXwDcuIUghajgVNR4hiInfacyX/ABJE0D7aDrF/y9oeK05wwHAHc5HrEbbPmbpnoY9C0yCmBpPSSQ1hMWvAnKfJqGJjtAHQg/rlE+N2CJopMRH56Edx1ELm0uizJdGSn9TMrDudRfx84OA5CO0drhZbEndQDeSbADmTaA+xNl3NdSKt5aD1gfsHZ0xsWRMfOkpc1MwejE0W9AdM2sPEmUBWkebqvFKvY9LSqo37i/i5GaZLlbmdVPdXtelYBDY4GLnotCyznOUWJV2Loy8eyw0hpEquIB+yrHxNFHvMU8Rg0nYsgVV1RMri1SM1R4DLE+B+JxKMj5Qa2W4IyOC5AtUDP3f1e+CCSZO6qHxU+IiPDYV7BwJlNKgV/FqIKy1BFCCKce16mLRLaK6ySdcswcQcrfnGDghuLfHyic4TgwH9v5xj9lb+a34VgOce5SmYXk3etQfEaeUV5+zjQksQP6qj3wSyGhrNzD8PqGMDcZIkNUM5J72cD0pGW0uzSOU9K5UlcbK6gqW7OemlcwC+JBPgBDRhgTblFDGdCs+KacJ1JbOGyhDmqAu8tQXFdN+kMnVKgrEmVpvgdj4uyr0VITGTFqaujM1SaUBUJTcN8OWccRCDhJtMUXquQ0QC9dBU10Nz6QzGCeZwpf0TOCbb/sT5k/iD5QYSaHlShlZ6ZM1FzZQBmv8AhEDZsoFYrYPoz1hGeolh81KkEmlCtQdDRajlalTHIJXY/JFyVIcECOQrMMr2qCK0YUtzvDBs/ZyykVJYVURQqi9AFFAPIQots+QCMyAtXNmNcxYGta7jXcLcoZsDtZQArg2HtWNfCkUafZC0T5sc3TCyy95bTyiQOBoI0kTs4qgBGlaj9CNmSZyHlFnZKZ6wxi28CvMxGcM51PrGyYSnCADfqQfyMRthhxMbGXzp3RkEDVoAIuo/qEbKgG+JGxCbyIgONk1/iJXvAgOHpk8CAW05lX7h74OYlkVC1iBvFx6Qt4qbmctSlaW8Im1jrEOw+Y0EU2OWYw5187/OCODl5m3WvTf5RX21hqAMARltpah/OJ8OmvE5ev8Awd/7bclehkXEXtmYqnZO7SA+Em1i5ShqNRGcU3jlY/LjWSNDAs2PdeI0wbq6g+Y574sFF4R6yaatHlNNcMi68RDOysKERZ6lfsxRxq2NARzgbBKwHs3ZsuU0wpX949b30FKDlr5xYxE2giWaQopwhc2xtIKCax5WWe6TPVxQ2xVmJ2ObMQl3awAIDZVu2Wu+6+sF9mrU1VlHJlKsORhaxWDo0oTOxSXneYWVQhZm7JLWJoBv+qYM4fauElKCcYH+66sNf6T8Yfgj4bQuc1fIzLjFWzUY8EzMfIC0SNi3+rIb+50X3EwH2d0swc1gi4vKx0DAy8x4KWFGPIQW2kZySmaU2dgAQpy3uK7xuqaVFaQ6q7F2n0elzp5N5cpRzmMT6JFbFbRY9iqC9ypJqu650qfO8L0/bWKZSrTJYVgQaSxcEUPtFt0BsNOWWHlJNLT5xUu7muRQCATagCrmanE03wieRNVEqjp5R5khpbaC5Js1iOrl5hmO/qwc5HIGq96mMzZQqFBoxXQ09rWnfeFfF7Uk9bKkBgsiSFzVNc4Shly6nUlgGY8j9qIF2ujYsYqa1Fk1KcTm7NKHcSQTyQQpxR1Jvosz+kiqSDVWUkFSKEEWIMB8b0pU2rG+2NhzZ82ZOBpnbNQUbkN9rAQhbe2XMVyblFKg1oCGNadmt/ZN46sPuIllaOjbApOmo25MswkBiozEBQzAZQzUWnI7qw7lTwMfPkjE0pVsp0DEkaceHAN8oNLs/HgALLxfKgnU03MLac4zkw3XJlS5Z0LCSwxXtWNxfdBHGY5ZDBGBUWo1Oyf7havI0MCttbOBmKJTdV9Zso31tTd32gphEIllGbMGFGzAdoc6boZiwSnFS6sJamEXTLzGq1UhuK7/AA3GK81adpWzLvXUju3kcoil4OWnsLlA3CuX8OkaYuY7TVclci2ZQCpOlO0DG5aaa6Ow1UH3wDG2vNSb1ZIeS1w+poNQaXzD4iCTYgstZU+dLI0KTGH+WuU+IMDNvh5ygycqBGJVWHtbiGYXWu4jSAWH2oJpaWpaRipeoPaQ97LqLa68axVghtjyR6nJvna9A/P6T7Rk2GJ6zm6SyfEZQfWI5f0hbRBIJw575JqfKYIVR0gLsZc1ckwEqaXFRrGHxZ33oCdOIpFO2LXRLulYzz/pNxy0FMOzEeysly3j++IEXtk9KNpTjWY8iWv2UlAv4sxIHgDCPMxiy1zuSia5VuW+8YZNmYk9mWBRytSBYIpGld7U1I8INqDfIbm2lmNGcuRqBQeYUUiRFDDQAc6XgTs05rJSgNM1OyD/AEpvP9TQclSxrqeJvGGaRrKmOlkcgfZ1X8Jt6RA2LAYdYVl1IGa4S/HevjbnFtxFDGywylWFQQQR323aQrJijkVSGRm4O0EMRtvCYZiA2diACZahmsK9pqgak2rYUtGH6RYWYuVusUEaMh/9CTCThtm5JuSvZHsnfQkgAcDY3hrwezFA+At501h+yEUkhO+cmyg05JbVlzBMTj9YffUgEd9LwVw00MIG7W2Ejg14biQfA7opbGxDS26mYasBUNbtKKC9NGFRWINRgS8Uej0dNqL8MuxrwmJMpiaVVtQOO6CB2idyHz+UA8RjklKC5sxCixNSa0Fu6Be1+kGJkMOrMtUIACvKDNUakMsy476GO6Wf8H+g1UP5r9jl1zkaAd5PziihzljnViLWNfSppffAfZGMxWKllp7yv2dqrlSWVdqG4zZzlWood55QH6VYUSk63DlpcyX2gAxoaai/KutvfG8+ReSzmnx2t7Ce28dkqIBbHwn7QTPZiFRqSwKHtChzEGoIFRQHWteEL2N2k+MIyGikCp0rYGgETzTOC5JjF1IsGNaWpb5HSlqRP/h5JQcl2ay6uMZbRf6Z7S6/GEtQiWqou9ezUswB0qSY2wQBpW9qVrmOnkBrYDygFiWrPmA1H7xgK3qKmlfSCmAm+kW4IbYKJFklbsPLh0PtAsOBNQfCJW2lPkqf2ecwH8tyZkq24KT2P7aRRws2u8iJ5kuupr4QyUbMxnTIG6fgtkTCuz6ULgX32Ck+sFMFs2XNzTJ0vKZlCyq7AHSzXqRpw7oVUcLM7IAY6tvpwhtwllyjS1TvOp+ELhp4R5ofk1uWSqwkmHw1qYeVUb8ik8NSK+MR47DyG7LIoB0IsL2p2aERTafu4n3D82ihidplR2hmymhrrQ6X37oY4x9idZJ+7DDZ1tLn4hDupNZh+FyRC10oSeJT56TczS3L5Qr0l56eyAKdok23Rel4+lBcqQCteB3RJNxwy0N9Yy4JqjSySTuxc6PYeTMmIkytZhVEZSMyO57PZIoy0B847GZkuWApZVCgABmANAKDXujkWx8Ov7ZKoBTr0/1ioHKOnnaEmWWyoQFbIzKqABqA01BOo3UjxtUmpbT0YPw7vc//2Q=="/>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AutoShape 14" descr="data:image/jpeg;base64,/9j/4AAQSkZJRgABAQAAAQABAAD/2wCEAAkGBxQTEhUUExQWFRUUFBYYGBcYGBcXGBocFxYXGBgdFxgYHCggGBwlHBgWITEhJSkrLi4uGCAzODMsNygtLisBCgoKDg0OGhAQGywkHyQsLCwsLCwsLCwsLCwsLCwsLCwsLCwsLCwsLCwsLCwsLCwsLCwsLCwsLCwsLCwsLCwsLP/AABEIAK8BHwMBIgACEQEDEQH/xAAcAAACAgMBAQAAAAAAAAAAAAAFBgMEAQIHAAj/xABEEAACAAQDBAcEBwYFBAMAAAABAgADESEEEjEFQVFhBhMicYGRoTKxwdEHQlJykuHwFCMzU2KCQ6Ky0vEVFpPCJERj/8QAGQEAAwEBAQAAAAAAAAAAAAAAAAMEAgEF/8QAKhEAAgIBBAAGAgIDAQAAAAAAAAECEQMEEiExIjJBUXHwM4FCYRSRwRP/2gAMAwEAAhEDEQA/AAx3RgR6MA0vwvGhZmdiB7GYuAxUkC2YP9anAsorGcsT4q9AVFQrg0NRV5liDb7K0rXWISY4AP2iNPH4RTk7SaWVMolXRsysNRWotUa0ivt/aX7woD7FK/eNyPKnnAhDUXNBmr320HgKwuUbY6LpBjFbZmzAwmTWcGxBJI9LE66RNs/pDPltVJkw6A0Yr7JNAAugvTzgIrEig42qOO4WjaaMopUU3laBvmYAOz9DumyYjLJndicSQpJGVzuWtqPS3OnGLn0gj/4jeH+pY4XKxIQgVNDS9SDpx3G9QbGOmjpP+27NcOwM+SVWYNCwLLkeml6EGm8HjGZdM6lygHsgVmS/vQ09XCbJxgkgTSCRLOYgandasWl6eyN8uaPwn3GOaZ+F/IaiLcl8DQUMakGF1enWG4TB/Z8jG46b4XjM/wDG0U2ifaw/WPZoXz0zwn2n/wDG3yjH/d2E/mN/43+UFo5tYxB4w0yAH/dWF/m/5X+Ubr0mwv8AOHk3ygtBTDeWNSsCR0kw385PX5RsOkGG/nJ5x0KYSyx4iKC7cw5/xpf4o3G2JB/xpf4hAFFLa/t/2j3mDv0ej+J99PcYXdpT1dqowYBQKg1Gp4Qx/R6P4n309xiGX5n99CxfhX31OhRmPR6HiT0c++lL2pP3H/1rHQYQPpR1k/cf/UkZn0ah2J2COvhFuKmD0PeIsmNw6MT7NwI2BtaIs0ZNjGjJgtxi3g0FCrKarVyaassucaX9mtR6xWQ0PjEuz0XtANlMxpZ4EgI5db14nvvABUEbAnd/zGGEamACYb4yuojB0jK6iv6vGjhFNRSBY9rO7htcxLjRtL08Ce6N1Nhx/VY8QTq3ttYgZQFZqUrfQ17XfHkU5RXX9XjgCXt+XlxD/wBRDD+4C3mDFeVNoNKmlOQF4J9L5RExGAN0oTuqCaeN/WAanTh+X/EYfY1dFhcQa214j9WjcMNCPEEHSIJKG9r8/wBa3g/gti5kDA3IrQ/lp6xiUlHs3GLkB7aAEjur3boM7IzI5scsxGWvcc48ip8zFzC7JJa6hR35j50hixODXqiwUdhTTyofSFSyrobHE+wFMwhmoZakAzLAmtBca07oot0Gn/zJPm/+2DWyhWYn3hDMJJjemVxfyK1MmpKvY54eg+J+3J/E3+2Nf+yMVxk/jb/bHR+oPGMdRzijaifeznH/AGTiv/y/Gf8AbGp6GYv7Kfj/ACjpXVGM5INqDezmDdD8X9hfxj5RqeiWLH+GPxCOoUjNoNp3ezlp6K4v+UfNfnEbdGsUP8B/8vzjq1Y9WDaG9nJT0fxQ/wAB/IfOIzsTEfyJn4Y651q1pmFeFRWNxrHNqO72c96PYJ5cuYsxChLVAYUqMoHlYx0L6O9Jn309xgNt7+IPuD3tBv6OxaZ99PdEfWZr70Vd4U/vY/x6PQsdPukRwkgCWaTpxKodcoFM704ioA5tyihuhCVmOkHTGXJcypQ6yapo32E4gkatyGkJu0cbNxD55r1uaKPZUHcAa8B5QEwM3IBUlQd5UFT3srZge8d8XZmNrrQnkaE8xx9YkyTk2V44RiZeSDbM6Hipv+Fqqw8oiUsrZXoa+y62DcmH1W9O7SK+IxneaXobOO77UaSMYH386j3/AK+UEMko/AThGQQAjIXd5R5dAfP4x4r6RdFpq0QtNOjwYLc6Lc+HKLODlsoYVDOCtzzfKSMoobOeUQrqDSvLiaWFucb4NL1YEGXlegv7LrUbq6+kdOFcLw4Rgpx8YkYxrUW4fGOgZ1iSUO0vePfGAY2ksMy10zCvmI6cIyaVouUCuUWFRUkHs6AkxgV0OosddR3xuKUCk5soyE66Eg33008Ixmre9STWtK1N6mhjgFPHS1YrmUNQEgNdSabxv1040gNjdmqzN1SgMuqiuSnIH2SDurS8Gsfu7jEmEZcualHFiR9YWpX0184nytqVorwpSjTFbZ2DZjpZd9AB6bqQy4WaktaTHAPDT/mLGHwqrXLofluiOfs8NvYE7wSPjCZS3PkbCG3okw21ZROVSCdLA++ke/bZkzrQFZElhgSQKuwYJS57K3bcSaaiK2A2WqP2RcXrc79TDBjlJkzZlBTIpqNKl0Uj4+MZ4XQzmuQBhZ4lkORZWBPu+MF8DtxZkzItz8oXMfaRMPIe8RS6LsRNL1CgcdYbpm9v7I9UvEvg6MZkSB4FYjHqFqTqIsyp9QDx0i0lLlYxEFYzWACUxjLGgMbrABR2rtFZKixZ3rlXStKVJO5RUecCEx7zKszZQorRKUvQAb667674C7UxpnzmY2UGiruounfvO+5NKaxPLmjKy3oRrzBseNBeJ5zbZVCCS5Mzp3M/HzpWCuwduAkSZho2iEilafVJqQTwIPfQwFNQP0f0OdxFLEkEX/XcdxHgRGYvazUo7kN21v4n9g97Qe+jvSZ99Pc0KcrHdeiv9YIFcf1DNXTjUN4w2fR1pN++n/tCbvO/vobqsNfex+jnPTTAtM2kpmDNKGGGQbq1cNXmGYH8MdHjmf0h7XaVjgqsAf2WWFzAlavNmMQaXHZWtuFN8PnyhWLzAnFS8oNqjnvpxPEcTFaVsZJyVU5a10oAD3fD5WmmTJk/CmYlmWZlsDRqgMCMwqBQjUcYEYVJymysDvAuO8EingfOJKaLXRW2ps2fJBLDrEG+9Rz4gwNwyTGrNl5QFNw7opc6kICRnNDuA1joMicJkpkcOSwpUoV3cTbxFYX2wAkyi+oC3U0ux07r5fzjcZp/JiWPn+iXZGKExKDhUd3690XVB14QpdHZ5WYBwv4GgbyJDecODVGkPxcXElzK6kaPSh1I1oKVruGopEktyTmrQ+0SaaVzNWvKvlEc2ZlGY0GUg99xalDX5VjAYgGgB7JFDoQRlNfAw8QbTKVNNKmndW0Rm3Dz+cSTloxHAkesCdoAzKBWHZ1EAIIg2jbCLmdVrSrC/jGpSN8PKJZQNainhfd3R0DQsaKWFyorTjpbwAjLHnXcacVAH64xtN1BFaMA19b618a+keVScqgVLUXvYsQK8K1WOAU8Xu8fhFjZMqqE86eda/CHfafQ3Cy8qzHn1p7SsgDn6wUMh8uEBmwiS1yICACTc1NzvNBU6bomzuizBFgnJzjJfjuEbYySy3AqOH5xRmYpBqStbUIJ1sKEVrfdCVyOfBh5zA1QspOpCtx5iHjoxsBsXhpud8gYy1rlqeyQ7UBIF6rALBdGp04AgZVbQvVfHLSpHhSOj7B2aMPLVAxaleQJY1Jp+rRRjx32hOXIqpPkW8f9GEp5bIuJmKWFCWVHGtdFyn1gU30WTpQLSp8qf2SvVtLMkkG9nzsCbaGg5x0/PGwMPjjjHomlJy7PnTpOs+TPyT5by7dlWFA1Ncp9lhWmhO6D/RySzJnmNUkCg4R2bGyJc1DLmosyW2qsKg+B0PPWFPHdBytThZnZ/lPqPuTPg34o7tp2YaF7q4zkiXEYaZKtMlvLO7MCAaa5W0bwJiFZ44xowbBIw69k9x9xjYTBGmKTOjLWmZWWo3VBEcZ1HOsGueYABUU3RemsAeFBTw/XugrsPZZBbMBmDENTla3p5wN6VYYo2ceyfQxHu5ouceLKbz6WNuBG47qcjw7xFGcQwtQU1ArTkQNw5RUafWxjEmdQgmtN/dv9L94jVGA70bm3mKdQFbwqRHRfo5Fpv309xhLkS2HVgUEsSmNBvaYwuP7UFfCHX6Ov8b78v/2hEfyjp/jH2OKdPccP+qvMPsyZmHXwlEB/VnjtkcH29gCQ0xrmYWJrvLok0151Y+NYfNiMS5HYT5EqWUqB27hVLbgLAaxEcQQvaSxrRqUNL0zD6ppekKWwcczyclV6yVclgWYqLIwFRUiwNeHOGGRKmMAzTZjEXAKoi+SqCR3kwiSL4u1ZZknMb6Qq9IprvOaVX93LowAt2mW5J30GnCpgvjtodWDpmvQCFcMxZ2Y3JBY99BYRmPHIubvgpSpHarpceTVU+8eUOMt6qDxHrAKQnbNOFB4G3ui7s+f+5r/UaeJh2OXjRPlj4C1PJtwrlP8AcCPOtPWJZT5DnuctzStSN+kVQwNARXmdxrUe6LeFpmFaFa3+6fa9KxWSFDaMtqMoN7Gp4G4qdbg+sBHLIe/du9INbeqWruPDSgoF9AICzBHGdXQbWU/2fUfOJ8Mjq6kLcHiNN+/hWHIfR7I/mTP8vyiaX9H8tQZiOzFQSFbKAbEEVpaxN+NImSyN9ff9lTljoTpWAmznySZZmUHZyUoFqaansi+phy6FdDXR+vxChSp7EslWOYWV2KsRapoONDaghl6JYQSsMMiBFmEzFTMWorAZQWNyaCv90FmVjwHPf5xTGHqydyvhFXHlUQ9bQqdFIzZjwA4890A0ksRRZSBeBlsV8mN++GFZIB1vy189YwZYrZanmaxtxTOJgD/oyOMrypV9cqhT4MCGEUtkdDUkTXmV61q/u8ygdWKeTTNRnOg01MNqyhy8BE6DfHNkbuju+VVYMwmEIudd8WVuez5xM6Emm6N9LCNGTVUpGzRuFiNzABUmvQxgzyvMRBj4CztrTpOsvOvdAdGNp8uYpRwrqdVYBha4qDYxS2h0ew04WRZLjR5ahfAqKBh684WMZ0ywg/ih5J4n4cYzsTpQk+bkw7O6qMzMR2AK0F6ak6CvHgYy5JGtjZDiOj8xZhSqsV33AoRUG44bosLsVFHamEnkAB61r6Re2ltQLdjUwsY7pIqAsxsIilnk3USqOnglbRZ2lgmkhihDaNcU1BBsDf2YVJ+1FmsJTBSWt2TmHiKWEFtk9IJuKmAS5Mx5ZsGVGK2rfP7NASd/rEwEtZooiqWPaNL8zaOeLuSGLb1FiFtjZKSn0cKdaDMB8ffBbo3sSXM7RUlRvcG/cDu74adpzpd8jKWsact9TutEMnaAoCKZaVqOAFbQOTqgUEmFD0QnzcrL1SoUFKvel/qqp4iDvRboy+F6zPNltnKmihrZa7yL6wtdGOlZKFWPZBrU/UDHfXVVPkpI3CGWRtMk5WsQcp5HdXkeMNhCF7vUVLdVegxkjjCH046NmYM8hspLCq0saEvXNW1Kvu0JA1ENmHxFaV40PIxJjpAMs1pQUJJsAAb1P3awyUU0YgqZ8/7JmsuIDot82Wx7JrUEVpp+UMWL29NqUCNUcSN/IflBvGYLC/tDOufJO7eYIy5XBoWUnVDv3g6VEbbY2NNBlzaKy5cpK6lQeyx3HU1pEskVqLigDJl1Qs12OpPw4CBLJm69Qfqg+R+Qg/ilIYJTnyvpAKRLyzDX6wYH3j3GMJ8HJI1wE3zNRfmIv4KWRJFFJUEiuUkVtqdK3gbJNCa/UH+ZjSH36OdpBGMk6PevPnyI90aj5kLatCtruPZ7Q145dI26w7wSKGviOcdlxOxcPNFHkoa7wMrfiWhhP230HEstMlTX6tVzZGq7WHaoRra432iiSmqoRUebEnaLHMVoSF7I5heyDa1wIFTwfs+kPOG6EtORXXEUU6Eq3aA0bXfHpn0cTD/9lfJ/nGW530dWyuzo8mXUxrt+aFw0whioAUMVqCql1DmwJFFJvFlBlHPfA/bUw9S4UAs4yLU0FX7Nze1+EVxVImZno9aQoDMyKzrLZvaKKxCVsN1vCLZnM5yqaDeYGbMxR/ZZQNAwXqzQ1FZZKGh/trBLDaAC1d/LnzMaAnQUsvi0ZU1sum88Y1Vc3JR6xOTSwjgGCNwjYTKWtGAtNYha5gAkecPq6n0iSWlBGsmTSMHEAmggAlJiHcTGHmRHjJmWXXjAAKx000YjURxfbHSPF4ic8uXiHEoMVGWi1oaE1AqAb0vHXduof2LEkVDdRNpTWuQ0jlGx8CEAFN24/nCc0mlwPwxTNNn9HgzCtZjsaXqST3kx0nZ+AXCyDuoCzkbyBfwAt/zArotL7TtTcoGtq1Jp5CGDaeFE6U0smmdSPPSvKtIjbbLEkgVMwCzVDTqkm+UEqFru7NCe+sSbI2RhhNRhJUsHBBYs9DuIzk0NYtInYvqLHvEa7OT96lNzV8r/AAjGK96+TuXyP4GAzCac7eX6McxSgly+sFggUmlaEAD4R05BbvvCltPA9plI0Y07jdfQiL9XaSZDpO2hVbCqrV7NNQ1j5GMTbq5X7Le6/nBVNgrWtIvPs5RLYU1U+6IW7LnbOcbJxLJoaEAiutiu/iOyIZdk7eNVlTFIcAKrDR1IqqHgQKFGrcUELMiWVLePoCPj6QRWW04S0UfvFqika0DEr+EZ6HgBwh0ZUJOmbPx+dQ4NdK8yNDDOKMo4MKeYhPfChasgCmtTTQnmOcMHRzF9bIPFGKkcCDDMeVS4O5IUrJsRs1WUAgW9x1+BijI2W0p6p7JAqu61dOB00hhAqKxsqiGUZWRoW8d0dw805iCjcVOX/KQV9IQdobPRHYqHcMwCtYChNDca3G4X0teOj9I8UZcshfbmMEQc2tXwhG2yOrQLqZag6ggG9L8rxNm2rpDcdtCdOAz0H2qt4Cg+cMX0d4dmxKGlRRifhAHZ+BMxzXRVLN8B42846r9HmACYUOF7Tk35AkCnrGcatpGXwmxnrA7ETz1M1zfsOQDpYGL+IIVSSdx90VGICGtwVO76tL2iwna4B/RtWWSJbFWMpimZa5SBRhSvJgPCCkBuiS0w4TKVyHLRhQnsqQeYIoQeEGaRkSW3gH0nQHDTQa6DStfaU9mgrW1oOPAfpCziXmlkBxMllc1ctc41pyr5RQYKOEYGTh8ujKvmwqfe0HJTVFt5/wCf1wheaiycNewaWanhkZjWL+BxgyKUNS4BB3AHQjvEB0Pq9LDUen5xuDA6TNAsN2pjK4gkgLqYACBqYkVAusUf2pq5Vuf15Rg1Gpqx14eEcAlxM8nsrHllgDnGZMml4sJK4wARSZNYp42aHa3sppzPGLWLnV7C2G8/ARWeXoBpABFi5OaSy/aUr+K3xjieElzQo/erp/J5cM0dzxtk8V94jkOPw4SdOWg7M1xfd2jT0MJz9IowdsY+iUlhKBYhizG4UoKaCxJ4GDOJxIVkQ6sTTwUn4GB2y5hEmUBYUQW+7AnHYlm2tJQmiSZDvrZmdWue5R74k7LA7Lm3mfft+FYn2Co6ydMYgKqqlToK1Zj5FPOB2HcHOwIILE1FxoAfUHyi7sFXZplFBCzQatUqD1aU7P1mGvAd+m9LFPLz6CdU3HHSGJJ4b2QSONKe+K+NwIe5sRofgeI90WQZo1CN3VESJNB1GU8I9KUVJUzzYycXaAMzCFdR47vOITKtDN1XD0+WkQPIbVSPwiJHpF6MrWrdco4ptzCdXMe1iWp4UFB5t6QS6LzxKxGYjskOO7PLNx5+pgh06wJDi5NJbXP2nJYnvJrAVLNyoo8vyB8ommtkq9h8XvV+50NtIk6HWeeNzTF8zLHwB9IqJN/djui90UpSa3Gd/pRPzjOHzjsnkYzy7WjZNafrwiLON8aLPAIGavIg1+UWktAbacnrMWgPsoC3KuX9eUL/ANIEtZckeyGNe8ivDeNIasU1GZ8pLHTwhfxGwzPfPN8F3f3H4DSETjaa9x8WKnRrClpc5UFZk0Ki6mmZluaaAAMSTyjrEjDiTKWWmiAAcTQfGKGxtnCQKKEArU04wW60b43jhtQuc76FJdqTJ0ymVte0tDRafVPOvHhzg4hBtckihrTfxPwEL/SXFTpM5TJ6rJNUlg6sTnWgsVYarTygM+3MWDVUkd9Jh9M8DyRi6Zpw3JNIZOiTVktV87K4Vja1EWi2+yKL4QaELHQxJhVmb93XK2RFQBxdQzGhNTlPAml4Z40yNl2aIA9KnQSD1isyF1VlUEsQa2GU11pBxZisKqQRyhf6UOep7Bo9eyTpUKxuN9q+MUCwdjVP7PKQ37KV31AQA99axvsk5klhb0VVHgAB7ol/6eXlVtTqcqKbi60LMLVoNF30ixs/CiUgRKmgALHU/Ico4nZ0tPYZFuSb9/yi3JkkdlTc+03DkIzhMNS/1vdFySMvs3MdAzLw1BQdlfU8zFiVh1GgjCrS7G/Pd4RKG8Y4B7LGk9gBQmkexGJpYaxWWQTdvKAD3XoLCMItWrErIBuEbqoUEm0AA/ar3RO8n3COV9Kly4udwYq3mi19QY6SWLzGY9w7hCr0r6MYifiOskGSF6tVYTC4NatplU2oRGMquIzHKmU9m47/AOMrU/h0ryymh9DWK21cEXxecGhaWhVhyzLbj+cSYbYGLwiTHmiVMlEdtZJdnAFasFZQGGld9BW9I26PpMejOysq5hLcalSQB32Wtd+aIciaPRxNSVl/B4QolCampJPMmp0ho6OyqSVP2yW/EbelIEOtos7E2gOpl8lA/Db4Q/Rrlsl1r4QxViN5QbvikuLrviSldDF555KCy63ETKwOkVRiGGoqI3WYpuLQUAqfSFgz1ecbzTuOVqfrlCOEzAjeRY8CGHzjqXSWT1mHcDUDMOeW9PEVHjHNsHIzC32X/wAxt6Csefq1UrLtM7VDBgZh6ha8It9E8aMjjeJz+8RVmWlAcqwsdHNpN10xFreY9BxoTp4CEYPNZZk6o6kMXGTPr9aAeFLNYsFPBqj3wUk7NY/4gPdFhO0kTviONTzWx9Yh7DGvZPeSp98bnAuLe0OIYAjzsYgn4GZwB5MMp8wSPWBgqLK4gLoAI8cZAeasxdZbjuGYekVzMfcjn+0j3xlyO7D3SvGfwBxmn0Q194iui2hX25jwcbKQsSwqCljksTfKSATzvpDNLmWES5vNY7GvDQR6HTgXxADVylFpX2SuYEAbhUg95MM0KfQ4nr54tlVBTmWckk91vOGyKU+Dz5KmyguKSZ25L30JX3MPgYE9IJ4dAJi1ynMab6CgI4EEg3hZmJMluJko5XFjwYV0biIYcejFVqyg+01iQaD2QajedY6tTF8epvJhcRnVKLQ6hQD4CIE2nJFCGzE0pTfXSnGB01+yx/pJ9CYCfRHs9zhlnTr1/g11EvSvKpqByHOM6bK52qOZIUrHuXjCNaX0WlT4xOjzG/oHl6RLLlhdABzjdnpzMViTVMOoub8zHs+5B4xsGrqtfdEoJ5AQAQJIpcm8S33CnOMmao5xE+K4WgA3IC3YwOxmILaaROyVuTHmQeUAFTDyo2mWbhUe4/nFyXLgbtsez4/CF5pbYNmoK5UbzWGVrj2W9xhX2ZLGUAaUEEhFLAGgpvFvK0eY8m/s9DDHbZPiRQQr7Hxs9mKDDv1YZgGBT7RvRmFu6GfEVMWNi7JotcxvU+cXaOuSXWXwDcuIUghajgVNR4hiInfacyX/ABJE0D7aDrF/y9oeK05wwHAHc5HrEbbPmbpnoY9C0yCmBpPSSQ1hMWvAnKfJqGJjtAHQg/rlE+N2CJopMRH56Edx1ELm0uizJdGSn9TMrDudRfx84OA5CO0drhZbEndQDeSbADmTaA+xNl3NdSKt5aD1gfsHZ0xsWRMfOkpc1MwejE0W9AdM2sPEmUBWkebqvFKvY9LSqo37i/i5GaZLlbmdVPdXtelYBDY4GLnotCyznOUWJV2Loy8eyw0hpEquIB+yrHxNFHvMU8Rg0nYsgVV1RMri1SM1R4DLE+B+JxKMj5Qa2W4IyOC5AtUDP3f1e+CCSZO6qHxU+IiPDYV7BwJlNKgV/FqIKy1BFCCKce16mLRLaK6ySdcswcQcrfnGDghuLfHyic4TgwH9v5xj9lb+a34VgOce5SmYXk3etQfEaeUV5+zjQksQP6qj3wSyGhrNzD8PqGMDcZIkNUM5J72cD0pGW0uzSOU9K5UlcbK6gqW7OemlcwC+JBPgBDRhgTblFDGdCs+KacJ1JbOGyhDmqAu8tQXFdN+kMnVKgrEmVpvgdj4uyr0VITGTFqaujM1SaUBUJTcN8OWccRCDhJtMUXquQ0QC9dBU10Nz6QzGCeZwpf0TOCbb/sT5k/iD5QYSaHlShlZ6ZM1FzZQBmv8AhEDZsoFYrYPoz1hGeolh81KkEmlCtQdDRajlalTHIJXY/JFyVIcECOQrMMr2qCK0YUtzvDBs/ZyykVJYVURQqi9AFFAPIQots+QCMyAtXNmNcxYGta7jXcLcoZsDtZQArg2HtWNfCkUafZC0T5sc3TCyy95bTyiQOBoI0kTs4qgBGlaj9CNmSZyHlFnZKZ6wxi28CvMxGcM51PrGyYSnCADfqQfyMRthhxMbGXzp3RkEDVoAIuo/qEbKgG+JGxCbyIgONk1/iJXvAgOHpk8CAW05lX7h74OYlkVC1iBvFx6Qt4qbmctSlaW8Im1jrEOw+Y0EU2OWYw5187/OCODl5m3WvTf5RX21hqAMARltpah/OJ8OmvE5ev8Awd/7bclehkXEXtmYqnZO7SA+Em1i5ShqNRGcU3jlY/LjWSNDAs2PdeI0wbq6g+Y574sFF4R6yaatHlNNcMi68RDOysKERZ6lfsxRxq2NARzgbBKwHs3ZsuU0wpX949b30FKDlr5xYxE2giWaQopwhc2xtIKCax5WWe6TPVxQ2xVmJ2ObMQl3awAIDZVu2Wu+6+sF9mrU1VlHJlKsORhaxWDo0oTOxSXneYWVQhZm7JLWJoBv+qYM4fauElKCcYH+66sNf6T8Yfgj4bQuc1fIzLjFWzUY8EzMfIC0SNi3+rIb+50X3EwH2d0swc1gi4vKx0DAy8x4KWFGPIQW2kZySmaU2dgAQpy3uK7xuqaVFaQ6q7F2n0elzp5N5cpRzmMT6JFbFbRY9iqC9ypJqu650qfO8L0/bWKZSrTJYVgQaSxcEUPtFt0BsNOWWHlJNLT5xUu7muRQCATagCrmanE03wieRNVEqjp5R5khpbaC5Js1iOrl5hmO/qwc5HIGq96mMzZQqFBoxXQ09rWnfeFfF7Uk9bKkBgsiSFzVNc4Shly6nUlgGY8j9qIF2ujYsYqa1Fk1KcTm7NKHcSQTyQQpxR1Jvosz+kiqSDVWUkFSKEEWIMB8b0pU2rG+2NhzZ82ZOBpnbNQUbkN9rAQhbe2XMVyblFKg1oCGNadmt/ZN46sPuIllaOjbApOmo25MswkBiozEBQzAZQzUWnI7qw7lTwMfPkjE0pVsp0DEkaceHAN8oNLs/HgALLxfKgnU03MLac4zkw3XJlS5Z0LCSwxXtWNxfdBHGY5ZDBGBUWo1Oyf7havI0MCttbOBmKJTdV9Zso31tTd32gphEIllGbMGFGzAdoc6boZiwSnFS6sJamEXTLzGq1UhuK7/AA3GK81adpWzLvXUju3kcoil4OWnsLlA3CuX8OkaYuY7TVclci2ZQCpOlO0DG5aaa6Ow1UH3wDG2vNSb1ZIeS1w+poNQaXzD4iCTYgstZU+dLI0KTGH+WuU+IMDNvh5ygycqBGJVWHtbiGYXWu4jSAWH2oJpaWpaRipeoPaQ97LqLa68axVghtjyR6nJvna9A/P6T7Rk2GJ6zm6SyfEZQfWI5f0hbRBIJw575JqfKYIVR0gLsZc1ckwEqaXFRrGHxZ33oCdOIpFO2LXRLulYzz/pNxy0FMOzEeysly3j++IEXtk9KNpTjWY8iWv2UlAv4sxIHgDCPMxiy1zuSia5VuW+8YZNmYk9mWBRytSBYIpGld7U1I8INqDfIbm2lmNGcuRqBQeYUUiRFDDQAc6XgTs05rJSgNM1OyD/AEpvP9TQclSxrqeJvGGaRrKmOlkcgfZ1X8Jt6RA2LAYdYVl1IGa4S/HevjbnFtxFDGywylWFQQQR323aQrJijkVSGRm4O0EMRtvCYZiA2diACZahmsK9pqgak2rYUtGH6RYWYuVusUEaMh/9CTCThtm5JuSvZHsnfQkgAcDY3hrwezFA+At501h+yEUkhO+cmyg05JbVlzBMTj9YffUgEd9LwVw00MIG7W2Ejg14biQfA7opbGxDS26mYasBUNbtKKC9NGFRWINRgS8Uej0dNqL8MuxrwmJMpiaVVtQOO6CB2idyHz+UA8RjklKC5sxCixNSa0Fu6Be1+kGJkMOrMtUIACvKDNUakMsy476GO6Wf8H+g1UP5r9jl1zkaAd5PziihzljnViLWNfSppffAfZGMxWKllp7yv2dqrlSWVdqG4zZzlWood55QH6VYUSk63DlpcyX2gAxoaai/KutvfG8+ReSzmnx2t7Ce28dkqIBbHwn7QTPZiFRqSwKHtChzEGoIFRQHWteEL2N2k+MIyGikCp0rYGgETzTOC5JjF1IsGNaWpb5HSlqRP/h5JQcl2ay6uMZbRf6Z7S6/GEtQiWqou9ezUswB0qSY2wQBpW9qVrmOnkBrYDygFiWrPmA1H7xgK3qKmlfSCmAm+kW4IbYKJFklbsPLh0PtAsOBNQfCJW2lPkqf2ecwH8tyZkq24KT2P7aRRws2u8iJ5kuupr4QyUbMxnTIG6fgtkTCuz6ULgX32Ck+sFMFs2XNzTJ0vKZlCyq7AHSzXqRpw7oVUcLM7IAY6tvpwhtwllyjS1TvOp+ELhp4R5ofk1uWSqwkmHw1qYeVUb8ik8NSK+MR47DyG7LIoB0IsL2p2aERTafu4n3D82ihidplR2hmymhrrQ6X37oY4x9idZJ+7DDZ1tLn4hDupNZh+FyRC10oSeJT56TczS3L5Qr0l56eyAKdok23Rel4+lBcqQCteB3RJNxwy0N9Yy4JqjSySTuxc6PYeTMmIkytZhVEZSMyO57PZIoy0B847GZkuWApZVCgABmANAKDXujkWx8Ov7ZKoBTr0/1ioHKOnnaEmWWyoQFbIzKqABqA01BOo3UjxtUmpbT0YPw7vc//2Q=="/>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88" name="Picture 16" descr="http://www.rpp.com.pe/pict.php?g=-1&amp;p=/picnewsa/10896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620688"/>
            <a:ext cx="2892425" cy="2880320"/>
          </a:xfrm>
          <a:prstGeom prst="rect">
            <a:avLst/>
          </a:prstGeom>
          <a:noFill/>
          <a:extLst>
            <a:ext uri="{909E8E84-426E-40DD-AFC4-6F175D3DCCD1}">
              <a14:hiddenFill xmlns:a14="http://schemas.microsoft.com/office/drawing/2010/main">
                <a:solidFill>
                  <a:srgbClr val="FFFFFF"/>
                </a:solidFill>
              </a14:hiddenFill>
            </a:ext>
          </a:extLst>
        </p:spPr>
      </p:pic>
      <p:sp>
        <p:nvSpPr>
          <p:cNvPr id="12" name="11 Rectángulo"/>
          <p:cNvSpPr/>
          <p:nvPr/>
        </p:nvSpPr>
        <p:spPr>
          <a:xfrm>
            <a:off x="155575" y="3717032"/>
            <a:ext cx="8702277" cy="3046988"/>
          </a:xfrm>
          <a:prstGeom prst="rect">
            <a:avLst/>
          </a:prstGeom>
          <a:blipFill>
            <a:blip r:embed="rId4"/>
            <a:tile tx="0" ty="0" sx="100000" sy="100000" flip="none" algn="tl"/>
          </a:blipFill>
        </p:spPr>
        <p:txBody>
          <a:bodyPr wrap="square">
            <a:spAutoFit/>
          </a:bodyPr>
          <a:lstStyle/>
          <a:p>
            <a:pPr algn="ctr"/>
            <a:r>
              <a:rPr lang="es-CO" sz="2000" dirty="0"/>
              <a:t>De la forma cómo Dios dialogó con Adán y Eva </a:t>
            </a:r>
            <a:r>
              <a:rPr lang="es-CO" sz="2000" dirty="0" smtClean="0"/>
              <a:t>después </a:t>
            </a:r>
            <a:r>
              <a:rPr lang="es-CO" sz="2000" dirty="0"/>
              <a:t>de que desobedecieron la orden de </a:t>
            </a:r>
            <a:r>
              <a:rPr lang="es-CO" sz="2000" dirty="0" smtClean="0"/>
              <a:t>norme </a:t>
            </a:r>
            <a:r>
              <a:rPr lang="es-CO" sz="2000" dirty="0"/>
              <a:t>del árbol de la ciencia del </a:t>
            </a:r>
            <a:r>
              <a:rPr lang="es-CO" sz="2000" dirty="0" smtClean="0"/>
              <a:t>bien </a:t>
            </a:r>
            <a:r>
              <a:rPr lang="es-CO" sz="2000" dirty="0"/>
              <a:t>y del mal, aprendemos cómo debemos tratar con los hijos cuando desobedecen: </a:t>
            </a:r>
            <a:r>
              <a:rPr lang="es-CO" sz="2000" b="1" dirty="0">
                <a:solidFill>
                  <a:srgbClr val="FF0000"/>
                </a:solidFill>
              </a:rPr>
              <a:t>lea Gén.3:9-23).</a:t>
            </a:r>
          </a:p>
          <a:p>
            <a:pPr algn="ctr"/>
            <a:r>
              <a:rPr lang="es-CO" sz="2000" dirty="0"/>
              <a:t>Note </a:t>
            </a:r>
            <a:r>
              <a:rPr lang="es-CO" sz="2000" dirty="0" smtClean="0"/>
              <a:t>lo que Dios hiso:  </a:t>
            </a:r>
            <a:r>
              <a:rPr lang="es-CO" sz="2400" b="1" dirty="0">
                <a:solidFill>
                  <a:srgbClr val="FF0000"/>
                </a:solidFill>
              </a:rPr>
              <a:t>(1)</a:t>
            </a:r>
            <a:r>
              <a:rPr lang="es-CO" sz="2000" dirty="0"/>
              <a:t>, </a:t>
            </a:r>
            <a:r>
              <a:rPr lang="es-CO" sz="2000" dirty="0" smtClean="0"/>
              <a:t>dialoga </a:t>
            </a:r>
            <a:r>
              <a:rPr lang="es-CO" sz="2000" dirty="0"/>
              <a:t>separadamente cada uno de ellos </a:t>
            </a:r>
            <a:r>
              <a:rPr lang="es-CO" sz="2400" b="1" dirty="0">
                <a:solidFill>
                  <a:srgbClr val="FF0000"/>
                </a:solidFill>
              </a:rPr>
              <a:t>(2)</a:t>
            </a:r>
            <a:r>
              <a:rPr lang="es-CO" sz="2000" dirty="0"/>
              <a:t>, les quita los </a:t>
            </a:r>
            <a:r>
              <a:rPr lang="es-CO" sz="2000" dirty="0" smtClean="0"/>
              <a:t>privilegios </a:t>
            </a:r>
            <a:r>
              <a:rPr lang="es-CO" sz="2000" dirty="0"/>
              <a:t>de que disfrutaban </a:t>
            </a:r>
            <a:r>
              <a:rPr lang="es-CO" sz="2400" b="1" dirty="0">
                <a:solidFill>
                  <a:srgbClr val="FF0000"/>
                </a:solidFill>
              </a:rPr>
              <a:t>(3)</a:t>
            </a:r>
            <a:r>
              <a:rPr lang="es-CO" sz="2000" dirty="0"/>
              <a:t>, pero no los deja abandonados a su suerte, les da la promesa de su amor, un Salvador </a:t>
            </a:r>
            <a:r>
              <a:rPr lang="es-CO" sz="2000" b="1" dirty="0">
                <a:solidFill>
                  <a:srgbClr val="FF0000"/>
                </a:solidFill>
              </a:rPr>
              <a:t>(lea Gén.3:15</a:t>
            </a:r>
            <a:r>
              <a:rPr lang="es-CO" sz="2000" b="1" dirty="0" smtClean="0">
                <a:solidFill>
                  <a:srgbClr val="FF0000"/>
                </a:solidFill>
              </a:rPr>
              <a:t>)</a:t>
            </a:r>
            <a:r>
              <a:rPr lang="es-CO" sz="2000" dirty="0" smtClean="0"/>
              <a:t>,  </a:t>
            </a:r>
            <a:r>
              <a:rPr lang="es-CO" sz="2400" b="1" dirty="0" smtClean="0">
                <a:solidFill>
                  <a:srgbClr val="FF0000"/>
                </a:solidFill>
              </a:rPr>
              <a:t>(4)</a:t>
            </a:r>
            <a:r>
              <a:rPr lang="es-CO" sz="2000" dirty="0" smtClean="0"/>
              <a:t>, antes </a:t>
            </a:r>
            <a:r>
              <a:rPr lang="es-CO" sz="2000" dirty="0"/>
              <a:t>de expulsarlos del Hogar, los viste para que no sientan frio</a:t>
            </a:r>
            <a:r>
              <a:rPr lang="es-CO" sz="2000" dirty="0" smtClean="0"/>
              <a:t>. Por supuesto que a Dios le dio en su corazón tomar estas medidas, pero eran necesarias para la rehabilitación del hombre.</a:t>
            </a:r>
            <a:endParaRPr lang="es-CO" sz="2000" dirty="0"/>
          </a:p>
        </p:txBody>
      </p:sp>
    </p:spTree>
    <p:extLst>
      <p:ext uri="{BB962C8B-B14F-4D97-AF65-F5344CB8AC3E}">
        <p14:creationId xmlns:p14="http://schemas.microsoft.com/office/powerpoint/2010/main" val="45250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par>
                                <p:cTn id="37" presetID="26" presetClass="entr" presetSubtype="0" fill="hold" grpId="0" nodeType="withEffect" nodePh="1">
                                  <p:stCondLst>
                                    <p:cond delay="0"/>
                                  </p:stCondLst>
                                  <p:endCondLst>
                                    <p:cond evt="begin" delay="0">
                                      <p:tn val="37"/>
                                    </p:cond>
                                  </p:end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par>
                                <p:cTn id="53" presetID="26" presetClass="entr" presetSubtype="0" fill="hold" grpId="0" nodeType="withEffect" nodePh="1">
                                  <p:stCondLst>
                                    <p:cond delay="0"/>
                                  </p:stCondLst>
                                  <p:endCondLst>
                                    <p:cond evt="begin" delay="0">
                                      <p:tn val="53"/>
                                    </p:cond>
                                  </p:endCondLst>
                                  <p:childTnLst>
                                    <p:set>
                                      <p:cBhvr>
                                        <p:cTn id="54" dur="1" fill="hold">
                                          <p:stCondLst>
                                            <p:cond delay="0"/>
                                          </p:stCondLst>
                                        </p:cTn>
                                        <p:tgtEl>
                                          <p:spTgt spid="9"/>
                                        </p:tgtEl>
                                        <p:attrNameLst>
                                          <p:attrName>style.visibility</p:attrName>
                                        </p:attrNameLst>
                                      </p:cBhvr>
                                      <p:to>
                                        <p:strVal val="visible"/>
                                      </p:to>
                                    </p:set>
                                    <p:animEffect transition="in" filter="wipe(down)">
                                      <p:cBhvr>
                                        <p:cTn id="55" dur="580">
                                          <p:stCondLst>
                                            <p:cond delay="0"/>
                                          </p:stCondLst>
                                        </p:cTn>
                                        <p:tgtEl>
                                          <p:spTgt spid="9"/>
                                        </p:tgtEl>
                                      </p:cBhvr>
                                    </p:animEffect>
                                    <p:anim calcmode="lin" valueType="num">
                                      <p:cBhvr>
                                        <p:cTn id="5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1" dur="26">
                                          <p:stCondLst>
                                            <p:cond delay="650"/>
                                          </p:stCondLst>
                                        </p:cTn>
                                        <p:tgtEl>
                                          <p:spTgt spid="9"/>
                                        </p:tgtEl>
                                      </p:cBhvr>
                                      <p:to x="100000" y="60000"/>
                                    </p:animScale>
                                    <p:animScale>
                                      <p:cBhvr>
                                        <p:cTn id="62" dur="166" decel="50000">
                                          <p:stCondLst>
                                            <p:cond delay="676"/>
                                          </p:stCondLst>
                                        </p:cTn>
                                        <p:tgtEl>
                                          <p:spTgt spid="9"/>
                                        </p:tgtEl>
                                      </p:cBhvr>
                                      <p:to x="100000" y="100000"/>
                                    </p:animScale>
                                    <p:animScale>
                                      <p:cBhvr>
                                        <p:cTn id="63" dur="26">
                                          <p:stCondLst>
                                            <p:cond delay="1312"/>
                                          </p:stCondLst>
                                        </p:cTn>
                                        <p:tgtEl>
                                          <p:spTgt spid="9"/>
                                        </p:tgtEl>
                                      </p:cBhvr>
                                      <p:to x="100000" y="80000"/>
                                    </p:animScale>
                                    <p:animScale>
                                      <p:cBhvr>
                                        <p:cTn id="64" dur="166" decel="50000">
                                          <p:stCondLst>
                                            <p:cond delay="1338"/>
                                          </p:stCondLst>
                                        </p:cTn>
                                        <p:tgtEl>
                                          <p:spTgt spid="9"/>
                                        </p:tgtEl>
                                      </p:cBhvr>
                                      <p:to x="100000" y="100000"/>
                                    </p:animScale>
                                    <p:animScale>
                                      <p:cBhvr>
                                        <p:cTn id="65" dur="26">
                                          <p:stCondLst>
                                            <p:cond delay="1642"/>
                                          </p:stCondLst>
                                        </p:cTn>
                                        <p:tgtEl>
                                          <p:spTgt spid="9"/>
                                        </p:tgtEl>
                                      </p:cBhvr>
                                      <p:to x="100000" y="90000"/>
                                    </p:animScale>
                                    <p:animScale>
                                      <p:cBhvr>
                                        <p:cTn id="66" dur="166" decel="50000">
                                          <p:stCondLst>
                                            <p:cond delay="1668"/>
                                          </p:stCondLst>
                                        </p:cTn>
                                        <p:tgtEl>
                                          <p:spTgt spid="9"/>
                                        </p:tgtEl>
                                      </p:cBhvr>
                                      <p:to x="100000" y="100000"/>
                                    </p:animScale>
                                    <p:animScale>
                                      <p:cBhvr>
                                        <p:cTn id="67" dur="26">
                                          <p:stCondLst>
                                            <p:cond delay="1808"/>
                                          </p:stCondLst>
                                        </p:cTn>
                                        <p:tgtEl>
                                          <p:spTgt spid="9"/>
                                        </p:tgtEl>
                                      </p:cBhvr>
                                      <p:to x="100000" y="95000"/>
                                    </p:animScale>
                                    <p:animScale>
                                      <p:cBhvr>
                                        <p:cTn id="68" dur="166" decel="50000">
                                          <p:stCondLst>
                                            <p:cond delay="1834"/>
                                          </p:stCondLst>
                                        </p:cTn>
                                        <p:tgtEl>
                                          <p:spTgt spid="9"/>
                                        </p:tgtEl>
                                      </p:cBhvr>
                                      <p:to x="100000" y="100000"/>
                                    </p:animScale>
                                  </p:childTnLst>
                                </p:cTn>
                              </p:par>
                              <p:par>
                                <p:cTn id="69" presetID="26" presetClass="entr" presetSubtype="0" fill="hold" grpId="0" nodeType="withEffect" nodePh="1">
                                  <p:stCondLst>
                                    <p:cond delay="0"/>
                                  </p:stCondLst>
                                  <p:endCondLst>
                                    <p:cond evt="begin" delay="0">
                                      <p:tn val="69"/>
                                    </p:cond>
                                  </p:endCondLst>
                                  <p:childTnLst>
                                    <p:set>
                                      <p:cBhvr>
                                        <p:cTn id="70" dur="1" fill="hold">
                                          <p:stCondLst>
                                            <p:cond delay="0"/>
                                          </p:stCondLst>
                                        </p:cTn>
                                        <p:tgtEl>
                                          <p:spTgt spid="10"/>
                                        </p:tgtEl>
                                        <p:attrNameLst>
                                          <p:attrName>style.visibility</p:attrName>
                                        </p:attrNameLst>
                                      </p:cBhvr>
                                      <p:to>
                                        <p:strVal val="visible"/>
                                      </p:to>
                                    </p:set>
                                    <p:animEffect transition="in" filter="wipe(down)">
                                      <p:cBhvr>
                                        <p:cTn id="71" dur="580">
                                          <p:stCondLst>
                                            <p:cond delay="0"/>
                                          </p:stCondLst>
                                        </p:cTn>
                                        <p:tgtEl>
                                          <p:spTgt spid="10"/>
                                        </p:tgtEl>
                                      </p:cBhvr>
                                    </p:animEffect>
                                    <p:anim calcmode="lin" valueType="num">
                                      <p:cBhvr>
                                        <p:cTn id="7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7" dur="26">
                                          <p:stCondLst>
                                            <p:cond delay="650"/>
                                          </p:stCondLst>
                                        </p:cTn>
                                        <p:tgtEl>
                                          <p:spTgt spid="10"/>
                                        </p:tgtEl>
                                      </p:cBhvr>
                                      <p:to x="100000" y="60000"/>
                                    </p:animScale>
                                    <p:animScale>
                                      <p:cBhvr>
                                        <p:cTn id="78" dur="166" decel="50000">
                                          <p:stCondLst>
                                            <p:cond delay="676"/>
                                          </p:stCondLst>
                                        </p:cTn>
                                        <p:tgtEl>
                                          <p:spTgt spid="10"/>
                                        </p:tgtEl>
                                      </p:cBhvr>
                                      <p:to x="100000" y="100000"/>
                                    </p:animScale>
                                    <p:animScale>
                                      <p:cBhvr>
                                        <p:cTn id="79" dur="26">
                                          <p:stCondLst>
                                            <p:cond delay="1312"/>
                                          </p:stCondLst>
                                        </p:cTn>
                                        <p:tgtEl>
                                          <p:spTgt spid="10"/>
                                        </p:tgtEl>
                                      </p:cBhvr>
                                      <p:to x="100000" y="80000"/>
                                    </p:animScale>
                                    <p:animScale>
                                      <p:cBhvr>
                                        <p:cTn id="80" dur="166" decel="50000">
                                          <p:stCondLst>
                                            <p:cond delay="1338"/>
                                          </p:stCondLst>
                                        </p:cTn>
                                        <p:tgtEl>
                                          <p:spTgt spid="10"/>
                                        </p:tgtEl>
                                      </p:cBhvr>
                                      <p:to x="100000" y="100000"/>
                                    </p:animScale>
                                    <p:animScale>
                                      <p:cBhvr>
                                        <p:cTn id="81" dur="26">
                                          <p:stCondLst>
                                            <p:cond delay="1642"/>
                                          </p:stCondLst>
                                        </p:cTn>
                                        <p:tgtEl>
                                          <p:spTgt spid="10"/>
                                        </p:tgtEl>
                                      </p:cBhvr>
                                      <p:to x="100000" y="90000"/>
                                    </p:animScale>
                                    <p:animScale>
                                      <p:cBhvr>
                                        <p:cTn id="82" dur="166" decel="50000">
                                          <p:stCondLst>
                                            <p:cond delay="1668"/>
                                          </p:stCondLst>
                                        </p:cTn>
                                        <p:tgtEl>
                                          <p:spTgt spid="10"/>
                                        </p:tgtEl>
                                      </p:cBhvr>
                                      <p:to x="100000" y="100000"/>
                                    </p:animScale>
                                    <p:animScale>
                                      <p:cBhvr>
                                        <p:cTn id="83" dur="26">
                                          <p:stCondLst>
                                            <p:cond delay="1808"/>
                                          </p:stCondLst>
                                        </p:cTn>
                                        <p:tgtEl>
                                          <p:spTgt spid="10"/>
                                        </p:tgtEl>
                                      </p:cBhvr>
                                      <p:to x="100000" y="95000"/>
                                    </p:animScale>
                                    <p:animScale>
                                      <p:cBhvr>
                                        <p:cTn id="84" dur="166" decel="50000">
                                          <p:stCondLst>
                                            <p:cond delay="1834"/>
                                          </p:stCondLst>
                                        </p:cTn>
                                        <p:tgtEl>
                                          <p:spTgt spid="10"/>
                                        </p:tgtEl>
                                      </p:cBhvr>
                                      <p:to x="100000" y="100000"/>
                                    </p:animScale>
                                  </p:childTnLst>
                                </p:cTn>
                              </p:par>
                              <p:par>
                                <p:cTn id="85" presetID="26" presetClass="entr" presetSubtype="0" fill="hold" grpId="0" nodeType="withEffect" nodePh="1">
                                  <p:stCondLst>
                                    <p:cond delay="0"/>
                                  </p:stCondLst>
                                  <p:endCondLst>
                                    <p:cond evt="begin" delay="0">
                                      <p:tn val="85"/>
                                    </p:cond>
                                  </p:endCondLst>
                                  <p:childTnLst>
                                    <p:set>
                                      <p:cBhvr>
                                        <p:cTn id="86" dur="1" fill="hold">
                                          <p:stCondLst>
                                            <p:cond delay="0"/>
                                          </p:stCondLst>
                                        </p:cTn>
                                        <p:tgtEl>
                                          <p:spTgt spid="11"/>
                                        </p:tgtEl>
                                        <p:attrNameLst>
                                          <p:attrName>style.visibility</p:attrName>
                                        </p:attrNameLst>
                                      </p:cBhvr>
                                      <p:to>
                                        <p:strVal val="visible"/>
                                      </p:to>
                                    </p:set>
                                    <p:animEffect transition="in" filter="wipe(down)">
                                      <p:cBhvr>
                                        <p:cTn id="87" dur="580">
                                          <p:stCondLst>
                                            <p:cond delay="0"/>
                                          </p:stCondLst>
                                        </p:cTn>
                                        <p:tgtEl>
                                          <p:spTgt spid="11"/>
                                        </p:tgtEl>
                                      </p:cBhvr>
                                    </p:animEffect>
                                    <p:anim calcmode="lin" valueType="num">
                                      <p:cBhvr>
                                        <p:cTn id="8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3" dur="26">
                                          <p:stCondLst>
                                            <p:cond delay="650"/>
                                          </p:stCondLst>
                                        </p:cTn>
                                        <p:tgtEl>
                                          <p:spTgt spid="11"/>
                                        </p:tgtEl>
                                      </p:cBhvr>
                                      <p:to x="100000" y="60000"/>
                                    </p:animScale>
                                    <p:animScale>
                                      <p:cBhvr>
                                        <p:cTn id="94" dur="166" decel="50000">
                                          <p:stCondLst>
                                            <p:cond delay="676"/>
                                          </p:stCondLst>
                                        </p:cTn>
                                        <p:tgtEl>
                                          <p:spTgt spid="11"/>
                                        </p:tgtEl>
                                      </p:cBhvr>
                                      <p:to x="100000" y="100000"/>
                                    </p:animScale>
                                    <p:animScale>
                                      <p:cBhvr>
                                        <p:cTn id="95" dur="26">
                                          <p:stCondLst>
                                            <p:cond delay="1312"/>
                                          </p:stCondLst>
                                        </p:cTn>
                                        <p:tgtEl>
                                          <p:spTgt spid="11"/>
                                        </p:tgtEl>
                                      </p:cBhvr>
                                      <p:to x="100000" y="80000"/>
                                    </p:animScale>
                                    <p:animScale>
                                      <p:cBhvr>
                                        <p:cTn id="96" dur="166" decel="50000">
                                          <p:stCondLst>
                                            <p:cond delay="1338"/>
                                          </p:stCondLst>
                                        </p:cTn>
                                        <p:tgtEl>
                                          <p:spTgt spid="11"/>
                                        </p:tgtEl>
                                      </p:cBhvr>
                                      <p:to x="100000" y="100000"/>
                                    </p:animScale>
                                    <p:animScale>
                                      <p:cBhvr>
                                        <p:cTn id="97" dur="26">
                                          <p:stCondLst>
                                            <p:cond delay="1642"/>
                                          </p:stCondLst>
                                        </p:cTn>
                                        <p:tgtEl>
                                          <p:spTgt spid="11"/>
                                        </p:tgtEl>
                                      </p:cBhvr>
                                      <p:to x="100000" y="90000"/>
                                    </p:animScale>
                                    <p:animScale>
                                      <p:cBhvr>
                                        <p:cTn id="98" dur="166" decel="50000">
                                          <p:stCondLst>
                                            <p:cond delay="1668"/>
                                          </p:stCondLst>
                                        </p:cTn>
                                        <p:tgtEl>
                                          <p:spTgt spid="11"/>
                                        </p:tgtEl>
                                      </p:cBhvr>
                                      <p:to x="100000" y="100000"/>
                                    </p:animScale>
                                    <p:animScale>
                                      <p:cBhvr>
                                        <p:cTn id="99" dur="26">
                                          <p:stCondLst>
                                            <p:cond delay="1808"/>
                                          </p:stCondLst>
                                        </p:cTn>
                                        <p:tgtEl>
                                          <p:spTgt spid="11"/>
                                        </p:tgtEl>
                                      </p:cBhvr>
                                      <p:to x="100000" y="95000"/>
                                    </p:animScale>
                                    <p:animScale>
                                      <p:cBhvr>
                                        <p:cTn id="100" dur="166" decel="50000">
                                          <p:stCondLst>
                                            <p:cond delay="1834"/>
                                          </p:stCondLst>
                                        </p:cTn>
                                        <p:tgtEl>
                                          <p:spTgt spid="11"/>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088"/>
                                        </p:tgtEl>
                                        <p:attrNameLst>
                                          <p:attrName>style.visibility</p:attrName>
                                        </p:attrNameLst>
                                      </p:cBhvr>
                                      <p:to>
                                        <p:strVal val="visible"/>
                                      </p:to>
                                    </p:set>
                                    <p:animEffect transition="in" filter="wipe(down)">
                                      <p:cBhvr>
                                        <p:cTn id="103" dur="580">
                                          <p:stCondLst>
                                            <p:cond delay="0"/>
                                          </p:stCondLst>
                                        </p:cTn>
                                        <p:tgtEl>
                                          <p:spTgt spid="3088"/>
                                        </p:tgtEl>
                                      </p:cBhvr>
                                    </p:animEffect>
                                    <p:anim calcmode="lin" valueType="num">
                                      <p:cBhvr>
                                        <p:cTn id="104" dur="1822" tmFilter="0,0; 0.14,0.36; 0.43,0.73; 0.71,0.91; 1.0,1.0">
                                          <p:stCondLst>
                                            <p:cond delay="0"/>
                                          </p:stCondLst>
                                        </p:cTn>
                                        <p:tgtEl>
                                          <p:spTgt spid="3088"/>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088"/>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088"/>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088"/>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088"/>
                                        </p:tgtEl>
                                        <p:attrNameLst>
                                          <p:attrName>ppt_y</p:attrName>
                                        </p:attrNameLst>
                                      </p:cBhvr>
                                      <p:tavLst>
                                        <p:tav tm="0" fmla="#ppt_y-sin(pi*$)/81">
                                          <p:val>
                                            <p:fltVal val="0"/>
                                          </p:val>
                                        </p:tav>
                                        <p:tav tm="100000">
                                          <p:val>
                                            <p:fltVal val="1"/>
                                          </p:val>
                                        </p:tav>
                                      </p:tavLst>
                                    </p:anim>
                                    <p:animScale>
                                      <p:cBhvr>
                                        <p:cTn id="109" dur="26">
                                          <p:stCondLst>
                                            <p:cond delay="650"/>
                                          </p:stCondLst>
                                        </p:cTn>
                                        <p:tgtEl>
                                          <p:spTgt spid="3088"/>
                                        </p:tgtEl>
                                      </p:cBhvr>
                                      <p:to x="100000" y="60000"/>
                                    </p:animScale>
                                    <p:animScale>
                                      <p:cBhvr>
                                        <p:cTn id="110" dur="166" decel="50000">
                                          <p:stCondLst>
                                            <p:cond delay="676"/>
                                          </p:stCondLst>
                                        </p:cTn>
                                        <p:tgtEl>
                                          <p:spTgt spid="3088"/>
                                        </p:tgtEl>
                                      </p:cBhvr>
                                      <p:to x="100000" y="100000"/>
                                    </p:animScale>
                                    <p:animScale>
                                      <p:cBhvr>
                                        <p:cTn id="111" dur="26">
                                          <p:stCondLst>
                                            <p:cond delay="1312"/>
                                          </p:stCondLst>
                                        </p:cTn>
                                        <p:tgtEl>
                                          <p:spTgt spid="3088"/>
                                        </p:tgtEl>
                                      </p:cBhvr>
                                      <p:to x="100000" y="80000"/>
                                    </p:animScale>
                                    <p:animScale>
                                      <p:cBhvr>
                                        <p:cTn id="112" dur="166" decel="50000">
                                          <p:stCondLst>
                                            <p:cond delay="1338"/>
                                          </p:stCondLst>
                                        </p:cTn>
                                        <p:tgtEl>
                                          <p:spTgt spid="3088"/>
                                        </p:tgtEl>
                                      </p:cBhvr>
                                      <p:to x="100000" y="100000"/>
                                    </p:animScale>
                                    <p:animScale>
                                      <p:cBhvr>
                                        <p:cTn id="113" dur="26">
                                          <p:stCondLst>
                                            <p:cond delay="1642"/>
                                          </p:stCondLst>
                                        </p:cTn>
                                        <p:tgtEl>
                                          <p:spTgt spid="3088"/>
                                        </p:tgtEl>
                                      </p:cBhvr>
                                      <p:to x="100000" y="90000"/>
                                    </p:animScale>
                                    <p:animScale>
                                      <p:cBhvr>
                                        <p:cTn id="114" dur="166" decel="50000">
                                          <p:stCondLst>
                                            <p:cond delay="1668"/>
                                          </p:stCondLst>
                                        </p:cTn>
                                        <p:tgtEl>
                                          <p:spTgt spid="3088"/>
                                        </p:tgtEl>
                                      </p:cBhvr>
                                      <p:to x="100000" y="100000"/>
                                    </p:animScale>
                                    <p:animScale>
                                      <p:cBhvr>
                                        <p:cTn id="115" dur="26">
                                          <p:stCondLst>
                                            <p:cond delay="1808"/>
                                          </p:stCondLst>
                                        </p:cTn>
                                        <p:tgtEl>
                                          <p:spTgt spid="3088"/>
                                        </p:tgtEl>
                                      </p:cBhvr>
                                      <p:to x="100000" y="95000"/>
                                    </p:animScale>
                                    <p:animScale>
                                      <p:cBhvr>
                                        <p:cTn id="116" dur="166" decel="50000">
                                          <p:stCondLst>
                                            <p:cond delay="1834"/>
                                          </p:stCondLst>
                                        </p:cTn>
                                        <p:tgtEl>
                                          <p:spTgt spid="3088"/>
                                        </p:tgtEl>
                                      </p:cBhvr>
                                      <p:to x="100000" y="100000"/>
                                    </p:animScale>
                                  </p:childTnLst>
                                </p:cTn>
                              </p:par>
                            </p:childTnLst>
                          </p:cTn>
                        </p:par>
                      </p:childTnLst>
                    </p:cTn>
                  </p:par>
                  <p:par>
                    <p:cTn id="117" fill="hold">
                      <p:stCondLst>
                        <p:cond delay="indefinite"/>
                      </p:stCondLst>
                      <p:childTnLst>
                        <p:par>
                          <p:cTn id="118" fill="hold">
                            <p:stCondLst>
                              <p:cond delay="0"/>
                            </p:stCondLst>
                            <p:childTnLst>
                              <p:par>
                                <p:cTn id="119" presetID="31" presetClass="entr" presetSubtype="0" fill="hold" grpId="0" nodeType="clickEffect">
                                  <p:stCondLst>
                                    <p:cond delay="0"/>
                                  </p:stCondLst>
                                  <p:childTnLst>
                                    <p:set>
                                      <p:cBhvr>
                                        <p:cTn id="120" dur="1" fill="hold">
                                          <p:stCondLst>
                                            <p:cond delay="0"/>
                                          </p:stCondLst>
                                        </p:cTn>
                                        <p:tgtEl>
                                          <p:spTgt spid="12"/>
                                        </p:tgtEl>
                                        <p:attrNameLst>
                                          <p:attrName>style.visibility</p:attrName>
                                        </p:attrNameLst>
                                      </p:cBhvr>
                                      <p:to>
                                        <p:strVal val="visible"/>
                                      </p:to>
                                    </p:set>
                                    <p:anim calcmode="lin" valueType="num">
                                      <p:cBhvr>
                                        <p:cTn id="121" dur="1000" fill="hold"/>
                                        <p:tgtEl>
                                          <p:spTgt spid="12"/>
                                        </p:tgtEl>
                                        <p:attrNameLst>
                                          <p:attrName>ppt_w</p:attrName>
                                        </p:attrNameLst>
                                      </p:cBhvr>
                                      <p:tavLst>
                                        <p:tav tm="0">
                                          <p:val>
                                            <p:fltVal val="0"/>
                                          </p:val>
                                        </p:tav>
                                        <p:tav tm="100000">
                                          <p:val>
                                            <p:strVal val="#ppt_w"/>
                                          </p:val>
                                        </p:tav>
                                      </p:tavLst>
                                    </p:anim>
                                    <p:anim calcmode="lin" valueType="num">
                                      <p:cBhvr>
                                        <p:cTn id="122" dur="1000" fill="hold"/>
                                        <p:tgtEl>
                                          <p:spTgt spid="12"/>
                                        </p:tgtEl>
                                        <p:attrNameLst>
                                          <p:attrName>ppt_h</p:attrName>
                                        </p:attrNameLst>
                                      </p:cBhvr>
                                      <p:tavLst>
                                        <p:tav tm="0">
                                          <p:val>
                                            <p:fltVal val="0"/>
                                          </p:val>
                                        </p:tav>
                                        <p:tav tm="100000">
                                          <p:val>
                                            <p:strVal val="#ppt_h"/>
                                          </p:val>
                                        </p:tav>
                                      </p:tavLst>
                                    </p:anim>
                                    <p:anim calcmode="lin" valueType="num">
                                      <p:cBhvr>
                                        <p:cTn id="123" dur="1000" fill="hold"/>
                                        <p:tgtEl>
                                          <p:spTgt spid="12"/>
                                        </p:tgtEl>
                                        <p:attrNameLst>
                                          <p:attrName>style.rotation</p:attrName>
                                        </p:attrNameLst>
                                      </p:cBhvr>
                                      <p:tavLst>
                                        <p:tav tm="0">
                                          <p:val>
                                            <p:fltVal val="90"/>
                                          </p:val>
                                        </p:tav>
                                        <p:tav tm="100000">
                                          <p:val>
                                            <p:fltVal val="0"/>
                                          </p:val>
                                        </p:tav>
                                      </p:tavLst>
                                    </p:anim>
                                    <p:animEffect transition="in" filter="fade">
                                      <p:cBhvr>
                                        <p:cTn id="12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latin typeface="Bauhaus 93" pitchFamily="82" charset="0"/>
              </a:rPr>
              <a:t>El siglo de los grandes cambios</a:t>
            </a:r>
            <a:endParaRPr lang="es-CO"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60794180"/>
              </p:ext>
            </p:extLst>
          </p:nvPr>
        </p:nvGraphicFramePr>
        <p:xfrm>
          <a:off x="457200" y="1600200"/>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29989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dirty="0" smtClean="0">
                <a:latin typeface="Bauhaus 93" pitchFamily="82" charset="0"/>
              </a:rPr>
              <a:t>¿Porqué las guerras pueden haber contribuido a producir semejantes cambios?</a:t>
            </a:r>
            <a:endParaRPr lang="es-CO" sz="3200"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611558033"/>
              </p:ext>
            </p:extLst>
          </p:nvPr>
        </p:nvGraphicFramePr>
        <p:xfrm>
          <a:off x="457200" y="1772816"/>
          <a:ext cx="8229600" cy="4353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87947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latin typeface="Bauhaus 93" pitchFamily="82" charset="0"/>
              </a:rPr>
              <a:t>El impacto de los cambios</a:t>
            </a:r>
            <a:endParaRPr lang="es-CO"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646069884"/>
              </p:ext>
            </p:extLst>
          </p:nvPr>
        </p:nvGraphicFramePr>
        <p:xfrm>
          <a:off x="457200" y="1600200"/>
          <a:ext cx="8229600"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77845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156983856"/>
              </p:ext>
            </p:extLst>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25903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132966597"/>
              </p:ext>
            </p:extLst>
          </p:nvPr>
        </p:nvGraphicFramePr>
        <p:xfrm>
          <a:off x="457200" y="260648"/>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3425760"/>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23507076"/>
              </p:ext>
            </p:extLst>
          </p:nvPr>
        </p:nvGraphicFramePr>
        <p:xfrm>
          <a:off x="457200" y="188640"/>
          <a:ext cx="8229600" cy="5937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915928"/>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latin typeface="Bauhaus 93" pitchFamily="82" charset="0"/>
              </a:rPr>
              <a:t>¿Existe un tercer camino entre el autoritarismo y la indulgencia?</a:t>
            </a:r>
            <a:endParaRPr lang="es-CO"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55598452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54068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813815167"/>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Circular"/>
          <p:cNvSpPr/>
          <p:nvPr/>
        </p:nvSpPr>
        <p:spPr>
          <a:xfrm>
            <a:off x="611560" y="980728"/>
            <a:ext cx="4525963" cy="4525963"/>
          </a:xfrm>
          <a:prstGeom prst="pie">
            <a:avLst>
              <a:gd name="adj1" fmla="val 5400000"/>
              <a:gd name="adj2" fmla="val 16200000"/>
            </a:avLst>
          </a:prstGeom>
          <a:blipFill rotWithShape="0">
            <a:blip r:embed="rId7"/>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436227160"/>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latin typeface="Bauhaus 93" pitchFamily="82" charset="0"/>
              </a:rPr>
              <a:t>Consejos para los padres sobre el «tercer camino»</a:t>
            </a:r>
            <a:endParaRPr lang="es-CO" dirty="0">
              <a:latin typeface="Bauhaus 93" pitchFamily="82" charset="0"/>
            </a:endParaRPr>
          </a:p>
        </p:txBody>
      </p:sp>
      <p:sp>
        <p:nvSpPr>
          <p:cNvPr id="3" name="2 Marcador de contenido"/>
          <p:cNvSpPr>
            <a:spLocks noGrp="1"/>
          </p:cNvSpPr>
          <p:nvPr>
            <p:ph idx="1"/>
          </p:nvPr>
        </p:nvSpPr>
        <p:spPr>
          <a:xfrm>
            <a:off x="457200" y="1600200"/>
            <a:ext cx="8229600" cy="4997152"/>
          </a:xfrm>
        </p:spPr>
        <p:txBody>
          <a:bodyPr>
            <a:normAutofit fontScale="85000" lnSpcReduction="10000"/>
          </a:bodyPr>
          <a:lstStyle/>
          <a:p>
            <a:pPr marL="514350" indent="-514350">
              <a:buAutoNum type="arabicPeriod"/>
            </a:pPr>
            <a:r>
              <a:rPr lang="es-CO" b="1" dirty="0" smtClean="0">
                <a:solidFill>
                  <a:srgbClr val="FF0000"/>
                </a:solidFill>
              </a:rPr>
              <a:t>El elemento fundamental es que los padres cumplan con la orden establecida por Dios para ellos.</a:t>
            </a:r>
          </a:p>
          <a:p>
            <a:pPr marL="514350" indent="-514350">
              <a:buAutoNum type="arabicPeriod"/>
            </a:pPr>
            <a:r>
              <a:rPr lang="es-CO" b="1" dirty="0" smtClean="0">
                <a:solidFill>
                  <a:srgbClr val="7030A0"/>
                </a:solidFill>
              </a:rPr>
              <a:t>Son los padres quienes deben ejercer la autoridad, esta no se puede delegar sobre otros.</a:t>
            </a:r>
          </a:p>
          <a:p>
            <a:pPr marL="514350" indent="-514350">
              <a:buAutoNum type="arabicPeriod"/>
            </a:pPr>
            <a:r>
              <a:rPr lang="es-CO" b="1" dirty="0" smtClean="0">
                <a:solidFill>
                  <a:srgbClr val="0070C0"/>
                </a:solidFill>
              </a:rPr>
              <a:t>Las normas y los límites son función parental de capital importancia. Algunas de ellas se pueden discutir, otras no.</a:t>
            </a:r>
          </a:p>
          <a:p>
            <a:pPr marL="514350" indent="-514350">
              <a:buAutoNum type="arabicPeriod"/>
            </a:pPr>
            <a:r>
              <a:rPr lang="es-CO" b="1" dirty="0" smtClean="0">
                <a:solidFill>
                  <a:srgbClr val="002060"/>
                </a:solidFill>
              </a:rPr>
              <a:t>Son los padres quienes tienen la obligación de velar porque las necesidades básicas de los hijos sean satisfechas (educación, alimentación, vestuario, vivienda, afecto) y estos tienen la obligación de no despilfarrar o abusar de esos recursos. </a:t>
            </a:r>
            <a:endParaRPr lang="es-CO" b="1" dirty="0">
              <a:solidFill>
                <a:srgbClr val="002060"/>
              </a:solidFill>
            </a:endParaRPr>
          </a:p>
        </p:txBody>
      </p:sp>
    </p:spTree>
    <p:extLst>
      <p:ext uri="{BB962C8B-B14F-4D97-AF65-F5344CB8AC3E}">
        <p14:creationId xmlns:p14="http://schemas.microsoft.com/office/powerpoint/2010/main" val="32862248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20000"/>
          </a:bodyPr>
          <a:lstStyle/>
          <a:p>
            <a:pPr marL="0" indent="0">
              <a:buNone/>
            </a:pPr>
            <a:r>
              <a:rPr lang="es-CO" dirty="0" smtClean="0"/>
              <a:t>5. </a:t>
            </a:r>
            <a:r>
              <a:rPr lang="es-CO" b="1" dirty="0" smtClean="0">
                <a:solidFill>
                  <a:schemeClr val="accent4">
                    <a:lumMod val="60000"/>
                    <a:lumOff val="40000"/>
                  </a:schemeClr>
                </a:solidFill>
              </a:rPr>
              <a:t>El respeto es una condición esencial de la relación entre esposo-esposa, y entre padres –hijos, pero sus manifestaciones no son idénticas, pues los padres tienen una capacidad decisoria mayor, que abarca más campos y tiene más implicaciones sobre otras personas. </a:t>
            </a:r>
          </a:p>
          <a:p>
            <a:pPr marL="0" indent="0">
              <a:buNone/>
            </a:pPr>
            <a:r>
              <a:rPr lang="es-CO" dirty="0" smtClean="0"/>
              <a:t>6.</a:t>
            </a:r>
            <a:r>
              <a:rPr lang="es-CO" b="1" dirty="0" smtClean="0">
                <a:solidFill>
                  <a:srgbClr val="0070C0"/>
                </a:solidFill>
              </a:rPr>
              <a:t> El trabajo de los padres incluye verbos como guiar, orientar, corregir, acompañar, vigilar, escuchar, dar afecto, apoyar, impedir (que ocurran cosas indeseables), cuidar, compartir: Todo esto está incluido en el texto Bíblico «Instruye al niño en su camino».</a:t>
            </a:r>
          </a:p>
          <a:p>
            <a:pPr marL="0" indent="0">
              <a:buNone/>
            </a:pPr>
            <a:endParaRPr lang="es-CO" dirty="0" smtClean="0"/>
          </a:p>
          <a:p>
            <a:pPr marL="0" indent="0">
              <a:buNone/>
            </a:pPr>
            <a:r>
              <a:rPr lang="es-CO" dirty="0" smtClean="0"/>
              <a:t>Mi deseo es que Dios le ayude a entender la responsabilidad que usted tiene como papá y mamá, y de la cuan tendrá que dar cuenta a Dios. Amen. </a:t>
            </a:r>
          </a:p>
          <a:p>
            <a:pPr marL="0" indent="0">
              <a:buNone/>
            </a:pPr>
            <a:endParaRPr lang="es-CO" dirty="0"/>
          </a:p>
          <a:p>
            <a:pPr marL="0" indent="0">
              <a:buNone/>
            </a:pPr>
            <a:r>
              <a:rPr lang="es-CO" dirty="0" smtClean="0"/>
              <a:t>No deje de leer el próximo tema: </a:t>
            </a:r>
            <a:r>
              <a:rPr lang="es-CO" sz="3300" b="1" dirty="0" smtClean="0">
                <a:solidFill>
                  <a:srgbClr val="FF0000"/>
                </a:solidFill>
              </a:rPr>
              <a:t>¿Cómo ser papá y mamá?</a:t>
            </a:r>
            <a:endParaRPr lang="es-CO" b="1" dirty="0">
              <a:solidFill>
                <a:srgbClr val="FF0000"/>
              </a:solidFill>
            </a:endParaRPr>
          </a:p>
        </p:txBody>
      </p:sp>
    </p:spTree>
    <p:extLst>
      <p:ext uri="{BB962C8B-B14F-4D97-AF65-F5344CB8AC3E}">
        <p14:creationId xmlns:p14="http://schemas.microsoft.com/office/powerpoint/2010/main" val="143114605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TotalTime>
  <Words>2385</Words>
  <Application>Microsoft Office PowerPoint</Application>
  <PresentationFormat>Presentación en pantalla (4:3)</PresentationFormat>
  <Paragraphs>74</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Y los bendijo dios: Clase 18</vt:lpstr>
      <vt:lpstr>Autoritarismo versus indulgencia:  ¿hay una salida?</vt:lpstr>
      <vt:lpstr>¿Cuál es el patrón para la educación de los hijos?</vt:lpstr>
      <vt:lpstr>La familia «patriarcal»</vt:lpstr>
      <vt:lpstr>Presentación de PowerPoint</vt:lpstr>
      <vt:lpstr>¿Cómo funciona la familia establecida por Dios?</vt:lpstr>
      <vt:lpstr>Presentación de PowerPoint</vt:lpstr>
      <vt:lpstr>Presentación de PowerPoint</vt:lpstr>
      <vt:lpstr>Presentación de PowerPoint</vt:lpstr>
      <vt:lpstr>Presentación de PowerPoint</vt:lpstr>
      <vt:lpstr>La orden de Dios es «Instruye», enseña, dialoga: pero los padres lo han invertido: castigan, azotan, insultan.  </vt:lpstr>
      <vt:lpstr>El siglo de los grandes cambios</vt:lpstr>
      <vt:lpstr>¿Porqué las guerras pueden haber contribuido a producir semejantes cambios?</vt:lpstr>
      <vt:lpstr>El impacto de los cambios</vt:lpstr>
      <vt:lpstr>Presentación de PowerPoint</vt:lpstr>
      <vt:lpstr>Presentación de PowerPoint</vt:lpstr>
      <vt:lpstr>Presentación de PowerPoint</vt:lpstr>
      <vt:lpstr>¿Existe un tercer camino entre el autoritarismo y la indulgencia?</vt:lpstr>
      <vt:lpstr>Presentación de PowerPoint</vt:lpstr>
      <vt:lpstr>Consejos para los padres sobre el «tercer camino»</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PROFESION PAPAS  : CLASE 18</dc:title>
  <dc:creator>FAMILIA FIERRO CH</dc:creator>
  <cp:lastModifiedBy>FAMILIA FIERRO CH</cp:lastModifiedBy>
  <cp:revision>107</cp:revision>
  <dcterms:created xsi:type="dcterms:W3CDTF">2013-09-03T13:14:35Z</dcterms:created>
  <dcterms:modified xsi:type="dcterms:W3CDTF">2013-09-19T12:38:40Z</dcterms:modified>
</cp:coreProperties>
</file>