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57"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1.png"/></Relationships>
</file>

<file path=ppt/diagrams/_rels/data2.xml.rels><?xml version="1.0" encoding="UTF-8" standalone="yes"?>
<Relationships xmlns="http://schemas.openxmlformats.org/package/2006/relationships"><Relationship Id="rId1" Type="http://schemas.openxmlformats.org/officeDocument/2006/relationships/image" Target="../media/image3.png"/></Relationships>
</file>

<file path=ppt/diagrams/_rels/data3.xml.rels><?xml version="1.0" encoding="UTF-8" standalone="yes"?>
<Relationships xmlns="http://schemas.openxmlformats.org/package/2006/relationships"><Relationship Id="rId1" Type="http://schemas.openxmlformats.org/officeDocument/2006/relationships/image" Target="../media/image4.png"/></Relationships>
</file>

<file path=ppt/diagrams/_rels/data4.xml.rels><?xml version="1.0" encoding="UTF-8" standalone="yes"?>
<Relationships xmlns="http://schemas.openxmlformats.org/package/2006/relationships"><Relationship Id="rId1" Type="http://schemas.openxmlformats.org/officeDocument/2006/relationships/image" Target="../media/image5.png"/></Relationships>
</file>

<file path=ppt/diagrams/_rels/data5.xml.rels><?xml version="1.0" encoding="UTF-8" standalone="yes"?>
<Relationships xmlns="http://schemas.openxmlformats.org/package/2006/relationships"><Relationship Id="rId1" Type="http://schemas.openxmlformats.org/officeDocument/2006/relationships/image" Target="../media/image6.png"/></Relationships>
</file>

<file path=ppt/diagrams/_rels/data6.xml.rels><?xml version="1.0" encoding="UTF-8" standalone="yes"?>
<Relationships xmlns="http://schemas.openxmlformats.org/package/2006/relationships"><Relationship Id="rId1" Type="http://schemas.openxmlformats.org/officeDocument/2006/relationships/image" Target="../media/image7.png"/></Relationships>
</file>

<file path=ppt/diagrams/_rels/data7.xml.rels><?xml version="1.0" encoding="UTF-8" standalone="yes"?>
<Relationships xmlns="http://schemas.openxmlformats.org/package/2006/relationships"><Relationship Id="rId1" Type="http://schemas.openxmlformats.org/officeDocument/2006/relationships/image" Target="../media/image8.png"/></Relationships>
</file>

<file path=ppt/diagrams/_rels/data8.xml.rels><?xml version="1.0" encoding="UTF-8" standalone="yes"?>
<Relationships xmlns="http://schemas.openxmlformats.org/package/2006/relationships"><Relationship Id="rId1" Type="http://schemas.openxmlformats.org/officeDocument/2006/relationships/image" Target="../media/image9.png"/></Relationships>
</file>

<file path=ppt/diagrams/_rels/data9.xml.rels><?xml version="1.0" encoding="UTF-8" standalone="yes"?>
<Relationships xmlns="http://schemas.openxmlformats.org/package/2006/relationships"><Relationship Id="rId1" Type="http://schemas.openxmlformats.org/officeDocument/2006/relationships/image" Target="../media/image10.png"/></Relationships>
</file>

<file path=ppt/diagrams/_rels/data10.xml.rels><?xml version="1.0" encoding="UTF-8" standalone="yes"?>
<Relationships xmlns="http://schemas.openxmlformats.org/package/2006/relationships"><Relationship Id="rId1" Type="http://schemas.openxmlformats.org/officeDocument/2006/relationships/image" Target="../media/image11.png"/></Relationships>
</file>

<file path=ppt/diagrams/_rels/data11.xml.rels><?xml version="1.0" encoding="UTF-8" standalone="yes"?>
<Relationships xmlns="http://schemas.openxmlformats.org/package/2006/relationships"><Relationship Id="rId1" Type="http://schemas.openxmlformats.org/officeDocument/2006/relationships/image" Target="../media/image12.png"/></Relationships>
</file>

<file path=ppt/diagrams/_rels/data12.xml.rels><?xml version="1.0" encoding="UTF-8" standalone="yes"?>
<Relationships xmlns="http://schemas.openxmlformats.org/package/2006/relationships"><Relationship Id="rId1" Type="http://schemas.openxmlformats.org/officeDocument/2006/relationships/image" Target="../media/image13.png"/></Relationships>
</file>

<file path=ppt/diagrams/_rels/data13.xml.rels><?xml version="1.0" encoding="UTF-8" standalone="yes"?>
<Relationships xmlns="http://schemas.openxmlformats.org/package/2006/relationships"><Relationship Id="rId1" Type="http://schemas.openxmlformats.org/officeDocument/2006/relationships/image" Target="../media/image14.png"/></Relationships>
</file>

<file path=ppt/diagrams/_rels/data14.xml.rels><?xml version="1.0" encoding="UTF-8" standalone="yes"?>
<Relationships xmlns="http://schemas.openxmlformats.org/package/2006/relationships"><Relationship Id="rId1"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png"/></Relationships>
</file>

<file path=ppt/diagrams/_rels/drawing2.xml.rels><?xml version="1.0" encoding="UTF-8" standalone="yes"?>
<Relationships xmlns="http://schemas.openxmlformats.org/package/2006/relationships"><Relationship Id="rId1" Type="http://schemas.openxmlformats.org/officeDocument/2006/relationships/image" Target="../media/image3.png"/></Relationships>
</file>

<file path=ppt/diagrams/_rels/drawing3.xml.rels><?xml version="1.0" encoding="UTF-8" standalone="yes"?>
<Relationships xmlns="http://schemas.openxmlformats.org/package/2006/relationships"><Relationship Id="rId1" Type="http://schemas.openxmlformats.org/officeDocument/2006/relationships/image" Target="../media/image4.png"/></Relationships>
</file>

<file path=ppt/diagrams/_rels/drawing4.xml.rels><?xml version="1.0" encoding="UTF-8" standalone="yes"?>
<Relationships xmlns="http://schemas.openxmlformats.org/package/2006/relationships"><Relationship Id="rId1" Type="http://schemas.openxmlformats.org/officeDocument/2006/relationships/image" Target="../media/image5.png"/></Relationships>
</file>

<file path=ppt/diagrams/_rels/drawing5.xml.rels><?xml version="1.0" encoding="UTF-8" standalone="yes"?>
<Relationships xmlns="http://schemas.openxmlformats.org/package/2006/relationships"><Relationship Id="rId1" Type="http://schemas.openxmlformats.org/officeDocument/2006/relationships/image" Target="../media/image6.png"/></Relationships>
</file>

<file path=ppt/diagrams/_rels/drawing6.xml.rels><?xml version="1.0" encoding="UTF-8" standalone="yes"?>
<Relationships xmlns="http://schemas.openxmlformats.org/package/2006/relationships"><Relationship Id="rId1" Type="http://schemas.openxmlformats.org/officeDocument/2006/relationships/image" Target="../media/image7.png"/></Relationships>
</file>

<file path=ppt/diagrams/_rels/drawing7.xml.rels><?xml version="1.0" encoding="UTF-8" standalone="yes"?>
<Relationships xmlns="http://schemas.openxmlformats.org/package/2006/relationships"><Relationship Id="rId1" Type="http://schemas.openxmlformats.org/officeDocument/2006/relationships/image" Target="../media/image8.png"/></Relationships>
</file>

<file path=ppt/diagrams/_rels/drawing8.xml.rels><?xml version="1.0" encoding="UTF-8" standalone="yes"?>
<Relationships xmlns="http://schemas.openxmlformats.org/package/2006/relationships"><Relationship Id="rId1" Type="http://schemas.openxmlformats.org/officeDocument/2006/relationships/image" Target="../media/image9.png"/></Relationships>
</file>

<file path=ppt/diagrams/_rels/drawing9.xml.rels><?xml version="1.0" encoding="UTF-8" standalone="yes"?>
<Relationships xmlns="http://schemas.openxmlformats.org/package/2006/relationships"><Relationship Id="rId1" Type="http://schemas.openxmlformats.org/officeDocument/2006/relationships/image" Target="../media/image10.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11.png"/></Relationships>
</file>

<file path=ppt/diagrams/_rels/drawing11.xml.rels><?xml version="1.0" encoding="UTF-8" standalone="yes"?>
<Relationships xmlns="http://schemas.openxmlformats.org/package/2006/relationships"><Relationship Id="rId1" Type="http://schemas.openxmlformats.org/officeDocument/2006/relationships/image" Target="../media/image12.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13.png"/></Relationships>
</file>

<file path=ppt/diagrams/_rels/drawing13.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14.xml.rels><?xml version="1.0" encoding="UTF-8" standalone="yes"?>
<Relationships xmlns="http://schemas.openxmlformats.org/package/2006/relationships"><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465033-800F-44E4-92A0-3DE6CCBB58F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EC8F2FA6-D8EC-4C8B-BEC0-6953C534F6F8}">
      <dgm:prSet/>
      <dgm:spPr/>
      <dgm:t>
        <a:bodyPr/>
        <a:lstStyle/>
        <a:p>
          <a:pPr rtl="0"/>
          <a:r>
            <a:rPr lang="es-CO" dirty="0" smtClean="0"/>
            <a:t>Recuerda, para ser buenos padres tu tienes que escuchar la voz de Dios: </a:t>
          </a:r>
          <a:r>
            <a:rPr lang="es-CO" i="1" dirty="0" smtClean="0">
              <a:latin typeface="Agency FB" pitchFamily="34" charset="0"/>
            </a:rPr>
            <a:t>¿</a:t>
          </a:r>
          <a:r>
            <a:rPr lang="es-CO" b="1" i="1" dirty="0" smtClean="0">
              <a:latin typeface="Agency FB" pitchFamily="34" charset="0"/>
            </a:rPr>
            <a:t>Por qué</a:t>
          </a:r>
          <a:r>
            <a:rPr lang="es-CO" i="1" dirty="0" smtClean="0">
              <a:latin typeface="Agency FB" pitchFamily="34" charset="0"/>
            </a:rPr>
            <a:t> ustedes </a:t>
          </a:r>
          <a:r>
            <a:rPr lang="es-CO" b="1" i="1" dirty="0" smtClean="0">
              <a:latin typeface="Agency FB" pitchFamily="34" charset="0"/>
            </a:rPr>
            <a:t>Me</a:t>
          </a:r>
          <a:r>
            <a:rPr lang="es-CO" i="1" dirty="0" smtClean="0">
              <a:latin typeface="Agency FB" pitchFamily="34" charset="0"/>
            </a:rPr>
            <a:t> llaman: '</a:t>
          </a:r>
          <a:r>
            <a:rPr lang="es-CO" b="1" i="1" dirty="0" smtClean="0">
              <a:latin typeface="Agency FB" pitchFamily="34" charset="0"/>
            </a:rPr>
            <a:t>Señor</a:t>
          </a:r>
          <a:r>
            <a:rPr lang="es-CO" i="1" dirty="0" smtClean="0">
              <a:latin typeface="Agency FB" pitchFamily="34" charset="0"/>
            </a:rPr>
            <a:t>, </a:t>
          </a:r>
          <a:r>
            <a:rPr lang="es-CO" b="1" i="1" dirty="0" smtClean="0">
              <a:latin typeface="Agency FB" pitchFamily="34" charset="0"/>
            </a:rPr>
            <a:t>Señor</a:t>
          </a:r>
          <a:r>
            <a:rPr lang="es-CO" i="1" dirty="0" smtClean="0">
              <a:latin typeface="Agency FB" pitchFamily="34" charset="0"/>
            </a:rPr>
            <a:t>,' y no hacen lo que Yo digo? </a:t>
          </a:r>
          <a:r>
            <a:rPr lang="es-CO" dirty="0" smtClean="0"/>
            <a:t>Dijo Jesús en </a:t>
          </a:r>
          <a:r>
            <a:rPr lang="es-CO" dirty="0" smtClean="0">
              <a:solidFill>
                <a:srgbClr val="FF0000"/>
              </a:solidFill>
            </a:rPr>
            <a:t>(Luc.6:46).</a:t>
          </a:r>
          <a:endParaRPr lang="es-CO" dirty="0">
            <a:solidFill>
              <a:srgbClr val="FF0000"/>
            </a:solidFill>
          </a:endParaRPr>
        </a:p>
      </dgm:t>
    </dgm:pt>
    <dgm:pt modelId="{9A375329-0DF7-437B-A9B7-8E46EAD811EA}" type="parTrans" cxnId="{91304738-E571-4F90-B872-CC8CD113AE39}">
      <dgm:prSet/>
      <dgm:spPr/>
      <dgm:t>
        <a:bodyPr/>
        <a:lstStyle/>
        <a:p>
          <a:endParaRPr lang="es-CO"/>
        </a:p>
      </dgm:t>
    </dgm:pt>
    <dgm:pt modelId="{165089AA-6FF2-4D57-AC3B-F09CF9E3373C}" type="sibTrans" cxnId="{91304738-E571-4F90-B872-CC8CD113AE39}">
      <dgm:prSet/>
      <dgm:spPr/>
      <dgm:t>
        <a:bodyPr/>
        <a:lstStyle/>
        <a:p>
          <a:endParaRPr lang="es-CO"/>
        </a:p>
      </dgm:t>
    </dgm:pt>
    <dgm:pt modelId="{C19D8F55-39E6-4800-B25B-E11948FDA02D}">
      <dgm:prSet/>
      <dgm:spPr/>
      <dgm:t>
        <a:bodyPr/>
        <a:lstStyle/>
        <a:p>
          <a:pPr rtl="0"/>
          <a:r>
            <a:rPr lang="es-CO" dirty="0" smtClean="0"/>
            <a:t>Hay que aplicar el sentido común de este texto. Para lograrlo hay que colocar la Palabra de Dios como norma de conducta todos los días en tu hogar. Muchas personas quizá pueden considerar obvias las líneas de conducta que se proponen  a continuación, que en conjunto resultarán útiles como guías generales para quienes tienen hijos pequeños y adolescentes.</a:t>
          </a:r>
          <a:endParaRPr lang="es-CO" dirty="0"/>
        </a:p>
      </dgm:t>
    </dgm:pt>
    <dgm:pt modelId="{FE67B539-521F-4017-A3B4-180DF09A6D6A}" type="parTrans" cxnId="{023DEDBF-163D-42CB-B28D-12A530398D18}">
      <dgm:prSet/>
      <dgm:spPr/>
      <dgm:t>
        <a:bodyPr/>
        <a:lstStyle/>
        <a:p>
          <a:endParaRPr lang="es-CO"/>
        </a:p>
      </dgm:t>
    </dgm:pt>
    <dgm:pt modelId="{14199FDF-0806-483D-BF58-F7814E525EBC}" type="sibTrans" cxnId="{023DEDBF-163D-42CB-B28D-12A530398D18}">
      <dgm:prSet/>
      <dgm:spPr/>
      <dgm:t>
        <a:bodyPr/>
        <a:lstStyle/>
        <a:p>
          <a:endParaRPr lang="es-CO"/>
        </a:p>
      </dgm:t>
    </dgm:pt>
    <dgm:pt modelId="{8DA57531-E515-4FD9-9D6F-4ED41AE28F4C}" type="pres">
      <dgm:prSet presAssocID="{6C465033-800F-44E4-92A0-3DE6CCBB58F7}" presName="Name0" presStyleCnt="0">
        <dgm:presLayoutVars>
          <dgm:chMax val="7"/>
          <dgm:dir/>
          <dgm:animLvl val="lvl"/>
          <dgm:resizeHandles val="exact"/>
        </dgm:presLayoutVars>
      </dgm:prSet>
      <dgm:spPr/>
      <dgm:t>
        <a:bodyPr/>
        <a:lstStyle/>
        <a:p>
          <a:endParaRPr lang="es-CO"/>
        </a:p>
      </dgm:t>
    </dgm:pt>
    <dgm:pt modelId="{47C45E84-CC92-497D-AA00-F39ED1CDBD0C}" type="pres">
      <dgm:prSet presAssocID="{EC8F2FA6-D8EC-4C8B-BEC0-6953C534F6F8}" presName="circle1" presStyleLbl="node1" presStyleIdx="0" presStyleCnt="1"/>
      <dgm:spPr>
        <a:blipFill rotWithShape="0">
          <a:blip xmlns:r="http://schemas.openxmlformats.org/officeDocument/2006/relationships" r:embed="rId1"/>
          <a:stretch>
            <a:fillRect/>
          </a:stretch>
        </a:blipFill>
      </dgm:spPr>
    </dgm:pt>
    <dgm:pt modelId="{F5531ECB-DBBB-4EB0-8E59-11B5B85047A1}" type="pres">
      <dgm:prSet presAssocID="{EC8F2FA6-D8EC-4C8B-BEC0-6953C534F6F8}" presName="space" presStyleCnt="0"/>
      <dgm:spPr/>
    </dgm:pt>
    <dgm:pt modelId="{C442D45B-6ED7-43B4-BCBF-9DF044958791}" type="pres">
      <dgm:prSet presAssocID="{EC8F2FA6-D8EC-4C8B-BEC0-6953C534F6F8}" presName="rect1" presStyleLbl="alignAcc1" presStyleIdx="0" presStyleCnt="1" custLinFactNeighborX="-1317" custLinFactNeighborY="-881"/>
      <dgm:spPr/>
      <dgm:t>
        <a:bodyPr/>
        <a:lstStyle/>
        <a:p>
          <a:endParaRPr lang="es-CO"/>
        </a:p>
      </dgm:t>
    </dgm:pt>
    <dgm:pt modelId="{8A0AC1F2-9761-4CA5-A30A-11C45F7B87DC}" type="pres">
      <dgm:prSet presAssocID="{EC8F2FA6-D8EC-4C8B-BEC0-6953C534F6F8}" presName="rect1ParTx" presStyleLbl="alignAcc1" presStyleIdx="0" presStyleCnt="1">
        <dgm:presLayoutVars>
          <dgm:chMax val="1"/>
          <dgm:bulletEnabled val="1"/>
        </dgm:presLayoutVars>
      </dgm:prSet>
      <dgm:spPr/>
      <dgm:t>
        <a:bodyPr/>
        <a:lstStyle/>
        <a:p>
          <a:endParaRPr lang="es-CO"/>
        </a:p>
      </dgm:t>
    </dgm:pt>
    <dgm:pt modelId="{E978D3F0-2554-4136-A8A7-67F215521A35}" type="pres">
      <dgm:prSet presAssocID="{EC8F2FA6-D8EC-4C8B-BEC0-6953C534F6F8}" presName="rect1ChTx" presStyleLbl="alignAcc1" presStyleIdx="0" presStyleCnt="1">
        <dgm:presLayoutVars>
          <dgm:bulletEnabled val="1"/>
        </dgm:presLayoutVars>
      </dgm:prSet>
      <dgm:spPr/>
      <dgm:t>
        <a:bodyPr/>
        <a:lstStyle/>
        <a:p>
          <a:endParaRPr lang="es-CO"/>
        </a:p>
      </dgm:t>
    </dgm:pt>
  </dgm:ptLst>
  <dgm:cxnLst>
    <dgm:cxn modelId="{91304738-E571-4F90-B872-CC8CD113AE39}" srcId="{6C465033-800F-44E4-92A0-3DE6CCBB58F7}" destId="{EC8F2FA6-D8EC-4C8B-BEC0-6953C534F6F8}" srcOrd="0" destOrd="0" parTransId="{9A375329-0DF7-437B-A9B7-8E46EAD811EA}" sibTransId="{165089AA-6FF2-4D57-AC3B-F09CF9E3373C}"/>
    <dgm:cxn modelId="{1AD3ACD2-47D2-4BC5-A7E8-FB3534ACDCEE}" type="presOf" srcId="{EC8F2FA6-D8EC-4C8B-BEC0-6953C534F6F8}" destId="{C442D45B-6ED7-43B4-BCBF-9DF044958791}" srcOrd="0" destOrd="0" presId="urn:microsoft.com/office/officeart/2005/8/layout/target3"/>
    <dgm:cxn modelId="{023DEDBF-163D-42CB-B28D-12A530398D18}" srcId="{EC8F2FA6-D8EC-4C8B-BEC0-6953C534F6F8}" destId="{C19D8F55-39E6-4800-B25B-E11948FDA02D}" srcOrd="0" destOrd="0" parTransId="{FE67B539-521F-4017-A3B4-180DF09A6D6A}" sibTransId="{14199FDF-0806-483D-BF58-F7814E525EBC}"/>
    <dgm:cxn modelId="{68C022DC-9B10-4655-A694-F97B36494FE6}" type="presOf" srcId="{C19D8F55-39E6-4800-B25B-E11948FDA02D}" destId="{E978D3F0-2554-4136-A8A7-67F215521A35}" srcOrd="0" destOrd="0" presId="urn:microsoft.com/office/officeart/2005/8/layout/target3"/>
    <dgm:cxn modelId="{22F140E3-7543-4804-9C20-5B708DF07CFB}" type="presOf" srcId="{6C465033-800F-44E4-92A0-3DE6CCBB58F7}" destId="{8DA57531-E515-4FD9-9D6F-4ED41AE28F4C}" srcOrd="0" destOrd="0" presId="urn:microsoft.com/office/officeart/2005/8/layout/target3"/>
    <dgm:cxn modelId="{C4F6894F-0D0B-4FD3-A8F3-08C63D70205D}" type="presOf" srcId="{EC8F2FA6-D8EC-4C8B-BEC0-6953C534F6F8}" destId="{8A0AC1F2-9761-4CA5-A30A-11C45F7B87DC}" srcOrd="1" destOrd="0" presId="urn:microsoft.com/office/officeart/2005/8/layout/target3"/>
    <dgm:cxn modelId="{62E46D87-E4A3-486B-829B-4A3CBD05FCB2}" type="presParOf" srcId="{8DA57531-E515-4FD9-9D6F-4ED41AE28F4C}" destId="{47C45E84-CC92-497D-AA00-F39ED1CDBD0C}" srcOrd="0" destOrd="0" presId="urn:microsoft.com/office/officeart/2005/8/layout/target3"/>
    <dgm:cxn modelId="{BB6067AF-1789-4766-AA18-8779D6B191F1}" type="presParOf" srcId="{8DA57531-E515-4FD9-9D6F-4ED41AE28F4C}" destId="{F5531ECB-DBBB-4EB0-8E59-11B5B85047A1}" srcOrd="1" destOrd="0" presId="urn:microsoft.com/office/officeart/2005/8/layout/target3"/>
    <dgm:cxn modelId="{C705DFE4-4998-48AC-94EC-3E7FC52503E4}" type="presParOf" srcId="{8DA57531-E515-4FD9-9D6F-4ED41AE28F4C}" destId="{C442D45B-6ED7-43B4-BCBF-9DF044958791}" srcOrd="2" destOrd="0" presId="urn:microsoft.com/office/officeart/2005/8/layout/target3"/>
    <dgm:cxn modelId="{5B880796-7795-46F0-804C-8CDE36990F2D}" type="presParOf" srcId="{8DA57531-E515-4FD9-9D6F-4ED41AE28F4C}" destId="{8A0AC1F2-9761-4CA5-A30A-11C45F7B87DC}" srcOrd="3" destOrd="0" presId="urn:microsoft.com/office/officeart/2005/8/layout/target3"/>
    <dgm:cxn modelId="{91259A57-9CB5-4587-BEDA-D34BCDB638E6}" type="presParOf" srcId="{8DA57531-E515-4FD9-9D6F-4ED41AE28F4C}" destId="{E978D3F0-2554-4136-A8A7-67F215521A35}"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EF9703-A4A4-4E10-9A8D-B296E9DDEA40}"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EB204F12-6A41-493E-826D-F6D6FB4509E3}">
      <dgm:prSet/>
      <dgm:spPr/>
      <dgm:t>
        <a:bodyPr/>
        <a:lstStyle/>
        <a:p>
          <a:pPr rtl="0"/>
          <a:r>
            <a:rPr lang="es-CO" dirty="0" smtClean="0"/>
            <a:t>Durante muchísimo tiempo se asumió que ser padre o madre era algo que se llevaba en la sangre, en los genes, que era instintivo. Pero el siglo XX creó el consumismo a ultranza y promocionó la idea de que todo este asunto debía ser resuelto por «especialistas».</a:t>
          </a:r>
          <a:endParaRPr lang="es-CO" dirty="0"/>
        </a:p>
      </dgm:t>
    </dgm:pt>
    <dgm:pt modelId="{5B3176C5-821E-415C-9B4A-481A84A07EED}" type="parTrans" cxnId="{2C7A9FF1-8AC3-415F-A709-09679B6C89CE}">
      <dgm:prSet/>
      <dgm:spPr/>
      <dgm:t>
        <a:bodyPr/>
        <a:lstStyle/>
        <a:p>
          <a:endParaRPr lang="es-CO"/>
        </a:p>
      </dgm:t>
    </dgm:pt>
    <dgm:pt modelId="{86F0AE90-3477-407E-B974-0B869DC54438}" type="sibTrans" cxnId="{2C7A9FF1-8AC3-415F-A709-09679B6C89CE}">
      <dgm:prSet/>
      <dgm:spPr/>
      <dgm:t>
        <a:bodyPr/>
        <a:lstStyle/>
        <a:p>
          <a:endParaRPr lang="es-CO"/>
        </a:p>
      </dgm:t>
    </dgm:pt>
    <dgm:pt modelId="{42EAFFC8-0AFF-4C3F-ADEF-BB3947FBDE71}">
      <dgm:prSet/>
      <dgm:spPr/>
      <dgm:t>
        <a:bodyPr/>
        <a:lstStyle/>
        <a:p>
          <a:pPr rtl="0"/>
          <a:r>
            <a:rPr lang="es-CO" dirty="0" smtClean="0"/>
            <a:t>Así se impuso en las mentes de occidente una idea que hace 70 años, y de ahí hacia atrás hasta donde llegan los recuerdos de la historia humana, habría sido considerada totalmente ridícula: para ser papá y mamá hay que consultar a toda hora libros y artículos que dicen cómo resolver cualquier problema. Semejante ocurrencia llenó de temor a los progenitores y los hiso agregar a la canasta familiar la revista semanal o mensual sobre cómo criar a los hijos, una industria formidablemente rentable y llena de mentiras y de lugares comunes.</a:t>
          </a:r>
          <a:endParaRPr lang="es-CO" dirty="0"/>
        </a:p>
      </dgm:t>
    </dgm:pt>
    <dgm:pt modelId="{571F9875-7E54-4078-BB1F-840C078936BC}" type="parTrans" cxnId="{AE0C7171-2F7C-4595-89D9-965D920DC637}">
      <dgm:prSet/>
      <dgm:spPr/>
      <dgm:t>
        <a:bodyPr/>
        <a:lstStyle/>
        <a:p>
          <a:endParaRPr lang="es-CO"/>
        </a:p>
      </dgm:t>
    </dgm:pt>
    <dgm:pt modelId="{9C1E5944-30AB-47FB-A183-BEAFA0CC4ECC}" type="sibTrans" cxnId="{AE0C7171-2F7C-4595-89D9-965D920DC637}">
      <dgm:prSet/>
      <dgm:spPr/>
      <dgm:t>
        <a:bodyPr/>
        <a:lstStyle/>
        <a:p>
          <a:endParaRPr lang="es-CO"/>
        </a:p>
      </dgm:t>
    </dgm:pt>
    <dgm:pt modelId="{C4DC0A6C-3875-4B5E-BF47-B79B0F6298F3}" type="pres">
      <dgm:prSet presAssocID="{0CEF9703-A4A4-4E10-9A8D-B296E9DDEA40}" presName="Name0" presStyleCnt="0">
        <dgm:presLayoutVars>
          <dgm:chMax val="7"/>
          <dgm:dir/>
          <dgm:animLvl val="lvl"/>
          <dgm:resizeHandles val="exact"/>
        </dgm:presLayoutVars>
      </dgm:prSet>
      <dgm:spPr/>
      <dgm:t>
        <a:bodyPr/>
        <a:lstStyle/>
        <a:p>
          <a:endParaRPr lang="es-CO"/>
        </a:p>
      </dgm:t>
    </dgm:pt>
    <dgm:pt modelId="{9904C0F9-A7AE-406D-873A-6517594930CA}" type="pres">
      <dgm:prSet presAssocID="{EB204F12-6A41-493E-826D-F6D6FB4509E3}" presName="circle1" presStyleLbl="node1" presStyleIdx="0" presStyleCnt="1"/>
      <dgm:spPr>
        <a:blipFill rotWithShape="0">
          <a:blip xmlns:r="http://schemas.openxmlformats.org/officeDocument/2006/relationships" r:embed="rId1"/>
          <a:stretch>
            <a:fillRect/>
          </a:stretch>
        </a:blipFill>
      </dgm:spPr>
    </dgm:pt>
    <dgm:pt modelId="{E8DDBF17-07DF-4274-9662-EE958E172F14}" type="pres">
      <dgm:prSet presAssocID="{EB204F12-6A41-493E-826D-F6D6FB4509E3}" presName="space" presStyleCnt="0"/>
      <dgm:spPr/>
    </dgm:pt>
    <dgm:pt modelId="{8E6EA3F3-A954-43C4-90BC-A0AD43BCE880}" type="pres">
      <dgm:prSet presAssocID="{EB204F12-6A41-493E-826D-F6D6FB4509E3}" presName="rect1" presStyleLbl="alignAcc1" presStyleIdx="0" presStyleCnt="1"/>
      <dgm:spPr/>
      <dgm:t>
        <a:bodyPr/>
        <a:lstStyle/>
        <a:p>
          <a:endParaRPr lang="es-CO"/>
        </a:p>
      </dgm:t>
    </dgm:pt>
    <dgm:pt modelId="{043D2EEB-53E4-442A-810C-5FB5DE138722}" type="pres">
      <dgm:prSet presAssocID="{EB204F12-6A41-493E-826D-F6D6FB4509E3}" presName="rect1ParTx" presStyleLbl="alignAcc1" presStyleIdx="0" presStyleCnt="1">
        <dgm:presLayoutVars>
          <dgm:chMax val="1"/>
          <dgm:bulletEnabled val="1"/>
        </dgm:presLayoutVars>
      </dgm:prSet>
      <dgm:spPr/>
      <dgm:t>
        <a:bodyPr/>
        <a:lstStyle/>
        <a:p>
          <a:endParaRPr lang="es-CO"/>
        </a:p>
      </dgm:t>
    </dgm:pt>
    <dgm:pt modelId="{EC3B5F70-22B7-408E-BC57-4DFCF8B4DE97}" type="pres">
      <dgm:prSet presAssocID="{EB204F12-6A41-493E-826D-F6D6FB4509E3}" presName="rect1ChTx" presStyleLbl="alignAcc1" presStyleIdx="0" presStyleCnt="1">
        <dgm:presLayoutVars>
          <dgm:bulletEnabled val="1"/>
        </dgm:presLayoutVars>
      </dgm:prSet>
      <dgm:spPr/>
      <dgm:t>
        <a:bodyPr/>
        <a:lstStyle/>
        <a:p>
          <a:endParaRPr lang="es-CO"/>
        </a:p>
      </dgm:t>
    </dgm:pt>
  </dgm:ptLst>
  <dgm:cxnLst>
    <dgm:cxn modelId="{AE0C7171-2F7C-4595-89D9-965D920DC637}" srcId="{EB204F12-6A41-493E-826D-F6D6FB4509E3}" destId="{42EAFFC8-0AFF-4C3F-ADEF-BB3947FBDE71}" srcOrd="0" destOrd="0" parTransId="{571F9875-7E54-4078-BB1F-840C078936BC}" sibTransId="{9C1E5944-30AB-47FB-A183-BEAFA0CC4ECC}"/>
    <dgm:cxn modelId="{6F1C9507-FC65-475D-B086-F51B6152C0DA}" type="presOf" srcId="{EB204F12-6A41-493E-826D-F6D6FB4509E3}" destId="{043D2EEB-53E4-442A-810C-5FB5DE138722}" srcOrd="1" destOrd="0" presId="urn:microsoft.com/office/officeart/2005/8/layout/target3"/>
    <dgm:cxn modelId="{C1AD7DA7-F89D-4E35-8A09-3AE1247BD05F}" type="presOf" srcId="{42EAFFC8-0AFF-4C3F-ADEF-BB3947FBDE71}" destId="{EC3B5F70-22B7-408E-BC57-4DFCF8B4DE97}" srcOrd="0" destOrd="0" presId="urn:microsoft.com/office/officeart/2005/8/layout/target3"/>
    <dgm:cxn modelId="{2C7A9FF1-8AC3-415F-A709-09679B6C89CE}" srcId="{0CEF9703-A4A4-4E10-9A8D-B296E9DDEA40}" destId="{EB204F12-6A41-493E-826D-F6D6FB4509E3}" srcOrd="0" destOrd="0" parTransId="{5B3176C5-821E-415C-9B4A-481A84A07EED}" sibTransId="{86F0AE90-3477-407E-B974-0B869DC54438}"/>
    <dgm:cxn modelId="{BD52D68B-339B-4593-8CD5-32CE194D2F4B}" type="presOf" srcId="{EB204F12-6A41-493E-826D-F6D6FB4509E3}" destId="{8E6EA3F3-A954-43C4-90BC-A0AD43BCE880}" srcOrd="0" destOrd="0" presId="urn:microsoft.com/office/officeart/2005/8/layout/target3"/>
    <dgm:cxn modelId="{27327F6C-8EB1-4EEC-9D90-7C378576CCF5}" type="presOf" srcId="{0CEF9703-A4A4-4E10-9A8D-B296E9DDEA40}" destId="{C4DC0A6C-3875-4B5E-BF47-B79B0F6298F3}" srcOrd="0" destOrd="0" presId="urn:microsoft.com/office/officeart/2005/8/layout/target3"/>
    <dgm:cxn modelId="{979960EB-13B1-4197-9774-2CC608C50783}" type="presParOf" srcId="{C4DC0A6C-3875-4B5E-BF47-B79B0F6298F3}" destId="{9904C0F9-A7AE-406D-873A-6517594930CA}" srcOrd="0" destOrd="0" presId="urn:microsoft.com/office/officeart/2005/8/layout/target3"/>
    <dgm:cxn modelId="{51CCA2D2-9EEC-434B-A2F1-073FDDF6DC95}" type="presParOf" srcId="{C4DC0A6C-3875-4B5E-BF47-B79B0F6298F3}" destId="{E8DDBF17-07DF-4274-9662-EE958E172F14}" srcOrd="1" destOrd="0" presId="urn:microsoft.com/office/officeart/2005/8/layout/target3"/>
    <dgm:cxn modelId="{7829D03F-F34A-4BA0-874C-3ADEB2D35326}" type="presParOf" srcId="{C4DC0A6C-3875-4B5E-BF47-B79B0F6298F3}" destId="{8E6EA3F3-A954-43C4-90BC-A0AD43BCE880}" srcOrd="2" destOrd="0" presId="urn:microsoft.com/office/officeart/2005/8/layout/target3"/>
    <dgm:cxn modelId="{E0D33378-DDC4-4FE1-ADCD-ABF1B27E0737}" type="presParOf" srcId="{C4DC0A6C-3875-4B5E-BF47-B79B0F6298F3}" destId="{043D2EEB-53E4-442A-810C-5FB5DE138722}" srcOrd="3" destOrd="0" presId="urn:microsoft.com/office/officeart/2005/8/layout/target3"/>
    <dgm:cxn modelId="{71F48953-1C7C-448E-9122-26656698BDDB}" type="presParOf" srcId="{C4DC0A6C-3875-4B5E-BF47-B79B0F6298F3}" destId="{EC3B5F70-22B7-408E-BC57-4DFCF8B4DE97}"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4190D0-B622-44B4-8123-E1EEC71E6DF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0443326E-7B25-4600-8721-797DBD68224E}">
      <dgm:prSet/>
      <dgm:spPr/>
      <dgm:t>
        <a:bodyPr/>
        <a:lstStyle/>
        <a:p>
          <a:pPr rtl="0"/>
          <a:r>
            <a:rPr lang="es-CO" dirty="0" smtClean="0"/>
            <a:t>Debido a lo anterior se ha generado una sensación de inseguridad que ha provocado, sin duda, transformaciones negativas en las relaciones entre padres e hijos.</a:t>
          </a:r>
          <a:endParaRPr lang="es-CO" dirty="0"/>
        </a:p>
      </dgm:t>
    </dgm:pt>
    <dgm:pt modelId="{27ED51DB-E070-4436-A589-DC55519EF7EF}" type="parTrans" cxnId="{C7A1A48C-8654-4564-B256-2056563BF988}">
      <dgm:prSet/>
      <dgm:spPr/>
      <dgm:t>
        <a:bodyPr/>
        <a:lstStyle/>
        <a:p>
          <a:endParaRPr lang="es-CO"/>
        </a:p>
      </dgm:t>
    </dgm:pt>
    <dgm:pt modelId="{BD41C9E6-47AB-4722-9E24-557CE5EB16DC}" type="sibTrans" cxnId="{C7A1A48C-8654-4564-B256-2056563BF988}">
      <dgm:prSet/>
      <dgm:spPr/>
      <dgm:t>
        <a:bodyPr/>
        <a:lstStyle/>
        <a:p>
          <a:endParaRPr lang="es-CO"/>
        </a:p>
      </dgm:t>
    </dgm:pt>
    <dgm:pt modelId="{557E83CD-B68B-4E22-98B4-A20A7A478A54}">
      <dgm:prSet/>
      <dgm:spPr/>
      <dgm:t>
        <a:bodyPr/>
        <a:lstStyle/>
        <a:p>
          <a:pPr rtl="0"/>
          <a:r>
            <a:rPr lang="es-CO" dirty="0" smtClean="0"/>
            <a:t>Por ejemplo, los primeros nunca saben qué hacer frente a ninguna situación (antes de actuar hay que consultar, es la frase que rezumba en sus cabezas), temen equivocarse y provocar supuestos traumas y se quedan paralizados; los segundos perciben esta inseguridad y proceden, sin bacilar, a hacer lo que les provoca. Esta situación puede irse agravando, por lo menos con sus padres, a medida que crecen, porque en otros contextos se darán cuenta de que las cosas son a otro precio.</a:t>
          </a:r>
          <a:endParaRPr lang="es-CO" dirty="0"/>
        </a:p>
      </dgm:t>
    </dgm:pt>
    <dgm:pt modelId="{ED4AA8B9-B9DD-47EF-B603-38C6949B653B}" type="parTrans" cxnId="{F4AA0A4D-99B6-4C83-B95F-7A7A0D5376C4}">
      <dgm:prSet/>
      <dgm:spPr/>
      <dgm:t>
        <a:bodyPr/>
        <a:lstStyle/>
        <a:p>
          <a:endParaRPr lang="es-CO"/>
        </a:p>
      </dgm:t>
    </dgm:pt>
    <dgm:pt modelId="{DBD84FBF-CE83-4B45-B4BB-62534C43771F}" type="sibTrans" cxnId="{F4AA0A4D-99B6-4C83-B95F-7A7A0D5376C4}">
      <dgm:prSet/>
      <dgm:spPr/>
      <dgm:t>
        <a:bodyPr/>
        <a:lstStyle/>
        <a:p>
          <a:endParaRPr lang="es-CO"/>
        </a:p>
      </dgm:t>
    </dgm:pt>
    <dgm:pt modelId="{7378385B-28B7-43D8-B5BF-140002C9FAFD}" type="pres">
      <dgm:prSet presAssocID="{614190D0-B622-44B4-8123-E1EEC71E6DF9}" presName="Name0" presStyleCnt="0">
        <dgm:presLayoutVars>
          <dgm:chMax val="7"/>
          <dgm:dir/>
          <dgm:animLvl val="lvl"/>
          <dgm:resizeHandles val="exact"/>
        </dgm:presLayoutVars>
      </dgm:prSet>
      <dgm:spPr/>
      <dgm:t>
        <a:bodyPr/>
        <a:lstStyle/>
        <a:p>
          <a:endParaRPr lang="es-CO"/>
        </a:p>
      </dgm:t>
    </dgm:pt>
    <dgm:pt modelId="{4947D597-15D5-4F6F-8C3F-F269324EA2FA}" type="pres">
      <dgm:prSet presAssocID="{0443326E-7B25-4600-8721-797DBD68224E}" presName="circle1" presStyleLbl="node1" presStyleIdx="0" presStyleCnt="1"/>
      <dgm:spPr>
        <a:blipFill rotWithShape="0">
          <a:blip xmlns:r="http://schemas.openxmlformats.org/officeDocument/2006/relationships" r:embed="rId1"/>
          <a:stretch>
            <a:fillRect/>
          </a:stretch>
        </a:blipFill>
      </dgm:spPr>
    </dgm:pt>
    <dgm:pt modelId="{5A32B55A-1464-4EC2-A644-1C4191E7C2A5}" type="pres">
      <dgm:prSet presAssocID="{0443326E-7B25-4600-8721-797DBD68224E}" presName="space" presStyleCnt="0"/>
      <dgm:spPr/>
    </dgm:pt>
    <dgm:pt modelId="{3123B3E6-B8FE-4E29-BA37-B7D9D504280C}" type="pres">
      <dgm:prSet presAssocID="{0443326E-7B25-4600-8721-797DBD68224E}" presName="rect1" presStyleLbl="alignAcc1" presStyleIdx="0" presStyleCnt="1"/>
      <dgm:spPr/>
      <dgm:t>
        <a:bodyPr/>
        <a:lstStyle/>
        <a:p>
          <a:endParaRPr lang="es-CO"/>
        </a:p>
      </dgm:t>
    </dgm:pt>
    <dgm:pt modelId="{CC17A86E-51CA-4499-BE58-723CE6D204D1}" type="pres">
      <dgm:prSet presAssocID="{0443326E-7B25-4600-8721-797DBD68224E}" presName="rect1ParTx" presStyleLbl="alignAcc1" presStyleIdx="0" presStyleCnt="1">
        <dgm:presLayoutVars>
          <dgm:chMax val="1"/>
          <dgm:bulletEnabled val="1"/>
        </dgm:presLayoutVars>
      </dgm:prSet>
      <dgm:spPr/>
      <dgm:t>
        <a:bodyPr/>
        <a:lstStyle/>
        <a:p>
          <a:endParaRPr lang="es-CO"/>
        </a:p>
      </dgm:t>
    </dgm:pt>
    <dgm:pt modelId="{2E7BB223-3BBA-4A00-911E-1F97F50BDE4D}" type="pres">
      <dgm:prSet presAssocID="{0443326E-7B25-4600-8721-797DBD68224E}" presName="rect1ChTx" presStyleLbl="alignAcc1" presStyleIdx="0" presStyleCnt="1">
        <dgm:presLayoutVars>
          <dgm:bulletEnabled val="1"/>
        </dgm:presLayoutVars>
      </dgm:prSet>
      <dgm:spPr/>
      <dgm:t>
        <a:bodyPr/>
        <a:lstStyle/>
        <a:p>
          <a:endParaRPr lang="es-CO"/>
        </a:p>
      </dgm:t>
    </dgm:pt>
  </dgm:ptLst>
  <dgm:cxnLst>
    <dgm:cxn modelId="{2AA1C711-A132-4BED-88DC-557378A412F5}" type="presOf" srcId="{614190D0-B622-44B4-8123-E1EEC71E6DF9}" destId="{7378385B-28B7-43D8-B5BF-140002C9FAFD}" srcOrd="0" destOrd="0" presId="urn:microsoft.com/office/officeart/2005/8/layout/target3"/>
    <dgm:cxn modelId="{C4F1BFBD-D8BA-4113-AF83-C69675915E8C}" type="presOf" srcId="{0443326E-7B25-4600-8721-797DBD68224E}" destId="{CC17A86E-51CA-4499-BE58-723CE6D204D1}" srcOrd="1" destOrd="0" presId="urn:microsoft.com/office/officeart/2005/8/layout/target3"/>
    <dgm:cxn modelId="{C7A1A48C-8654-4564-B256-2056563BF988}" srcId="{614190D0-B622-44B4-8123-E1EEC71E6DF9}" destId="{0443326E-7B25-4600-8721-797DBD68224E}" srcOrd="0" destOrd="0" parTransId="{27ED51DB-E070-4436-A589-DC55519EF7EF}" sibTransId="{BD41C9E6-47AB-4722-9E24-557CE5EB16DC}"/>
    <dgm:cxn modelId="{34A74DCD-FE19-4C66-A114-311CB936FAD7}" type="presOf" srcId="{0443326E-7B25-4600-8721-797DBD68224E}" destId="{3123B3E6-B8FE-4E29-BA37-B7D9D504280C}" srcOrd="0" destOrd="0" presId="urn:microsoft.com/office/officeart/2005/8/layout/target3"/>
    <dgm:cxn modelId="{F4AA0A4D-99B6-4C83-B95F-7A7A0D5376C4}" srcId="{0443326E-7B25-4600-8721-797DBD68224E}" destId="{557E83CD-B68B-4E22-98B4-A20A7A478A54}" srcOrd="0" destOrd="0" parTransId="{ED4AA8B9-B9DD-47EF-B603-38C6949B653B}" sibTransId="{DBD84FBF-CE83-4B45-B4BB-62534C43771F}"/>
    <dgm:cxn modelId="{031C7F64-85FE-4264-BB89-6FBC852FF38D}" type="presOf" srcId="{557E83CD-B68B-4E22-98B4-A20A7A478A54}" destId="{2E7BB223-3BBA-4A00-911E-1F97F50BDE4D}" srcOrd="0" destOrd="0" presId="urn:microsoft.com/office/officeart/2005/8/layout/target3"/>
    <dgm:cxn modelId="{91F05DEE-59F6-48FD-AB2B-1B2C800B58E1}" type="presParOf" srcId="{7378385B-28B7-43D8-B5BF-140002C9FAFD}" destId="{4947D597-15D5-4F6F-8C3F-F269324EA2FA}" srcOrd="0" destOrd="0" presId="urn:microsoft.com/office/officeart/2005/8/layout/target3"/>
    <dgm:cxn modelId="{AD793F44-C199-4E2F-929B-C89380F6A9FD}" type="presParOf" srcId="{7378385B-28B7-43D8-B5BF-140002C9FAFD}" destId="{5A32B55A-1464-4EC2-A644-1C4191E7C2A5}" srcOrd="1" destOrd="0" presId="urn:microsoft.com/office/officeart/2005/8/layout/target3"/>
    <dgm:cxn modelId="{A01AC081-2354-4520-9CDD-F7C49B9355EE}" type="presParOf" srcId="{7378385B-28B7-43D8-B5BF-140002C9FAFD}" destId="{3123B3E6-B8FE-4E29-BA37-B7D9D504280C}" srcOrd="2" destOrd="0" presId="urn:microsoft.com/office/officeart/2005/8/layout/target3"/>
    <dgm:cxn modelId="{14A6B406-F170-46B8-A932-AF03BEECA2CB}" type="presParOf" srcId="{7378385B-28B7-43D8-B5BF-140002C9FAFD}" destId="{CC17A86E-51CA-4499-BE58-723CE6D204D1}" srcOrd="3" destOrd="0" presId="urn:microsoft.com/office/officeart/2005/8/layout/target3"/>
    <dgm:cxn modelId="{19D1D4DF-2790-4AE2-A611-64FCC051832F}" type="presParOf" srcId="{7378385B-28B7-43D8-B5BF-140002C9FAFD}" destId="{2E7BB223-3BBA-4A00-911E-1F97F50BDE4D}"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F5DB4B-5D8F-43EF-B118-25E624B30D3C}"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746D5B0F-BEBB-4DFF-9745-648BD90FF66D}">
      <dgm:prSet/>
      <dgm:spPr/>
      <dgm:t>
        <a:bodyPr/>
        <a:lstStyle/>
        <a:p>
          <a:pPr rtl="0"/>
          <a:r>
            <a:rPr lang="es-CO" dirty="0" smtClean="0"/>
            <a:t>Para ser buenos padres basta con aplicar Det.6:6,7, que dice:</a:t>
          </a:r>
          <a:r>
            <a:rPr lang="es-CO" b="1" baseline="30000" dirty="0" smtClean="0"/>
            <a:t> </a:t>
          </a:r>
          <a:r>
            <a:rPr lang="es-CO" b="1" dirty="0" smtClean="0"/>
            <a:t> </a:t>
          </a:r>
          <a:r>
            <a:rPr lang="es-CO" b="1" i="1" dirty="0" smtClean="0"/>
            <a:t>«</a:t>
          </a:r>
          <a:r>
            <a:rPr lang="es-CO" i="1" dirty="0" smtClean="0"/>
            <a:t>Y estas palabras que yo te mando hoy, estarán sobre tu corazón; </a:t>
          </a:r>
          <a:r>
            <a:rPr lang="es-CO" b="1" i="1" baseline="30000" dirty="0" smtClean="0"/>
            <a:t>7 </a:t>
          </a:r>
          <a:r>
            <a:rPr lang="es-CO" i="1" dirty="0" smtClean="0"/>
            <a:t>y las repetirás a tus hijos, y hablarás de ellas estando en tu casa, y andando por el camino, y al acostarte, y cuando te levantes».</a:t>
          </a:r>
          <a:endParaRPr lang="es-CO" dirty="0"/>
        </a:p>
      </dgm:t>
    </dgm:pt>
    <dgm:pt modelId="{57548D68-35A3-478F-A197-C42510668057}" type="parTrans" cxnId="{A61877A8-7776-4290-9C57-5572774655C4}">
      <dgm:prSet/>
      <dgm:spPr/>
      <dgm:t>
        <a:bodyPr/>
        <a:lstStyle/>
        <a:p>
          <a:endParaRPr lang="es-CO"/>
        </a:p>
      </dgm:t>
    </dgm:pt>
    <dgm:pt modelId="{AF368B3B-43DE-490A-B73C-AEF6CDA3233B}" type="sibTrans" cxnId="{A61877A8-7776-4290-9C57-5572774655C4}">
      <dgm:prSet/>
      <dgm:spPr/>
      <dgm:t>
        <a:bodyPr/>
        <a:lstStyle/>
        <a:p>
          <a:endParaRPr lang="es-CO"/>
        </a:p>
      </dgm:t>
    </dgm:pt>
    <dgm:pt modelId="{B7F90C55-1EFC-4545-9562-47B861B8DCBA}">
      <dgm:prSet/>
      <dgm:spPr/>
      <dgm:t>
        <a:bodyPr/>
        <a:lstStyle/>
        <a:p>
          <a:pPr rtl="0"/>
          <a:r>
            <a:rPr lang="es-CO" dirty="0" smtClean="0"/>
            <a:t>El principio básico nos dice que (todo acto sea bueno o malo, tendrá consecuencias) los cual esta tomado de</a:t>
          </a:r>
          <a:r>
            <a:rPr lang="es-CO" b="1" baseline="30000" dirty="0" smtClean="0"/>
            <a:t>  </a:t>
          </a:r>
          <a:r>
            <a:rPr lang="es-CO" b="1" dirty="0" smtClean="0"/>
            <a:t>Gál.6:7, que dice: </a:t>
          </a:r>
          <a:r>
            <a:rPr lang="es-CO" b="0" i="1" dirty="0" smtClean="0">
              <a:latin typeface="Agency FB" pitchFamily="34" charset="0"/>
            </a:rPr>
            <a:t>«No os engañéis; Dios no puede ser burlado: pues todo lo que el hombre sembrare, eso también segará».</a:t>
          </a:r>
          <a:r>
            <a:rPr lang="es-CO" i="1" dirty="0" smtClean="0"/>
            <a:t> </a:t>
          </a:r>
          <a:r>
            <a:rPr lang="es-CO" dirty="0" smtClean="0"/>
            <a:t>Y aunque esto fue escrito por el apóstol pablo hace muchos siglos, no ha cambiado ni debe hacerlo, pues es regla de oro de todo proceso formativo.   </a:t>
          </a:r>
          <a:endParaRPr lang="es-CO" dirty="0"/>
        </a:p>
      </dgm:t>
    </dgm:pt>
    <dgm:pt modelId="{750A096B-95DB-4FA6-9553-5CAECD421067}" type="parTrans" cxnId="{5F89C0CF-7D77-42EA-ABF3-1200AF433137}">
      <dgm:prSet/>
      <dgm:spPr/>
      <dgm:t>
        <a:bodyPr/>
        <a:lstStyle/>
        <a:p>
          <a:endParaRPr lang="es-CO"/>
        </a:p>
      </dgm:t>
    </dgm:pt>
    <dgm:pt modelId="{75F9E21F-DA2E-4434-A529-1AA783B3DAE4}" type="sibTrans" cxnId="{5F89C0CF-7D77-42EA-ABF3-1200AF433137}">
      <dgm:prSet/>
      <dgm:spPr/>
      <dgm:t>
        <a:bodyPr/>
        <a:lstStyle/>
        <a:p>
          <a:endParaRPr lang="es-CO"/>
        </a:p>
      </dgm:t>
    </dgm:pt>
    <dgm:pt modelId="{623EB176-FACD-4C4F-8F29-AC8B49A32F7B}" type="pres">
      <dgm:prSet presAssocID="{8BF5DB4B-5D8F-43EF-B118-25E624B30D3C}" presName="Name0" presStyleCnt="0">
        <dgm:presLayoutVars>
          <dgm:chMax val="7"/>
          <dgm:dir/>
          <dgm:animLvl val="lvl"/>
          <dgm:resizeHandles val="exact"/>
        </dgm:presLayoutVars>
      </dgm:prSet>
      <dgm:spPr/>
      <dgm:t>
        <a:bodyPr/>
        <a:lstStyle/>
        <a:p>
          <a:endParaRPr lang="es-CO"/>
        </a:p>
      </dgm:t>
    </dgm:pt>
    <dgm:pt modelId="{1A53319F-3ACC-497C-A58A-AD25CEC4EB44}" type="pres">
      <dgm:prSet presAssocID="{746D5B0F-BEBB-4DFF-9745-648BD90FF66D}" presName="circle1" presStyleLbl="node1" presStyleIdx="0" presStyleCnt="1"/>
      <dgm:spPr>
        <a:blipFill rotWithShape="0">
          <a:blip xmlns:r="http://schemas.openxmlformats.org/officeDocument/2006/relationships" r:embed="rId1"/>
          <a:stretch>
            <a:fillRect/>
          </a:stretch>
        </a:blipFill>
      </dgm:spPr>
    </dgm:pt>
    <dgm:pt modelId="{E77D8A69-8734-40A7-B75B-D5584EEB26B4}" type="pres">
      <dgm:prSet presAssocID="{746D5B0F-BEBB-4DFF-9745-648BD90FF66D}" presName="space" presStyleCnt="0"/>
      <dgm:spPr/>
    </dgm:pt>
    <dgm:pt modelId="{BA623C87-960C-4E82-909D-451A39AFD3B0}" type="pres">
      <dgm:prSet presAssocID="{746D5B0F-BEBB-4DFF-9745-648BD90FF66D}" presName="rect1" presStyleLbl="alignAcc1" presStyleIdx="0" presStyleCnt="1"/>
      <dgm:spPr/>
      <dgm:t>
        <a:bodyPr/>
        <a:lstStyle/>
        <a:p>
          <a:endParaRPr lang="es-CO"/>
        </a:p>
      </dgm:t>
    </dgm:pt>
    <dgm:pt modelId="{CC5AC127-5CCA-4311-A096-7D0779D4AF96}" type="pres">
      <dgm:prSet presAssocID="{746D5B0F-BEBB-4DFF-9745-648BD90FF66D}" presName="rect1ParTx" presStyleLbl="alignAcc1" presStyleIdx="0" presStyleCnt="1">
        <dgm:presLayoutVars>
          <dgm:chMax val="1"/>
          <dgm:bulletEnabled val="1"/>
        </dgm:presLayoutVars>
      </dgm:prSet>
      <dgm:spPr/>
      <dgm:t>
        <a:bodyPr/>
        <a:lstStyle/>
        <a:p>
          <a:endParaRPr lang="es-CO"/>
        </a:p>
      </dgm:t>
    </dgm:pt>
    <dgm:pt modelId="{BCA7F349-41D0-4FD8-A738-FEB54E2EBDC4}" type="pres">
      <dgm:prSet presAssocID="{746D5B0F-BEBB-4DFF-9745-648BD90FF66D}" presName="rect1ChTx" presStyleLbl="alignAcc1" presStyleIdx="0" presStyleCnt="1">
        <dgm:presLayoutVars>
          <dgm:bulletEnabled val="1"/>
        </dgm:presLayoutVars>
      </dgm:prSet>
      <dgm:spPr/>
      <dgm:t>
        <a:bodyPr/>
        <a:lstStyle/>
        <a:p>
          <a:endParaRPr lang="es-CO"/>
        </a:p>
      </dgm:t>
    </dgm:pt>
  </dgm:ptLst>
  <dgm:cxnLst>
    <dgm:cxn modelId="{5F89C0CF-7D77-42EA-ABF3-1200AF433137}" srcId="{746D5B0F-BEBB-4DFF-9745-648BD90FF66D}" destId="{B7F90C55-1EFC-4545-9562-47B861B8DCBA}" srcOrd="0" destOrd="0" parTransId="{750A096B-95DB-4FA6-9553-5CAECD421067}" sibTransId="{75F9E21F-DA2E-4434-A529-1AA783B3DAE4}"/>
    <dgm:cxn modelId="{C79BFC56-330D-4554-8DF2-3728F5457152}" type="presOf" srcId="{746D5B0F-BEBB-4DFF-9745-648BD90FF66D}" destId="{BA623C87-960C-4E82-909D-451A39AFD3B0}" srcOrd="0" destOrd="0" presId="urn:microsoft.com/office/officeart/2005/8/layout/target3"/>
    <dgm:cxn modelId="{26BDEC0C-9820-4FBF-AE5D-EFB2775AFC37}" type="presOf" srcId="{746D5B0F-BEBB-4DFF-9745-648BD90FF66D}" destId="{CC5AC127-5CCA-4311-A096-7D0779D4AF96}" srcOrd="1" destOrd="0" presId="urn:microsoft.com/office/officeart/2005/8/layout/target3"/>
    <dgm:cxn modelId="{A813F3B6-EAE3-46EE-9493-45516A164F7F}" type="presOf" srcId="{8BF5DB4B-5D8F-43EF-B118-25E624B30D3C}" destId="{623EB176-FACD-4C4F-8F29-AC8B49A32F7B}" srcOrd="0" destOrd="0" presId="urn:microsoft.com/office/officeart/2005/8/layout/target3"/>
    <dgm:cxn modelId="{A61877A8-7776-4290-9C57-5572774655C4}" srcId="{8BF5DB4B-5D8F-43EF-B118-25E624B30D3C}" destId="{746D5B0F-BEBB-4DFF-9745-648BD90FF66D}" srcOrd="0" destOrd="0" parTransId="{57548D68-35A3-478F-A197-C42510668057}" sibTransId="{AF368B3B-43DE-490A-B73C-AEF6CDA3233B}"/>
    <dgm:cxn modelId="{4320554A-958E-42F8-AA4A-BC139334CE39}" type="presOf" srcId="{B7F90C55-1EFC-4545-9562-47B861B8DCBA}" destId="{BCA7F349-41D0-4FD8-A738-FEB54E2EBDC4}" srcOrd="0" destOrd="0" presId="urn:microsoft.com/office/officeart/2005/8/layout/target3"/>
    <dgm:cxn modelId="{8A96159C-E68F-4486-BF23-BEB0FE338522}" type="presParOf" srcId="{623EB176-FACD-4C4F-8F29-AC8B49A32F7B}" destId="{1A53319F-3ACC-497C-A58A-AD25CEC4EB44}" srcOrd="0" destOrd="0" presId="urn:microsoft.com/office/officeart/2005/8/layout/target3"/>
    <dgm:cxn modelId="{D970A582-7750-41E7-A260-D87508ACC9B4}" type="presParOf" srcId="{623EB176-FACD-4C4F-8F29-AC8B49A32F7B}" destId="{E77D8A69-8734-40A7-B75B-D5584EEB26B4}" srcOrd="1" destOrd="0" presId="urn:microsoft.com/office/officeart/2005/8/layout/target3"/>
    <dgm:cxn modelId="{79FB38D5-96D9-40B7-98AA-F40A20B31821}" type="presParOf" srcId="{623EB176-FACD-4C4F-8F29-AC8B49A32F7B}" destId="{BA623C87-960C-4E82-909D-451A39AFD3B0}" srcOrd="2" destOrd="0" presId="urn:microsoft.com/office/officeart/2005/8/layout/target3"/>
    <dgm:cxn modelId="{75E23E9D-1287-4E18-8504-E24EF8926D9E}" type="presParOf" srcId="{623EB176-FACD-4C4F-8F29-AC8B49A32F7B}" destId="{CC5AC127-5CCA-4311-A096-7D0779D4AF96}" srcOrd="3" destOrd="0" presId="urn:microsoft.com/office/officeart/2005/8/layout/target3"/>
    <dgm:cxn modelId="{1DBE3F3D-0249-41D6-847C-032F547D683D}" type="presParOf" srcId="{623EB176-FACD-4C4F-8F29-AC8B49A32F7B}" destId="{BCA7F349-41D0-4FD8-A738-FEB54E2EBDC4}"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5163A58-5F44-42C1-BA88-AB4CF25A05D2}"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7A3425CE-FDD6-4811-9128-00315EBDFD71}">
      <dgm:prSet/>
      <dgm:spPr/>
      <dgm:t>
        <a:bodyPr/>
        <a:lstStyle/>
        <a:p>
          <a:pPr rtl="0"/>
          <a:r>
            <a:rPr lang="es-CO" b="1" dirty="0" smtClean="0"/>
            <a:t>1.Generan pautas educativas con cruentes que crean un ambiente estable, predecible y seguro para los hijos durante su desarrollo: </a:t>
          </a:r>
          <a:endParaRPr lang="es-CO" dirty="0"/>
        </a:p>
      </dgm:t>
    </dgm:pt>
    <dgm:pt modelId="{7B43916C-239E-4547-B710-18778E62E1A9}" type="parTrans" cxnId="{554A5B17-DC37-4867-AB13-49AA2297870B}">
      <dgm:prSet/>
      <dgm:spPr/>
      <dgm:t>
        <a:bodyPr/>
        <a:lstStyle/>
        <a:p>
          <a:endParaRPr lang="es-CO"/>
        </a:p>
      </dgm:t>
    </dgm:pt>
    <dgm:pt modelId="{ABF8FD60-6DE1-4FE2-A5C2-1B23D331D207}" type="sibTrans" cxnId="{554A5B17-DC37-4867-AB13-49AA2297870B}">
      <dgm:prSet/>
      <dgm:spPr/>
      <dgm:t>
        <a:bodyPr/>
        <a:lstStyle/>
        <a:p>
          <a:endParaRPr lang="es-CO"/>
        </a:p>
      </dgm:t>
    </dgm:pt>
    <dgm:pt modelId="{31FAAEC5-57B6-48B0-9DA6-AC51A206C20A}">
      <dgm:prSet/>
      <dgm:spPr/>
      <dgm:t>
        <a:bodyPr/>
        <a:lstStyle/>
        <a:p>
          <a:pPr rtl="0"/>
          <a:r>
            <a:rPr lang="es-CO" u="sng" dirty="0" smtClean="0"/>
            <a:t>No hay que inventarla</a:t>
          </a:r>
          <a:r>
            <a:rPr lang="es-CO" dirty="0" smtClean="0"/>
            <a:t>.  Existen y son conocidas desde hace siglos. Lo que ha cambiado son algunas modalidades en su aplicación. Por ejemplo, el niño debe aprender que todo lo que haga tendrá consecuencias positivas o negativas. Hasta hace pocos desceñíos toda ley natural era reforzada por castigos físicos, pero en la actualidad estos se consideran inadecuados. Sin embargo, el principio básico (todo acto tendrá consecuencias) no ha cambiado ni debe hacerlo, pues es la regla de oro de todo proceso formativo de los seres humanos.</a:t>
          </a:r>
          <a:r>
            <a:rPr lang="es-CO" b="1" dirty="0" smtClean="0"/>
            <a:t> </a:t>
          </a:r>
          <a:endParaRPr lang="es-CO" dirty="0"/>
        </a:p>
      </dgm:t>
    </dgm:pt>
    <dgm:pt modelId="{426BEBE6-6473-4419-AEDB-CDBDAF57705C}" type="parTrans" cxnId="{AC7C3042-32DC-4838-9F10-BD0CBBEA4711}">
      <dgm:prSet/>
      <dgm:spPr/>
      <dgm:t>
        <a:bodyPr/>
        <a:lstStyle/>
        <a:p>
          <a:endParaRPr lang="es-CO"/>
        </a:p>
      </dgm:t>
    </dgm:pt>
    <dgm:pt modelId="{21113250-6EBB-4BE8-A758-F80D4039A977}" type="sibTrans" cxnId="{AC7C3042-32DC-4838-9F10-BD0CBBEA4711}">
      <dgm:prSet/>
      <dgm:spPr/>
      <dgm:t>
        <a:bodyPr/>
        <a:lstStyle/>
        <a:p>
          <a:endParaRPr lang="es-CO"/>
        </a:p>
      </dgm:t>
    </dgm:pt>
    <dgm:pt modelId="{A8F10A71-3EE5-4EB9-A892-C403E924EE1F}" type="pres">
      <dgm:prSet presAssocID="{E5163A58-5F44-42C1-BA88-AB4CF25A05D2}" presName="Name0" presStyleCnt="0">
        <dgm:presLayoutVars>
          <dgm:chMax val="7"/>
          <dgm:dir/>
          <dgm:animLvl val="lvl"/>
          <dgm:resizeHandles val="exact"/>
        </dgm:presLayoutVars>
      </dgm:prSet>
      <dgm:spPr/>
      <dgm:t>
        <a:bodyPr/>
        <a:lstStyle/>
        <a:p>
          <a:endParaRPr lang="es-CO"/>
        </a:p>
      </dgm:t>
    </dgm:pt>
    <dgm:pt modelId="{CF4CFFF6-A5D8-4141-9EDB-DDDA3BCA1EDB}" type="pres">
      <dgm:prSet presAssocID="{7A3425CE-FDD6-4811-9128-00315EBDFD71}" presName="circle1" presStyleLbl="node1" presStyleIdx="0" presStyleCnt="1"/>
      <dgm:spPr>
        <a:blipFill rotWithShape="0">
          <a:blip xmlns:r="http://schemas.openxmlformats.org/officeDocument/2006/relationships" r:embed="rId1"/>
          <a:stretch>
            <a:fillRect/>
          </a:stretch>
        </a:blipFill>
      </dgm:spPr>
    </dgm:pt>
    <dgm:pt modelId="{887A2776-90A7-4A3C-BC36-F1FD7538395E}" type="pres">
      <dgm:prSet presAssocID="{7A3425CE-FDD6-4811-9128-00315EBDFD71}" presName="space" presStyleCnt="0"/>
      <dgm:spPr/>
    </dgm:pt>
    <dgm:pt modelId="{E5F020C9-CA00-4D36-8790-697844390886}" type="pres">
      <dgm:prSet presAssocID="{7A3425CE-FDD6-4811-9128-00315EBDFD71}" presName="rect1" presStyleLbl="alignAcc1" presStyleIdx="0" presStyleCnt="1"/>
      <dgm:spPr/>
      <dgm:t>
        <a:bodyPr/>
        <a:lstStyle/>
        <a:p>
          <a:endParaRPr lang="es-CO"/>
        </a:p>
      </dgm:t>
    </dgm:pt>
    <dgm:pt modelId="{EC5EDA03-2977-4F6F-A5EC-6E4523BA4BB7}" type="pres">
      <dgm:prSet presAssocID="{7A3425CE-FDD6-4811-9128-00315EBDFD71}" presName="rect1ParTx" presStyleLbl="alignAcc1" presStyleIdx="0" presStyleCnt="1">
        <dgm:presLayoutVars>
          <dgm:chMax val="1"/>
          <dgm:bulletEnabled val="1"/>
        </dgm:presLayoutVars>
      </dgm:prSet>
      <dgm:spPr/>
      <dgm:t>
        <a:bodyPr/>
        <a:lstStyle/>
        <a:p>
          <a:endParaRPr lang="es-CO"/>
        </a:p>
      </dgm:t>
    </dgm:pt>
    <dgm:pt modelId="{BAD00BB1-1FD7-45BD-AE27-37925D37B1FE}" type="pres">
      <dgm:prSet presAssocID="{7A3425CE-FDD6-4811-9128-00315EBDFD71}" presName="rect1ChTx" presStyleLbl="alignAcc1" presStyleIdx="0" presStyleCnt="1">
        <dgm:presLayoutVars>
          <dgm:bulletEnabled val="1"/>
        </dgm:presLayoutVars>
      </dgm:prSet>
      <dgm:spPr/>
      <dgm:t>
        <a:bodyPr/>
        <a:lstStyle/>
        <a:p>
          <a:endParaRPr lang="es-CO"/>
        </a:p>
      </dgm:t>
    </dgm:pt>
  </dgm:ptLst>
  <dgm:cxnLst>
    <dgm:cxn modelId="{18C885C2-0288-45C0-98A7-8F3698D0B53F}" type="presOf" srcId="{7A3425CE-FDD6-4811-9128-00315EBDFD71}" destId="{EC5EDA03-2977-4F6F-A5EC-6E4523BA4BB7}" srcOrd="1" destOrd="0" presId="urn:microsoft.com/office/officeart/2005/8/layout/target3"/>
    <dgm:cxn modelId="{554A5B17-DC37-4867-AB13-49AA2297870B}" srcId="{E5163A58-5F44-42C1-BA88-AB4CF25A05D2}" destId="{7A3425CE-FDD6-4811-9128-00315EBDFD71}" srcOrd="0" destOrd="0" parTransId="{7B43916C-239E-4547-B710-18778E62E1A9}" sibTransId="{ABF8FD60-6DE1-4FE2-A5C2-1B23D331D207}"/>
    <dgm:cxn modelId="{6F02D7DB-7FBD-472F-BCD8-A19AC62184F0}" type="presOf" srcId="{7A3425CE-FDD6-4811-9128-00315EBDFD71}" destId="{E5F020C9-CA00-4D36-8790-697844390886}" srcOrd="0" destOrd="0" presId="urn:microsoft.com/office/officeart/2005/8/layout/target3"/>
    <dgm:cxn modelId="{4EC1CB57-DD2C-450F-9821-EBF331FE8AE2}" type="presOf" srcId="{E5163A58-5F44-42C1-BA88-AB4CF25A05D2}" destId="{A8F10A71-3EE5-4EB9-A892-C403E924EE1F}" srcOrd="0" destOrd="0" presId="urn:microsoft.com/office/officeart/2005/8/layout/target3"/>
    <dgm:cxn modelId="{730C463E-D6B5-4EE9-B97D-DBCC26D7B0A2}" type="presOf" srcId="{31FAAEC5-57B6-48B0-9DA6-AC51A206C20A}" destId="{BAD00BB1-1FD7-45BD-AE27-37925D37B1FE}" srcOrd="0" destOrd="0" presId="urn:microsoft.com/office/officeart/2005/8/layout/target3"/>
    <dgm:cxn modelId="{AC7C3042-32DC-4838-9F10-BD0CBBEA4711}" srcId="{7A3425CE-FDD6-4811-9128-00315EBDFD71}" destId="{31FAAEC5-57B6-48B0-9DA6-AC51A206C20A}" srcOrd="0" destOrd="0" parTransId="{426BEBE6-6473-4419-AEDB-CDBDAF57705C}" sibTransId="{21113250-6EBB-4BE8-A758-F80D4039A977}"/>
    <dgm:cxn modelId="{E789EDDA-DBB2-4DCD-8321-FCC8449CDB7C}" type="presParOf" srcId="{A8F10A71-3EE5-4EB9-A892-C403E924EE1F}" destId="{CF4CFFF6-A5D8-4141-9EDB-DDDA3BCA1EDB}" srcOrd="0" destOrd="0" presId="urn:microsoft.com/office/officeart/2005/8/layout/target3"/>
    <dgm:cxn modelId="{6585A432-022D-4034-B64B-6CDE4A6513B6}" type="presParOf" srcId="{A8F10A71-3EE5-4EB9-A892-C403E924EE1F}" destId="{887A2776-90A7-4A3C-BC36-F1FD7538395E}" srcOrd="1" destOrd="0" presId="urn:microsoft.com/office/officeart/2005/8/layout/target3"/>
    <dgm:cxn modelId="{FAF98532-2D2E-4DE0-BD57-0D24637BBAF4}" type="presParOf" srcId="{A8F10A71-3EE5-4EB9-A892-C403E924EE1F}" destId="{E5F020C9-CA00-4D36-8790-697844390886}" srcOrd="2" destOrd="0" presId="urn:microsoft.com/office/officeart/2005/8/layout/target3"/>
    <dgm:cxn modelId="{0BF74740-915B-4C9C-8451-915BB973BD0F}" type="presParOf" srcId="{A8F10A71-3EE5-4EB9-A892-C403E924EE1F}" destId="{EC5EDA03-2977-4F6F-A5EC-6E4523BA4BB7}" srcOrd="3" destOrd="0" presId="urn:microsoft.com/office/officeart/2005/8/layout/target3"/>
    <dgm:cxn modelId="{A1ADA5F8-A99E-44D8-AC27-E2B8D578338D}" type="presParOf" srcId="{A8F10A71-3EE5-4EB9-A892-C403E924EE1F}" destId="{BAD00BB1-1FD7-45BD-AE27-37925D37B1FE}" srcOrd="4" destOrd="0" presId="urn:microsoft.com/office/officeart/2005/8/layout/target3"/>
  </dgm:cxnLst>
  <dgm:bg>
    <a:gradFill>
      <a:gsLst>
        <a:gs pos="0">
          <a:srgbClr val="FFF200"/>
        </a:gs>
        <a:gs pos="45000">
          <a:srgbClr val="FF7A00"/>
        </a:gs>
        <a:gs pos="70000">
          <a:srgbClr val="FF0300"/>
        </a:gs>
        <a:gs pos="100000">
          <a:srgbClr val="4D0808"/>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12B7754-B503-424B-A652-755C62463FA3}"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DD0DC59C-33FF-4C7F-A6AF-95E8EA83A72B}">
      <dgm:prSet custT="1"/>
      <dgm:spPr/>
      <dgm:t>
        <a:bodyPr/>
        <a:lstStyle/>
        <a:p>
          <a:pPr rtl="0"/>
          <a:r>
            <a:rPr lang="es-CO" sz="3600" b="1" dirty="0" smtClean="0"/>
            <a:t>2</a:t>
          </a:r>
          <a:r>
            <a:rPr lang="es-CO" sz="3300" dirty="0" smtClean="0"/>
            <a:t>. </a:t>
          </a:r>
          <a:r>
            <a:rPr lang="es-CO" sz="3300" b="1" dirty="0" smtClean="0"/>
            <a:t>Implementan un conjunto de normas claras de interacción entre los miembros de la familia y con el exterior: </a:t>
          </a:r>
          <a:endParaRPr lang="es-CO" sz="3300" b="1" dirty="0"/>
        </a:p>
      </dgm:t>
    </dgm:pt>
    <dgm:pt modelId="{4A2805DF-7924-48DC-A31B-FA26AC497330}" type="parTrans" cxnId="{FE0BD012-2F25-445E-871F-B2F079D3B99D}">
      <dgm:prSet/>
      <dgm:spPr/>
      <dgm:t>
        <a:bodyPr/>
        <a:lstStyle/>
        <a:p>
          <a:endParaRPr lang="es-CO"/>
        </a:p>
      </dgm:t>
    </dgm:pt>
    <dgm:pt modelId="{9589D00C-8FCC-4DB1-BC25-E7A7099A9502}" type="sibTrans" cxnId="{FE0BD012-2F25-445E-871F-B2F079D3B99D}">
      <dgm:prSet/>
      <dgm:spPr/>
      <dgm:t>
        <a:bodyPr/>
        <a:lstStyle/>
        <a:p>
          <a:endParaRPr lang="es-CO"/>
        </a:p>
      </dgm:t>
    </dgm:pt>
    <dgm:pt modelId="{5A04601B-51ED-44D5-A56F-8443E1260FD3}">
      <dgm:prSet/>
      <dgm:spPr/>
      <dgm:t>
        <a:bodyPr/>
        <a:lstStyle/>
        <a:p>
          <a:pPr rtl="0"/>
          <a:r>
            <a:rPr lang="es-CO" dirty="0" smtClean="0"/>
            <a:t>Se trata de definir los valores básicos, aquellos que permiten saber qué está bien y qué no lo está, qué se puede hacer y qué no, y por qué. </a:t>
          </a:r>
          <a:endParaRPr lang="es-CO" dirty="0"/>
        </a:p>
      </dgm:t>
    </dgm:pt>
    <dgm:pt modelId="{626A29AB-CCC5-4CEF-A218-183CE9CE89D3}" type="parTrans" cxnId="{C884EB81-4E4C-4DC8-B7E5-AAE51811F8DA}">
      <dgm:prSet/>
      <dgm:spPr/>
      <dgm:t>
        <a:bodyPr/>
        <a:lstStyle/>
        <a:p>
          <a:endParaRPr lang="es-CO"/>
        </a:p>
      </dgm:t>
    </dgm:pt>
    <dgm:pt modelId="{78B74E6C-45D1-4C9C-BA55-0B583723BB79}" type="sibTrans" cxnId="{C884EB81-4E4C-4DC8-B7E5-AAE51811F8DA}">
      <dgm:prSet/>
      <dgm:spPr/>
      <dgm:t>
        <a:bodyPr/>
        <a:lstStyle/>
        <a:p>
          <a:endParaRPr lang="es-CO"/>
        </a:p>
      </dgm:t>
    </dgm:pt>
    <dgm:pt modelId="{09F7DEDB-3874-451C-AD7D-6F018C6355F1}" type="pres">
      <dgm:prSet presAssocID="{012B7754-B503-424B-A652-755C62463FA3}" presName="Name0" presStyleCnt="0">
        <dgm:presLayoutVars>
          <dgm:chMax val="7"/>
          <dgm:dir/>
          <dgm:animLvl val="lvl"/>
          <dgm:resizeHandles val="exact"/>
        </dgm:presLayoutVars>
      </dgm:prSet>
      <dgm:spPr/>
      <dgm:t>
        <a:bodyPr/>
        <a:lstStyle/>
        <a:p>
          <a:endParaRPr lang="es-CO"/>
        </a:p>
      </dgm:t>
    </dgm:pt>
    <dgm:pt modelId="{E69F4A49-B1ED-4620-9D76-9861D57A676A}" type="pres">
      <dgm:prSet presAssocID="{DD0DC59C-33FF-4C7F-A6AF-95E8EA83A72B}" presName="circle1" presStyleLbl="node1" presStyleIdx="0" presStyleCnt="1"/>
      <dgm:spPr>
        <a:blipFill rotWithShape="0">
          <a:blip xmlns:r="http://schemas.openxmlformats.org/officeDocument/2006/relationships" r:embed="rId1"/>
          <a:stretch>
            <a:fillRect/>
          </a:stretch>
        </a:blipFill>
      </dgm:spPr>
    </dgm:pt>
    <dgm:pt modelId="{86F9DF41-7611-4179-A0B5-523B2E184417}" type="pres">
      <dgm:prSet presAssocID="{DD0DC59C-33FF-4C7F-A6AF-95E8EA83A72B}" presName="space" presStyleCnt="0"/>
      <dgm:spPr/>
    </dgm:pt>
    <dgm:pt modelId="{751E8E95-D248-42B1-A80F-838E54CCDFCA}" type="pres">
      <dgm:prSet presAssocID="{DD0DC59C-33FF-4C7F-A6AF-95E8EA83A72B}" presName="rect1" presStyleLbl="alignAcc1" presStyleIdx="0" presStyleCnt="1"/>
      <dgm:spPr/>
      <dgm:t>
        <a:bodyPr/>
        <a:lstStyle/>
        <a:p>
          <a:endParaRPr lang="es-CO"/>
        </a:p>
      </dgm:t>
    </dgm:pt>
    <dgm:pt modelId="{CF19DE20-6827-47A1-B0B0-87D53D017ED2}" type="pres">
      <dgm:prSet presAssocID="{DD0DC59C-33FF-4C7F-A6AF-95E8EA83A72B}" presName="rect1ParTx" presStyleLbl="alignAcc1" presStyleIdx="0" presStyleCnt="1">
        <dgm:presLayoutVars>
          <dgm:chMax val="1"/>
          <dgm:bulletEnabled val="1"/>
        </dgm:presLayoutVars>
      </dgm:prSet>
      <dgm:spPr/>
      <dgm:t>
        <a:bodyPr/>
        <a:lstStyle/>
        <a:p>
          <a:endParaRPr lang="es-CO"/>
        </a:p>
      </dgm:t>
    </dgm:pt>
    <dgm:pt modelId="{15028B53-7D75-40F2-B339-094F83348859}" type="pres">
      <dgm:prSet presAssocID="{DD0DC59C-33FF-4C7F-A6AF-95E8EA83A72B}" presName="rect1ChTx" presStyleLbl="alignAcc1" presStyleIdx="0" presStyleCnt="1">
        <dgm:presLayoutVars>
          <dgm:bulletEnabled val="1"/>
        </dgm:presLayoutVars>
      </dgm:prSet>
      <dgm:spPr/>
      <dgm:t>
        <a:bodyPr/>
        <a:lstStyle/>
        <a:p>
          <a:endParaRPr lang="es-CO"/>
        </a:p>
      </dgm:t>
    </dgm:pt>
  </dgm:ptLst>
  <dgm:cxnLst>
    <dgm:cxn modelId="{B082D3D2-E0A1-443C-A989-2843DEDC8ED5}" type="presOf" srcId="{012B7754-B503-424B-A652-755C62463FA3}" destId="{09F7DEDB-3874-451C-AD7D-6F018C6355F1}" srcOrd="0" destOrd="0" presId="urn:microsoft.com/office/officeart/2005/8/layout/target3"/>
    <dgm:cxn modelId="{FE0BD012-2F25-445E-871F-B2F079D3B99D}" srcId="{012B7754-B503-424B-A652-755C62463FA3}" destId="{DD0DC59C-33FF-4C7F-A6AF-95E8EA83A72B}" srcOrd="0" destOrd="0" parTransId="{4A2805DF-7924-48DC-A31B-FA26AC497330}" sibTransId="{9589D00C-8FCC-4DB1-BC25-E7A7099A9502}"/>
    <dgm:cxn modelId="{91871515-4A41-4C05-B6B8-2857909ECCC4}" type="presOf" srcId="{5A04601B-51ED-44D5-A56F-8443E1260FD3}" destId="{15028B53-7D75-40F2-B339-094F83348859}" srcOrd="0" destOrd="0" presId="urn:microsoft.com/office/officeart/2005/8/layout/target3"/>
    <dgm:cxn modelId="{C884EB81-4E4C-4DC8-B7E5-AAE51811F8DA}" srcId="{DD0DC59C-33FF-4C7F-A6AF-95E8EA83A72B}" destId="{5A04601B-51ED-44D5-A56F-8443E1260FD3}" srcOrd="0" destOrd="0" parTransId="{626A29AB-CCC5-4CEF-A218-183CE9CE89D3}" sibTransId="{78B74E6C-45D1-4C9C-BA55-0B583723BB79}"/>
    <dgm:cxn modelId="{C3CCE882-4384-474E-B668-6EF37F8FB57D}" type="presOf" srcId="{DD0DC59C-33FF-4C7F-A6AF-95E8EA83A72B}" destId="{751E8E95-D248-42B1-A80F-838E54CCDFCA}" srcOrd="0" destOrd="0" presId="urn:microsoft.com/office/officeart/2005/8/layout/target3"/>
    <dgm:cxn modelId="{66BB07A3-C3A8-4DE8-89A3-368A9FA460DF}" type="presOf" srcId="{DD0DC59C-33FF-4C7F-A6AF-95E8EA83A72B}" destId="{CF19DE20-6827-47A1-B0B0-87D53D017ED2}" srcOrd="1" destOrd="0" presId="urn:microsoft.com/office/officeart/2005/8/layout/target3"/>
    <dgm:cxn modelId="{B3779A04-D337-4C97-830A-947272EDC1D3}" type="presParOf" srcId="{09F7DEDB-3874-451C-AD7D-6F018C6355F1}" destId="{E69F4A49-B1ED-4620-9D76-9861D57A676A}" srcOrd="0" destOrd="0" presId="urn:microsoft.com/office/officeart/2005/8/layout/target3"/>
    <dgm:cxn modelId="{9A9FF742-86B3-426F-80AE-A3ED71CEE81B}" type="presParOf" srcId="{09F7DEDB-3874-451C-AD7D-6F018C6355F1}" destId="{86F9DF41-7611-4179-A0B5-523B2E184417}" srcOrd="1" destOrd="0" presId="urn:microsoft.com/office/officeart/2005/8/layout/target3"/>
    <dgm:cxn modelId="{45C38606-324E-493C-873C-2140BFD409C3}" type="presParOf" srcId="{09F7DEDB-3874-451C-AD7D-6F018C6355F1}" destId="{751E8E95-D248-42B1-A80F-838E54CCDFCA}" srcOrd="2" destOrd="0" presId="urn:microsoft.com/office/officeart/2005/8/layout/target3"/>
    <dgm:cxn modelId="{1040786B-3F48-4BC9-9ED9-23D4902FF1A0}" type="presParOf" srcId="{09F7DEDB-3874-451C-AD7D-6F018C6355F1}" destId="{CF19DE20-6827-47A1-B0B0-87D53D017ED2}" srcOrd="3" destOrd="0" presId="urn:microsoft.com/office/officeart/2005/8/layout/target3"/>
    <dgm:cxn modelId="{AE78EB2A-DE91-49C1-A0B2-38A953F11EA2}" type="presParOf" srcId="{09F7DEDB-3874-451C-AD7D-6F018C6355F1}" destId="{15028B53-7D75-40F2-B339-094F83348859}"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2BEF157-BCF0-408E-9919-EF7EE12DDFC5}"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4B6EE14B-7590-4B83-903E-D731063FB216}">
      <dgm:prSet custT="1"/>
      <dgm:spPr/>
      <dgm:t>
        <a:bodyPr/>
        <a:lstStyle/>
        <a:p>
          <a:pPr rtl="0"/>
          <a:r>
            <a:rPr lang="es-CO" sz="4000" b="1" dirty="0" smtClean="0"/>
            <a:t>3</a:t>
          </a:r>
          <a:r>
            <a:rPr lang="es-CO" sz="3200" dirty="0" smtClean="0"/>
            <a:t>. </a:t>
          </a:r>
          <a:r>
            <a:rPr lang="es-CO" sz="3200" b="1" dirty="0" smtClean="0"/>
            <a:t>Promueven un dialogo y comunicación permanente, que fluye de manera ininterrumpida</a:t>
          </a:r>
          <a:endParaRPr lang="es-CO" sz="3200" dirty="0"/>
        </a:p>
      </dgm:t>
    </dgm:pt>
    <dgm:pt modelId="{F8D80F2C-9460-4A4E-8C1C-6CAD4D27E389}" type="parTrans" cxnId="{74C428B8-959C-45AB-B689-030398FC19AD}">
      <dgm:prSet/>
      <dgm:spPr/>
      <dgm:t>
        <a:bodyPr/>
        <a:lstStyle/>
        <a:p>
          <a:endParaRPr lang="es-CO"/>
        </a:p>
      </dgm:t>
    </dgm:pt>
    <dgm:pt modelId="{B0D95A45-1EFE-4B67-8F86-19BBC89C8A18}" type="sibTrans" cxnId="{74C428B8-959C-45AB-B689-030398FC19AD}">
      <dgm:prSet/>
      <dgm:spPr/>
      <dgm:t>
        <a:bodyPr/>
        <a:lstStyle/>
        <a:p>
          <a:endParaRPr lang="es-CO"/>
        </a:p>
      </dgm:t>
    </dgm:pt>
    <dgm:pt modelId="{845AE0C9-9C32-4C29-B923-3A094EAC7D39}">
      <dgm:prSet/>
      <dgm:spPr/>
      <dgm:t>
        <a:bodyPr/>
        <a:lstStyle/>
        <a:p>
          <a:pPr rtl="0"/>
          <a:r>
            <a:rPr lang="es-CO" dirty="0" smtClean="0"/>
            <a:t>Siempre es posible hablar, así a veces haya que escoger el momento apropiado. No debe haber dobles mensajes, ni el uso de expresiones hirientes o despectivas. Recuerde que esta recomendación es válida en la relación de pareja (que será el modelo que los hijos tenderán a imitar), entre los padres y los hijos y entre los hijos mismos.</a:t>
          </a:r>
          <a:endParaRPr lang="es-CO" dirty="0"/>
        </a:p>
      </dgm:t>
    </dgm:pt>
    <dgm:pt modelId="{E36D1270-DA77-40E9-9D5F-33129B3444B0}" type="parTrans" cxnId="{194BD11C-3E81-4F11-B29E-16454DE80A25}">
      <dgm:prSet/>
      <dgm:spPr/>
      <dgm:t>
        <a:bodyPr/>
        <a:lstStyle/>
        <a:p>
          <a:endParaRPr lang="es-CO"/>
        </a:p>
      </dgm:t>
    </dgm:pt>
    <dgm:pt modelId="{4BD3E9DD-9FA4-4A6E-97E6-87700D349294}" type="sibTrans" cxnId="{194BD11C-3E81-4F11-B29E-16454DE80A25}">
      <dgm:prSet/>
      <dgm:spPr/>
      <dgm:t>
        <a:bodyPr/>
        <a:lstStyle/>
        <a:p>
          <a:endParaRPr lang="es-CO"/>
        </a:p>
      </dgm:t>
    </dgm:pt>
    <dgm:pt modelId="{227C6136-A63B-487B-95A1-D83D5B2E7E73}" type="pres">
      <dgm:prSet presAssocID="{B2BEF157-BCF0-408E-9919-EF7EE12DDFC5}" presName="Name0" presStyleCnt="0">
        <dgm:presLayoutVars>
          <dgm:chMax val="7"/>
          <dgm:dir/>
          <dgm:animLvl val="lvl"/>
          <dgm:resizeHandles val="exact"/>
        </dgm:presLayoutVars>
      </dgm:prSet>
      <dgm:spPr/>
      <dgm:t>
        <a:bodyPr/>
        <a:lstStyle/>
        <a:p>
          <a:endParaRPr lang="es-CO"/>
        </a:p>
      </dgm:t>
    </dgm:pt>
    <dgm:pt modelId="{5B565B2A-C883-4FF6-9153-DD429C4A01BD}" type="pres">
      <dgm:prSet presAssocID="{4B6EE14B-7590-4B83-903E-D731063FB216}" presName="circle1" presStyleLbl="node1" presStyleIdx="0" presStyleCnt="1"/>
      <dgm:spPr>
        <a:blipFill rotWithShape="0">
          <a:blip xmlns:r="http://schemas.openxmlformats.org/officeDocument/2006/relationships" r:embed="rId1"/>
          <a:stretch>
            <a:fillRect/>
          </a:stretch>
        </a:blipFill>
      </dgm:spPr>
    </dgm:pt>
    <dgm:pt modelId="{B5FEF016-5E0D-4BD2-87BF-76EEC67ED8BA}" type="pres">
      <dgm:prSet presAssocID="{4B6EE14B-7590-4B83-903E-D731063FB216}" presName="space" presStyleCnt="0"/>
      <dgm:spPr/>
    </dgm:pt>
    <dgm:pt modelId="{6DA70677-55E0-479F-AEC4-58FAD8928F91}" type="pres">
      <dgm:prSet presAssocID="{4B6EE14B-7590-4B83-903E-D731063FB216}" presName="rect1" presStyleLbl="alignAcc1" presStyleIdx="0" presStyleCnt="1"/>
      <dgm:spPr/>
      <dgm:t>
        <a:bodyPr/>
        <a:lstStyle/>
        <a:p>
          <a:endParaRPr lang="es-CO"/>
        </a:p>
      </dgm:t>
    </dgm:pt>
    <dgm:pt modelId="{99B697D9-A3DF-4490-BD7E-E9293D0EABE7}" type="pres">
      <dgm:prSet presAssocID="{4B6EE14B-7590-4B83-903E-D731063FB216}" presName="rect1ParTx" presStyleLbl="alignAcc1" presStyleIdx="0" presStyleCnt="1">
        <dgm:presLayoutVars>
          <dgm:chMax val="1"/>
          <dgm:bulletEnabled val="1"/>
        </dgm:presLayoutVars>
      </dgm:prSet>
      <dgm:spPr/>
      <dgm:t>
        <a:bodyPr/>
        <a:lstStyle/>
        <a:p>
          <a:endParaRPr lang="es-CO"/>
        </a:p>
      </dgm:t>
    </dgm:pt>
    <dgm:pt modelId="{A0BB20F7-0856-4B08-B2AC-6A3B0CE7D7C9}" type="pres">
      <dgm:prSet presAssocID="{4B6EE14B-7590-4B83-903E-D731063FB216}" presName="rect1ChTx" presStyleLbl="alignAcc1" presStyleIdx="0" presStyleCnt="1">
        <dgm:presLayoutVars>
          <dgm:bulletEnabled val="1"/>
        </dgm:presLayoutVars>
      </dgm:prSet>
      <dgm:spPr/>
      <dgm:t>
        <a:bodyPr/>
        <a:lstStyle/>
        <a:p>
          <a:endParaRPr lang="es-CO"/>
        </a:p>
      </dgm:t>
    </dgm:pt>
  </dgm:ptLst>
  <dgm:cxnLst>
    <dgm:cxn modelId="{5DE61C87-6587-4C36-BBA9-76372274BF71}" type="presOf" srcId="{4B6EE14B-7590-4B83-903E-D731063FB216}" destId="{99B697D9-A3DF-4490-BD7E-E9293D0EABE7}" srcOrd="1" destOrd="0" presId="urn:microsoft.com/office/officeart/2005/8/layout/target3"/>
    <dgm:cxn modelId="{828523AD-A538-423D-AB15-6D6420B66F5C}" type="presOf" srcId="{B2BEF157-BCF0-408E-9919-EF7EE12DDFC5}" destId="{227C6136-A63B-487B-95A1-D83D5B2E7E73}" srcOrd="0" destOrd="0" presId="urn:microsoft.com/office/officeart/2005/8/layout/target3"/>
    <dgm:cxn modelId="{194BD11C-3E81-4F11-B29E-16454DE80A25}" srcId="{4B6EE14B-7590-4B83-903E-D731063FB216}" destId="{845AE0C9-9C32-4C29-B923-3A094EAC7D39}" srcOrd="0" destOrd="0" parTransId="{E36D1270-DA77-40E9-9D5F-33129B3444B0}" sibTransId="{4BD3E9DD-9FA4-4A6E-97E6-87700D349294}"/>
    <dgm:cxn modelId="{857B8D91-15B2-4A11-A868-0BE8B8169D2D}" type="presOf" srcId="{4B6EE14B-7590-4B83-903E-D731063FB216}" destId="{6DA70677-55E0-479F-AEC4-58FAD8928F91}" srcOrd="0" destOrd="0" presId="urn:microsoft.com/office/officeart/2005/8/layout/target3"/>
    <dgm:cxn modelId="{74C428B8-959C-45AB-B689-030398FC19AD}" srcId="{B2BEF157-BCF0-408E-9919-EF7EE12DDFC5}" destId="{4B6EE14B-7590-4B83-903E-D731063FB216}" srcOrd="0" destOrd="0" parTransId="{F8D80F2C-9460-4A4E-8C1C-6CAD4D27E389}" sibTransId="{B0D95A45-1EFE-4B67-8F86-19BBC89C8A18}"/>
    <dgm:cxn modelId="{A005827F-848F-49F3-BC0C-AAE14798E640}" type="presOf" srcId="{845AE0C9-9C32-4C29-B923-3A094EAC7D39}" destId="{A0BB20F7-0856-4B08-B2AC-6A3B0CE7D7C9}" srcOrd="0" destOrd="0" presId="urn:microsoft.com/office/officeart/2005/8/layout/target3"/>
    <dgm:cxn modelId="{C86864A4-78F0-4FD5-8B4F-4C90AD8DA594}" type="presParOf" srcId="{227C6136-A63B-487B-95A1-D83D5B2E7E73}" destId="{5B565B2A-C883-4FF6-9153-DD429C4A01BD}" srcOrd="0" destOrd="0" presId="urn:microsoft.com/office/officeart/2005/8/layout/target3"/>
    <dgm:cxn modelId="{170ECDB0-090B-4EBD-9829-9D0AEE94C680}" type="presParOf" srcId="{227C6136-A63B-487B-95A1-D83D5B2E7E73}" destId="{B5FEF016-5E0D-4BD2-87BF-76EEC67ED8BA}" srcOrd="1" destOrd="0" presId="urn:microsoft.com/office/officeart/2005/8/layout/target3"/>
    <dgm:cxn modelId="{95612848-A9E1-4735-ABE2-595904BF21F7}" type="presParOf" srcId="{227C6136-A63B-487B-95A1-D83D5B2E7E73}" destId="{6DA70677-55E0-479F-AEC4-58FAD8928F91}" srcOrd="2" destOrd="0" presId="urn:microsoft.com/office/officeart/2005/8/layout/target3"/>
    <dgm:cxn modelId="{6D02DEC2-E7AE-4254-929B-CBAD4753F435}" type="presParOf" srcId="{227C6136-A63B-487B-95A1-D83D5B2E7E73}" destId="{99B697D9-A3DF-4490-BD7E-E9293D0EABE7}" srcOrd="3" destOrd="0" presId="urn:microsoft.com/office/officeart/2005/8/layout/target3"/>
    <dgm:cxn modelId="{4FE3F1C2-C1CB-4CB1-812D-D299042B8AA4}" type="presParOf" srcId="{227C6136-A63B-487B-95A1-D83D5B2E7E73}" destId="{A0BB20F7-0856-4B08-B2AC-6A3B0CE7D7C9}"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9B70169-41F5-4716-B157-EE4F8FD0F99F}"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4DD3316A-3433-483B-9123-814368A4C603}">
      <dgm:prSet custT="1"/>
      <dgm:spPr/>
      <dgm:t>
        <a:bodyPr/>
        <a:lstStyle/>
        <a:p>
          <a:pPr rtl="0"/>
          <a:r>
            <a:rPr lang="es-CO" sz="4000" b="1" dirty="0" smtClean="0"/>
            <a:t>4</a:t>
          </a:r>
          <a:r>
            <a:rPr lang="es-CO" sz="3900" dirty="0" smtClean="0"/>
            <a:t>. </a:t>
          </a:r>
          <a:r>
            <a:rPr lang="es-CO" sz="3900" b="1" u="none" dirty="0" smtClean="0"/>
            <a:t>Dar buen ejemplo.</a:t>
          </a:r>
          <a:r>
            <a:rPr lang="es-CO" sz="3900" b="1" dirty="0" smtClean="0"/>
            <a:t> No se puede predicar algo que no se está dispuesto a hacer.</a:t>
          </a:r>
          <a:endParaRPr lang="es-CO" sz="3900" b="1" dirty="0"/>
        </a:p>
      </dgm:t>
    </dgm:pt>
    <dgm:pt modelId="{5460ED67-3301-4C79-9766-5D19F94DEEA9}" type="parTrans" cxnId="{E624F1A6-D079-4365-9176-FF2FD8680467}">
      <dgm:prSet/>
      <dgm:spPr/>
      <dgm:t>
        <a:bodyPr/>
        <a:lstStyle/>
        <a:p>
          <a:endParaRPr lang="es-CO"/>
        </a:p>
      </dgm:t>
    </dgm:pt>
    <dgm:pt modelId="{086DC9A5-98A0-4D02-86C5-9322F53DBBFD}" type="sibTrans" cxnId="{E624F1A6-D079-4365-9176-FF2FD8680467}">
      <dgm:prSet/>
      <dgm:spPr/>
      <dgm:t>
        <a:bodyPr/>
        <a:lstStyle/>
        <a:p>
          <a:endParaRPr lang="es-CO"/>
        </a:p>
      </dgm:t>
    </dgm:pt>
    <dgm:pt modelId="{CF240BD8-AAB6-46A1-8A2F-9B4F39D09334}">
      <dgm:prSet/>
      <dgm:spPr/>
      <dgm:t>
        <a:bodyPr/>
        <a:lstStyle/>
        <a:p>
          <a:pPr rtl="0"/>
          <a:r>
            <a:rPr lang="es-CO" dirty="0" smtClean="0"/>
            <a:t>El buen ejemplo consiste en no hacer cosas que incluso los hijos saben que están mal como embriagarse, no respetar las señales de transito, comprar película o libros piratas o comprar en el día sábado señalado por Dios como día santo </a:t>
          </a:r>
          <a:r>
            <a:rPr lang="es-CO" dirty="0" smtClean="0">
              <a:solidFill>
                <a:srgbClr val="FF0000"/>
              </a:solidFill>
            </a:rPr>
            <a:t>(lea Gén.2:1-3; Exo.20:8-11). </a:t>
          </a:r>
          <a:endParaRPr lang="es-CO" dirty="0">
            <a:solidFill>
              <a:srgbClr val="FF0000"/>
            </a:solidFill>
          </a:endParaRPr>
        </a:p>
      </dgm:t>
    </dgm:pt>
    <dgm:pt modelId="{D84756B3-E34D-423A-89F1-C53409D44A42}" type="parTrans" cxnId="{BEE83E69-D4E7-42EA-AD65-825B2F8C846A}">
      <dgm:prSet/>
      <dgm:spPr/>
      <dgm:t>
        <a:bodyPr/>
        <a:lstStyle/>
        <a:p>
          <a:endParaRPr lang="es-CO"/>
        </a:p>
      </dgm:t>
    </dgm:pt>
    <dgm:pt modelId="{40FBC14B-8DBB-4B28-9B41-FD40E2D463FB}" type="sibTrans" cxnId="{BEE83E69-D4E7-42EA-AD65-825B2F8C846A}">
      <dgm:prSet/>
      <dgm:spPr/>
      <dgm:t>
        <a:bodyPr/>
        <a:lstStyle/>
        <a:p>
          <a:endParaRPr lang="es-CO"/>
        </a:p>
      </dgm:t>
    </dgm:pt>
    <dgm:pt modelId="{9D47E454-03D6-40E7-98C7-9544DBDDCE3D}" type="pres">
      <dgm:prSet presAssocID="{39B70169-41F5-4716-B157-EE4F8FD0F99F}" presName="Name0" presStyleCnt="0">
        <dgm:presLayoutVars>
          <dgm:chMax val="7"/>
          <dgm:dir/>
          <dgm:animLvl val="lvl"/>
          <dgm:resizeHandles val="exact"/>
        </dgm:presLayoutVars>
      </dgm:prSet>
      <dgm:spPr/>
      <dgm:t>
        <a:bodyPr/>
        <a:lstStyle/>
        <a:p>
          <a:endParaRPr lang="es-CO"/>
        </a:p>
      </dgm:t>
    </dgm:pt>
    <dgm:pt modelId="{6C37D93D-22C2-4B98-A0B9-0D1CEC32C4FC}" type="pres">
      <dgm:prSet presAssocID="{4DD3316A-3433-483B-9123-814368A4C603}" presName="circle1" presStyleLbl="node1" presStyleIdx="0" presStyleCnt="1"/>
      <dgm:spPr>
        <a:blipFill rotWithShape="0">
          <a:blip xmlns:r="http://schemas.openxmlformats.org/officeDocument/2006/relationships" r:embed="rId1"/>
          <a:stretch>
            <a:fillRect/>
          </a:stretch>
        </a:blipFill>
      </dgm:spPr>
    </dgm:pt>
    <dgm:pt modelId="{70E39AEE-B4F7-44FF-82D6-4E927DB98060}" type="pres">
      <dgm:prSet presAssocID="{4DD3316A-3433-483B-9123-814368A4C603}" presName="space" presStyleCnt="0"/>
      <dgm:spPr/>
    </dgm:pt>
    <dgm:pt modelId="{566017B1-5F9F-4ED2-84F4-6EA4FD455FD7}" type="pres">
      <dgm:prSet presAssocID="{4DD3316A-3433-483B-9123-814368A4C603}" presName="rect1" presStyleLbl="alignAcc1" presStyleIdx="0" presStyleCnt="1"/>
      <dgm:spPr/>
      <dgm:t>
        <a:bodyPr/>
        <a:lstStyle/>
        <a:p>
          <a:endParaRPr lang="es-CO"/>
        </a:p>
      </dgm:t>
    </dgm:pt>
    <dgm:pt modelId="{5923942E-30D2-482E-A8E2-2391B56AE285}" type="pres">
      <dgm:prSet presAssocID="{4DD3316A-3433-483B-9123-814368A4C603}" presName="rect1ParTx" presStyleLbl="alignAcc1" presStyleIdx="0" presStyleCnt="1">
        <dgm:presLayoutVars>
          <dgm:chMax val="1"/>
          <dgm:bulletEnabled val="1"/>
        </dgm:presLayoutVars>
      </dgm:prSet>
      <dgm:spPr/>
      <dgm:t>
        <a:bodyPr/>
        <a:lstStyle/>
        <a:p>
          <a:endParaRPr lang="es-CO"/>
        </a:p>
      </dgm:t>
    </dgm:pt>
    <dgm:pt modelId="{220B6E50-28E6-49CB-9C6E-00FF68A09146}" type="pres">
      <dgm:prSet presAssocID="{4DD3316A-3433-483B-9123-814368A4C603}" presName="rect1ChTx" presStyleLbl="alignAcc1" presStyleIdx="0" presStyleCnt="1">
        <dgm:presLayoutVars>
          <dgm:bulletEnabled val="1"/>
        </dgm:presLayoutVars>
      </dgm:prSet>
      <dgm:spPr/>
      <dgm:t>
        <a:bodyPr/>
        <a:lstStyle/>
        <a:p>
          <a:endParaRPr lang="es-CO"/>
        </a:p>
      </dgm:t>
    </dgm:pt>
  </dgm:ptLst>
  <dgm:cxnLst>
    <dgm:cxn modelId="{ECD3DE95-B116-474D-B4C5-F0AF5522AC8E}" type="presOf" srcId="{39B70169-41F5-4716-B157-EE4F8FD0F99F}" destId="{9D47E454-03D6-40E7-98C7-9544DBDDCE3D}" srcOrd="0" destOrd="0" presId="urn:microsoft.com/office/officeart/2005/8/layout/target3"/>
    <dgm:cxn modelId="{3A155DCB-1B7F-491E-9777-70EBD837DD0E}" type="presOf" srcId="{CF240BD8-AAB6-46A1-8A2F-9B4F39D09334}" destId="{220B6E50-28E6-49CB-9C6E-00FF68A09146}" srcOrd="0" destOrd="0" presId="urn:microsoft.com/office/officeart/2005/8/layout/target3"/>
    <dgm:cxn modelId="{94E31286-1228-43E6-8D82-040B60CE7B7B}" type="presOf" srcId="{4DD3316A-3433-483B-9123-814368A4C603}" destId="{5923942E-30D2-482E-A8E2-2391B56AE285}" srcOrd="1" destOrd="0" presId="urn:microsoft.com/office/officeart/2005/8/layout/target3"/>
    <dgm:cxn modelId="{E624F1A6-D079-4365-9176-FF2FD8680467}" srcId="{39B70169-41F5-4716-B157-EE4F8FD0F99F}" destId="{4DD3316A-3433-483B-9123-814368A4C603}" srcOrd="0" destOrd="0" parTransId="{5460ED67-3301-4C79-9766-5D19F94DEEA9}" sibTransId="{086DC9A5-98A0-4D02-86C5-9322F53DBBFD}"/>
    <dgm:cxn modelId="{85F57B58-1A5C-4766-9AE8-1C8C4FECA640}" type="presOf" srcId="{4DD3316A-3433-483B-9123-814368A4C603}" destId="{566017B1-5F9F-4ED2-84F4-6EA4FD455FD7}" srcOrd="0" destOrd="0" presId="urn:microsoft.com/office/officeart/2005/8/layout/target3"/>
    <dgm:cxn modelId="{BEE83E69-D4E7-42EA-AD65-825B2F8C846A}" srcId="{4DD3316A-3433-483B-9123-814368A4C603}" destId="{CF240BD8-AAB6-46A1-8A2F-9B4F39D09334}" srcOrd="0" destOrd="0" parTransId="{D84756B3-E34D-423A-89F1-C53409D44A42}" sibTransId="{40FBC14B-8DBB-4B28-9B41-FD40E2D463FB}"/>
    <dgm:cxn modelId="{7FFD4AA3-B3DB-4924-9EEF-79D708F5C608}" type="presParOf" srcId="{9D47E454-03D6-40E7-98C7-9544DBDDCE3D}" destId="{6C37D93D-22C2-4B98-A0B9-0D1CEC32C4FC}" srcOrd="0" destOrd="0" presId="urn:microsoft.com/office/officeart/2005/8/layout/target3"/>
    <dgm:cxn modelId="{D901B66C-DB0B-4CFC-9BFE-83C4C89D4870}" type="presParOf" srcId="{9D47E454-03D6-40E7-98C7-9544DBDDCE3D}" destId="{70E39AEE-B4F7-44FF-82D6-4E927DB98060}" srcOrd="1" destOrd="0" presId="urn:microsoft.com/office/officeart/2005/8/layout/target3"/>
    <dgm:cxn modelId="{1C2180C4-FA51-43C1-B061-2964F1E21D2C}" type="presParOf" srcId="{9D47E454-03D6-40E7-98C7-9544DBDDCE3D}" destId="{566017B1-5F9F-4ED2-84F4-6EA4FD455FD7}" srcOrd="2" destOrd="0" presId="urn:microsoft.com/office/officeart/2005/8/layout/target3"/>
    <dgm:cxn modelId="{1BCEAA40-2F60-48EB-AF13-EA232AB3459D}" type="presParOf" srcId="{9D47E454-03D6-40E7-98C7-9544DBDDCE3D}" destId="{5923942E-30D2-482E-A8E2-2391B56AE285}" srcOrd="3" destOrd="0" presId="urn:microsoft.com/office/officeart/2005/8/layout/target3"/>
    <dgm:cxn modelId="{335DBF8C-6D86-4C6D-A8C3-0EB4250FF306}" type="presParOf" srcId="{9D47E454-03D6-40E7-98C7-9544DBDDCE3D}" destId="{220B6E50-28E6-49CB-9C6E-00FF68A09146}"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667D8C7-555B-456D-8146-65D329318403}"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DAE53099-3A04-4B19-A7E3-D2ECC81D6C1B}">
      <dgm:prSet/>
      <dgm:spPr/>
      <dgm:t>
        <a:bodyPr/>
        <a:lstStyle/>
        <a:p>
          <a:pPr rtl="0"/>
          <a:r>
            <a:rPr lang="es-CO" b="1" dirty="0" smtClean="0"/>
            <a:t>5. Ser justos. No todos los seres humanos son iguales y por eso no deben ni pueden proponerse comportamientos rígidos. </a:t>
          </a:r>
          <a:endParaRPr lang="es-CO" b="1" dirty="0"/>
        </a:p>
      </dgm:t>
    </dgm:pt>
    <dgm:pt modelId="{8C0B1AA2-A44A-4428-95C3-2A78FAA525D4}" type="parTrans" cxnId="{C30AB917-ECBA-44CE-B2FD-27C22400993E}">
      <dgm:prSet/>
      <dgm:spPr/>
      <dgm:t>
        <a:bodyPr/>
        <a:lstStyle/>
        <a:p>
          <a:endParaRPr lang="es-CO"/>
        </a:p>
      </dgm:t>
    </dgm:pt>
    <dgm:pt modelId="{0AEE0F01-5063-4B76-BEA1-0AB4E23320CF}" type="sibTrans" cxnId="{C30AB917-ECBA-44CE-B2FD-27C22400993E}">
      <dgm:prSet/>
      <dgm:spPr/>
      <dgm:t>
        <a:bodyPr/>
        <a:lstStyle/>
        <a:p>
          <a:endParaRPr lang="es-CO"/>
        </a:p>
      </dgm:t>
    </dgm:pt>
    <dgm:pt modelId="{D439DA8E-317D-4772-8602-6398B234668F}">
      <dgm:prSet/>
      <dgm:spPr/>
      <dgm:t>
        <a:bodyPr/>
        <a:lstStyle/>
        <a:p>
          <a:pPr rtl="0"/>
          <a:r>
            <a:rPr lang="es-CO" dirty="0" smtClean="0"/>
            <a:t>Algunos padres y madres son muy serios, otros son severos o habladores. Pero todos deben ser justos: escuchar y preguntar antes de acusar, cumplir sus compromisos , evaluar las situaciones antes de decidir y evitar castigar cuando estén emocionalmente alterados.</a:t>
          </a:r>
          <a:endParaRPr lang="es-CO" dirty="0"/>
        </a:p>
      </dgm:t>
    </dgm:pt>
    <dgm:pt modelId="{F6CECFF6-63C3-4DE8-828F-8FC81F0A0BA0}" type="parTrans" cxnId="{90E986DD-2C98-436A-A465-2B946226BDB9}">
      <dgm:prSet/>
      <dgm:spPr/>
      <dgm:t>
        <a:bodyPr/>
        <a:lstStyle/>
        <a:p>
          <a:endParaRPr lang="es-CO"/>
        </a:p>
      </dgm:t>
    </dgm:pt>
    <dgm:pt modelId="{102599AE-8B94-475B-990F-94CA9E38CE93}" type="sibTrans" cxnId="{90E986DD-2C98-436A-A465-2B946226BDB9}">
      <dgm:prSet/>
      <dgm:spPr/>
      <dgm:t>
        <a:bodyPr/>
        <a:lstStyle/>
        <a:p>
          <a:endParaRPr lang="es-CO"/>
        </a:p>
      </dgm:t>
    </dgm:pt>
    <dgm:pt modelId="{97FACAE8-E8C7-431D-B2E5-ABE169958BE1}" type="pres">
      <dgm:prSet presAssocID="{7667D8C7-555B-456D-8146-65D329318403}" presName="Name0" presStyleCnt="0">
        <dgm:presLayoutVars>
          <dgm:chMax val="7"/>
          <dgm:dir/>
          <dgm:animLvl val="lvl"/>
          <dgm:resizeHandles val="exact"/>
        </dgm:presLayoutVars>
      </dgm:prSet>
      <dgm:spPr/>
      <dgm:t>
        <a:bodyPr/>
        <a:lstStyle/>
        <a:p>
          <a:endParaRPr lang="es-CO"/>
        </a:p>
      </dgm:t>
    </dgm:pt>
    <dgm:pt modelId="{82560407-BC47-4E59-A4C0-1EC511F907EC}" type="pres">
      <dgm:prSet presAssocID="{DAE53099-3A04-4B19-A7E3-D2ECC81D6C1B}" presName="circle1" presStyleLbl="node1" presStyleIdx="0" presStyleCnt="1"/>
      <dgm:spPr>
        <a:blipFill rotWithShape="0">
          <a:blip xmlns:r="http://schemas.openxmlformats.org/officeDocument/2006/relationships" r:embed="rId1"/>
          <a:stretch>
            <a:fillRect/>
          </a:stretch>
        </a:blipFill>
      </dgm:spPr>
    </dgm:pt>
    <dgm:pt modelId="{F7E22802-CC51-4F62-93BB-A011D1A4F0E4}" type="pres">
      <dgm:prSet presAssocID="{DAE53099-3A04-4B19-A7E3-D2ECC81D6C1B}" presName="space" presStyleCnt="0"/>
      <dgm:spPr/>
    </dgm:pt>
    <dgm:pt modelId="{C4EBF778-634F-4402-B4DE-95C153FE7B5E}" type="pres">
      <dgm:prSet presAssocID="{DAE53099-3A04-4B19-A7E3-D2ECC81D6C1B}" presName="rect1" presStyleLbl="alignAcc1" presStyleIdx="0" presStyleCnt="1" custLinFactNeighborX="-178" custLinFactNeighborY="-1374"/>
      <dgm:spPr/>
      <dgm:t>
        <a:bodyPr/>
        <a:lstStyle/>
        <a:p>
          <a:endParaRPr lang="es-CO"/>
        </a:p>
      </dgm:t>
    </dgm:pt>
    <dgm:pt modelId="{938AD430-825B-4298-9F86-262B70123DD6}" type="pres">
      <dgm:prSet presAssocID="{DAE53099-3A04-4B19-A7E3-D2ECC81D6C1B}" presName="rect1ParTx" presStyleLbl="alignAcc1" presStyleIdx="0" presStyleCnt="1">
        <dgm:presLayoutVars>
          <dgm:chMax val="1"/>
          <dgm:bulletEnabled val="1"/>
        </dgm:presLayoutVars>
      </dgm:prSet>
      <dgm:spPr/>
      <dgm:t>
        <a:bodyPr/>
        <a:lstStyle/>
        <a:p>
          <a:endParaRPr lang="es-CO"/>
        </a:p>
      </dgm:t>
    </dgm:pt>
    <dgm:pt modelId="{D82D433F-245B-4F71-8CA9-223442B1CB4C}" type="pres">
      <dgm:prSet presAssocID="{DAE53099-3A04-4B19-A7E3-D2ECC81D6C1B}" presName="rect1ChTx" presStyleLbl="alignAcc1" presStyleIdx="0" presStyleCnt="1">
        <dgm:presLayoutVars>
          <dgm:bulletEnabled val="1"/>
        </dgm:presLayoutVars>
      </dgm:prSet>
      <dgm:spPr/>
      <dgm:t>
        <a:bodyPr/>
        <a:lstStyle/>
        <a:p>
          <a:endParaRPr lang="es-CO"/>
        </a:p>
      </dgm:t>
    </dgm:pt>
  </dgm:ptLst>
  <dgm:cxnLst>
    <dgm:cxn modelId="{CDA2ECCF-F302-4BBA-8660-C9DC59CEFF84}" type="presOf" srcId="{7667D8C7-555B-456D-8146-65D329318403}" destId="{97FACAE8-E8C7-431D-B2E5-ABE169958BE1}" srcOrd="0" destOrd="0" presId="urn:microsoft.com/office/officeart/2005/8/layout/target3"/>
    <dgm:cxn modelId="{D03347B7-E3C3-4E55-962C-E6C295343A98}" type="presOf" srcId="{D439DA8E-317D-4772-8602-6398B234668F}" destId="{D82D433F-245B-4F71-8CA9-223442B1CB4C}" srcOrd="0" destOrd="0" presId="urn:microsoft.com/office/officeart/2005/8/layout/target3"/>
    <dgm:cxn modelId="{90E986DD-2C98-436A-A465-2B946226BDB9}" srcId="{DAE53099-3A04-4B19-A7E3-D2ECC81D6C1B}" destId="{D439DA8E-317D-4772-8602-6398B234668F}" srcOrd="0" destOrd="0" parTransId="{F6CECFF6-63C3-4DE8-828F-8FC81F0A0BA0}" sibTransId="{102599AE-8B94-475B-990F-94CA9E38CE93}"/>
    <dgm:cxn modelId="{A6B2C4A0-F286-4D83-820E-7F9C8B6D44F8}" type="presOf" srcId="{DAE53099-3A04-4B19-A7E3-D2ECC81D6C1B}" destId="{938AD430-825B-4298-9F86-262B70123DD6}" srcOrd="1" destOrd="0" presId="urn:microsoft.com/office/officeart/2005/8/layout/target3"/>
    <dgm:cxn modelId="{C30AB917-ECBA-44CE-B2FD-27C22400993E}" srcId="{7667D8C7-555B-456D-8146-65D329318403}" destId="{DAE53099-3A04-4B19-A7E3-D2ECC81D6C1B}" srcOrd="0" destOrd="0" parTransId="{8C0B1AA2-A44A-4428-95C3-2A78FAA525D4}" sibTransId="{0AEE0F01-5063-4B76-BEA1-0AB4E23320CF}"/>
    <dgm:cxn modelId="{D093B7AC-2A20-4623-92F6-5CEC6A6F1D50}" type="presOf" srcId="{DAE53099-3A04-4B19-A7E3-D2ECC81D6C1B}" destId="{C4EBF778-634F-4402-B4DE-95C153FE7B5E}" srcOrd="0" destOrd="0" presId="urn:microsoft.com/office/officeart/2005/8/layout/target3"/>
    <dgm:cxn modelId="{EEB4D5AD-824E-47E2-9EE0-C948A94BEAE0}" type="presParOf" srcId="{97FACAE8-E8C7-431D-B2E5-ABE169958BE1}" destId="{82560407-BC47-4E59-A4C0-1EC511F907EC}" srcOrd="0" destOrd="0" presId="urn:microsoft.com/office/officeart/2005/8/layout/target3"/>
    <dgm:cxn modelId="{4020588C-2D07-45DF-9A8F-91414B496820}" type="presParOf" srcId="{97FACAE8-E8C7-431D-B2E5-ABE169958BE1}" destId="{F7E22802-CC51-4F62-93BB-A011D1A4F0E4}" srcOrd="1" destOrd="0" presId="urn:microsoft.com/office/officeart/2005/8/layout/target3"/>
    <dgm:cxn modelId="{AC17C590-6F86-4B49-8B1C-E6CD733E1FBE}" type="presParOf" srcId="{97FACAE8-E8C7-431D-B2E5-ABE169958BE1}" destId="{C4EBF778-634F-4402-B4DE-95C153FE7B5E}" srcOrd="2" destOrd="0" presId="urn:microsoft.com/office/officeart/2005/8/layout/target3"/>
    <dgm:cxn modelId="{B176CA27-1D00-4A92-AAD3-A28FF4BC1D95}" type="presParOf" srcId="{97FACAE8-E8C7-431D-B2E5-ABE169958BE1}" destId="{938AD430-825B-4298-9F86-262B70123DD6}" srcOrd="3" destOrd="0" presId="urn:microsoft.com/office/officeart/2005/8/layout/target3"/>
    <dgm:cxn modelId="{1885A78D-57D1-4B8E-B9E7-49401152B7EA}" type="presParOf" srcId="{97FACAE8-E8C7-431D-B2E5-ABE169958BE1}" destId="{D82D433F-245B-4F71-8CA9-223442B1CB4C}"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E170E86-0319-47A5-A81F-A23064FFEFC2}"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BF2368C0-4352-4912-AEEE-1880BE6741A0}">
      <dgm:prSet/>
      <dgm:spPr/>
      <dgm:t>
        <a:bodyPr/>
        <a:lstStyle/>
        <a:p>
          <a:pPr rtl="0"/>
          <a:r>
            <a:rPr lang="es-CO" b="1" dirty="0" smtClean="0"/>
            <a:t>6. Estimulan la autonomía de una manera responsable y acorde con la edad.</a:t>
          </a:r>
        </a:p>
        <a:p>
          <a:pPr rtl="0"/>
          <a:r>
            <a:rPr lang="es-CO" dirty="0" smtClean="0"/>
            <a:t> No se trata de enviar a un niño de cinco años a que atraviese solo una gran ciudad en bus, como tampoco hay que impedírselo a un joven de 17 años.</a:t>
          </a:r>
          <a:endParaRPr lang="es-CO" dirty="0"/>
        </a:p>
      </dgm:t>
    </dgm:pt>
    <dgm:pt modelId="{AA425C77-C3E0-4A6F-88B6-1D4A6DC828FA}" type="parTrans" cxnId="{0B1B7F5D-227A-46D5-9D11-D6D6FA78556B}">
      <dgm:prSet/>
      <dgm:spPr/>
      <dgm:t>
        <a:bodyPr/>
        <a:lstStyle/>
        <a:p>
          <a:endParaRPr lang="es-CO"/>
        </a:p>
      </dgm:t>
    </dgm:pt>
    <dgm:pt modelId="{D40B339A-B9E4-4E3C-BD86-999A9B6C9DAB}" type="sibTrans" cxnId="{0B1B7F5D-227A-46D5-9D11-D6D6FA78556B}">
      <dgm:prSet/>
      <dgm:spPr/>
      <dgm:t>
        <a:bodyPr/>
        <a:lstStyle/>
        <a:p>
          <a:endParaRPr lang="es-CO"/>
        </a:p>
      </dgm:t>
    </dgm:pt>
    <dgm:pt modelId="{BE78565C-AB44-4E7E-99CF-9D8028088A7F}">
      <dgm:prSet/>
      <dgm:spPr/>
      <dgm:t>
        <a:bodyPr/>
        <a:lstStyle/>
        <a:p>
          <a:pPr rtl="0"/>
          <a:r>
            <a:rPr lang="es-CO" b="1" dirty="0" smtClean="0"/>
            <a:t>7. Nunca desautorizan delante de los hijos y resuelven sus diferencias a puerta cerrada.</a:t>
          </a:r>
          <a:r>
            <a:rPr lang="es-CO" dirty="0" smtClean="0"/>
            <a:t> </a:t>
          </a:r>
          <a:endParaRPr lang="es-CO" dirty="0"/>
        </a:p>
      </dgm:t>
    </dgm:pt>
    <dgm:pt modelId="{F4D1B11F-F66C-4C48-80E3-8CB5526E7C22}" type="parTrans" cxnId="{2E945577-EE1E-4AE8-91B3-5D7A3EDB11D3}">
      <dgm:prSet/>
      <dgm:spPr/>
      <dgm:t>
        <a:bodyPr/>
        <a:lstStyle/>
        <a:p>
          <a:endParaRPr lang="es-CO"/>
        </a:p>
      </dgm:t>
    </dgm:pt>
    <dgm:pt modelId="{073BB9C3-92BD-497E-80FE-107523C8D96A}" type="sibTrans" cxnId="{2E945577-EE1E-4AE8-91B3-5D7A3EDB11D3}">
      <dgm:prSet/>
      <dgm:spPr/>
      <dgm:t>
        <a:bodyPr/>
        <a:lstStyle/>
        <a:p>
          <a:endParaRPr lang="es-CO"/>
        </a:p>
      </dgm:t>
    </dgm:pt>
    <dgm:pt modelId="{806DD6DF-A058-4990-AEF0-4F37AC8A08BB}">
      <dgm:prSet/>
      <dgm:spPr/>
      <dgm:t>
        <a:bodyPr/>
        <a:lstStyle/>
        <a:p>
          <a:pPr rtl="0"/>
          <a:r>
            <a:rPr lang="es-CO" dirty="0" smtClean="0"/>
            <a:t>Esta puede parecer una verdad de Perogrullo </a:t>
          </a:r>
          <a:r>
            <a:rPr lang="es-CO" dirty="0" smtClean="0">
              <a:latin typeface="Agency FB" pitchFamily="34" charset="0"/>
            </a:rPr>
            <a:t>(</a:t>
          </a:r>
          <a:r>
            <a:rPr lang="es-CO" b="0" i="0" dirty="0" smtClean="0">
              <a:latin typeface="Agency FB" pitchFamily="34" charset="0"/>
            </a:rPr>
            <a:t>significa 'tan sabido y conocido que resulta tonto decirlo), </a:t>
          </a:r>
          <a:r>
            <a:rPr lang="es-CO" dirty="0" smtClean="0">
              <a:latin typeface="+mn-lt"/>
            </a:rPr>
            <a:t>pero</a:t>
          </a:r>
          <a:r>
            <a:rPr lang="es-CO" dirty="0" smtClean="0"/>
            <a:t> la realidad es que en una considerable proporción de familias ocurre todo lo contrario. </a:t>
          </a:r>
          <a:endParaRPr lang="es-CO" dirty="0"/>
        </a:p>
      </dgm:t>
    </dgm:pt>
    <dgm:pt modelId="{20565540-F3B1-444C-8D65-185B211872AD}" type="parTrans" cxnId="{94BA6D97-F971-4870-A83B-34DCEF509BA5}">
      <dgm:prSet/>
      <dgm:spPr/>
      <dgm:t>
        <a:bodyPr/>
        <a:lstStyle/>
        <a:p>
          <a:endParaRPr lang="es-CO"/>
        </a:p>
      </dgm:t>
    </dgm:pt>
    <dgm:pt modelId="{A6AD21FA-4319-45D4-9F25-61EAC5C70160}" type="sibTrans" cxnId="{94BA6D97-F971-4870-A83B-34DCEF509BA5}">
      <dgm:prSet/>
      <dgm:spPr/>
      <dgm:t>
        <a:bodyPr/>
        <a:lstStyle/>
        <a:p>
          <a:endParaRPr lang="es-CO"/>
        </a:p>
      </dgm:t>
    </dgm:pt>
    <dgm:pt modelId="{4E0C894F-4BA6-4E3A-858F-048D7FE81A5B}" type="pres">
      <dgm:prSet presAssocID="{0E170E86-0319-47A5-A81F-A23064FFEFC2}" presName="Name0" presStyleCnt="0">
        <dgm:presLayoutVars>
          <dgm:chMax val="7"/>
          <dgm:dir/>
          <dgm:animLvl val="lvl"/>
          <dgm:resizeHandles val="exact"/>
        </dgm:presLayoutVars>
      </dgm:prSet>
      <dgm:spPr/>
      <dgm:t>
        <a:bodyPr/>
        <a:lstStyle/>
        <a:p>
          <a:endParaRPr lang="es-CO"/>
        </a:p>
      </dgm:t>
    </dgm:pt>
    <dgm:pt modelId="{0E44B851-4EF5-49AE-978B-9DAB684011DD}" type="pres">
      <dgm:prSet presAssocID="{BF2368C0-4352-4912-AEEE-1880BE6741A0}" presName="circle1" presStyleLbl="node1" presStyleIdx="0" presStyleCnt="1"/>
      <dgm:spPr>
        <a:blipFill rotWithShape="0">
          <a:blip xmlns:r="http://schemas.openxmlformats.org/officeDocument/2006/relationships" r:embed="rId1"/>
          <a:stretch>
            <a:fillRect/>
          </a:stretch>
        </a:blipFill>
      </dgm:spPr>
    </dgm:pt>
    <dgm:pt modelId="{CF6DD9DF-0759-4B7B-914A-B14CEA410925}" type="pres">
      <dgm:prSet presAssocID="{BF2368C0-4352-4912-AEEE-1880BE6741A0}" presName="space" presStyleCnt="0"/>
      <dgm:spPr/>
    </dgm:pt>
    <dgm:pt modelId="{24370661-28E6-47AC-A1DB-BE3113790DAF}" type="pres">
      <dgm:prSet presAssocID="{BF2368C0-4352-4912-AEEE-1880BE6741A0}" presName="rect1" presStyleLbl="alignAcc1" presStyleIdx="0" presStyleCnt="1"/>
      <dgm:spPr/>
      <dgm:t>
        <a:bodyPr/>
        <a:lstStyle/>
        <a:p>
          <a:endParaRPr lang="es-CO"/>
        </a:p>
      </dgm:t>
    </dgm:pt>
    <dgm:pt modelId="{80D84B2C-16A3-40CA-9836-453887875D81}" type="pres">
      <dgm:prSet presAssocID="{BF2368C0-4352-4912-AEEE-1880BE6741A0}" presName="rect1ParTx" presStyleLbl="alignAcc1" presStyleIdx="0" presStyleCnt="1">
        <dgm:presLayoutVars>
          <dgm:chMax val="1"/>
          <dgm:bulletEnabled val="1"/>
        </dgm:presLayoutVars>
      </dgm:prSet>
      <dgm:spPr/>
      <dgm:t>
        <a:bodyPr/>
        <a:lstStyle/>
        <a:p>
          <a:endParaRPr lang="es-CO"/>
        </a:p>
      </dgm:t>
    </dgm:pt>
    <dgm:pt modelId="{BE4A1E1B-86B4-4460-A61F-8639745BA165}" type="pres">
      <dgm:prSet presAssocID="{BF2368C0-4352-4912-AEEE-1880BE6741A0}" presName="rect1ChTx" presStyleLbl="alignAcc1" presStyleIdx="0" presStyleCnt="1">
        <dgm:presLayoutVars>
          <dgm:bulletEnabled val="1"/>
        </dgm:presLayoutVars>
      </dgm:prSet>
      <dgm:spPr/>
      <dgm:t>
        <a:bodyPr/>
        <a:lstStyle/>
        <a:p>
          <a:endParaRPr lang="es-CO"/>
        </a:p>
      </dgm:t>
    </dgm:pt>
  </dgm:ptLst>
  <dgm:cxnLst>
    <dgm:cxn modelId="{0B1B7F5D-227A-46D5-9D11-D6D6FA78556B}" srcId="{0E170E86-0319-47A5-A81F-A23064FFEFC2}" destId="{BF2368C0-4352-4912-AEEE-1880BE6741A0}" srcOrd="0" destOrd="0" parTransId="{AA425C77-C3E0-4A6F-88B6-1D4A6DC828FA}" sibTransId="{D40B339A-B9E4-4E3C-BD86-999A9B6C9DAB}"/>
    <dgm:cxn modelId="{C2871536-A333-42DE-94ED-E93FE66ABA7F}" type="presOf" srcId="{806DD6DF-A058-4990-AEF0-4F37AC8A08BB}" destId="{BE4A1E1B-86B4-4460-A61F-8639745BA165}" srcOrd="0" destOrd="1" presId="urn:microsoft.com/office/officeart/2005/8/layout/target3"/>
    <dgm:cxn modelId="{04620FC5-3909-4B89-BE1D-885CF3150A2B}" type="presOf" srcId="{BF2368C0-4352-4912-AEEE-1880BE6741A0}" destId="{24370661-28E6-47AC-A1DB-BE3113790DAF}" srcOrd="0" destOrd="0" presId="urn:microsoft.com/office/officeart/2005/8/layout/target3"/>
    <dgm:cxn modelId="{74B41886-5F5A-4382-8E70-24A7011B60EB}" type="presOf" srcId="{0E170E86-0319-47A5-A81F-A23064FFEFC2}" destId="{4E0C894F-4BA6-4E3A-858F-048D7FE81A5B}" srcOrd="0" destOrd="0" presId="urn:microsoft.com/office/officeart/2005/8/layout/target3"/>
    <dgm:cxn modelId="{2E945577-EE1E-4AE8-91B3-5D7A3EDB11D3}" srcId="{BF2368C0-4352-4912-AEEE-1880BE6741A0}" destId="{BE78565C-AB44-4E7E-99CF-9D8028088A7F}" srcOrd="0" destOrd="0" parTransId="{F4D1B11F-F66C-4C48-80E3-8CB5526E7C22}" sibTransId="{073BB9C3-92BD-497E-80FE-107523C8D96A}"/>
    <dgm:cxn modelId="{94BA6D97-F971-4870-A83B-34DCEF509BA5}" srcId="{BF2368C0-4352-4912-AEEE-1880BE6741A0}" destId="{806DD6DF-A058-4990-AEF0-4F37AC8A08BB}" srcOrd="1" destOrd="0" parTransId="{20565540-F3B1-444C-8D65-185B211872AD}" sibTransId="{A6AD21FA-4319-45D4-9F25-61EAC5C70160}"/>
    <dgm:cxn modelId="{24E6DD56-9645-49A1-93A1-FE6CD38AF32A}" type="presOf" srcId="{BE78565C-AB44-4E7E-99CF-9D8028088A7F}" destId="{BE4A1E1B-86B4-4460-A61F-8639745BA165}" srcOrd="0" destOrd="0" presId="urn:microsoft.com/office/officeart/2005/8/layout/target3"/>
    <dgm:cxn modelId="{B5F1BA0D-9711-4B35-9127-B980295D81E3}" type="presOf" srcId="{BF2368C0-4352-4912-AEEE-1880BE6741A0}" destId="{80D84B2C-16A3-40CA-9836-453887875D81}" srcOrd="1" destOrd="0" presId="urn:microsoft.com/office/officeart/2005/8/layout/target3"/>
    <dgm:cxn modelId="{2E942BA4-5660-45C4-B9E3-DF1B19E22032}" type="presParOf" srcId="{4E0C894F-4BA6-4E3A-858F-048D7FE81A5B}" destId="{0E44B851-4EF5-49AE-978B-9DAB684011DD}" srcOrd="0" destOrd="0" presId="urn:microsoft.com/office/officeart/2005/8/layout/target3"/>
    <dgm:cxn modelId="{9F15448A-E2F8-40E8-A51F-9365EF385C5F}" type="presParOf" srcId="{4E0C894F-4BA6-4E3A-858F-048D7FE81A5B}" destId="{CF6DD9DF-0759-4B7B-914A-B14CEA410925}" srcOrd="1" destOrd="0" presId="urn:microsoft.com/office/officeart/2005/8/layout/target3"/>
    <dgm:cxn modelId="{B8F2034A-697D-4F10-81E4-F2D1B261D9D6}" type="presParOf" srcId="{4E0C894F-4BA6-4E3A-858F-048D7FE81A5B}" destId="{24370661-28E6-47AC-A1DB-BE3113790DAF}" srcOrd="2" destOrd="0" presId="urn:microsoft.com/office/officeart/2005/8/layout/target3"/>
    <dgm:cxn modelId="{5B413A14-67EC-49A9-A4A1-14B9725C63A1}" type="presParOf" srcId="{4E0C894F-4BA6-4E3A-858F-048D7FE81A5B}" destId="{80D84B2C-16A3-40CA-9836-453887875D81}" srcOrd="3" destOrd="0" presId="urn:microsoft.com/office/officeart/2005/8/layout/target3"/>
    <dgm:cxn modelId="{1844DA7D-9983-405A-AA51-C133B8067C89}" type="presParOf" srcId="{4E0C894F-4BA6-4E3A-858F-048D7FE81A5B}" destId="{BE4A1E1B-86B4-4460-A61F-8639745BA165}" srcOrd="4" destOrd="0" presId="urn:microsoft.com/office/officeart/2005/8/layout/target3"/>
  </dgm:cxnLst>
  <dgm:bg>
    <a:gradFill>
      <a:gsLst>
        <a:gs pos="0">
          <a:srgbClr val="03D4A8"/>
        </a:gs>
        <a:gs pos="25000">
          <a:srgbClr val="21D6E0"/>
        </a:gs>
        <a:gs pos="75000">
          <a:srgbClr val="0087E6"/>
        </a:gs>
        <a:gs pos="100000">
          <a:srgbClr val="005CB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919396C-2DDD-4746-A320-2BB433CDBA50}"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4B787B25-A1DB-4D0C-A51C-B8F93930B652}">
      <dgm:prSet/>
      <dgm:spPr/>
      <dgm:t>
        <a:bodyPr/>
        <a:lstStyle/>
        <a:p>
          <a:pPr rtl="0"/>
          <a:r>
            <a:rPr lang="es-CO" b="1" dirty="0" smtClean="0"/>
            <a:t>8. Tienen actividades y tiempos compartidos. </a:t>
          </a:r>
          <a:r>
            <a:rPr lang="es-CO" dirty="0" smtClean="0"/>
            <a:t>Actualmente hay una deplorable tendencia a considerar «normal» que cada miembro de la familia se encierre en sus propias actividades y la comunicación se reduzca al saludo y a la despedida.</a:t>
          </a:r>
          <a:endParaRPr lang="es-CO" dirty="0"/>
        </a:p>
      </dgm:t>
    </dgm:pt>
    <dgm:pt modelId="{7A6C671D-3BB1-4D6C-BC93-47D9A557AC23}" type="parTrans" cxnId="{9F093714-6867-4873-8FD5-EE85A19DCA04}">
      <dgm:prSet/>
      <dgm:spPr/>
      <dgm:t>
        <a:bodyPr/>
        <a:lstStyle/>
        <a:p>
          <a:endParaRPr lang="es-CO"/>
        </a:p>
      </dgm:t>
    </dgm:pt>
    <dgm:pt modelId="{AE4F6827-52FD-4C93-97EA-6745EA19882F}" type="sibTrans" cxnId="{9F093714-6867-4873-8FD5-EE85A19DCA04}">
      <dgm:prSet/>
      <dgm:spPr/>
      <dgm:t>
        <a:bodyPr/>
        <a:lstStyle/>
        <a:p>
          <a:endParaRPr lang="es-CO"/>
        </a:p>
      </dgm:t>
    </dgm:pt>
    <dgm:pt modelId="{856EB201-4279-44AF-B559-9BEE1C714916}">
      <dgm:prSet/>
      <dgm:spPr/>
      <dgm:t>
        <a:bodyPr/>
        <a:lstStyle/>
        <a:p>
          <a:pPr rtl="0"/>
          <a:r>
            <a:rPr lang="es-CO" dirty="0" smtClean="0"/>
            <a:t>La disponibilidad de equipos electrónicos ha llevado a que cada quien vea televisión en su habitación, incluso durante las comidas, y se invierte un tiempo significativo en leer y responder correos electrónicos a través de los teléfonos celulares en situaciones en la que se supondría que esto no debe hacerse. Los buenos padres tienen que poner normas precisas y, como siempre, comenzar dando ejemplo. </a:t>
          </a:r>
          <a:endParaRPr lang="es-CO" dirty="0"/>
        </a:p>
      </dgm:t>
    </dgm:pt>
    <dgm:pt modelId="{D30D8BB1-A1A4-4795-8C85-CB2473A2E298}" type="parTrans" cxnId="{5D155E4C-FF1A-4516-8FCA-AC4A915AFE32}">
      <dgm:prSet/>
      <dgm:spPr/>
      <dgm:t>
        <a:bodyPr/>
        <a:lstStyle/>
        <a:p>
          <a:endParaRPr lang="es-CO"/>
        </a:p>
      </dgm:t>
    </dgm:pt>
    <dgm:pt modelId="{F74C124B-51DF-4C71-B3F8-18C92087364D}" type="sibTrans" cxnId="{5D155E4C-FF1A-4516-8FCA-AC4A915AFE32}">
      <dgm:prSet/>
      <dgm:spPr/>
      <dgm:t>
        <a:bodyPr/>
        <a:lstStyle/>
        <a:p>
          <a:endParaRPr lang="es-CO"/>
        </a:p>
      </dgm:t>
    </dgm:pt>
    <dgm:pt modelId="{DC2405BE-6185-49C5-899D-E59C4C28407D}" type="pres">
      <dgm:prSet presAssocID="{3919396C-2DDD-4746-A320-2BB433CDBA50}" presName="Name0" presStyleCnt="0">
        <dgm:presLayoutVars>
          <dgm:chMax val="7"/>
          <dgm:dir/>
          <dgm:animLvl val="lvl"/>
          <dgm:resizeHandles val="exact"/>
        </dgm:presLayoutVars>
      </dgm:prSet>
      <dgm:spPr/>
      <dgm:t>
        <a:bodyPr/>
        <a:lstStyle/>
        <a:p>
          <a:endParaRPr lang="es-CO"/>
        </a:p>
      </dgm:t>
    </dgm:pt>
    <dgm:pt modelId="{2ADF5E14-7281-4146-BCCE-70FA77452A5D}" type="pres">
      <dgm:prSet presAssocID="{4B787B25-A1DB-4D0C-A51C-B8F93930B652}" presName="circle1" presStyleLbl="node1" presStyleIdx="0" presStyleCnt="1"/>
      <dgm:spPr>
        <a:blipFill rotWithShape="0">
          <a:blip xmlns:r="http://schemas.openxmlformats.org/officeDocument/2006/relationships" r:embed="rId1"/>
          <a:stretch>
            <a:fillRect/>
          </a:stretch>
        </a:blipFill>
      </dgm:spPr>
    </dgm:pt>
    <dgm:pt modelId="{76A70351-E94F-4DA3-9571-402FB90297C5}" type="pres">
      <dgm:prSet presAssocID="{4B787B25-A1DB-4D0C-A51C-B8F93930B652}" presName="space" presStyleCnt="0"/>
      <dgm:spPr/>
    </dgm:pt>
    <dgm:pt modelId="{2D40B9CA-0274-49A6-BBA3-41513333D1BA}" type="pres">
      <dgm:prSet presAssocID="{4B787B25-A1DB-4D0C-A51C-B8F93930B652}" presName="rect1" presStyleLbl="alignAcc1" presStyleIdx="0" presStyleCnt="1"/>
      <dgm:spPr/>
      <dgm:t>
        <a:bodyPr/>
        <a:lstStyle/>
        <a:p>
          <a:endParaRPr lang="es-CO"/>
        </a:p>
      </dgm:t>
    </dgm:pt>
    <dgm:pt modelId="{A01B49E8-C92C-4C2A-A00A-B96DF13AECEC}" type="pres">
      <dgm:prSet presAssocID="{4B787B25-A1DB-4D0C-A51C-B8F93930B652}" presName="rect1ParTx" presStyleLbl="alignAcc1" presStyleIdx="0" presStyleCnt="1">
        <dgm:presLayoutVars>
          <dgm:chMax val="1"/>
          <dgm:bulletEnabled val="1"/>
        </dgm:presLayoutVars>
      </dgm:prSet>
      <dgm:spPr/>
      <dgm:t>
        <a:bodyPr/>
        <a:lstStyle/>
        <a:p>
          <a:endParaRPr lang="es-CO"/>
        </a:p>
      </dgm:t>
    </dgm:pt>
    <dgm:pt modelId="{E5FA0213-A000-4265-953A-845DE5A310FA}" type="pres">
      <dgm:prSet presAssocID="{4B787B25-A1DB-4D0C-A51C-B8F93930B652}" presName="rect1ChTx" presStyleLbl="alignAcc1" presStyleIdx="0" presStyleCnt="1">
        <dgm:presLayoutVars>
          <dgm:bulletEnabled val="1"/>
        </dgm:presLayoutVars>
      </dgm:prSet>
      <dgm:spPr/>
      <dgm:t>
        <a:bodyPr/>
        <a:lstStyle/>
        <a:p>
          <a:endParaRPr lang="es-CO"/>
        </a:p>
      </dgm:t>
    </dgm:pt>
  </dgm:ptLst>
  <dgm:cxnLst>
    <dgm:cxn modelId="{BB9E2148-CBB3-452F-9273-6CCE2B4969B9}" type="presOf" srcId="{4B787B25-A1DB-4D0C-A51C-B8F93930B652}" destId="{2D40B9CA-0274-49A6-BBA3-41513333D1BA}" srcOrd="0" destOrd="0" presId="urn:microsoft.com/office/officeart/2005/8/layout/target3"/>
    <dgm:cxn modelId="{B95DB100-749D-49F6-81E5-290C8F11F784}" type="presOf" srcId="{856EB201-4279-44AF-B559-9BEE1C714916}" destId="{E5FA0213-A000-4265-953A-845DE5A310FA}" srcOrd="0" destOrd="0" presId="urn:microsoft.com/office/officeart/2005/8/layout/target3"/>
    <dgm:cxn modelId="{41091358-2E01-4E31-B03F-689A8A64864C}" type="presOf" srcId="{4B787B25-A1DB-4D0C-A51C-B8F93930B652}" destId="{A01B49E8-C92C-4C2A-A00A-B96DF13AECEC}" srcOrd="1" destOrd="0" presId="urn:microsoft.com/office/officeart/2005/8/layout/target3"/>
    <dgm:cxn modelId="{2162D6F1-120C-48C6-8AC4-7FC5DD2617DA}" type="presOf" srcId="{3919396C-2DDD-4746-A320-2BB433CDBA50}" destId="{DC2405BE-6185-49C5-899D-E59C4C28407D}" srcOrd="0" destOrd="0" presId="urn:microsoft.com/office/officeart/2005/8/layout/target3"/>
    <dgm:cxn modelId="{9F093714-6867-4873-8FD5-EE85A19DCA04}" srcId="{3919396C-2DDD-4746-A320-2BB433CDBA50}" destId="{4B787B25-A1DB-4D0C-A51C-B8F93930B652}" srcOrd="0" destOrd="0" parTransId="{7A6C671D-3BB1-4D6C-BC93-47D9A557AC23}" sibTransId="{AE4F6827-52FD-4C93-97EA-6745EA19882F}"/>
    <dgm:cxn modelId="{5D155E4C-FF1A-4516-8FCA-AC4A915AFE32}" srcId="{4B787B25-A1DB-4D0C-A51C-B8F93930B652}" destId="{856EB201-4279-44AF-B559-9BEE1C714916}" srcOrd="0" destOrd="0" parTransId="{D30D8BB1-A1A4-4795-8C85-CB2473A2E298}" sibTransId="{F74C124B-51DF-4C71-B3F8-18C92087364D}"/>
    <dgm:cxn modelId="{978AA125-DA65-4452-9091-8467BC076E4F}" type="presParOf" srcId="{DC2405BE-6185-49C5-899D-E59C4C28407D}" destId="{2ADF5E14-7281-4146-BCCE-70FA77452A5D}" srcOrd="0" destOrd="0" presId="urn:microsoft.com/office/officeart/2005/8/layout/target3"/>
    <dgm:cxn modelId="{77F1D55D-B4F5-48E6-A1DE-BC010256D983}" type="presParOf" srcId="{DC2405BE-6185-49C5-899D-E59C4C28407D}" destId="{76A70351-E94F-4DA3-9571-402FB90297C5}" srcOrd="1" destOrd="0" presId="urn:microsoft.com/office/officeart/2005/8/layout/target3"/>
    <dgm:cxn modelId="{85DE918B-84FE-46E6-86AC-05400B1B41F9}" type="presParOf" srcId="{DC2405BE-6185-49C5-899D-E59C4C28407D}" destId="{2D40B9CA-0274-49A6-BBA3-41513333D1BA}" srcOrd="2" destOrd="0" presId="urn:microsoft.com/office/officeart/2005/8/layout/target3"/>
    <dgm:cxn modelId="{9060AB1A-64C2-4B8F-AEA2-CF8FC7A7A7AB}" type="presParOf" srcId="{DC2405BE-6185-49C5-899D-E59C4C28407D}" destId="{A01B49E8-C92C-4C2A-A00A-B96DF13AECEC}" srcOrd="3" destOrd="0" presId="urn:microsoft.com/office/officeart/2005/8/layout/target3"/>
    <dgm:cxn modelId="{8527872E-77AC-476C-A1EF-3AB440B4427A}" type="presParOf" srcId="{DC2405BE-6185-49C5-899D-E59C4C28407D}" destId="{E5FA0213-A000-4265-953A-845DE5A310FA}" srcOrd="4" destOrd="0" presId="urn:microsoft.com/office/officeart/2005/8/layout/target3"/>
  </dgm:cxnLst>
  <dgm:bg>
    <a:gradFill>
      <a:gsLst>
        <a:gs pos="0">
          <a:srgbClr val="FF3399"/>
        </a:gs>
        <a:gs pos="25000">
          <a:srgbClr val="FF6633"/>
        </a:gs>
        <a:gs pos="50000">
          <a:srgbClr val="FFFF00"/>
        </a:gs>
        <a:gs pos="75000">
          <a:srgbClr val="01A78F"/>
        </a:gs>
        <a:gs pos="100000">
          <a:srgbClr val="3366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E61B9C7-31BA-4A97-ACCB-8557C77A0226}"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C8CF83C1-99ED-40DC-8624-31B76C27E9F9}">
      <dgm:prSet/>
      <dgm:spPr/>
      <dgm:t>
        <a:bodyPr/>
        <a:lstStyle/>
        <a:p>
          <a:pPr rtl="0"/>
          <a:r>
            <a:rPr lang="es-CO" b="1" dirty="0" smtClean="0"/>
            <a:t>9. Promueven la espiritualidad, la búsqueda incesante de Dios, para ser mejores personas.</a:t>
          </a:r>
          <a:endParaRPr lang="es-CO" b="1" dirty="0"/>
        </a:p>
      </dgm:t>
    </dgm:pt>
    <dgm:pt modelId="{9FDEAE07-7D83-49EC-B7FA-455DCF397CF7}" type="parTrans" cxnId="{913F9CE0-9B07-4493-9617-73409C13EF52}">
      <dgm:prSet/>
      <dgm:spPr/>
      <dgm:t>
        <a:bodyPr/>
        <a:lstStyle/>
        <a:p>
          <a:endParaRPr lang="es-CO"/>
        </a:p>
      </dgm:t>
    </dgm:pt>
    <dgm:pt modelId="{B8CC4886-8854-4ED6-ACB0-217190324A12}" type="sibTrans" cxnId="{913F9CE0-9B07-4493-9617-73409C13EF52}">
      <dgm:prSet/>
      <dgm:spPr/>
      <dgm:t>
        <a:bodyPr/>
        <a:lstStyle/>
        <a:p>
          <a:endParaRPr lang="es-CO"/>
        </a:p>
      </dgm:t>
    </dgm:pt>
    <dgm:pt modelId="{334B8F2D-D6C7-48A0-9B42-3A29F06D7AF2}">
      <dgm:prSet/>
      <dgm:spPr/>
      <dgm:t>
        <a:bodyPr/>
        <a:lstStyle/>
        <a:p>
          <a:pPr algn="ctr" rtl="0"/>
          <a:r>
            <a:rPr lang="es-CO" dirty="0" smtClean="0"/>
            <a:t>Esta puede estar relacionada con el culto familiar, la asistencia sistemática a la iglesia, y la visita a los necesitados, lo cual es el reflejo de una estrecha relación con Cristo. </a:t>
          </a:r>
          <a:endParaRPr lang="es-CO" dirty="0"/>
        </a:p>
      </dgm:t>
    </dgm:pt>
    <dgm:pt modelId="{FB687CB2-929F-4A1B-8942-D42D0B6BAC52}" type="parTrans" cxnId="{8A38E250-2B9F-44DA-A810-E3121F018F7D}">
      <dgm:prSet/>
      <dgm:spPr/>
      <dgm:t>
        <a:bodyPr/>
        <a:lstStyle/>
        <a:p>
          <a:endParaRPr lang="es-CO"/>
        </a:p>
      </dgm:t>
    </dgm:pt>
    <dgm:pt modelId="{40C9AADD-8506-45E4-BDDB-871A3E0F96FA}" type="sibTrans" cxnId="{8A38E250-2B9F-44DA-A810-E3121F018F7D}">
      <dgm:prSet/>
      <dgm:spPr/>
      <dgm:t>
        <a:bodyPr/>
        <a:lstStyle/>
        <a:p>
          <a:endParaRPr lang="es-CO"/>
        </a:p>
      </dgm:t>
    </dgm:pt>
    <dgm:pt modelId="{9B9EEC2F-9050-436E-AF49-624698FD167B}" type="pres">
      <dgm:prSet presAssocID="{EE61B9C7-31BA-4A97-ACCB-8557C77A0226}" presName="Name0" presStyleCnt="0">
        <dgm:presLayoutVars>
          <dgm:chMax val="7"/>
          <dgm:dir/>
          <dgm:animLvl val="lvl"/>
          <dgm:resizeHandles val="exact"/>
        </dgm:presLayoutVars>
      </dgm:prSet>
      <dgm:spPr/>
      <dgm:t>
        <a:bodyPr/>
        <a:lstStyle/>
        <a:p>
          <a:endParaRPr lang="es-CO"/>
        </a:p>
      </dgm:t>
    </dgm:pt>
    <dgm:pt modelId="{A637EF31-7947-4C41-92CB-4C60BCAD4313}" type="pres">
      <dgm:prSet presAssocID="{C8CF83C1-99ED-40DC-8624-31B76C27E9F9}" presName="circle1" presStyleLbl="node1" presStyleIdx="0" presStyleCnt="1"/>
      <dgm:spPr>
        <a:blipFill rotWithShape="0">
          <a:blip xmlns:r="http://schemas.openxmlformats.org/officeDocument/2006/relationships" r:embed="rId1"/>
          <a:stretch>
            <a:fillRect/>
          </a:stretch>
        </a:blipFill>
      </dgm:spPr>
    </dgm:pt>
    <dgm:pt modelId="{CF797874-0A8D-49C3-860A-C937447A5C25}" type="pres">
      <dgm:prSet presAssocID="{C8CF83C1-99ED-40DC-8624-31B76C27E9F9}" presName="space" presStyleCnt="0"/>
      <dgm:spPr/>
    </dgm:pt>
    <dgm:pt modelId="{097A7561-E992-4E19-ADDD-780ACF6A1710}" type="pres">
      <dgm:prSet presAssocID="{C8CF83C1-99ED-40DC-8624-31B76C27E9F9}" presName="rect1" presStyleLbl="alignAcc1" presStyleIdx="0" presStyleCnt="1"/>
      <dgm:spPr/>
      <dgm:t>
        <a:bodyPr/>
        <a:lstStyle/>
        <a:p>
          <a:endParaRPr lang="es-CO"/>
        </a:p>
      </dgm:t>
    </dgm:pt>
    <dgm:pt modelId="{679434EE-552C-4D6A-B960-177CB9B77C37}" type="pres">
      <dgm:prSet presAssocID="{C8CF83C1-99ED-40DC-8624-31B76C27E9F9}" presName="rect1ParTx" presStyleLbl="alignAcc1" presStyleIdx="0" presStyleCnt="1">
        <dgm:presLayoutVars>
          <dgm:chMax val="1"/>
          <dgm:bulletEnabled val="1"/>
        </dgm:presLayoutVars>
      </dgm:prSet>
      <dgm:spPr/>
      <dgm:t>
        <a:bodyPr/>
        <a:lstStyle/>
        <a:p>
          <a:endParaRPr lang="es-CO"/>
        </a:p>
      </dgm:t>
    </dgm:pt>
    <dgm:pt modelId="{ABEB2890-623E-4189-A46A-430A4348B44B}" type="pres">
      <dgm:prSet presAssocID="{C8CF83C1-99ED-40DC-8624-31B76C27E9F9}" presName="rect1ChTx" presStyleLbl="alignAcc1" presStyleIdx="0" presStyleCnt="1">
        <dgm:presLayoutVars>
          <dgm:bulletEnabled val="1"/>
        </dgm:presLayoutVars>
      </dgm:prSet>
      <dgm:spPr/>
      <dgm:t>
        <a:bodyPr/>
        <a:lstStyle/>
        <a:p>
          <a:endParaRPr lang="es-CO"/>
        </a:p>
      </dgm:t>
    </dgm:pt>
  </dgm:ptLst>
  <dgm:cxnLst>
    <dgm:cxn modelId="{5A47C6DE-5096-4C12-B75C-83CB661E3E97}" type="presOf" srcId="{334B8F2D-D6C7-48A0-9B42-3A29F06D7AF2}" destId="{ABEB2890-623E-4189-A46A-430A4348B44B}" srcOrd="0" destOrd="0" presId="urn:microsoft.com/office/officeart/2005/8/layout/target3"/>
    <dgm:cxn modelId="{4075BF9D-F2A6-4DB8-8D9A-C796FEE824E0}" type="presOf" srcId="{C8CF83C1-99ED-40DC-8624-31B76C27E9F9}" destId="{679434EE-552C-4D6A-B960-177CB9B77C37}" srcOrd="1" destOrd="0" presId="urn:microsoft.com/office/officeart/2005/8/layout/target3"/>
    <dgm:cxn modelId="{8A38E250-2B9F-44DA-A810-E3121F018F7D}" srcId="{C8CF83C1-99ED-40DC-8624-31B76C27E9F9}" destId="{334B8F2D-D6C7-48A0-9B42-3A29F06D7AF2}" srcOrd="0" destOrd="0" parTransId="{FB687CB2-929F-4A1B-8942-D42D0B6BAC52}" sibTransId="{40C9AADD-8506-45E4-BDDB-871A3E0F96FA}"/>
    <dgm:cxn modelId="{349EF0AE-9858-4D32-BD3D-8BA6359BED31}" type="presOf" srcId="{EE61B9C7-31BA-4A97-ACCB-8557C77A0226}" destId="{9B9EEC2F-9050-436E-AF49-624698FD167B}" srcOrd="0" destOrd="0" presId="urn:microsoft.com/office/officeart/2005/8/layout/target3"/>
    <dgm:cxn modelId="{4AFA929C-AF65-4248-B3BB-09CA63F32BF2}" type="presOf" srcId="{C8CF83C1-99ED-40DC-8624-31B76C27E9F9}" destId="{097A7561-E992-4E19-ADDD-780ACF6A1710}" srcOrd="0" destOrd="0" presId="urn:microsoft.com/office/officeart/2005/8/layout/target3"/>
    <dgm:cxn modelId="{913F9CE0-9B07-4493-9617-73409C13EF52}" srcId="{EE61B9C7-31BA-4A97-ACCB-8557C77A0226}" destId="{C8CF83C1-99ED-40DC-8624-31B76C27E9F9}" srcOrd="0" destOrd="0" parTransId="{9FDEAE07-7D83-49EC-B7FA-455DCF397CF7}" sibTransId="{B8CC4886-8854-4ED6-ACB0-217190324A12}"/>
    <dgm:cxn modelId="{8F6703D5-7E7F-4191-87CB-53C7D97CDA09}" type="presParOf" srcId="{9B9EEC2F-9050-436E-AF49-624698FD167B}" destId="{A637EF31-7947-4C41-92CB-4C60BCAD4313}" srcOrd="0" destOrd="0" presId="urn:microsoft.com/office/officeart/2005/8/layout/target3"/>
    <dgm:cxn modelId="{70A499CB-5085-4467-ACED-61D3600F6ED3}" type="presParOf" srcId="{9B9EEC2F-9050-436E-AF49-624698FD167B}" destId="{CF797874-0A8D-49C3-860A-C937447A5C25}" srcOrd="1" destOrd="0" presId="urn:microsoft.com/office/officeart/2005/8/layout/target3"/>
    <dgm:cxn modelId="{9F1681D7-745D-4EC0-9542-A71538658553}" type="presParOf" srcId="{9B9EEC2F-9050-436E-AF49-624698FD167B}" destId="{097A7561-E992-4E19-ADDD-780ACF6A1710}" srcOrd="2" destOrd="0" presId="urn:microsoft.com/office/officeart/2005/8/layout/target3"/>
    <dgm:cxn modelId="{C91B5E98-69FA-44F6-AC4C-27E69C297959}" type="presParOf" srcId="{9B9EEC2F-9050-436E-AF49-624698FD167B}" destId="{679434EE-552C-4D6A-B960-177CB9B77C37}" srcOrd="3" destOrd="0" presId="urn:microsoft.com/office/officeart/2005/8/layout/target3"/>
    <dgm:cxn modelId="{3FBE2DED-294C-49B8-86F2-3559AB5329EC}" type="presParOf" srcId="{9B9EEC2F-9050-436E-AF49-624698FD167B}" destId="{ABEB2890-623E-4189-A46A-430A4348B44B}" srcOrd="4" destOrd="0" presId="urn:microsoft.com/office/officeart/2005/8/layout/target3"/>
  </dgm:cxnLst>
  <dgm:bg>
    <a:gradFill>
      <a:gsLst>
        <a:gs pos="0">
          <a:srgbClr val="FFFFFF"/>
        </a:gs>
        <a:gs pos="7001">
          <a:srgbClr val="E6E6E6"/>
        </a:gs>
        <a:gs pos="32001">
          <a:srgbClr val="7D8496"/>
        </a:gs>
        <a:gs pos="47000">
          <a:srgbClr val="E6E6E6"/>
        </a:gs>
        <a:gs pos="85001">
          <a:srgbClr val="7D8496"/>
        </a:gs>
        <a:gs pos="100000">
          <a:srgbClr val="E6E6E6"/>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642C376-B1D1-4871-8E62-579E0540B288}"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5BC031F4-2D15-4D3D-B5A8-F8A276570A84}">
      <dgm:prSet/>
      <dgm:spPr/>
      <dgm:t>
        <a:bodyPr/>
        <a:lstStyle/>
        <a:p>
          <a:pPr rtl="0"/>
          <a:r>
            <a:rPr lang="es-CO" b="1" dirty="0" smtClean="0"/>
            <a:t>10. Estimulan un sentido de pertenencia familiar. La toma de distancia progresiva de los hijos con respecto a sus padres a medida que crecen, no significa una ruptura.</a:t>
          </a:r>
          <a:endParaRPr lang="es-CO" b="1" dirty="0"/>
        </a:p>
      </dgm:t>
    </dgm:pt>
    <dgm:pt modelId="{BA685644-E61C-4FE7-8AB8-D4728D5E7C74}" type="parTrans" cxnId="{099B2098-C9F8-40F2-8864-13E1B24E737C}">
      <dgm:prSet/>
      <dgm:spPr/>
      <dgm:t>
        <a:bodyPr/>
        <a:lstStyle/>
        <a:p>
          <a:endParaRPr lang="es-CO"/>
        </a:p>
      </dgm:t>
    </dgm:pt>
    <dgm:pt modelId="{F74B51DC-BCA6-4DAB-8BB8-6EE8AB23F7A0}" type="sibTrans" cxnId="{099B2098-C9F8-40F2-8864-13E1B24E737C}">
      <dgm:prSet/>
      <dgm:spPr/>
      <dgm:t>
        <a:bodyPr/>
        <a:lstStyle/>
        <a:p>
          <a:endParaRPr lang="es-CO"/>
        </a:p>
      </dgm:t>
    </dgm:pt>
    <dgm:pt modelId="{899E80CE-CBFD-47F6-99BE-9FF55E285F1B}">
      <dgm:prSet/>
      <dgm:spPr/>
      <dgm:t>
        <a:bodyPr/>
        <a:lstStyle/>
        <a:p>
          <a:pPr rtl="0"/>
          <a:r>
            <a:rPr lang="es-CO" dirty="0" smtClean="0"/>
            <a:t>Si los padres siempre serán padres, los hijos siempre serán hijos, miembros de un núcleo de personas unidas por unos lasos, en principio, indestructibles. La tendencia natural es a que esto ocurra, sin necesidad de un gran esfuerzo, pero los padres y los hijos pueden, desafortunadamente, actuar de tal forma que estos vínculos se lesionen, lo cual constituye una pérdida para todos.</a:t>
          </a:r>
          <a:endParaRPr lang="es-CO" dirty="0"/>
        </a:p>
      </dgm:t>
    </dgm:pt>
    <dgm:pt modelId="{817B49C9-1718-494C-8EB9-C18A11361F4C}" type="parTrans" cxnId="{A598E54D-D3B3-4402-A1F3-3C8368766A12}">
      <dgm:prSet/>
      <dgm:spPr/>
      <dgm:t>
        <a:bodyPr/>
        <a:lstStyle/>
        <a:p>
          <a:endParaRPr lang="es-CO"/>
        </a:p>
      </dgm:t>
    </dgm:pt>
    <dgm:pt modelId="{B2469A9A-A6E8-4D10-B7DF-E858A6C6F103}" type="sibTrans" cxnId="{A598E54D-D3B3-4402-A1F3-3C8368766A12}">
      <dgm:prSet/>
      <dgm:spPr/>
      <dgm:t>
        <a:bodyPr/>
        <a:lstStyle/>
        <a:p>
          <a:endParaRPr lang="es-CO"/>
        </a:p>
      </dgm:t>
    </dgm:pt>
    <dgm:pt modelId="{3167843A-FF72-4E81-9C17-752A82604D1E}" type="pres">
      <dgm:prSet presAssocID="{1642C376-B1D1-4871-8E62-579E0540B288}" presName="Name0" presStyleCnt="0">
        <dgm:presLayoutVars>
          <dgm:chMax val="7"/>
          <dgm:dir/>
          <dgm:animLvl val="lvl"/>
          <dgm:resizeHandles val="exact"/>
        </dgm:presLayoutVars>
      </dgm:prSet>
      <dgm:spPr/>
      <dgm:t>
        <a:bodyPr/>
        <a:lstStyle/>
        <a:p>
          <a:endParaRPr lang="es-CO"/>
        </a:p>
      </dgm:t>
    </dgm:pt>
    <dgm:pt modelId="{F54AE1CC-81E6-417C-9FC1-A73DC997F457}" type="pres">
      <dgm:prSet presAssocID="{5BC031F4-2D15-4D3D-B5A8-F8A276570A84}" presName="circle1" presStyleLbl="node1" presStyleIdx="0" presStyleCnt="1"/>
      <dgm:spPr>
        <a:blipFill rotWithShape="0">
          <a:blip xmlns:r="http://schemas.openxmlformats.org/officeDocument/2006/relationships" r:embed="rId1"/>
          <a:stretch>
            <a:fillRect/>
          </a:stretch>
        </a:blipFill>
      </dgm:spPr>
    </dgm:pt>
    <dgm:pt modelId="{8661F87B-7BED-4DB4-AB5D-32826FA456E7}" type="pres">
      <dgm:prSet presAssocID="{5BC031F4-2D15-4D3D-B5A8-F8A276570A84}" presName="space" presStyleCnt="0"/>
      <dgm:spPr/>
    </dgm:pt>
    <dgm:pt modelId="{3D13884A-5997-4DB1-955A-0BEC7C0AF943}" type="pres">
      <dgm:prSet presAssocID="{5BC031F4-2D15-4D3D-B5A8-F8A276570A84}" presName="rect1" presStyleLbl="alignAcc1" presStyleIdx="0" presStyleCnt="1"/>
      <dgm:spPr/>
      <dgm:t>
        <a:bodyPr/>
        <a:lstStyle/>
        <a:p>
          <a:endParaRPr lang="es-CO"/>
        </a:p>
      </dgm:t>
    </dgm:pt>
    <dgm:pt modelId="{C4669489-39AC-43A1-945C-482740CA1C5C}" type="pres">
      <dgm:prSet presAssocID="{5BC031F4-2D15-4D3D-B5A8-F8A276570A84}" presName="rect1ParTx" presStyleLbl="alignAcc1" presStyleIdx="0" presStyleCnt="1">
        <dgm:presLayoutVars>
          <dgm:chMax val="1"/>
          <dgm:bulletEnabled val="1"/>
        </dgm:presLayoutVars>
      </dgm:prSet>
      <dgm:spPr/>
      <dgm:t>
        <a:bodyPr/>
        <a:lstStyle/>
        <a:p>
          <a:endParaRPr lang="es-CO"/>
        </a:p>
      </dgm:t>
    </dgm:pt>
    <dgm:pt modelId="{A04E7858-0A6D-4CE2-8400-7CBF8A77CFCE}" type="pres">
      <dgm:prSet presAssocID="{5BC031F4-2D15-4D3D-B5A8-F8A276570A84}" presName="rect1ChTx" presStyleLbl="alignAcc1" presStyleIdx="0" presStyleCnt="1">
        <dgm:presLayoutVars>
          <dgm:bulletEnabled val="1"/>
        </dgm:presLayoutVars>
      </dgm:prSet>
      <dgm:spPr/>
      <dgm:t>
        <a:bodyPr/>
        <a:lstStyle/>
        <a:p>
          <a:endParaRPr lang="es-CO"/>
        </a:p>
      </dgm:t>
    </dgm:pt>
  </dgm:ptLst>
  <dgm:cxnLst>
    <dgm:cxn modelId="{BC15C9E5-F08B-414B-89C9-51C29ED6FF9B}" type="presOf" srcId="{899E80CE-CBFD-47F6-99BE-9FF55E285F1B}" destId="{A04E7858-0A6D-4CE2-8400-7CBF8A77CFCE}" srcOrd="0" destOrd="0" presId="urn:microsoft.com/office/officeart/2005/8/layout/target3"/>
    <dgm:cxn modelId="{099B2098-C9F8-40F2-8864-13E1B24E737C}" srcId="{1642C376-B1D1-4871-8E62-579E0540B288}" destId="{5BC031F4-2D15-4D3D-B5A8-F8A276570A84}" srcOrd="0" destOrd="0" parTransId="{BA685644-E61C-4FE7-8AB8-D4728D5E7C74}" sibTransId="{F74B51DC-BCA6-4DAB-8BB8-6EE8AB23F7A0}"/>
    <dgm:cxn modelId="{201A3564-BA5A-4EF9-BFF9-2C5BE7018AC4}" type="presOf" srcId="{5BC031F4-2D15-4D3D-B5A8-F8A276570A84}" destId="{C4669489-39AC-43A1-945C-482740CA1C5C}" srcOrd="1" destOrd="0" presId="urn:microsoft.com/office/officeart/2005/8/layout/target3"/>
    <dgm:cxn modelId="{45C88DEE-D8A8-4A24-B12D-D3B4502D32A8}" type="presOf" srcId="{1642C376-B1D1-4871-8E62-579E0540B288}" destId="{3167843A-FF72-4E81-9C17-752A82604D1E}" srcOrd="0" destOrd="0" presId="urn:microsoft.com/office/officeart/2005/8/layout/target3"/>
    <dgm:cxn modelId="{43E0E31F-4CF0-42D2-9FD7-265397CFB2CC}" type="presOf" srcId="{5BC031F4-2D15-4D3D-B5A8-F8A276570A84}" destId="{3D13884A-5997-4DB1-955A-0BEC7C0AF943}" srcOrd="0" destOrd="0" presId="urn:microsoft.com/office/officeart/2005/8/layout/target3"/>
    <dgm:cxn modelId="{A598E54D-D3B3-4402-A1F3-3C8368766A12}" srcId="{5BC031F4-2D15-4D3D-B5A8-F8A276570A84}" destId="{899E80CE-CBFD-47F6-99BE-9FF55E285F1B}" srcOrd="0" destOrd="0" parTransId="{817B49C9-1718-494C-8EB9-C18A11361F4C}" sibTransId="{B2469A9A-A6E8-4D10-B7DF-E858A6C6F103}"/>
    <dgm:cxn modelId="{D356B6BF-3A2C-45C5-BA0D-2AA67F188201}" type="presParOf" srcId="{3167843A-FF72-4E81-9C17-752A82604D1E}" destId="{F54AE1CC-81E6-417C-9FC1-A73DC997F457}" srcOrd="0" destOrd="0" presId="urn:microsoft.com/office/officeart/2005/8/layout/target3"/>
    <dgm:cxn modelId="{6DB65588-D4EE-4862-9B20-2EDDAD092B59}" type="presParOf" srcId="{3167843A-FF72-4E81-9C17-752A82604D1E}" destId="{8661F87B-7BED-4DB4-AB5D-32826FA456E7}" srcOrd="1" destOrd="0" presId="urn:microsoft.com/office/officeart/2005/8/layout/target3"/>
    <dgm:cxn modelId="{E6814D34-1713-45C6-9097-FD10F6A5393A}" type="presParOf" srcId="{3167843A-FF72-4E81-9C17-752A82604D1E}" destId="{3D13884A-5997-4DB1-955A-0BEC7C0AF943}" srcOrd="2" destOrd="0" presId="urn:microsoft.com/office/officeart/2005/8/layout/target3"/>
    <dgm:cxn modelId="{53AA819F-0C13-4ECA-8CA5-70871A7A227B}" type="presParOf" srcId="{3167843A-FF72-4E81-9C17-752A82604D1E}" destId="{C4669489-39AC-43A1-945C-482740CA1C5C}" srcOrd="3" destOrd="0" presId="urn:microsoft.com/office/officeart/2005/8/layout/target3"/>
    <dgm:cxn modelId="{76D94DF1-4E21-4B3C-9C9E-8BE3F5E841BC}" type="presParOf" srcId="{3167843A-FF72-4E81-9C17-752A82604D1E}" destId="{A04E7858-0A6D-4CE2-8400-7CBF8A77CFCE}" srcOrd="4" destOrd="0" presId="urn:microsoft.com/office/officeart/2005/8/layout/target3"/>
  </dgm:cxnLst>
  <dgm:bg>
    <a:gradFill>
      <a:gsLst>
        <a:gs pos="0">
          <a:srgbClr val="FF3399"/>
        </a:gs>
        <a:gs pos="25000">
          <a:srgbClr val="FF6633"/>
        </a:gs>
        <a:gs pos="50000">
          <a:srgbClr val="FFFF00"/>
        </a:gs>
        <a:gs pos="75000">
          <a:srgbClr val="01A78F"/>
        </a:gs>
        <a:gs pos="100000">
          <a:srgbClr val="3366FF"/>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DE930BE-993E-4F8E-8CD9-C998428917FD}"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s-CO"/>
        </a:p>
      </dgm:t>
    </dgm:pt>
    <dgm:pt modelId="{1347159C-B206-4251-99A0-A69834644B68}">
      <dgm:prSet/>
      <dgm:spPr/>
      <dgm:t>
        <a:bodyPr/>
        <a:lstStyle/>
        <a:p>
          <a:pPr rtl="0"/>
          <a:r>
            <a:rPr lang="es-CO" b="1" dirty="0" smtClean="0"/>
            <a:t>11. Promueven la participación creciente en la toma de decisiones.</a:t>
          </a:r>
          <a:r>
            <a:rPr lang="es-CO" dirty="0" smtClean="0"/>
            <a:t> Un cuando, como hemos dicho en otros temas, la familia no funciona como una democracia (no se elige quién va a ser este año el padre, ni se vota por el idioma materno), a medida que los hijos crecen pueden ir tomando un papel más activo en las decisiones que afectan al grupo familiar.</a:t>
          </a:r>
          <a:endParaRPr lang="es-CO" dirty="0"/>
        </a:p>
      </dgm:t>
    </dgm:pt>
    <dgm:pt modelId="{84E2E960-9E9E-4622-891B-4EF71E94D2AD}" type="parTrans" cxnId="{79ACA6A6-9FC5-4683-9999-8196FA9D0AED}">
      <dgm:prSet/>
      <dgm:spPr/>
      <dgm:t>
        <a:bodyPr/>
        <a:lstStyle/>
        <a:p>
          <a:endParaRPr lang="es-CO"/>
        </a:p>
      </dgm:t>
    </dgm:pt>
    <dgm:pt modelId="{B98576F6-B795-4781-BD1D-29BFC1805CC7}" type="sibTrans" cxnId="{79ACA6A6-9FC5-4683-9999-8196FA9D0AED}">
      <dgm:prSet/>
      <dgm:spPr/>
      <dgm:t>
        <a:bodyPr/>
        <a:lstStyle/>
        <a:p>
          <a:endParaRPr lang="es-CO"/>
        </a:p>
      </dgm:t>
    </dgm:pt>
    <dgm:pt modelId="{71D5C207-FE78-4459-85DA-94451FF0CB89}">
      <dgm:prSet/>
      <dgm:spPr/>
      <dgm:t>
        <a:bodyPr/>
        <a:lstStyle/>
        <a:p>
          <a:pPr rtl="0"/>
          <a:r>
            <a:rPr lang="es-CO" dirty="0" smtClean="0"/>
            <a:t>El logro de unos niveles de comunicación adecuados y el clima amable y de convivencia hará que este proceso se dé de manera espontánea, sin necesidad de debates eternos ni de consultas a «expertos».</a:t>
          </a:r>
          <a:endParaRPr lang="es-CO" dirty="0"/>
        </a:p>
      </dgm:t>
    </dgm:pt>
    <dgm:pt modelId="{8EF26C6D-4BA8-437B-9A35-DE663A83BD0F}" type="parTrans" cxnId="{6CAEF515-F1ED-4692-AB75-09A1E23CAE3D}">
      <dgm:prSet/>
      <dgm:spPr/>
      <dgm:t>
        <a:bodyPr/>
        <a:lstStyle/>
        <a:p>
          <a:endParaRPr lang="es-CO"/>
        </a:p>
      </dgm:t>
    </dgm:pt>
    <dgm:pt modelId="{E2F24883-160A-42BB-8B7C-04593390D3F8}" type="sibTrans" cxnId="{6CAEF515-F1ED-4692-AB75-09A1E23CAE3D}">
      <dgm:prSet/>
      <dgm:spPr/>
      <dgm:t>
        <a:bodyPr/>
        <a:lstStyle/>
        <a:p>
          <a:endParaRPr lang="es-CO"/>
        </a:p>
      </dgm:t>
    </dgm:pt>
    <dgm:pt modelId="{46CC5DFB-CEF8-4311-915B-C536D2C07B72}" type="pres">
      <dgm:prSet presAssocID="{CDE930BE-993E-4F8E-8CD9-C998428917FD}" presName="Name0" presStyleCnt="0">
        <dgm:presLayoutVars>
          <dgm:chMax val="7"/>
          <dgm:dir/>
          <dgm:animLvl val="lvl"/>
          <dgm:resizeHandles val="exact"/>
        </dgm:presLayoutVars>
      </dgm:prSet>
      <dgm:spPr/>
      <dgm:t>
        <a:bodyPr/>
        <a:lstStyle/>
        <a:p>
          <a:endParaRPr lang="es-CO"/>
        </a:p>
      </dgm:t>
    </dgm:pt>
    <dgm:pt modelId="{F18300DB-8FD0-4A30-8C20-3E51B4C8B492}" type="pres">
      <dgm:prSet presAssocID="{1347159C-B206-4251-99A0-A69834644B68}" presName="circle1" presStyleLbl="node1" presStyleIdx="0" presStyleCnt="1"/>
      <dgm:spPr>
        <a:blipFill rotWithShape="0">
          <a:blip xmlns:r="http://schemas.openxmlformats.org/officeDocument/2006/relationships" r:embed="rId1"/>
          <a:stretch>
            <a:fillRect/>
          </a:stretch>
        </a:blipFill>
      </dgm:spPr>
    </dgm:pt>
    <dgm:pt modelId="{3C021CE9-B549-45DC-B50D-5EF22077DA30}" type="pres">
      <dgm:prSet presAssocID="{1347159C-B206-4251-99A0-A69834644B68}" presName="space" presStyleCnt="0"/>
      <dgm:spPr/>
    </dgm:pt>
    <dgm:pt modelId="{6B99B639-C0C1-4686-8CD7-5D8DC87D51B3}" type="pres">
      <dgm:prSet presAssocID="{1347159C-B206-4251-99A0-A69834644B68}" presName="rect1" presStyleLbl="alignAcc1" presStyleIdx="0" presStyleCnt="1"/>
      <dgm:spPr/>
      <dgm:t>
        <a:bodyPr/>
        <a:lstStyle/>
        <a:p>
          <a:endParaRPr lang="es-CO"/>
        </a:p>
      </dgm:t>
    </dgm:pt>
    <dgm:pt modelId="{2762308D-9C2F-40DF-8718-3BAB0FA24AD6}" type="pres">
      <dgm:prSet presAssocID="{1347159C-B206-4251-99A0-A69834644B68}" presName="rect1ParTx" presStyleLbl="alignAcc1" presStyleIdx="0" presStyleCnt="1">
        <dgm:presLayoutVars>
          <dgm:chMax val="1"/>
          <dgm:bulletEnabled val="1"/>
        </dgm:presLayoutVars>
      </dgm:prSet>
      <dgm:spPr/>
      <dgm:t>
        <a:bodyPr/>
        <a:lstStyle/>
        <a:p>
          <a:endParaRPr lang="es-CO"/>
        </a:p>
      </dgm:t>
    </dgm:pt>
    <dgm:pt modelId="{89644652-BFC7-4B88-8D5D-5F74E60EB231}" type="pres">
      <dgm:prSet presAssocID="{1347159C-B206-4251-99A0-A69834644B68}" presName="rect1ChTx" presStyleLbl="alignAcc1" presStyleIdx="0" presStyleCnt="1">
        <dgm:presLayoutVars>
          <dgm:bulletEnabled val="1"/>
        </dgm:presLayoutVars>
      </dgm:prSet>
      <dgm:spPr/>
      <dgm:t>
        <a:bodyPr/>
        <a:lstStyle/>
        <a:p>
          <a:endParaRPr lang="es-CO"/>
        </a:p>
      </dgm:t>
    </dgm:pt>
  </dgm:ptLst>
  <dgm:cxnLst>
    <dgm:cxn modelId="{C7612A48-68E4-465D-BFBC-046749B69B62}" type="presOf" srcId="{1347159C-B206-4251-99A0-A69834644B68}" destId="{6B99B639-C0C1-4686-8CD7-5D8DC87D51B3}" srcOrd="0" destOrd="0" presId="urn:microsoft.com/office/officeart/2005/8/layout/target3"/>
    <dgm:cxn modelId="{B680DD7F-432D-4A62-B23C-AA800F9279D9}" type="presOf" srcId="{CDE930BE-993E-4F8E-8CD9-C998428917FD}" destId="{46CC5DFB-CEF8-4311-915B-C536D2C07B72}" srcOrd="0" destOrd="0" presId="urn:microsoft.com/office/officeart/2005/8/layout/target3"/>
    <dgm:cxn modelId="{A58FD455-4745-45D5-9EB4-1E5D3B97E17A}" type="presOf" srcId="{1347159C-B206-4251-99A0-A69834644B68}" destId="{2762308D-9C2F-40DF-8718-3BAB0FA24AD6}" srcOrd="1" destOrd="0" presId="urn:microsoft.com/office/officeart/2005/8/layout/target3"/>
    <dgm:cxn modelId="{C1F5ED06-8C7B-4C9A-A366-C4897241D24F}" type="presOf" srcId="{71D5C207-FE78-4459-85DA-94451FF0CB89}" destId="{89644652-BFC7-4B88-8D5D-5F74E60EB231}" srcOrd="0" destOrd="0" presId="urn:microsoft.com/office/officeart/2005/8/layout/target3"/>
    <dgm:cxn modelId="{79ACA6A6-9FC5-4683-9999-8196FA9D0AED}" srcId="{CDE930BE-993E-4F8E-8CD9-C998428917FD}" destId="{1347159C-B206-4251-99A0-A69834644B68}" srcOrd="0" destOrd="0" parTransId="{84E2E960-9E9E-4622-891B-4EF71E94D2AD}" sibTransId="{B98576F6-B795-4781-BD1D-29BFC1805CC7}"/>
    <dgm:cxn modelId="{6CAEF515-F1ED-4692-AB75-09A1E23CAE3D}" srcId="{1347159C-B206-4251-99A0-A69834644B68}" destId="{71D5C207-FE78-4459-85DA-94451FF0CB89}" srcOrd="0" destOrd="0" parTransId="{8EF26C6D-4BA8-437B-9A35-DE663A83BD0F}" sibTransId="{E2F24883-160A-42BB-8B7C-04593390D3F8}"/>
    <dgm:cxn modelId="{62493FFB-3E1F-4798-B8C1-C3A3ED4F4CA4}" type="presParOf" srcId="{46CC5DFB-CEF8-4311-915B-C536D2C07B72}" destId="{F18300DB-8FD0-4A30-8C20-3E51B4C8B492}" srcOrd="0" destOrd="0" presId="urn:microsoft.com/office/officeart/2005/8/layout/target3"/>
    <dgm:cxn modelId="{B43C9FC5-E247-41E5-9FC5-F11329FFFE03}" type="presParOf" srcId="{46CC5DFB-CEF8-4311-915B-C536D2C07B72}" destId="{3C021CE9-B549-45DC-B50D-5EF22077DA30}" srcOrd="1" destOrd="0" presId="urn:microsoft.com/office/officeart/2005/8/layout/target3"/>
    <dgm:cxn modelId="{5E2A3318-37D7-41B1-9C34-08E9A842BA26}" type="presParOf" srcId="{46CC5DFB-CEF8-4311-915B-C536D2C07B72}" destId="{6B99B639-C0C1-4686-8CD7-5D8DC87D51B3}" srcOrd="2" destOrd="0" presId="urn:microsoft.com/office/officeart/2005/8/layout/target3"/>
    <dgm:cxn modelId="{DB5EE067-788B-49A2-BEFE-6B20FB525CE3}" type="presParOf" srcId="{46CC5DFB-CEF8-4311-915B-C536D2C07B72}" destId="{2762308D-9C2F-40DF-8718-3BAB0FA24AD6}" srcOrd="3" destOrd="0" presId="urn:microsoft.com/office/officeart/2005/8/layout/target3"/>
    <dgm:cxn modelId="{D19C2DD7-0E23-4E2F-AF00-2EA38A262E9A}" type="presParOf" srcId="{46CC5DFB-CEF8-4311-915B-C536D2C07B72}" destId="{89644652-BFC7-4B88-8D5D-5F74E60EB231}" srcOrd="4"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AB692D8-5D12-40E3-BC1F-D2560362B9B2}"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s-CO"/>
        </a:p>
      </dgm:t>
    </dgm:pt>
    <dgm:pt modelId="{C4FFD88C-E543-452D-88F0-E792695F65E9}">
      <dgm:prSet/>
      <dgm:spPr/>
      <dgm:t>
        <a:bodyPr/>
        <a:lstStyle/>
        <a:p>
          <a:pPr rtl="0"/>
          <a:r>
            <a:rPr lang="es-CO" dirty="0" smtClean="0"/>
            <a:t>1.Siempre debe existir una proporcionalidad entre lo que ocurre (comportamientos) y las recompensas y los castigos. No hacerlo provoca decepción y un sentimiento de injusticia.</a:t>
          </a:r>
          <a:endParaRPr lang="es-CO" dirty="0"/>
        </a:p>
      </dgm:t>
    </dgm:pt>
    <dgm:pt modelId="{659F25D9-8989-4FF4-994A-5E178167ADB5}" type="parTrans" cxnId="{14397D7F-BA99-451A-ACD5-C671EA3C6551}">
      <dgm:prSet/>
      <dgm:spPr/>
      <dgm:t>
        <a:bodyPr/>
        <a:lstStyle/>
        <a:p>
          <a:endParaRPr lang="es-CO"/>
        </a:p>
      </dgm:t>
    </dgm:pt>
    <dgm:pt modelId="{8F07688F-BF69-44C6-882F-9A1E4801372E}" type="sibTrans" cxnId="{14397D7F-BA99-451A-ACD5-C671EA3C6551}">
      <dgm:prSet/>
      <dgm:spPr/>
      <dgm:t>
        <a:bodyPr/>
        <a:lstStyle/>
        <a:p>
          <a:endParaRPr lang="es-CO"/>
        </a:p>
      </dgm:t>
    </dgm:pt>
    <dgm:pt modelId="{79447F9D-ED33-4EB5-BF3D-0A4EA8DDFF94}">
      <dgm:prSet/>
      <dgm:spPr/>
      <dgm:t>
        <a:bodyPr/>
        <a:lstStyle/>
        <a:p>
          <a:pPr rtl="0"/>
          <a:r>
            <a:rPr lang="es-CO" dirty="0" smtClean="0"/>
            <a:t>2. A pesar de que no siempre es posible, hay que procurar premiar y sancionar conductas previamente consideradas como deseables (recompensas) o indeseables (castigos o sanciones), Esto no debe impedir las iniciativas positivas.</a:t>
          </a:r>
          <a:endParaRPr lang="es-CO" dirty="0"/>
        </a:p>
      </dgm:t>
    </dgm:pt>
    <dgm:pt modelId="{AB4B0F75-19E0-4C70-9475-198D5568D240}" type="parTrans" cxnId="{EE219D48-C253-4EA2-A8E4-2D213C241DBE}">
      <dgm:prSet/>
      <dgm:spPr/>
      <dgm:t>
        <a:bodyPr/>
        <a:lstStyle/>
        <a:p>
          <a:endParaRPr lang="es-CO"/>
        </a:p>
      </dgm:t>
    </dgm:pt>
    <dgm:pt modelId="{1AD8F8DE-7836-423A-9696-32A5B9BF5194}" type="sibTrans" cxnId="{EE219D48-C253-4EA2-A8E4-2D213C241DBE}">
      <dgm:prSet/>
      <dgm:spPr/>
      <dgm:t>
        <a:bodyPr/>
        <a:lstStyle/>
        <a:p>
          <a:endParaRPr lang="es-CO"/>
        </a:p>
      </dgm:t>
    </dgm:pt>
    <dgm:pt modelId="{6AA90B8E-9EBC-4904-8B24-00F3D4ECBA27}" type="pres">
      <dgm:prSet presAssocID="{0AB692D8-5D12-40E3-BC1F-D2560362B9B2}" presName="linear" presStyleCnt="0">
        <dgm:presLayoutVars>
          <dgm:animLvl val="lvl"/>
          <dgm:resizeHandles val="exact"/>
        </dgm:presLayoutVars>
      </dgm:prSet>
      <dgm:spPr/>
      <dgm:t>
        <a:bodyPr/>
        <a:lstStyle/>
        <a:p>
          <a:endParaRPr lang="es-CO"/>
        </a:p>
      </dgm:t>
    </dgm:pt>
    <dgm:pt modelId="{F0766C7A-B1B8-4815-8BE8-B0165DDDC2E9}" type="pres">
      <dgm:prSet presAssocID="{C4FFD88C-E543-452D-88F0-E792695F65E9}" presName="parentText" presStyleLbl="node1" presStyleIdx="0" presStyleCnt="2">
        <dgm:presLayoutVars>
          <dgm:chMax val="0"/>
          <dgm:bulletEnabled val="1"/>
        </dgm:presLayoutVars>
      </dgm:prSet>
      <dgm:spPr/>
      <dgm:t>
        <a:bodyPr/>
        <a:lstStyle/>
        <a:p>
          <a:endParaRPr lang="es-CO"/>
        </a:p>
      </dgm:t>
    </dgm:pt>
    <dgm:pt modelId="{5A6123A5-8D4D-470F-878E-02E03CF1DD00}" type="pres">
      <dgm:prSet presAssocID="{8F07688F-BF69-44C6-882F-9A1E4801372E}" presName="spacer" presStyleCnt="0"/>
      <dgm:spPr/>
    </dgm:pt>
    <dgm:pt modelId="{65A16DD5-24B7-41FF-9B7D-D3B0A6E3CCF0}" type="pres">
      <dgm:prSet presAssocID="{79447F9D-ED33-4EB5-BF3D-0A4EA8DDFF94}" presName="parentText" presStyleLbl="node1" presStyleIdx="1" presStyleCnt="2">
        <dgm:presLayoutVars>
          <dgm:chMax val="0"/>
          <dgm:bulletEnabled val="1"/>
        </dgm:presLayoutVars>
      </dgm:prSet>
      <dgm:spPr/>
      <dgm:t>
        <a:bodyPr/>
        <a:lstStyle/>
        <a:p>
          <a:endParaRPr lang="es-CO"/>
        </a:p>
      </dgm:t>
    </dgm:pt>
  </dgm:ptLst>
  <dgm:cxnLst>
    <dgm:cxn modelId="{52F19081-6A8F-4463-854B-4E80C0473739}" type="presOf" srcId="{0AB692D8-5D12-40E3-BC1F-D2560362B9B2}" destId="{6AA90B8E-9EBC-4904-8B24-00F3D4ECBA27}" srcOrd="0" destOrd="0" presId="urn:microsoft.com/office/officeart/2005/8/layout/vList2"/>
    <dgm:cxn modelId="{76774B74-F454-4422-A36F-28A0F5CB19D0}" type="presOf" srcId="{79447F9D-ED33-4EB5-BF3D-0A4EA8DDFF94}" destId="{65A16DD5-24B7-41FF-9B7D-D3B0A6E3CCF0}" srcOrd="0" destOrd="0" presId="urn:microsoft.com/office/officeart/2005/8/layout/vList2"/>
    <dgm:cxn modelId="{EE219D48-C253-4EA2-A8E4-2D213C241DBE}" srcId="{0AB692D8-5D12-40E3-BC1F-D2560362B9B2}" destId="{79447F9D-ED33-4EB5-BF3D-0A4EA8DDFF94}" srcOrd="1" destOrd="0" parTransId="{AB4B0F75-19E0-4C70-9475-198D5568D240}" sibTransId="{1AD8F8DE-7836-423A-9696-32A5B9BF5194}"/>
    <dgm:cxn modelId="{14397D7F-BA99-451A-ACD5-C671EA3C6551}" srcId="{0AB692D8-5D12-40E3-BC1F-D2560362B9B2}" destId="{C4FFD88C-E543-452D-88F0-E792695F65E9}" srcOrd="0" destOrd="0" parTransId="{659F25D9-8989-4FF4-994A-5E178167ADB5}" sibTransId="{8F07688F-BF69-44C6-882F-9A1E4801372E}"/>
    <dgm:cxn modelId="{0285B372-73AE-419A-9A21-C961662CB543}" type="presOf" srcId="{C4FFD88C-E543-452D-88F0-E792695F65E9}" destId="{F0766C7A-B1B8-4815-8BE8-B0165DDDC2E9}" srcOrd="0" destOrd="0" presId="urn:microsoft.com/office/officeart/2005/8/layout/vList2"/>
    <dgm:cxn modelId="{4FB1E2A7-D3BF-4204-88B8-0F715F642D01}" type="presParOf" srcId="{6AA90B8E-9EBC-4904-8B24-00F3D4ECBA27}" destId="{F0766C7A-B1B8-4815-8BE8-B0165DDDC2E9}" srcOrd="0" destOrd="0" presId="urn:microsoft.com/office/officeart/2005/8/layout/vList2"/>
    <dgm:cxn modelId="{2DF0CEEB-AB38-4400-B435-DCC5D45CA694}" type="presParOf" srcId="{6AA90B8E-9EBC-4904-8B24-00F3D4ECBA27}" destId="{5A6123A5-8D4D-470F-878E-02E03CF1DD00}" srcOrd="1" destOrd="0" presId="urn:microsoft.com/office/officeart/2005/8/layout/vList2"/>
    <dgm:cxn modelId="{3D65B1A2-9779-425D-9DFB-77CFF10324DD}" type="presParOf" srcId="{6AA90B8E-9EBC-4904-8B24-00F3D4ECBA27}" destId="{65A16DD5-24B7-41FF-9B7D-D3B0A6E3CCF0}" srcOrd="2" destOrd="0" presId="urn:microsoft.com/office/officeart/2005/8/layout/vList2"/>
  </dgm:cxnLst>
  <dgm:bg>
    <a:gradFill>
      <a:gsLst>
        <a:gs pos="0">
          <a:srgbClr val="000082"/>
        </a:gs>
        <a:gs pos="30000">
          <a:srgbClr val="66008F"/>
        </a:gs>
        <a:gs pos="64999">
          <a:srgbClr val="BA0066"/>
        </a:gs>
        <a:gs pos="89999">
          <a:srgbClr val="FF0000"/>
        </a:gs>
        <a:gs pos="100000">
          <a:srgbClr val="FF82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CAE37F5-C593-41AA-999B-05FE021C606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7C4EA2EA-B2C9-4AD8-9A0C-BE6C4B133CE5}">
      <dgm:prSet/>
      <dgm:spPr/>
      <dgm:t>
        <a:bodyPr/>
        <a:lstStyle/>
        <a:p>
          <a:pPr rtl="0"/>
          <a:r>
            <a:rPr lang="es-CO" dirty="0" smtClean="0"/>
            <a:t>3. La sobreprotección genera hijos inseguros, pues el mensaje que se está enviando es «yo sé que no eres capaz, por eso te hago todo». Así no se verbalice, los hijos perciben ese significado con claridad.</a:t>
          </a:r>
          <a:endParaRPr lang="es-CO" dirty="0"/>
        </a:p>
      </dgm:t>
    </dgm:pt>
    <dgm:pt modelId="{B894AEF1-9E0D-4A21-A3A5-EEC229EF7620}" type="parTrans" cxnId="{FE69161C-DF72-4648-A4C8-764D4D92622E}">
      <dgm:prSet/>
      <dgm:spPr/>
      <dgm:t>
        <a:bodyPr/>
        <a:lstStyle/>
        <a:p>
          <a:endParaRPr lang="es-CO"/>
        </a:p>
      </dgm:t>
    </dgm:pt>
    <dgm:pt modelId="{515739CF-7D6C-4831-9F47-7CBF8D9FF304}" type="sibTrans" cxnId="{FE69161C-DF72-4648-A4C8-764D4D92622E}">
      <dgm:prSet/>
      <dgm:spPr/>
      <dgm:t>
        <a:bodyPr/>
        <a:lstStyle/>
        <a:p>
          <a:endParaRPr lang="es-CO"/>
        </a:p>
      </dgm:t>
    </dgm:pt>
    <dgm:pt modelId="{29333650-A616-419F-9FFE-6878A0284403}">
      <dgm:prSet/>
      <dgm:spPr/>
      <dgm:t>
        <a:bodyPr/>
        <a:lstStyle/>
        <a:p>
          <a:pPr rtl="0"/>
          <a:r>
            <a:rPr lang="es-CO" dirty="0" smtClean="0"/>
            <a:t>4. Si va a hacer juicios, juzgue el comportamiento y no a la persona. Recuerde que decirles «lo que hiciste está mal» es totalmente diferente a «tu eres malo».</a:t>
          </a:r>
          <a:endParaRPr lang="es-CO" dirty="0"/>
        </a:p>
      </dgm:t>
    </dgm:pt>
    <dgm:pt modelId="{2D7DA82F-06F6-4B43-80B4-6269FEEA3EBE}" type="parTrans" cxnId="{243AEB3C-D2D2-4164-8E31-3BAC8675D3C8}">
      <dgm:prSet/>
      <dgm:spPr/>
      <dgm:t>
        <a:bodyPr/>
        <a:lstStyle/>
        <a:p>
          <a:endParaRPr lang="es-CO"/>
        </a:p>
      </dgm:t>
    </dgm:pt>
    <dgm:pt modelId="{6DA84F3D-9AD4-4D1F-AB1B-A74D5CE796BC}" type="sibTrans" cxnId="{243AEB3C-D2D2-4164-8E31-3BAC8675D3C8}">
      <dgm:prSet/>
      <dgm:spPr/>
      <dgm:t>
        <a:bodyPr/>
        <a:lstStyle/>
        <a:p>
          <a:endParaRPr lang="es-CO"/>
        </a:p>
      </dgm:t>
    </dgm:pt>
    <dgm:pt modelId="{E8B06B7B-C1F3-45BA-863E-7AC8CC0D62A7}" type="pres">
      <dgm:prSet presAssocID="{CCAE37F5-C593-41AA-999B-05FE021C6066}" presName="linear" presStyleCnt="0">
        <dgm:presLayoutVars>
          <dgm:animLvl val="lvl"/>
          <dgm:resizeHandles val="exact"/>
        </dgm:presLayoutVars>
      </dgm:prSet>
      <dgm:spPr/>
      <dgm:t>
        <a:bodyPr/>
        <a:lstStyle/>
        <a:p>
          <a:endParaRPr lang="es-CO"/>
        </a:p>
      </dgm:t>
    </dgm:pt>
    <dgm:pt modelId="{5E7A16E8-D1C0-4DB7-984E-B4BFC37F401C}" type="pres">
      <dgm:prSet presAssocID="{7C4EA2EA-B2C9-4AD8-9A0C-BE6C4B133CE5}" presName="parentText" presStyleLbl="node1" presStyleIdx="0" presStyleCnt="2">
        <dgm:presLayoutVars>
          <dgm:chMax val="0"/>
          <dgm:bulletEnabled val="1"/>
        </dgm:presLayoutVars>
      </dgm:prSet>
      <dgm:spPr/>
      <dgm:t>
        <a:bodyPr/>
        <a:lstStyle/>
        <a:p>
          <a:endParaRPr lang="es-CO"/>
        </a:p>
      </dgm:t>
    </dgm:pt>
    <dgm:pt modelId="{77DBE48B-D409-48A1-8619-8D8BBD1D726C}" type="pres">
      <dgm:prSet presAssocID="{515739CF-7D6C-4831-9F47-7CBF8D9FF304}" presName="spacer" presStyleCnt="0"/>
      <dgm:spPr/>
    </dgm:pt>
    <dgm:pt modelId="{75174FA5-7BA1-4E7E-BAF2-606B7C9C6940}" type="pres">
      <dgm:prSet presAssocID="{29333650-A616-419F-9FFE-6878A0284403}" presName="parentText" presStyleLbl="node1" presStyleIdx="1" presStyleCnt="2">
        <dgm:presLayoutVars>
          <dgm:chMax val="0"/>
          <dgm:bulletEnabled val="1"/>
        </dgm:presLayoutVars>
      </dgm:prSet>
      <dgm:spPr/>
      <dgm:t>
        <a:bodyPr/>
        <a:lstStyle/>
        <a:p>
          <a:endParaRPr lang="es-CO"/>
        </a:p>
      </dgm:t>
    </dgm:pt>
  </dgm:ptLst>
  <dgm:cxnLst>
    <dgm:cxn modelId="{99C253C8-11B1-48CF-872F-32552997EA40}" type="presOf" srcId="{29333650-A616-419F-9FFE-6878A0284403}" destId="{75174FA5-7BA1-4E7E-BAF2-606B7C9C6940}" srcOrd="0" destOrd="0" presId="urn:microsoft.com/office/officeart/2005/8/layout/vList2"/>
    <dgm:cxn modelId="{243AEB3C-D2D2-4164-8E31-3BAC8675D3C8}" srcId="{CCAE37F5-C593-41AA-999B-05FE021C6066}" destId="{29333650-A616-419F-9FFE-6878A0284403}" srcOrd="1" destOrd="0" parTransId="{2D7DA82F-06F6-4B43-80B4-6269FEEA3EBE}" sibTransId="{6DA84F3D-9AD4-4D1F-AB1B-A74D5CE796BC}"/>
    <dgm:cxn modelId="{5A6DC4C9-9B18-4E9D-ACBB-EC3EF9B020EC}" type="presOf" srcId="{7C4EA2EA-B2C9-4AD8-9A0C-BE6C4B133CE5}" destId="{5E7A16E8-D1C0-4DB7-984E-B4BFC37F401C}" srcOrd="0" destOrd="0" presId="urn:microsoft.com/office/officeart/2005/8/layout/vList2"/>
    <dgm:cxn modelId="{FE69161C-DF72-4648-A4C8-764D4D92622E}" srcId="{CCAE37F5-C593-41AA-999B-05FE021C6066}" destId="{7C4EA2EA-B2C9-4AD8-9A0C-BE6C4B133CE5}" srcOrd="0" destOrd="0" parTransId="{B894AEF1-9E0D-4A21-A3A5-EEC229EF7620}" sibTransId="{515739CF-7D6C-4831-9F47-7CBF8D9FF304}"/>
    <dgm:cxn modelId="{FB82EA94-0A7D-4CA0-8AF4-76DB102B4447}" type="presOf" srcId="{CCAE37F5-C593-41AA-999B-05FE021C6066}" destId="{E8B06B7B-C1F3-45BA-863E-7AC8CC0D62A7}" srcOrd="0" destOrd="0" presId="urn:microsoft.com/office/officeart/2005/8/layout/vList2"/>
    <dgm:cxn modelId="{AB617AEE-B113-46FD-BDDA-95BD6EB67959}" type="presParOf" srcId="{E8B06B7B-C1F3-45BA-863E-7AC8CC0D62A7}" destId="{5E7A16E8-D1C0-4DB7-984E-B4BFC37F401C}" srcOrd="0" destOrd="0" presId="urn:microsoft.com/office/officeart/2005/8/layout/vList2"/>
    <dgm:cxn modelId="{F8B5C326-AC6F-4029-9FAD-FAF40B11ADEA}" type="presParOf" srcId="{E8B06B7B-C1F3-45BA-863E-7AC8CC0D62A7}" destId="{77DBE48B-D409-48A1-8619-8D8BBD1D726C}" srcOrd="1" destOrd="0" presId="urn:microsoft.com/office/officeart/2005/8/layout/vList2"/>
    <dgm:cxn modelId="{F02B0154-00F0-4B40-81EF-37C5C974A676}" type="presParOf" srcId="{E8B06B7B-C1F3-45BA-863E-7AC8CC0D62A7}" destId="{75174FA5-7BA1-4E7E-BAF2-606B7C9C6940}" srcOrd="2" destOrd="0" presId="urn:microsoft.com/office/officeart/2005/8/layout/vList2"/>
  </dgm:cxnLst>
  <dgm:bg>
    <a:gradFill>
      <a:gsLst>
        <a:gs pos="0">
          <a:srgbClr val="000082"/>
        </a:gs>
        <a:gs pos="30000">
          <a:srgbClr val="66008F"/>
        </a:gs>
        <a:gs pos="64999">
          <a:srgbClr val="BA0066"/>
        </a:gs>
        <a:gs pos="89999">
          <a:srgbClr val="FF0000"/>
        </a:gs>
        <a:gs pos="100000">
          <a:srgbClr val="FF8200"/>
        </a:gs>
      </a:gsLst>
      <a:lin ang="5400000" scaled="0"/>
    </a:gra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C45E84-CC92-497D-AA00-F39ED1CDBD0C}">
      <dsp:nvSpPr>
        <dsp:cNvPr id="0" name=""/>
        <dsp:cNvSpPr/>
      </dsp:nvSpPr>
      <dsp:spPr>
        <a:xfrm>
          <a:off x="0" y="0"/>
          <a:ext cx="4925144" cy="4925144"/>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42D45B-6ED7-43B4-BCBF-9DF044958791}">
      <dsp:nvSpPr>
        <dsp:cNvPr id="0" name=""/>
        <dsp:cNvSpPr/>
      </dsp:nvSpPr>
      <dsp:spPr>
        <a:xfrm>
          <a:off x="2386620" y="0"/>
          <a:ext cx="5767028" cy="492514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kern="1200" dirty="0" smtClean="0"/>
            <a:t>Recuerda, para ser buenos padres tu tienes que escuchar la voz de Dios: </a:t>
          </a:r>
          <a:r>
            <a:rPr lang="es-CO" sz="2800" i="1" kern="1200" dirty="0" smtClean="0">
              <a:latin typeface="Agency FB" pitchFamily="34" charset="0"/>
            </a:rPr>
            <a:t>¿</a:t>
          </a:r>
          <a:r>
            <a:rPr lang="es-CO" sz="2800" b="1" i="1" kern="1200" dirty="0" smtClean="0">
              <a:latin typeface="Agency FB" pitchFamily="34" charset="0"/>
            </a:rPr>
            <a:t>Por qué</a:t>
          </a:r>
          <a:r>
            <a:rPr lang="es-CO" sz="2800" i="1" kern="1200" dirty="0" smtClean="0">
              <a:latin typeface="Agency FB" pitchFamily="34" charset="0"/>
            </a:rPr>
            <a:t> ustedes </a:t>
          </a:r>
          <a:r>
            <a:rPr lang="es-CO" sz="2800" b="1" i="1" kern="1200" dirty="0" smtClean="0">
              <a:latin typeface="Agency FB" pitchFamily="34" charset="0"/>
            </a:rPr>
            <a:t>Me</a:t>
          </a:r>
          <a:r>
            <a:rPr lang="es-CO" sz="2800" i="1" kern="1200" dirty="0" smtClean="0">
              <a:latin typeface="Agency FB" pitchFamily="34" charset="0"/>
            </a:rPr>
            <a:t> llaman: '</a:t>
          </a:r>
          <a:r>
            <a:rPr lang="es-CO" sz="2800" b="1" i="1" kern="1200" dirty="0" smtClean="0">
              <a:latin typeface="Agency FB" pitchFamily="34" charset="0"/>
            </a:rPr>
            <a:t>Señor</a:t>
          </a:r>
          <a:r>
            <a:rPr lang="es-CO" sz="2800" i="1" kern="1200" dirty="0" smtClean="0">
              <a:latin typeface="Agency FB" pitchFamily="34" charset="0"/>
            </a:rPr>
            <a:t>, </a:t>
          </a:r>
          <a:r>
            <a:rPr lang="es-CO" sz="2800" b="1" i="1" kern="1200" dirty="0" smtClean="0">
              <a:latin typeface="Agency FB" pitchFamily="34" charset="0"/>
            </a:rPr>
            <a:t>Señor</a:t>
          </a:r>
          <a:r>
            <a:rPr lang="es-CO" sz="2800" i="1" kern="1200" dirty="0" smtClean="0">
              <a:latin typeface="Agency FB" pitchFamily="34" charset="0"/>
            </a:rPr>
            <a:t>,' y no hacen lo que Yo digo? </a:t>
          </a:r>
          <a:r>
            <a:rPr lang="es-CO" sz="2800" kern="1200" dirty="0" smtClean="0"/>
            <a:t>Dijo Jesús en </a:t>
          </a:r>
          <a:r>
            <a:rPr lang="es-CO" sz="2800" kern="1200" dirty="0" smtClean="0">
              <a:solidFill>
                <a:srgbClr val="FF0000"/>
              </a:solidFill>
            </a:rPr>
            <a:t>(Luc.6:46).</a:t>
          </a:r>
          <a:endParaRPr lang="es-CO" sz="2800" kern="1200" dirty="0">
            <a:solidFill>
              <a:srgbClr val="FF0000"/>
            </a:solidFill>
          </a:endParaRPr>
        </a:p>
      </dsp:txBody>
      <dsp:txXfrm>
        <a:off x="2386620" y="0"/>
        <a:ext cx="2883514" cy="4925144"/>
      </dsp:txXfrm>
    </dsp:sp>
    <dsp:sp modelId="{E978D3F0-2554-4136-A8A7-67F215521A35}">
      <dsp:nvSpPr>
        <dsp:cNvPr id="0" name=""/>
        <dsp:cNvSpPr/>
      </dsp:nvSpPr>
      <dsp:spPr>
        <a:xfrm>
          <a:off x="5346086" y="0"/>
          <a:ext cx="2883514" cy="492514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Char char="••"/>
          </a:pPr>
          <a:r>
            <a:rPr lang="es-CO" sz="2000" kern="1200" dirty="0" smtClean="0"/>
            <a:t>Hay que aplicar el sentido común de este texto. Para lograrlo hay que colocar la Palabra de Dios como norma de conducta todos los días en tu hogar. Muchas personas quizá pueden considerar obvias las líneas de conducta que se proponen  a continuación, que en conjunto resultarán útiles como guías generales para quienes tienen hijos pequeños y adolescentes.</a:t>
          </a:r>
          <a:endParaRPr lang="es-CO" sz="2000" kern="1200" dirty="0"/>
        </a:p>
      </dsp:txBody>
      <dsp:txXfrm>
        <a:off x="5346086" y="0"/>
        <a:ext cx="2883514" cy="49251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04C0F9-A7AE-406D-873A-6517594930CA}">
      <dsp:nvSpPr>
        <dsp:cNvPr id="0" name=""/>
        <dsp:cNvSpPr/>
      </dsp:nvSpPr>
      <dsp:spPr>
        <a:xfrm>
          <a:off x="0" y="0"/>
          <a:ext cx="4525963" cy="4525963"/>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6EA3F3-A954-43C4-90BC-A0AD43BCE880}">
      <dsp:nvSpPr>
        <dsp:cNvPr id="0" name=""/>
        <dsp:cNvSpPr/>
      </dsp:nvSpPr>
      <dsp:spPr>
        <a:xfrm>
          <a:off x="2262981" y="0"/>
          <a:ext cx="5966618" cy="4525963"/>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s-CO" sz="2300" kern="1200" dirty="0" smtClean="0"/>
            <a:t>Durante muchísimo tiempo se asumió que ser padre o madre era algo que se llevaba en la sangre, en los genes, que era instintivo. Pero el siglo XX creó el consumismo a ultranza y promocionó la idea de que todo este asunto debía ser resuelto por «especialistas».</a:t>
          </a:r>
          <a:endParaRPr lang="es-CO" sz="2300" kern="1200" dirty="0"/>
        </a:p>
      </dsp:txBody>
      <dsp:txXfrm>
        <a:off x="2262981" y="0"/>
        <a:ext cx="2983309" cy="4525963"/>
      </dsp:txXfrm>
    </dsp:sp>
    <dsp:sp modelId="{EC3B5F70-22B7-408E-BC57-4DFCF8B4DE97}">
      <dsp:nvSpPr>
        <dsp:cNvPr id="0" name=""/>
        <dsp:cNvSpPr/>
      </dsp:nvSpPr>
      <dsp:spPr>
        <a:xfrm>
          <a:off x="5246290" y="0"/>
          <a:ext cx="2983309" cy="452596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rtl="0">
            <a:lnSpc>
              <a:spcPct val="90000"/>
            </a:lnSpc>
            <a:spcBef>
              <a:spcPct val="0"/>
            </a:spcBef>
            <a:spcAft>
              <a:spcPct val="15000"/>
            </a:spcAft>
            <a:buChar char="••"/>
          </a:pPr>
          <a:r>
            <a:rPr lang="es-CO" sz="1600" kern="1200" dirty="0" smtClean="0"/>
            <a:t>Así se impuso en las mentes de occidente una idea que hace 70 años, y de ahí hacia atrás hasta donde llegan los recuerdos de la historia humana, habría sido considerada totalmente ridícula: para ser papá y mamá hay que consultar a toda hora libros y artículos que dicen cómo resolver cualquier problema. Semejante ocurrencia llenó de temor a los progenitores y los hiso agregar a la canasta familiar la revista semanal o mensual sobre cómo criar a los hijos, una industria formidablemente rentable y llena de mentiras y de lugares comunes.</a:t>
          </a:r>
          <a:endParaRPr lang="es-CO" sz="1600" kern="1200" dirty="0"/>
        </a:p>
      </dsp:txBody>
      <dsp:txXfrm>
        <a:off x="5246290" y="0"/>
        <a:ext cx="2983309" cy="45259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47D597-15D5-4F6F-8C3F-F269324EA2FA}">
      <dsp:nvSpPr>
        <dsp:cNvPr id="0" name=""/>
        <dsp:cNvSpPr/>
      </dsp:nvSpPr>
      <dsp:spPr>
        <a:xfrm>
          <a:off x="0" y="103837"/>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23B3E6-B8FE-4E29-BA37-B7D9D504280C}">
      <dsp:nvSpPr>
        <dsp:cNvPr id="0" name=""/>
        <dsp:cNvSpPr/>
      </dsp:nvSpPr>
      <dsp:spPr>
        <a:xfrm>
          <a:off x="2468880" y="103837"/>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lvl="0" algn="ctr" defTabSz="1289050" rtl="0">
            <a:lnSpc>
              <a:spcPct val="90000"/>
            </a:lnSpc>
            <a:spcBef>
              <a:spcPct val="0"/>
            </a:spcBef>
            <a:spcAft>
              <a:spcPct val="35000"/>
            </a:spcAft>
          </a:pPr>
          <a:r>
            <a:rPr lang="es-CO" sz="2900" kern="1200" dirty="0" smtClean="0"/>
            <a:t>Debido a lo anterior se ha generado una sensación de inseguridad que ha provocado, sin duda, transformaciones negativas en las relaciones entre padres e hijos.</a:t>
          </a:r>
          <a:endParaRPr lang="es-CO" sz="2900" kern="1200" dirty="0"/>
        </a:p>
      </dsp:txBody>
      <dsp:txXfrm>
        <a:off x="2468880" y="103837"/>
        <a:ext cx="2880359" cy="4937760"/>
      </dsp:txXfrm>
    </dsp:sp>
    <dsp:sp modelId="{2E7BB223-3BBA-4A00-911E-1F97F50BDE4D}">
      <dsp:nvSpPr>
        <dsp:cNvPr id="0" name=""/>
        <dsp:cNvSpPr/>
      </dsp:nvSpPr>
      <dsp:spPr>
        <a:xfrm>
          <a:off x="5349240" y="103837"/>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171450" lvl="1" indent="-171450" algn="l" defTabSz="755650" rtl="0">
            <a:lnSpc>
              <a:spcPct val="90000"/>
            </a:lnSpc>
            <a:spcBef>
              <a:spcPct val="0"/>
            </a:spcBef>
            <a:spcAft>
              <a:spcPct val="15000"/>
            </a:spcAft>
            <a:buChar char="••"/>
          </a:pPr>
          <a:r>
            <a:rPr lang="es-CO" sz="1700" kern="1200" dirty="0" smtClean="0"/>
            <a:t>Por ejemplo, los primeros nunca saben qué hacer frente a ninguna situación (antes de actuar hay que consultar, es la frase que rezumba en sus cabezas), temen equivocarse y provocar supuestos traumas y se quedan paralizados; los segundos perciben esta inseguridad y proceden, sin bacilar, a hacer lo que les provoca. Esta situación puede irse agravando, por lo menos con sus padres, a medida que crecen, porque en otros contextos se darán cuenta de que las cosas son a otro precio.</a:t>
          </a:r>
          <a:endParaRPr lang="es-CO" sz="1700" kern="1200" dirty="0"/>
        </a:p>
      </dsp:txBody>
      <dsp:txXfrm>
        <a:off x="5349240" y="103837"/>
        <a:ext cx="2880359" cy="49377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53319F-3ACC-497C-A58A-AD25CEC4EB44}">
      <dsp:nvSpPr>
        <dsp:cNvPr id="0" name=""/>
        <dsp:cNvSpPr/>
      </dsp:nvSpPr>
      <dsp:spPr>
        <a:xfrm>
          <a:off x="0" y="59145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623C87-960C-4E82-909D-451A39AFD3B0}">
      <dsp:nvSpPr>
        <dsp:cNvPr id="0" name=""/>
        <dsp:cNvSpPr/>
      </dsp:nvSpPr>
      <dsp:spPr>
        <a:xfrm>
          <a:off x="2468880" y="591459"/>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kern="1200" dirty="0" smtClean="0"/>
            <a:t>Para ser buenos padres basta con aplicar Det.6:6,7, que dice:</a:t>
          </a:r>
          <a:r>
            <a:rPr lang="es-CO" sz="2400" b="1" kern="1200" baseline="30000" dirty="0" smtClean="0"/>
            <a:t> </a:t>
          </a:r>
          <a:r>
            <a:rPr lang="es-CO" sz="2400" b="1" kern="1200" dirty="0" smtClean="0"/>
            <a:t> </a:t>
          </a:r>
          <a:r>
            <a:rPr lang="es-CO" sz="2400" b="1" i="1" kern="1200" dirty="0" smtClean="0"/>
            <a:t>«</a:t>
          </a:r>
          <a:r>
            <a:rPr lang="es-CO" sz="2400" i="1" kern="1200" dirty="0" smtClean="0"/>
            <a:t>Y estas palabras que yo te mando hoy, estarán sobre tu corazón; </a:t>
          </a:r>
          <a:r>
            <a:rPr lang="es-CO" sz="2400" b="1" i="1" kern="1200" baseline="30000" dirty="0" smtClean="0"/>
            <a:t>7 </a:t>
          </a:r>
          <a:r>
            <a:rPr lang="es-CO" sz="2400" i="1" kern="1200" dirty="0" smtClean="0"/>
            <a:t>y las repetirás a tus hijos, y hablarás de ellas estando en tu casa, y andando por el camino, y al acostarte, y cuando te levantes».</a:t>
          </a:r>
          <a:endParaRPr lang="es-CO" sz="2400" kern="1200" dirty="0"/>
        </a:p>
      </dsp:txBody>
      <dsp:txXfrm>
        <a:off x="2468880" y="591459"/>
        <a:ext cx="2880359" cy="4937760"/>
      </dsp:txXfrm>
    </dsp:sp>
    <dsp:sp modelId="{BCA7F349-41D0-4FD8-A738-FEB54E2EBDC4}">
      <dsp:nvSpPr>
        <dsp:cNvPr id="0" name=""/>
        <dsp:cNvSpPr/>
      </dsp:nvSpPr>
      <dsp:spPr>
        <a:xfrm>
          <a:off x="5349240" y="591459"/>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Char char="••"/>
          </a:pPr>
          <a:r>
            <a:rPr lang="es-CO" sz="2000" kern="1200" dirty="0" smtClean="0"/>
            <a:t>El principio básico nos dice que (todo acto sea bueno o malo, tendrá consecuencias) los cual esta tomado de</a:t>
          </a:r>
          <a:r>
            <a:rPr lang="es-CO" sz="2000" b="1" kern="1200" baseline="30000" dirty="0" smtClean="0"/>
            <a:t>  </a:t>
          </a:r>
          <a:r>
            <a:rPr lang="es-CO" sz="2000" b="1" kern="1200" dirty="0" smtClean="0"/>
            <a:t>Gál.6:7, que dice: </a:t>
          </a:r>
          <a:r>
            <a:rPr lang="es-CO" sz="2000" b="0" i="1" kern="1200" dirty="0" smtClean="0">
              <a:latin typeface="Agency FB" pitchFamily="34" charset="0"/>
            </a:rPr>
            <a:t>«No os engañéis; Dios no puede ser burlado: pues todo lo que el hombre sembrare, eso también segará».</a:t>
          </a:r>
          <a:r>
            <a:rPr lang="es-CO" sz="2000" i="1" kern="1200" dirty="0" smtClean="0"/>
            <a:t> </a:t>
          </a:r>
          <a:r>
            <a:rPr lang="es-CO" sz="2000" kern="1200" dirty="0" smtClean="0"/>
            <a:t>Y aunque esto fue escrito por el apóstol pablo hace muchos siglos, no ha cambiado ni debe hacerlo, pues es regla de oro de todo proceso formativo.   </a:t>
          </a:r>
          <a:endParaRPr lang="es-CO" sz="2000" kern="1200" dirty="0"/>
        </a:p>
      </dsp:txBody>
      <dsp:txXfrm>
        <a:off x="5349240" y="591459"/>
        <a:ext cx="2880359" cy="49377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4CFFF6-A5D8-4141-9EDB-DDDA3BCA1EDB}">
      <dsp:nvSpPr>
        <dsp:cNvPr id="0" name=""/>
        <dsp:cNvSpPr/>
      </dsp:nvSpPr>
      <dsp:spPr>
        <a:xfrm>
          <a:off x="0" y="0"/>
          <a:ext cx="4925144" cy="4925144"/>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F020C9-CA00-4D36-8790-697844390886}">
      <dsp:nvSpPr>
        <dsp:cNvPr id="0" name=""/>
        <dsp:cNvSpPr/>
      </dsp:nvSpPr>
      <dsp:spPr>
        <a:xfrm>
          <a:off x="2462572" y="0"/>
          <a:ext cx="5767028" cy="4925144"/>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rtl="0">
            <a:lnSpc>
              <a:spcPct val="90000"/>
            </a:lnSpc>
            <a:spcBef>
              <a:spcPct val="0"/>
            </a:spcBef>
            <a:spcAft>
              <a:spcPct val="35000"/>
            </a:spcAft>
          </a:pPr>
          <a:r>
            <a:rPr lang="es-CO" sz="3000" b="1" kern="1200" dirty="0" smtClean="0"/>
            <a:t>1.Generan pautas educativas con cruentes que crean un ambiente estable, predecible y seguro para los hijos durante su desarrollo: </a:t>
          </a:r>
          <a:endParaRPr lang="es-CO" sz="3000" kern="1200" dirty="0"/>
        </a:p>
      </dsp:txBody>
      <dsp:txXfrm>
        <a:off x="2462572" y="0"/>
        <a:ext cx="2883514" cy="4925144"/>
      </dsp:txXfrm>
    </dsp:sp>
    <dsp:sp modelId="{BAD00BB1-1FD7-45BD-AE27-37925D37B1FE}">
      <dsp:nvSpPr>
        <dsp:cNvPr id="0" name=""/>
        <dsp:cNvSpPr/>
      </dsp:nvSpPr>
      <dsp:spPr>
        <a:xfrm>
          <a:off x="5346086" y="0"/>
          <a:ext cx="2883514" cy="4925144"/>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rtl="0">
            <a:lnSpc>
              <a:spcPct val="90000"/>
            </a:lnSpc>
            <a:spcBef>
              <a:spcPct val="0"/>
            </a:spcBef>
            <a:spcAft>
              <a:spcPct val="15000"/>
            </a:spcAft>
            <a:buChar char="••"/>
          </a:pPr>
          <a:r>
            <a:rPr lang="es-CO" sz="1600" u="sng" kern="1200" dirty="0" smtClean="0"/>
            <a:t>No hay que inventarla</a:t>
          </a:r>
          <a:r>
            <a:rPr lang="es-CO" sz="1600" kern="1200" dirty="0" smtClean="0"/>
            <a:t>.  Existen y son conocidas desde hace siglos. Lo que ha cambiado son algunas modalidades en su aplicación. Por ejemplo, el niño debe aprender que todo lo que haga tendrá consecuencias positivas o negativas. Hasta hace pocos desceñíos toda ley natural era reforzada por castigos físicos, pero en la actualidad estos se consideran inadecuados. Sin embargo, el principio básico (todo acto tendrá consecuencias) no ha cambiado ni debe hacerlo, pues es la regla de oro de todo proceso formativo de los seres humanos.</a:t>
          </a:r>
          <a:r>
            <a:rPr lang="es-CO" sz="1600" b="1" kern="1200" dirty="0" smtClean="0"/>
            <a:t> </a:t>
          </a:r>
          <a:endParaRPr lang="es-CO" sz="1600" kern="1200" dirty="0"/>
        </a:p>
      </dsp:txBody>
      <dsp:txXfrm>
        <a:off x="5346086" y="0"/>
        <a:ext cx="2883514" cy="49251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9F4A49-B1ED-4620-9D76-9861D57A676A}">
      <dsp:nvSpPr>
        <dsp:cNvPr id="0" name=""/>
        <dsp:cNvSpPr/>
      </dsp:nvSpPr>
      <dsp:spPr>
        <a:xfrm>
          <a:off x="0" y="319861"/>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1E8E95-D248-42B1-A80F-838E54CCDFCA}">
      <dsp:nvSpPr>
        <dsp:cNvPr id="0" name=""/>
        <dsp:cNvSpPr/>
      </dsp:nvSpPr>
      <dsp:spPr>
        <a:xfrm>
          <a:off x="2468880" y="319861"/>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rtl="0">
            <a:lnSpc>
              <a:spcPct val="90000"/>
            </a:lnSpc>
            <a:spcBef>
              <a:spcPct val="0"/>
            </a:spcBef>
            <a:spcAft>
              <a:spcPct val="35000"/>
            </a:spcAft>
          </a:pPr>
          <a:r>
            <a:rPr lang="es-CO" sz="3600" b="1" kern="1200" dirty="0" smtClean="0"/>
            <a:t>2</a:t>
          </a:r>
          <a:r>
            <a:rPr lang="es-CO" sz="3300" kern="1200" dirty="0" smtClean="0"/>
            <a:t>. </a:t>
          </a:r>
          <a:r>
            <a:rPr lang="es-CO" sz="3300" b="1" kern="1200" dirty="0" smtClean="0"/>
            <a:t>Implementan un conjunto de normas claras de interacción entre los miembros de la familia y con el exterior: </a:t>
          </a:r>
          <a:endParaRPr lang="es-CO" sz="3300" b="1" kern="1200" dirty="0"/>
        </a:p>
      </dsp:txBody>
      <dsp:txXfrm>
        <a:off x="2468880" y="319861"/>
        <a:ext cx="2880359" cy="4937760"/>
      </dsp:txXfrm>
    </dsp:sp>
    <dsp:sp modelId="{15028B53-7D75-40F2-B339-094F83348859}">
      <dsp:nvSpPr>
        <dsp:cNvPr id="0" name=""/>
        <dsp:cNvSpPr/>
      </dsp:nvSpPr>
      <dsp:spPr>
        <a:xfrm>
          <a:off x="5349240" y="319861"/>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285750" lvl="1" indent="-285750" algn="l" defTabSz="1289050" rtl="0">
            <a:lnSpc>
              <a:spcPct val="90000"/>
            </a:lnSpc>
            <a:spcBef>
              <a:spcPct val="0"/>
            </a:spcBef>
            <a:spcAft>
              <a:spcPct val="15000"/>
            </a:spcAft>
            <a:buChar char="••"/>
          </a:pPr>
          <a:r>
            <a:rPr lang="es-CO" sz="2900" kern="1200" dirty="0" smtClean="0"/>
            <a:t>Se trata de definir los valores básicos, aquellos que permiten saber qué está bien y qué no lo está, qué se puede hacer y qué no, y por qué. </a:t>
          </a:r>
          <a:endParaRPr lang="es-CO" sz="2900" kern="1200" dirty="0"/>
        </a:p>
      </dsp:txBody>
      <dsp:txXfrm>
        <a:off x="5349240" y="319861"/>
        <a:ext cx="2880359" cy="49377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65B2A-C883-4FF6-9153-DD429C4A01BD}">
      <dsp:nvSpPr>
        <dsp:cNvPr id="0" name=""/>
        <dsp:cNvSpPr/>
      </dsp:nvSpPr>
      <dsp:spPr>
        <a:xfrm>
          <a:off x="0" y="35586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A70677-55E0-479F-AEC4-58FAD8928F91}">
      <dsp:nvSpPr>
        <dsp:cNvPr id="0" name=""/>
        <dsp:cNvSpPr/>
      </dsp:nvSpPr>
      <dsp:spPr>
        <a:xfrm>
          <a:off x="2468880" y="35586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s-CO" sz="4000" b="1" kern="1200" dirty="0" smtClean="0"/>
            <a:t>3</a:t>
          </a:r>
          <a:r>
            <a:rPr lang="es-CO" sz="3200" kern="1200" dirty="0" smtClean="0"/>
            <a:t>. </a:t>
          </a:r>
          <a:r>
            <a:rPr lang="es-CO" sz="3200" b="1" kern="1200" dirty="0" smtClean="0"/>
            <a:t>Promueven un dialogo y comunicación permanente, que fluye de manera ininterrumpida</a:t>
          </a:r>
          <a:endParaRPr lang="es-CO" sz="3200" kern="1200" dirty="0"/>
        </a:p>
      </dsp:txBody>
      <dsp:txXfrm>
        <a:off x="2468880" y="355865"/>
        <a:ext cx="2880359" cy="4937760"/>
      </dsp:txXfrm>
    </dsp:sp>
    <dsp:sp modelId="{A0BB20F7-0856-4B08-B2AC-6A3B0CE7D7C9}">
      <dsp:nvSpPr>
        <dsp:cNvPr id="0" name=""/>
        <dsp:cNvSpPr/>
      </dsp:nvSpPr>
      <dsp:spPr>
        <a:xfrm>
          <a:off x="5349240" y="355865"/>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rtl="0">
            <a:lnSpc>
              <a:spcPct val="90000"/>
            </a:lnSpc>
            <a:spcBef>
              <a:spcPct val="0"/>
            </a:spcBef>
            <a:spcAft>
              <a:spcPct val="15000"/>
            </a:spcAft>
            <a:buChar char="••"/>
          </a:pPr>
          <a:r>
            <a:rPr lang="es-CO" sz="2000" kern="1200" dirty="0" smtClean="0"/>
            <a:t>Siempre es posible hablar, así a veces haya que escoger el momento apropiado. No debe haber dobles mensajes, ni el uso de expresiones hirientes o despectivas. Recuerde que esta recomendación es válida en la relación de pareja (que será el modelo que los hijos tenderán a imitar), entre los padres y los hijos y entre los hijos mismos.</a:t>
          </a:r>
          <a:endParaRPr lang="es-CO" sz="2000" kern="1200" dirty="0"/>
        </a:p>
      </dsp:txBody>
      <dsp:txXfrm>
        <a:off x="5349240" y="355865"/>
        <a:ext cx="2880359" cy="49377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37D93D-22C2-4B98-A0B9-0D1CEC32C4FC}">
      <dsp:nvSpPr>
        <dsp:cNvPr id="0" name=""/>
        <dsp:cNvSpPr/>
      </dsp:nvSpPr>
      <dsp:spPr>
        <a:xfrm>
          <a:off x="0" y="427873"/>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017B1-5F9F-4ED2-84F4-6EA4FD455FD7}">
      <dsp:nvSpPr>
        <dsp:cNvPr id="0" name=""/>
        <dsp:cNvSpPr/>
      </dsp:nvSpPr>
      <dsp:spPr>
        <a:xfrm>
          <a:off x="2468880" y="427873"/>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lvl="0" algn="ctr" defTabSz="1778000" rtl="0">
            <a:lnSpc>
              <a:spcPct val="90000"/>
            </a:lnSpc>
            <a:spcBef>
              <a:spcPct val="0"/>
            </a:spcBef>
            <a:spcAft>
              <a:spcPct val="35000"/>
            </a:spcAft>
          </a:pPr>
          <a:r>
            <a:rPr lang="es-CO" sz="4000" b="1" kern="1200" dirty="0" smtClean="0"/>
            <a:t>4</a:t>
          </a:r>
          <a:r>
            <a:rPr lang="es-CO" sz="3900" kern="1200" dirty="0" smtClean="0"/>
            <a:t>. </a:t>
          </a:r>
          <a:r>
            <a:rPr lang="es-CO" sz="3900" b="1" u="none" kern="1200" dirty="0" smtClean="0"/>
            <a:t>Dar buen ejemplo.</a:t>
          </a:r>
          <a:r>
            <a:rPr lang="es-CO" sz="3900" b="1" kern="1200" dirty="0" smtClean="0"/>
            <a:t> No se puede predicar algo que no se está dispuesto a hacer.</a:t>
          </a:r>
          <a:endParaRPr lang="es-CO" sz="3900" b="1" kern="1200" dirty="0"/>
        </a:p>
      </dsp:txBody>
      <dsp:txXfrm>
        <a:off x="2468880" y="427873"/>
        <a:ext cx="2880359" cy="4937760"/>
      </dsp:txXfrm>
    </dsp:sp>
    <dsp:sp modelId="{220B6E50-28E6-49CB-9C6E-00FF68A09146}">
      <dsp:nvSpPr>
        <dsp:cNvPr id="0" name=""/>
        <dsp:cNvSpPr/>
      </dsp:nvSpPr>
      <dsp:spPr>
        <a:xfrm>
          <a:off x="5349240" y="427873"/>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228600" lvl="1" indent="-228600" algn="l" defTabSz="977900" rtl="0">
            <a:lnSpc>
              <a:spcPct val="90000"/>
            </a:lnSpc>
            <a:spcBef>
              <a:spcPct val="0"/>
            </a:spcBef>
            <a:spcAft>
              <a:spcPct val="15000"/>
            </a:spcAft>
            <a:buChar char="••"/>
          </a:pPr>
          <a:r>
            <a:rPr lang="es-CO" sz="2200" kern="1200" dirty="0" smtClean="0"/>
            <a:t>El buen ejemplo consiste en no hacer cosas que incluso los hijos saben que están mal como embriagarse, no respetar las señales de transito, comprar película o libros piratas o comprar en el día sábado señalado por Dios como día santo </a:t>
          </a:r>
          <a:r>
            <a:rPr lang="es-CO" sz="2200" kern="1200" dirty="0" smtClean="0">
              <a:solidFill>
                <a:srgbClr val="FF0000"/>
              </a:solidFill>
            </a:rPr>
            <a:t>(lea Gén.2:1-3; Exo.20:8-11). </a:t>
          </a:r>
          <a:endParaRPr lang="es-CO" sz="2200" kern="1200" dirty="0">
            <a:solidFill>
              <a:srgbClr val="FF0000"/>
            </a:solidFill>
          </a:endParaRPr>
        </a:p>
      </dsp:txBody>
      <dsp:txXfrm>
        <a:off x="5349240" y="427873"/>
        <a:ext cx="2880359" cy="49377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60407-BC47-4E59-A4C0-1EC511F907EC}">
      <dsp:nvSpPr>
        <dsp:cNvPr id="0" name=""/>
        <dsp:cNvSpPr/>
      </dsp:nvSpPr>
      <dsp:spPr>
        <a:xfrm>
          <a:off x="0" y="21184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EBF778-634F-4402-B4DE-95C153FE7B5E}">
      <dsp:nvSpPr>
        <dsp:cNvPr id="0" name=""/>
        <dsp:cNvSpPr/>
      </dsp:nvSpPr>
      <dsp:spPr>
        <a:xfrm>
          <a:off x="2458625" y="144004"/>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t>5. Ser justos. No todos los seres humanos son iguales y por eso no deben ni pueden proponerse comportamientos rígidos. </a:t>
          </a:r>
          <a:endParaRPr lang="es-CO" sz="2800" b="1" kern="1200" dirty="0"/>
        </a:p>
      </dsp:txBody>
      <dsp:txXfrm>
        <a:off x="2458625" y="144004"/>
        <a:ext cx="2880359" cy="4937760"/>
      </dsp:txXfrm>
    </dsp:sp>
    <dsp:sp modelId="{D82D433F-245B-4F71-8CA9-223442B1CB4C}">
      <dsp:nvSpPr>
        <dsp:cNvPr id="0" name=""/>
        <dsp:cNvSpPr/>
      </dsp:nvSpPr>
      <dsp:spPr>
        <a:xfrm>
          <a:off x="5349240" y="211849"/>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228600" lvl="1" indent="-228600" algn="l" defTabSz="977900" rtl="0">
            <a:lnSpc>
              <a:spcPct val="90000"/>
            </a:lnSpc>
            <a:spcBef>
              <a:spcPct val="0"/>
            </a:spcBef>
            <a:spcAft>
              <a:spcPct val="15000"/>
            </a:spcAft>
            <a:buChar char="••"/>
          </a:pPr>
          <a:r>
            <a:rPr lang="es-CO" sz="2200" kern="1200" dirty="0" smtClean="0"/>
            <a:t>Algunos padres y madres son muy serios, otros son severos o habladores. Pero todos deben ser justos: escuchar y preguntar antes de acusar, cumplir sus compromisos , evaluar las situaciones antes de decidir y evitar castigar cuando estén emocionalmente alterados.</a:t>
          </a:r>
          <a:endParaRPr lang="es-CO" sz="2200" kern="1200" dirty="0"/>
        </a:p>
      </dsp:txBody>
      <dsp:txXfrm>
        <a:off x="5349240" y="211849"/>
        <a:ext cx="2880359" cy="49377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44B851-4EF5-49AE-978B-9DAB684011DD}">
      <dsp:nvSpPr>
        <dsp:cNvPr id="0" name=""/>
        <dsp:cNvSpPr/>
      </dsp:nvSpPr>
      <dsp:spPr>
        <a:xfrm>
          <a:off x="0" y="39186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370661-28E6-47AC-A1DB-BE3113790DAF}">
      <dsp:nvSpPr>
        <dsp:cNvPr id="0" name=""/>
        <dsp:cNvSpPr/>
      </dsp:nvSpPr>
      <dsp:spPr>
        <a:xfrm>
          <a:off x="2468880" y="391869"/>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s-CO" sz="2500" b="1" kern="1200" dirty="0" smtClean="0"/>
            <a:t>6. Estimulan la autonomía de una manera responsable y acorde con la edad.</a:t>
          </a:r>
        </a:p>
        <a:p>
          <a:pPr lvl="0" algn="ctr" defTabSz="1111250" rtl="0">
            <a:lnSpc>
              <a:spcPct val="90000"/>
            </a:lnSpc>
            <a:spcBef>
              <a:spcPct val="0"/>
            </a:spcBef>
            <a:spcAft>
              <a:spcPct val="35000"/>
            </a:spcAft>
          </a:pPr>
          <a:r>
            <a:rPr lang="es-CO" sz="2500" kern="1200" dirty="0" smtClean="0"/>
            <a:t> No se trata de enviar a un niño de cinco años a que atraviese solo una gran ciudad en bus, como tampoco hay que impedírselo a un joven de 17 años.</a:t>
          </a:r>
          <a:endParaRPr lang="es-CO" sz="2500" kern="1200" dirty="0"/>
        </a:p>
      </dsp:txBody>
      <dsp:txXfrm>
        <a:off x="2468880" y="391869"/>
        <a:ext cx="2880359" cy="4937760"/>
      </dsp:txXfrm>
    </dsp:sp>
    <dsp:sp modelId="{BE4A1E1B-86B4-4460-A61F-8639745BA165}">
      <dsp:nvSpPr>
        <dsp:cNvPr id="0" name=""/>
        <dsp:cNvSpPr/>
      </dsp:nvSpPr>
      <dsp:spPr>
        <a:xfrm>
          <a:off x="5349240" y="391869"/>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rtl="0">
            <a:lnSpc>
              <a:spcPct val="90000"/>
            </a:lnSpc>
            <a:spcBef>
              <a:spcPct val="0"/>
            </a:spcBef>
            <a:spcAft>
              <a:spcPct val="15000"/>
            </a:spcAft>
            <a:buChar char="••"/>
          </a:pPr>
          <a:r>
            <a:rPr lang="es-CO" sz="2100" b="1" kern="1200" dirty="0" smtClean="0"/>
            <a:t>7. Nunca desautorizan delante de los hijos y resuelven sus diferencias a puerta cerrada.</a:t>
          </a:r>
          <a:r>
            <a:rPr lang="es-CO" sz="2100" kern="1200" dirty="0" smtClean="0"/>
            <a:t> </a:t>
          </a:r>
          <a:endParaRPr lang="es-CO" sz="2100" kern="1200" dirty="0"/>
        </a:p>
        <a:p>
          <a:pPr marL="228600" lvl="1" indent="-228600" algn="l" defTabSz="933450" rtl="0">
            <a:lnSpc>
              <a:spcPct val="90000"/>
            </a:lnSpc>
            <a:spcBef>
              <a:spcPct val="0"/>
            </a:spcBef>
            <a:spcAft>
              <a:spcPct val="15000"/>
            </a:spcAft>
            <a:buChar char="••"/>
          </a:pPr>
          <a:r>
            <a:rPr lang="es-CO" sz="2100" kern="1200" dirty="0" smtClean="0"/>
            <a:t>Esta puede parecer una verdad de Perogrullo </a:t>
          </a:r>
          <a:r>
            <a:rPr lang="es-CO" sz="2100" kern="1200" dirty="0" smtClean="0">
              <a:latin typeface="Agency FB" pitchFamily="34" charset="0"/>
            </a:rPr>
            <a:t>(</a:t>
          </a:r>
          <a:r>
            <a:rPr lang="es-CO" sz="2100" b="0" i="0" kern="1200" dirty="0" smtClean="0">
              <a:latin typeface="Agency FB" pitchFamily="34" charset="0"/>
            </a:rPr>
            <a:t>significa 'tan sabido y conocido que resulta tonto decirlo), </a:t>
          </a:r>
          <a:r>
            <a:rPr lang="es-CO" sz="2100" kern="1200" dirty="0" smtClean="0">
              <a:latin typeface="+mn-lt"/>
            </a:rPr>
            <a:t>pero</a:t>
          </a:r>
          <a:r>
            <a:rPr lang="es-CO" sz="2100" kern="1200" dirty="0" smtClean="0"/>
            <a:t> la realidad es que en una considerable proporción de familias ocurre todo lo contrario. </a:t>
          </a:r>
          <a:endParaRPr lang="es-CO" sz="2100" kern="1200" dirty="0"/>
        </a:p>
      </dsp:txBody>
      <dsp:txXfrm>
        <a:off x="5349240" y="391869"/>
        <a:ext cx="2880359" cy="49377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DF5E14-7281-4146-BCCE-70FA77452A5D}">
      <dsp:nvSpPr>
        <dsp:cNvPr id="0" name=""/>
        <dsp:cNvSpPr/>
      </dsp:nvSpPr>
      <dsp:spPr>
        <a:xfrm>
          <a:off x="0" y="39186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40B9CA-0274-49A6-BBA3-41513333D1BA}">
      <dsp:nvSpPr>
        <dsp:cNvPr id="0" name=""/>
        <dsp:cNvSpPr/>
      </dsp:nvSpPr>
      <dsp:spPr>
        <a:xfrm>
          <a:off x="2468880" y="391869"/>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s-CO" sz="2400" b="1" kern="1200" dirty="0" smtClean="0"/>
            <a:t>8. Tienen actividades y tiempos compartidos. </a:t>
          </a:r>
          <a:r>
            <a:rPr lang="es-CO" sz="2400" kern="1200" dirty="0" smtClean="0"/>
            <a:t>Actualmente hay una deplorable tendencia a considerar «normal» que cada miembro de la familia se encierre en sus propias actividades y la comunicación se reduzca al saludo y a la despedida.</a:t>
          </a:r>
          <a:endParaRPr lang="es-CO" sz="2400" kern="1200" dirty="0"/>
        </a:p>
      </dsp:txBody>
      <dsp:txXfrm>
        <a:off x="2468880" y="391869"/>
        <a:ext cx="2880359" cy="4937760"/>
      </dsp:txXfrm>
    </dsp:sp>
    <dsp:sp modelId="{E5FA0213-A000-4265-953A-845DE5A310FA}">
      <dsp:nvSpPr>
        <dsp:cNvPr id="0" name=""/>
        <dsp:cNvSpPr/>
      </dsp:nvSpPr>
      <dsp:spPr>
        <a:xfrm>
          <a:off x="5349240" y="391869"/>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71450" lvl="1" indent="-171450" algn="l" defTabSz="844550" rtl="0">
            <a:lnSpc>
              <a:spcPct val="90000"/>
            </a:lnSpc>
            <a:spcBef>
              <a:spcPct val="0"/>
            </a:spcBef>
            <a:spcAft>
              <a:spcPct val="15000"/>
            </a:spcAft>
            <a:buChar char="••"/>
          </a:pPr>
          <a:r>
            <a:rPr lang="es-CO" sz="1900" kern="1200" dirty="0" smtClean="0"/>
            <a:t>La disponibilidad de equipos electrónicos ha llevado a que cada quien vea televisión en su habitación, incluso durante las comidas, y se invierte un tiempo significativo en leer y responder correos electrónicos a través de los teléfonos celulares en situaciones en la que se supondría que esto no debe hacerse. Los buenos padres tienen que poner normas precisas y, como siempre, comenzar dando ejemplo. </a:t>
          </a:r>
          <a:endParaRPr lang="es-CO" sz="1900" kern="1200" dirty="0"/>
        </a:p>
      </dsp:txBody>
      <dsp:txXfrm>
        <a:off x="5349240" y="391869"/>
        <a:ext cx="2880359" cy="493776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7EF31-7947-4C41-92CB-4C60BCAD4313}">
      <dsp:nvSpPr>
        <dsp:cNvPr id="0" name=""/>
        <dsp:cNvSpPr/>
      </dsp:nvSpPr>
      <dsp:spPr>
        <a:xfrm>
          <a:off x="0" y="571889"/>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7A7561-E992-4E19-ADDD-780ACF6A1710}">
      <dsp:nvSpPr>
        <dsp:cNvPr id="0" name=""/>
        <dsp:cNvSpPr/>
      </dsp:nvSpPr>
      <dsp:spPr>
        <a:xfrm>
          <a:off x="2468880" y="571889"/>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lvl="0" algn="ctr" defTabSz="1511300" rtl="0">
            <a:lnSpc>
              <a:spcPct val="90000"/>
            </a:lnSpc>
            <a:spcBef>
              <a:spcPct val="0"/>
            </a:spcBef>
            <a:spcAft>
              <a:spcPct val="35000"/>
            </a:spcAft>
          </a:pPr>
          <a:r>
            <a:rPr lang="es-CO" sz="3400" b="1" kern="1200" dirty="0" smtClean="0"/>
            <a:t>9. Promueven la espiritualidad, la búsqueda incesante de Dios, para ser mejores personas.</a:t>
          </a:r>
          <a:endParaRPr lang="es-CO" sz="3400" b="1" kern="1200" dirty="0"/>
        </a:p>
      </dsp:txBody>
      <dsp:txXfrm>
        <a:off x="2468880" y="571889"/>
        <a:ext cx="2880359" cy="4937760"/>
      </dsp:txXfrm>
    </dsp:sp>
    <dsp:sp modelId="{ABEB2890-623E-4189-A46A-430A4348B44B}">
      <dsp:nvSpPr>
        <dsp:cNvPr id="0" name=""/>
        <dsp:cNvSpPr/>
      </dsp:nvSpPr>
      <dsp:spPr>
        <a:xfrm>
          <a:off x="5349240" y="571889"/>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228600" lvl="1" indent="-228600" algn="ctr" defTabSz="1200150" rtl="0">
            <a:lnSpc>
              <a:spcPct val="90000"/>
            </a:lnSpc>
            <a:spcBef>
              <a:spcPct val="0"/>
            </a:spcBef>
            <a:spcAft>
              <a:spcPct val="15000"/>
            </a:spcAft>
            <a:buChar char="••"/>
          </a:pPr>
          <a:r>
            <a:rPr lang="es-CO" sz="2700" kern="1200" dirty="0" smtClean="0"/>
            <a:t>Esta puede estar relacionada con el culto familiar, la asistencia sistemática a la iglesia, y la visita a los necesitados, lo cual es el reflejo de una estrecha relación con Cristo. </a:t>
          </a:r>
          <a:endParaRPr lang="es-CO" sz="2700" kern="1200" dirty="0"/>
        </a:p>
      </dsp:txBody>
      <dsp:txXfrm>
        <a:off x="5349240" y="571889"/>
        <a:ext cx="2880359" cy="493776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4AE1CC-81E6-417C-9FC1-A73DC997F457}">
      <dsp:nvSpPr>
        <dsp:cNvPr id="0" name=""/>
        <dsp:cNvSpPr/>
      </dsp:nvSpPr>
      <dsp:spPr>
        <a:xfrm>
          <a:off x="0" y="35586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13884A-5997-4DB1-955A-0BEC7C0AF943}">
      <dsp:nvSpPr>
        <dsp:cNvPr id="0" name=""/>
        <dsp:cNvSpPr/>
      </dsp:nvSpPr>
      <dsp:spPr>
        <a:xfrm>
          <a:off x="2468880" y="35586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s-CO" sz="2800" b="1" kern="1200" dirty="0" smtClean="0"/>
            <a:t>10. Estimulan un sentido de pertenencia familiar. La toma de distancia progresiva de los hijos con respecto a sus padres a medida que crecen, no significa una ruptura.</a:t>
          </a:r>
          <a:endParaRPr lang="es-CO" sz="2800" b="1" kern="1200" dirty="0"/>
        </a:p>
      </dsp:txBody>
      <dsp:txXfrm>
        <a:off x="2468880" y="355865"/>
        <a:ext cx="2880359" cy="4937760"/>
      </dsp:txXfrm>
    </dsp:sp>
    <dsp:sp modelId="{A04E7858-0A6D-4CE2-8400-7CBF8A77CFCE}">
      <dsp:nvSpPr>
        <dsp:cNvPr id="0" name=""/>
        <dsp:cNvSpPr/>
      </dsp:nvSpPr>
      <dsp:spPr>
        <a:xfrm>
          <a:off x="5349240" y="355865"/>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171450" lvl="1" indent="-171450" algn="l" defTabSz="844550" rtl="0">
            <a:lnSpc>
              <a:spcPct val="90000"/>
            </a:lnSpc>
            <a:spcBef>
              <a:spcPct val="0"/>
            </a:spcBef>
            <a:spcAft>
              <a:spcPct val="15000"/>
            </a:spcAft>
            <a:buChar char="••"/>
          </a:pPr>
          <a:r>
            <a:rPr lang="es-CO" sz="1900" kern="1200" dirty="0" smtClean="0"/>
            <a:t>Si los padres siempre serán padres, los hijos siempre serán hijos, miembros de un núcleo de personas unidas por unos lasos, en principio, indestructibles. La tendencia natural es a que esto ocurra, sin necesidad de un gran esfuerzo, pero los padres y los hijos pueden, desafortunadamente, actuar de tal forma que estos vínculos se lesionen, lo cual constituye una pérdida para todos.</a:t>
          </a:r>
          <a:endParaRPr lang="es-CO" sz="1900" kern="1200" dirty="0"/>
        </a:p>
      </dsp:txBody>
      <dsp:txXfrm>
        <a:off x="5349240" y="355865"/>
        <a:ext cx="2880359" cy="493776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300DB-8FD0-4A30-8C20-3E51B4C8B492}">
      <dsp:nvSpPr>
        <dsp:cNvPr id="0" name=""/>
        <dsp:cNvSpPr/>
      </dsp:nvSpPr>
      <dsp:spPr>
        <a:xfrm>
          <a:off x="0" y="355865"/>
          <a:ext cx="4937760" cy="4937760"/>
        </a:xfrm>
        <a:prstGeom prst="pie">
          <a:avLst>
            <a:gd name="adj1" fmla="val 5400000"/>
            <a:gd name="adj2" fmla="val 1620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99B639-C0C1-4686-8CD7-5D8DC87D51B3}">
      <dsp:nvSpPr>
        <dsp:cNvPr id="0" name=""/>
        <dsp:cNvSpPr/>
      </dsp:nvSpPr>
      <dsp:spPr>
        <a:xfrm>
          <a:off x="2468880" y="355865"/>
          <a:ext cx="5760719" cy="493776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s-CO" sz="2000" b="1" kern="1200" dirty="0" smtClean="0"/>
            <a:t>11. Promueven la participación creciente en la toma de decisiones.</a:t>
          </a:r>
          <a:r>
            <a:rPr lang="es-CO" sz="2000" kern="1200" dirty="0" smtClean="0"/>
            <a:t> Un cuando, como hemos dicho en otros temas, la familia no funciona como una democracia (no se elige quién va a ser este año el padre, ni se vota por el idioma materno), a medida que los hijos crecen pueden ir tomando un papel más activo en las decisiones que afectan al grupo familiar.</a:t>
          </a:r>
          <a:endParaRPr lang="es-CO" sz="2000" kern="1200" dirty="0"/>
        </a:p>
      </dsp:txBody>
      <dsp:txXfrm>
        <a:off x="2468880" y="355865"/>
        <a:ext cx="2880359" cy="4937760"/>
      </dsp:txXfrm>
    </dsp:sp>
    <dsp:sp modelId="{89644652-BFC7-4B88-8D5D-5F74E60EB231}">
      <dsp:nvSpPr>
        <dsp:cNvPr id="0" name=""/>
        <dsp:cNvSpPr/>
      </dsp:nvSpPr>
      <dsp:spPr>
        <a:xfrm>
          <a:off x="5349240" y="355865"/>
          <a:ext cx="2880359" cy="4937760"/>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228600" lvl="1" indent="-228600" algn="l" defTabSz="1155700" rtl="0">
            <a:lnSpc>
              <a:spcPct val="90000"/>
            </a:lnSpc>
            <a:spcBef>
              <a:spcPct val="0"/>
            </a:spcBef>
            <a:spcAft>
              <a:spcPct val="15000"/>
            </a:spcAft>
            <a:buChar char="••"/>
          </a:pPr>
          <a:r>
            <a:rPr lang="es-CO" sz="2600" kern="1200" dirty="0" smtClean="0"/>
            <a:t>El logro de unos niveles de comunicación adecuados y el clima amable y de convivencia hará que este proceso se dé de manera espontánea, sin necesidad de debates eternos ni de consultas a «expertos».</a:t>
          </a:r>
          <a:endParaRPr lang="es-CO" sz="2600" kern="1200" dirty="0"/>
        </a:p>
      </dsp:txBody>
      <dsp:txXfrm>
        <a:off x="5349240" y="355865"/>
        <a:ext cx="2880359" cy="493776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66C7A-B1B8-4815-8BE8-B0165DDDC2E9}">
      <dsp:nvSpPr>
        <dsp:cNvPr id="0" name=""/>
        <dsp:cNvSpPr/>
      </dsp:nvSpPr>
      <dsp:spPr>
        <a:xfrm>
          <a:off x="0" y="369921"/>
          <a:ext cx="8229600" cy="18556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s-CO" sz="2600" kern="1200" dirty="0" smtClean="0"/>
            <a:t>1.Siempre debe existir una proporcionalidad entre lo que ocurre (comportamientos) y las recompensas y los castigos. No hacerlo provoca decepción y un sentimiento de injusticia.</a:t>
          </a:r>
          <a:endParaRPr lang="es-CO" sz="2600" kern="1200" dirty="0"/>
        </a:p>
      </dsp:txBody>
      <dsp:txXfrm>
        <a:off x="90584" y="460505"/>
        <a:ext cx="8048432" cy="1674452"/>
      </dsp:txXfrm>
    </dsp:sp>
    <dsp:sp modelId="{65A16DD5-24B7-41FF-9B7D-D3B0A6E3CCF0}">
      <dsp:nvSpPr>
        <dsp:cNvPr id="0" name=""/>
        <dsp:cNvSpPr/>
      </dsp:nvSpPr>
      <dsp:spPr>
        <a:xfrm>
          <a:off x="0" y="2300421"/>
          <a:ext cx="8229600" cy="18556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s-CO" sz="2600" kern="1200" dirty="0" smtClean="0"/>
            <a:t>2. A pesar de que no siempre es posible, hay que procurar premiar y sancionar conductas previamente consideradas como deseables (recompensas) o indeseables (castigos o sanciones), Esto no debe impedir las iniciativas positivas.</a:t>
          </a:r>
          <a:endParaRPr lang="es-CO" sz="2600" kern="1200" dirty="0"/>
        </a:p>
      </dsp:txBody>
      <dsp:txXfrm>
        <a:off x="90584" y="2391005"/>
        <a:ext cx="8048432" cy="167445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A16E8-D1C0-4DB7-984E-B4BFC37F401C}">
      <dsp:nvSpPr>
        <dsp:cNvPr id="0" name=""/>
        <dsp:cNvSpPr/>
      </dsp:nvSpPr>
      <dsp:spPr>
        <a:xfrm>
          <a:off x="0" y="60121"/>
          <a:ext cx="8229600" cy="26839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es-CO" sz="3100" kern="1200" dirty="0" smtClean="0"/>
            <a:t>3. La sobreprotección genera hijos inseguros, pues el mensaje que se está enviando es «yo sé que no eres capaz, por eso te hago todo». Así no se verbalice, los hijos perciben ese significado con claridad.</a:t>
          </a:r>
          <a:endParaRPr lang="es-CO" sz="3100" kern="1200" dirty="0"/>
        </a:p>
      </dsp:txBody>
      <dsp:txXfrm>
        <a:off x="131021" y="191142"/>
        <a:ext cx="7967558" cy="2421937"/>
      </dsp:txXfrm>
    </dsp:sp>
    <dsp:sp modelId="{75174FA5-7BA1-4E7E-BAF2-606B7C9C6940}">
      <dsp:nvSpPr>
        <dsp:cNvPr id="0" name=""/>
        <dsp:cNvSpPr/>
      </dsp:nvSpPr>
      <dsp:spPr>
        <a:xfrm>
          <a:off x="0" y="2833381"/>
          <a:ext cx="8229600" cy="268397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l" defTabSz="1377950" rtl="0">
            <a:lnSpc>
              <a:spcPct val="90000"/>
            </a:lnSpc>
            <a:spcBef>
              <a:spcPct val="0"/>
            </a:spcBef>
            <a:spcAft>
              <a:spcPct val="35000"/>
            </a:spcAft>
          </a:pPr>
          <a:r>
            <a:rPr lang="es-CO" sz="3100" kern="1200" dirty="0" smtClean="0"/>
            <a:t>4. Si va a hacer juicios, juzgue el comportamiento y no a la persona. Recuerde que decirles «lo que hiciste está mal» es totalmente diferente a «tu eres malo».</a:t>
          </a:r>
          <a:endParaRPr lang="es-CO" sz="3100" kern="1200" dirty="0"/>
        </a:p>
      </dsp:txBody>
      <dsp:txXfrm>
        <a:off x="131021" y="2964402"/>
        <a:ext cx="7967558" cy="2421937"/>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B69FE411-A6D7-4125-A6CF-28A4769F93EA}"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95F9AB9-1E35-44EA-A4D3-23551C56F7E5}" type="slidenum">
              <a:rPr lang="es-CO" smtClean="0"/>
              <a:t>‹Nº›</a:t>
            </a:fld>
            <a:endParaRPr lang="es-CO" dirty="0"/>
          </a:p>
        </p:txBody>
      </p:sp>
    </p:spTree>
    <p:extLst>
      <p:ext uri="{BB962C8B-B14F-4D97-AF65-F5344CB8AC3E}">
        <p14:creationId xmlns:p14="http://schemas.microsoft.com/office/powerpoint/2010/main" val="187604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69FE411-A6D7-4125-A6CF-28A4769F93EA}"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95F9AB9-1E35-44EA-A4D3-23551C56F7E5}" type="slidenum">
              <a:rPr lang="es-CO" smtClean="0"/>
              <a:t>‹Nº›</a:t>
            </a:fld>
            <a:endParaRPr lang="es-CO" dirty="0"/>
          </a:p>
        </p:txBody>
      </p:sp>
    </p:spTree>
    <p:extLst>
      <p:ext uri="{BB962C8B-B14F-4D97-AF65-F5344CB8AC3E}">
        <p14:creationId xmlns:p14="http://schemas.microsoft.com/office/powerpoint/2010/main" val="1111782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69FE411-A6D7-4125-A6CF-28A4769F93EA}"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95F9AB9-1E35-44EA-A4D3-23551C56F7E5}" type="slidenum">
              <a:rPr lang="es-CO" smtClean="0"/>
              <a:t>‹Nº›</a:t>
            </a:fld>
            <a:endParaRPr lang="es-CO" dirty="0"/>
          </a:p>
        </p:txBody>
      </p:sp>
    </p:spTree>
    <p:extLst>
      <p:ext uri="{BB962C8B-B14F-4D97-AF65-F5344CB8AC3E}">
        <p14:creationId xmlns:p14="http://schemas.microsoft.com/office/powerpoint/2010/main" val="1851125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B69FE411-A6D7-4125-A6CF-28A4769F93EA}"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495F9AB9-1E35-44EA-A4D3-23551C56F7E5}" type="slidenum">
              <a:rPr lang="es-CO" smtClean="0"/>
              <a:t>‹Nº›</a:t>
            </a:fld>
            <a:endParaRPr lang="es-CO" dirty="0"/>
          </a:p>
        </p:txBody>
      </p:sp>
    </p:spTree>
    <p:extLst>
      <p:ext uri="{BB962C8B-B14F-4D97-AF65-F5344CB8AC3E}">
        <p14:creationId xmlns:p14="http://schemas.microsoft.com/office/powerpoint/2010/main" val="2566788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B69FE411-A6D7-4125-A6CF-28A4769F93EA}" type="datetimeFigureOut">
              <a:rPr lang="es-CO" smtClean="0"/>
              <a:t>19/09/2013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495F9AB9-1E35-44EA-A4D3-23551C56F7E5}" type="slidenum">
              <a:rPr lang="es-CO" smtClean="0"/>
              <a:t>‹Nº›</a:t>
            </a:fld>
            <a:endParaRPr lang="es-CO" dirty="0"/>
          </a:p>
        </p:txBody>
      </p:sp>
    </p:spTree>
    <p:extLst>
      <p:ext uri="{BB962C8B-B14F-4D97-AF65-F5344CB8AC3E}">
        <p14:creationId xmlns:p14="http://schemas.microsoft.com/office/powerpoint/2010/main" val="153240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B69FE411-A6D7-4125-A6CF-28A4769F93EA}" type="datetimeFigureOut">
              <a:rPr lang="es-CO" smtClean="0"/>
              <a:t>19/09/2013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495F9AB9-1E35-44EA-A4D3-23551C56F7E5}" type="slidenum">
              <a:rPr lang="es-CO" smtClean="0"/>
              <a:t>‹Nº›</a:t>
            </a:fld>
            <a:endParaRPr lang="es-CO" dirty="0"/>
          </a:p>
        </p:txBody>
      </p:sp>
    </p:spTree>
    <p:extLst>
      <p:ext uri="{BB962C8B-B14F-4D97-AF65-F5344CB8AC3E}">
        <p14:creationId xmlns:p14="http://schemas.microsoft.com/office/powerpoint/2010/main" val="1844810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69FE411-A6D7-4125-A6CF-28A4769F93EA}" type="datetimeFigureOut">
              <a:rPr lang="es-CO" smtClean="0"/>
              <a:t>19/09/2013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495F9AB9-1E35-44EA-A4D3-23551C56F7E5}" type="slidenum">
              <a:rPr lang="es-CO" smtClean="0"/>
              <a:t>‹Nº›</a:t>
            </a:fld>
            <a:endParaRPr lang="es-CO" dirty="0"/>
          </a:p>
        </p:txBody>
      </p:sp>
    </p:spTree>
    <p:extLst>
      <p:ext uri="{BB962C8B-B14F-4D97-AF65-F5344CB8AC3E}">
        <p14:creationId xmlns:p14="http://schemas.microsoft.com/office/powerpoint/2010/main" val="3462069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69FE411-A6D7-4125-A6CF-28A4769F93EA}"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495F9AB9-1E35-44EA-A4D3-23551C56F7E5}" type="slidenum">
              <a:rPr lang="es-CO" smtClean="0"/>
              <a:t>‹Nº›</a:t>
            </a:fld>
            <a:endParaRPr lang="es-CO" dirty="0"/>
          </a:p>
        </p:txBody>
      </p:sp>
    </p:spTree>
    <p:extLst>
      <p:ext uri="{BB962C8B-B14F-4D97-AF65-F5344CB8AC3E}">
        <p14:creationId xmlns:p14="http://schemas.microsoft.com/office/powerpoint/2010/main" val="3053972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69FE411-A6D7-4125-A6CF-28A4769F93EA}" type="datetimeFigureOut">
              <a:rPr lang="es-CO" smtClean="0"/>
              <a:t>19/09/2013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495F9AB9-1E35-44EA-A4D3-23551C56F7E5}" type="slidenum">
              <a:rPr lang="es-CO" smtClean="0"/>
              <a:t>‹Nº›</a:t>
            </a:fld>
            <a:endParaRPr lang="es-CO" dirty="0"/>
          </a:p>
        </p:txBody>
      </p:sp>
    </p:spTree>
    <p:extLst>
      <p:ext uri="{BB962C8B-B14F-4D97-AF65-F5344CB8AC3E}">
        <p14:creationId xmlns:p14="http://schemas.microsoft.com/office/powerpoint/2010/main" val="3238232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69FE411-A6D7-4125-A6CF-28A4769F93EA}"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95F9AB9-1E35-44EA-A4D3-23551C56F7E5}" type="slidenum">
              <a:rPr lang="es-CO" smtClean="0"/>
              <a:t>‹Nº›</a:t>
            </a:fld>
            <a:endParaRPr lang="es-CO" dirty="0"/>
          </a:p>
        </p:txBody>
      </p:sp>
    </p:spTree>
    <p:extLst>
      <p:ext uri="{BB962C8B-B14F-4D97-AF65-F5344CB8AC3E}">
        <p14:creationId xmlns:p14="http://schemas.microsoft.com/office/powerpoint/2010/main" val="3769207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69FE411-A6D7-4125-A6CF-28A4769F93EA}" type="datetimeFigureOut">
              <a:rPr lang="es-CO" smtClean="0"/>
              <a:t>19/09/2013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495F9AB9-1E35-44EA-A4D3-23551C56F7E5}" type="slidenum">
              <a:rPr lang="es-CO" smtClean="0"/>
              <a:t>‹Nº›</a:t>
            </a:fld>
            <a:endParaRPr lang="es-CO" dirty="0"/>
          </a:p>
        </p:txBody>
      </p:sp>
    </p:spTree>
    <p:extLst>
      <p:ext uri="{BB962C8B-B14F-4D97-AF65-F5344CB8AC3E}">
        <p14:creationId xmlns:p14="http://schemas.microsoft.com/office/powerpoint/2010/main" val="3553858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9FE411-A6D7-4125-A6CF-28A4769F93EA}" type="datetimeFigureOut">
              <a:rPr lang="es-CO" smtClean="0"/>
              <a:t>19/09/2013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5F9AB9-1E35-44EA-A4D3-23551C56F7E5}" type="slidenum">
              <a:rPr lang="es-CO" smtClean="0"/>
              <a:t>‹Nº›</a:t>
            </a:fld>
            <a:endParaRPr lang="es-CO" dirty="0"/>
          </a:p>
        </p:txBody>
      </p:sp>
    </p:spTree>
    <p:extLst>
      <p:ext uri="{BB962C8B-B14F-4D97-AF65-F5344CB8AC3E}">
        <p14:creationId xmlns:p14="http://schemas.microsoft.com/office/powerpoint/2010/main" val="566227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2345" y="620688"/>
            <a:ext cx="8856984" cy="1431032"/>
          </a:xfrm>
        </p:spPr>
        <p:txBody>
          <a:bodyPr>
            <a:normAutofit/>
          </a:bodyPr>
          <a:lstStyle/>
          <a:p>
            <a:r>
              <a:rPr lang="es-CO" dirty="0" smtClean="0">
                <a:latin typeface="Algerian" pitchFamily="82" charset="0"/>
              </a:rPr>
              <a:t>Y los bendijo dios</a:t>
            </a:r>
            <a:r>
              <a:rPr lang="es-CO" sz="8000" dirty="0" smtClean="0">
                <a:latin typeface="Algerian" pitchFamily="82" charset="0"/>
              </a:rPr>
              <a:t>: </a:t>
            </a:r>
            <a:r>
              <a:rPr lang="es-CO" sz="4000" dirty="0">
                <a:latin typeface="Algerian" pitchFamily="82" charset="0"/>
              </a:rPr>
              <a:t>Clase </a:t>
            </a:r>
            <a:r>
              <a:rPr lang="es-CO" sz="4000" dirty="0" smtClean="0">
                <a:latin typeface="Algerian" pitchFamily="82" charset="0"/>
              </a:rPr>
              <a:t>19</a:t>
            </a:r>
            <a:endParaRPr lang="es-CO" dirty="0"/>
          </a:p>
        </p:txBody>
      </p:sp>
      <p:sp>
        <p:nvSpPr>
          <p:cNvPr id="4" name="3 Rectángulo"/>
          <p:cNvSpPr/>
          <p:nvPr/>
        </p:nvSpPr>
        <p:spPr>
          <a:xfrm>
            <a:off x="752759" y="2492896"/>
            <a:ext cx="7490522" cy="584775"/>
          </a:xfrm>
          <a:prstGeom prst="rect">
            <a:avLst/>
          </a:prstGeom>
        </p:spPr>
        <p:txBody>
          <a:bodyPr wrap="square">
            <a:spAutoFit/>
          </a:bodyPr>
          <a:lstStyle/>
          <a:p>
            <a:pPr algn="ctr"/>
            <a:r>
              <a:rPr lang="es-CO" sz="3200" b="1" i="1" dirty="0">
                <a:solidFill>
                  <a:srgbClr val="0070C0"/>
                </a:solidFill>
              </a:rPr>
              <a:t>Una carrera para ejercer todos los día</a:t>
            </a:r>
          </a:p>
        </p:txBody>
      </p:sp>
      <p:sp>
        <p:nvSpPr>
          <p:cNvPr id="5" name="4 Rectángulo"/>
          <p:cNvSpPr/>
          <p:nvPr/>
        </p:nvSpPr>
        <p:spPr>
          <a:xfrm>
            <a:off x="357560" y="3501008"/>
            <a:ext cx="8280920" cy="1446550"/>
          </a:xfrm>
          <a:prstGeom prst="rect">
            <a:avLst/>
          </a:prstGeom>
        </p:spPr>
        <p:txBody>
          <a:bodyPr wrap="square">
            <a:spAutoFit/>
          </a:bodyPr>
          <a:lstStyle/>
          <a:p>
            <a:r>
              <a:rPr lang="es-CO" sz="4400" dirty="0" smtClean="0"/>
              <a:t>       Tema:</a:t>
            </a:r>
            <a:r>
              <a:rPr lang="es-CO" sz="4400" dirty="0" smtClean="0">
                <a:solidFill>
                  <a:srgbClr val="FF0000"/>
                </a:solidFill>
                <a:latin typeface="Algerian" pitchFamily="82" charset="0"/>
              </a:rPr>
              <a:t> ¿Cómo ser papá</a:t>
            </a:r>
          </a:p>
          <a:p>
            <a:r>
              <a:rPr lang="es-CO" sz="4400" dirty="0" smtClean="0">
                <a:solidFill>
                  <a:srgbClr val="FF0000"/>
                </a:solidFill>
                <a:latin typeface="Algerian" pitchFamily="82" charset="0"/>
              </a:rPr>
              <a:t> y mamá?</a:t>
            </a:r>
            <a:endParaRPr lang="es-CO" sz="255800" b="1" i="1" dirty="0" smtClean="0">
              <a:solidFill>
                <a:srgbClr val="FF0000"/>
              </a:solidFill>
              <a:latin typeface="Algerian" pitchFamily="82" charset="0"/>
            </a:endParaRPr>
          </a:p>
        </p:txBody>
      </p:sp>
    </p:spTree>
    <p:extLst>
      <p:ext uri="{BB962C8B-B14F-4D97-AF65-F5344CB8AC3E}">
        <p14:creationId xmlns:p14="http://schemas.microsoft.com/office/powerpoint/2010/main" val="29820588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7" dur="500"/>
                                        <p:tgtEl>
                                          <p:spTgt spid="5">
                                            <p:txEl>
                                              <p:pRg st="0" end="0"/>
                                            </p:txEl>
                                          </p:spTgt>
                                        </p:tgtEl>
                                      </p:cBhvr>
                                    </p:animEffect>
                                  </p:childTnLst>
                                </p:cTn>
                              </p:par>
                              <p:par>
                                <p:cTn id="18" presetID="14" presetClass="entr" presetSubtype="10" fill="hold" nodeType="with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randombar(horizontal)">
                                      <p:cBhvr>
                                        <p:cTn id="20"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a:latin typeface="Aharoni" pitchFamily="2" charset="-79"/>
                <a:cs typeface="Aharoni" pitchFamily="2" charset="-79"/>
              </a:rPr>
              <a:t>Un trabajo de tiempo </a:t>
            </a:r>
            <a:r>
              <a:rPr lang="es-CO" dirty="0" smtClean="0">
                <a:latin typeface="Aharoni" pitchFamily="2" charset="-79"/>
                <a:cs typeface="Aharoni" pitchFamily="2" charset="-79"/>
              </a:rPr>
              <a:t>completo</a:t>
            </a:r>
            <a:endParaRPr lang="es-CO"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151719014"/>
              </p:ext>
            </p:extLst>
          </p:nvPr>
        </p:nvGraphicFramePr>
        <p:xfrm>
          <a:off x="457200" y="1600200"/>
          <a:ext cx="822960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AutoShape 2" descr="data:image/jpeg;base64,/9j/4AAQSkZJRgABAQAAAQABAAD/2wCEAAkGBhQSERUTExQWFRUWGRgaGBcXFxgcHBoaHBgaHBocGBwYHCYeHB0kHBwXHy8gJCcpLCwsGh8xNTAqNSYrLCkBCQoKDgwOGg8PGiwiHyQpKSosLCwsLCwsLCwsLCwsLywsLCwsLCwsLCwsLCwsLCwsLCwsLCksLCwsLCwsLCwsLP/AABEIAMIBAwMBIgACEQEDEQH/xAAcAAACAgMBAQAAAAAAAAAAAAAFBgMEAAIHAQj/xABBEAACAQIEBAQEAgkCBQUBAQABAhEAAwQSITEFBkFREyJhcTKBkaGxwQcUI0JSYtHh8LLxFRYzcoJDU5KiwtJz/8QAGgEAAgMBAQAAAAAAAAAAAAAAAwQBAgUABv/EADIRAAICAQMDAgQEBQUAAAAAAAECAAMREiExBBNBUWEiMnGBFDNC8AUjkbHRUqHB4fH/2gAMAwEAAhEDEQA/AFtSxGp+Vas4HWasDCmIrW7hsu4r0GZ57EhQEiajuoT6VatKNZNbgDfapzOmuA4Y13QZV/7jFM/DuTBM3LgjqF3PzOlArGZdqK2sa6ga/f8ApQLdZ+UwqFB8whb/AIEEPlCEd41+dXMPfS2PNqT0/wBhQq1xcsNQfr/atbyArIMen9KzLu5+qP1Mn6YZu8yZdEAj22rLXMpbQRNK5YnTetbatM0uEJh+5HJCL4Igj/PtQ3GcAZdRJj0NVcDZuuQqzLdB194p84DwY2Vm42Z/cwPb19atqxzLhQ853e4Ox1ZG09NvpVQ8HGpifSuvXXBDLoAQRPuO1IPEeDeGx84IMxFWADGUddIi3d4cw6RWtrC5jGxooGj1ryJBjSiAGBJEqph1U66/ertjAJdBAKg9J/uKp+EYrW25kCrFT6SqsIQbknqdvtVjhnLrWzIE++1XOHO7eUTr1Jnb0plwtowJ1NLttGkUNxJOFWCigEa9fWvMZwO3cB2E1cLQPWoXxQjpSyqc5EcYrjBgv/lTDoJET1J/2oFxHlW0wLKSZMlpJn66RRjiGOJ0GWOs9apvxIqANI9P6UyFIGTFWKE4gK3wfIdJimDhvLSXBmuLNS4Nc5zERRf9aCgAfIVVs8CdWqg7yG9wu2o8gK9wDA0ECO3yqH/iLs8ZZXuTEnv7V5j+Kwcokn8zV7h+EgSetUJwN4cDJ2mvEODi8ijyqVM7elJ/Ot7DYFRmV2dgSoCmCenmMDffrFPWPxotIXMQB1IA+prhXM2FxONvvcVJ0LeRXAKzCnM517ToNNhtVUJ4lLsDjmBePcZw+IGbwmS4BE5gQfcwDE+lLRWjA4LeNyMjvGUHIrRqcq6xqC2gI3O00LugjcRRgRFd5GCO1e1sLTfwn6VlRkScGdWuWI1AqMkRqN6Ntg60XhM9K1BaPMzu36QGcEO1YMJRz/h0V6OHA9Kv3RK9swILcVLZwo3o6nDB2rZuG5dajvA7SeyeYLt2RV23aDCKmThpYxEUa4fwuOn1oNjrjeGqqYnaD8Py7mgz2mi9rlxGEQZ96v2kA0H1qy10KP8APvSDMSdppKijmZwzg1vDgldWO7H8vSt7+NnQbfjVPEYsmgvEuM5NF379qNXSTB2XBR7SxxfjgtiN27Up38YzksTJqRgGkmSetRHCxt+NNDpyIk3UAzT9cMRA+/5VLbxZYRkAHU6/nWIpqRLXWaMtWncmBazVwJGUirGCwWZhImtsPhcxo7hbAUab96m11xvOqQ52lzAYcL7/AIVdOIy7b1R8SKjZj86z9Go7zQ16RgS42L0NAeJcTLSq7dT3qfF3tMoPvQ/waKiAcwNthO0rC2T1qTA4Ri0HYVYVatI+Uab9as4GJRCc7y9acKABUeIxRUdydv61paOkmtLdou4naqKgxk8Qxc8DmWuD4LM3iN8v60wi4O4/tS3zRiEtYRyzFE8qsVBmCQCPLqARoSO+9cv4/wAcVLubC5lu2/LmEjQaEanUdNdO1ZN9xazAE2OnoC1aiZ3C4ASCQNNjG3t2pfxi+PdyDRdC7DqB0n7fOhnLHNbYnDszTmnSexHtsDmH0ozbTw7LkCWykn1MGB+VGq+XUYvdjVpH1kOK49g8Mzw1vxXXUK9vM2TQLq0ggHQGBvXObuJ4ffvKwtC2BAjWVymdR+9OsnfWgvO3CMTZNtsRcJYglQqwiSZyIREnWTA0pSN9pnMZ79a5VMWscnaPHGMbghecAsBP7lk5dQD5ctwCPkKykGvanRO1Gdrt874InL4w98jx9cu1GuH461e/6NxLn/afyr5+tGrmF4gyXFZGIIIMgkH6ijsYAEifQXgd69XB1zbhfOFxyJuNmG8sf9qfODcxW7igXWyuOuwPzHWgi8E6W2hVweJd8GNhXq4cdauLbBEgyDtGteG36UdcczmE8t4YbnSpienSokJ6141w1xXJlg2BJCe1R3GitC5qliGLe1FRRBM5Eix+OnyqfnQe4mtExhDWowutNKwHETZS3MHDDSK9/VqJvh9IFarg4q3cle3B36se1S28KToBRS3hO9Sra67VVrZYVyHD2Aogb9TVtYHvXiW61cxQc5MNjAm6t1qC/e0NeNpUeWplc+JXNsmvcXfFpcxBIAJkKSBH8UbCOv8AvVkWNKltJFUsyw5xC14UgkZlFL2dlABGYAqd1MgHRhp1jWNutTeAQa0xPAFIL2Zt3hquUkKxGsMvwgHbQfWrmHui/b8ZRoTDA/ut1B/zelUtcN27PsY5ZTWydyofUTa1bB3q7YSKri3pVi2hFWttyMCUrrwcylzhf8PAXnABKhSAYic6wTPY6/KuJ8R44TaFnN8M+YT55JImQDp2Nd54tw5b9h7dwE2yPNBjQa7gjsK4Xc4Mj37jW1ZbSs2UPPwiIJn1NIMFHxNNKtrD8FfmMv6LeLiHtOyjKBkBIzHckDuOvpR29z6yXWRwqhSVYKZMfuspHpuDHypL4BwLLdVhdIuN8NtLeY695I1ImABNacyYW5h7ym4mSRHwsFbc6ggEGNx9JqFszlRA9V09tYDEYMt80423i7bOyjxB8N0GJAIEssnYTp3Nc9ZdYGtMWKVL5AV8oLAFSdAJktqJ22H+EBisMUYqehNGqJ4JmeJYs2WyjyKfUnX8a8quheNJisom8jBnrLFSJa6imTH8qhVIz20ywczvBMgaGexnafvQTCYXMYzBe0zB9P8AerC1SMyrAjmaW7pBkaUxcE41lIBO+/p60GucHv5oFtiP4lUkfap15XvxKjMdZE5f9UUKw1sMEzgDnaOPD/0iJauEI5yx2JU+kHX501YD9IHiQYVge0gj01muK3+EXbZ86Mvy0+u1WsLiWtmVYqfTr71TtED+W0J3DnefQXDeMWbwMaN2b8jVi3irLEhblskaEB139ga+dcVjLj/FcYz0JMfTao8O7LtH1ijKGA+I7yTaPAne73MeC8TwzibeaYgEkT2kCPvRG3gg4BUhgeogj7V87HedQfTX8KK8N49fw5zJeZJ7MfuDofnVviHBle6CdxO6/wDD47VgwfpSFwH9LjCFxCK46svlb3j4T9qfcHzdhLwm3dVv5dmHuDBrtbcQy9tpp+qDtXq2ADtV/wDX7REyQPb868OLtfxD71Op/OZY1p4lIYfMakGDJ6VbN63/ABD5VGcfZH76/WuLt6SBWsrPhoqNuH1YxPGLCCS8z0UEn/arFnGIy5hOWJkj/DU62AzO7aE4zBn6jXq8PO9X04nZLZVbMeygn6napb+OtWxLsF99/oNTXd08SOwmMymnD9NjU1rhvWhmJ5pLOBZEL1ZxE7bT6ToaLYK+0eZwZOmg27eulDsYjeFRVPE8v2RbUuYAUEk+g1NLPJvGRbQrcABvM10n1fWPkI+ho9xzxbmGuIgBdug/hzCY6THSudYi+yHKQQRsIiI6UuXA+aXbUPlH1nTjYQL4gIykZjrtIoXjuOW7aSvmJ06gDTcyNfYUnYbmElTZzZc3Q7GOnvoPeBS/xLjt9CyMuXcAg79pkEfhRNQIzKZPAjjhsbdugln1ggTsIE7dhI096QuJ48glFbOobQxGY9WOuomT/vRjF8VNvBW1Bh7ix/4nVj9NPnSnc1Om+gHuapYQ2BNf+HVlEa9vt/mOnJtjwwt/MS7kmeyBoP8A8iPpApz/AEhcFXF4O6I89vY+xlfx+570v4ewEzINPDCWx8ln8acMVJUr0vWD/wDIJp85/GuK4WIm7u2lj5/t/wCT5lDFT2IP+Co4n0pg52wariS6CBcAeBtJ+KPn95pdL6RR62DKGEQtqNTlD4Mv4RVyCbgB10g9z61laWuDXGAPkE6jNcRTHQwzA6jX2rKntMZAtxtG9OWEmM7e8EVK/LCDUMYG/p7+nrTa6W3UgkgEbkD7HeahscOYZvDcPoMoOhDAiZ7qROlYp6h/WMCgH0i3c4RCEqxPzkbdKC3cLdBMBj7E093VYDW2FPXLJE9dIr3DWlddFnpJ7/LSpXqSvO8g9Nk7Tmly4/UmPU15ctnIHg5SSA0aEjcT9NK6DjOAriLDpbjxCCoeCFLKQWXNGWem+kntVe3i0xVtcMHaVKkI+UZfKcxhUEgeUBpk6+lNDqds4nJ0TODvv4nObtyay3ZJp+v/AKNL9wsLWRion4ozb6LI3kRGlLtjlS+5Cqjsx2CiSYOu3rTSXowzmKPU6nBEoJhREzBHzn2itWuHbcUWwfLTXMM17Ooy6hPMSQJ6BdNiQZjbvVTgt1FZi6F1CsxUb7fSNZ1HSp7oIJG+JD1MhGoYzK2HwDXZFtSSBqB/n2rS7hnQwysDAOoOx2q3j8emdP1dcpG4mZPTbfTTQ9aPYbEeIotXAqlwTn8pMzpABkyIGvptVGvZcHG3+8gKIr+M3Un61MmOZdnYezGp8RgHFxky5ihI2Pf7V5b4UzbKflRhYPWVKzduYbzwHuOVH8x/KrFjEZvhuFfRvyIqJODZtNQR3FXLfKbNqrKfcxP2qrXoOTJ0MeIW4Zxa7OWJ9cw+3XpRTF8R0JOIdCBJGZiBsdh7igbYS9h0zG35REspzAax0qlxK5nYvEWXVJYfF8Q29dhlnsaWFm+VlypGzS5iePMiW7gZmLn4STpG8/hTJwviAup5jlMDUkamJJ0OkflSLZ4UXL285OSQAdIJ8w30IZuo3+c1Nwtzka06MAwhVC5oOmaIM66nttr3s9rHfPH9py/CY7LxC2g+NSp6yDP5mtW47aJALnQ6CD9wdqWMNhPEXIh0VwiskaoANT1JJy+0z73+EsmLZxFpQhj9o4XT/NzqBUd8ckfWO01tadIIH1jC+KxDEeEq5enn1PtsB96u4dTcMXbOvc+b/wC39O1D+EYhfCYIdVzAAmRmWQPbXQ+1FeGYjxFkMAwJBkRMHqOhIg+hJqxJYYAhAAjYZt4P4jyqLgJW5kHYpmP13NK2GxFhbhW6XuMjAZX0nfTKBPyJ0pw5p4+cOhyeGXXLINwSAdyV3A21g7jTrXNMfda5d8RESW+PKdCdxAkxA0gHtIBpYKR7St9q5AWT8Xx4e67D4V0UDaB2HTpW/LuBNzEWxGied/qIFCsvwofc/Wfxq9wTiT27lxljUCZ7Q1HGBuZu9RkUdtB7R+wzhrlwyAJiSQATlXv2H40+YHClrFrN8SQQe4/2rlPL+DW6QbolCCYBI1zRproSuX6U08G5iXDObIBKxl8p8pI0V8hEo5jzZTB3idaqt6nIMzLejejGfM57+kPAFUU9bV67aMdplfwb60hxNPXM3HUv2MUZAz38yDr/ANTT/wCkzSXaafl/emOlBI0n1i/8SwLAw8gGToxjpWVpbbSsrRzMrE7ZYcC+2GezauGfI+ZgzCN1Y+URqsdwQdNaW8Pi7+Hv+DfQrd00mfKTMqQQpBgwdvai3EMf4Fl/Ds+G1sM65TbTRTAZBu0xqY2juDQKziA0XsW169iLqh5BYJZUsUScrp5iZ6hVEb6mvO1oLEORibd9WllC8x2weKYXrKZSQxklpAy/n6/3ohe4zauILlprjWj5fBAyjOGUkgssxDBpnXp1occbe/VRmPgoysoV2GZHCuqAMQYJKr/EfMdSRNKOEsX7ot2XDWFCSSGyi4xMkB8r/Cv7p+IjoKgV4Q448mGXBb4jv4H78z3mTGNaujDIW8O4hJUucyy5UJmBgDSdO4nqW3wC+ItixYSb6OCrmD+zVTmzA9VOTaiPDALDm5cV7zK3gI6gtcVSGZoZAIIErKgEZwJgSS+F4gLNy5cw9m4WuqEUZfNcukHI8nQjymbjHqd4o+tNAr05PrA4sVzYDgStzHgLblEa6vj2m87ZJCkqPhA1HSNQZAMiswmOsN4jtcCHxCCsDMDObKEYebcD6HrrJgP0eYpXe9cuWybjF2t5naCxJbzALJE+x79aRsJjltY7E3C4XJmyeIhMlQBlynYyFGusdjQO0VyPHiNt27AhQ7+fSM/CeXDeS7h0ulLRVlR2WXVGIJlQQsaabd6SMXyultWLO5ywPEATIWlhGXNnyyIz++hGpd8FzEU/WfDOYBcy5hGR2WSgUDcvm2MenWheDtWL9q3h71wi7lWSuUAEAgZy3UDp6x1q62GoZ9TAvULydX6RgSLg+GL4bKLGe1EtIAyrBOdAd9I1GoKz10DX8W2HxNxLVvK48qlT8SwYaABuIMj1pvwPBrlm3cTC3Wbyt4a3rbBo2ORvhb0JHtQzhXDbOJRQ4dbloC3nHRl0C7+bbMQdukGTV++rIxsPHEXv6X5RUIt3MRftP4ryq3DmOonUCTA10J2oxwniRuMEALEyR0j0k6ExJrTAcvYy+979j4qWiyGWUDMp1yBmBI20GlDuE8Tu2We3lyhc5AK6gjSDpJg6QZ+1VZcrnAzM/BU7xwbD5RJQz23P0FWsFbUjZT3GxHuCKTcNzXezQ4Vj8oE+3SmXh3GreUZmUMeg0k9h3oD1MIVHTMDc28du2Ha1qEdDl6GCI106H7UkXcUzAAkkAQPTrRjm3jdy/dKvGVCcojoesnvApfNadFYVRkbwLnU20McOx7BnfSWAWZgKTsfYR8q2OMKMYeVOUmZkggHf0IjSqvAeCXcVdFqyAWOuphQO5NW7fCGS/wCFeUobetxD0AEx7HQdoqWVcyugwhfxZS+Ht3QuYyZ+EyDEQJg7HbU6jrUox74S9lS0rozZlOQMWDAjJqJgktp/vT7w/GNibfhYq0zYeGDqxtqtsKMwZEChhscrKZ06iqHBOXYxJBUkreKamFUqGO/X4T5Y2O9JEjGQM+JqVUml8M2Npvy3iLV17viABiWuXAGjI2Y5gx0AjaetGcBatZ7pUkKCrAq06FAD3nVD9aO8W5esPhGW6qyykG4AFacwYebeAQPKSQYrnKcWW1Zu/EjjJZcM8kP5gWE6wGzTHfroakawAATk4+2ZGgHJODjMoc24oY2w123aKG3JOZ7fiOgAlmQefQEHqAKScHiGR1EEbdxuBrp6a10zk/AXsrLeSLYYubkJkKjLOpHUAA9CCZ2pExeGm9dNwKCn8ICqwiFIUdDTeTghhFiqh1K7jaWuHYFrrMRoANWPwovUsffSOsaUd4xyzZwloOl5rlxtHBAAANskQN9fXXShvBFt5VDSzlgAgMZjM+bTRZ3Op7R1l5jzh2zuXZ4YtECQCPKo2ABiKVyxPtPTO6h0XO/MKcLxGSwvv/8Apf6VPzNi/AtPcBg5jl9SwkfSZ+VCsLc/Y/SoOcle74YEkeErgAfvAlWP0ilVTNm/GY7/ABGvNQI5/wCoJ/4IGtWXUF5tkkD+PM0jfSBlFAyhUklcs6ge+v4EUd4bdtAKhDZgZDGCJOh07bR+VXuJYLPhC4tFQIcRlJCkwGcIBlBHU9QB1mtGq4pYAeCZ4uxTcWZRwIqDDHptWVj4iDFZWgWWKYM6vwfAtipz4hVzqJteGGIYLr5swkZpaI+dCOZ+WMThrviA+LavFLZymNoMOG+GYMHUfOj3B+IWcKxbKg1jJDM5JjyqY1I61e47xRrli8qWXlrcqsgENvp6qQCOpOlYespgbbmei0h/iGdhOf8AMfHi1y3bRi1uypjUwXJlj0mCxQGBoo0G1NuB42Mqi5oCxXqdlkQB6xXP1RWw7tsykAD0Zre30b60yYXiSjFYZB8QyNvpma2PiEyAdNft1rYdhVV8IzMWle9f8RxJb/FLqPatorFlZ7u+rLcRQjHucub61cu492uZJFjw8iZrksQNSSoUDMZOi6a7kVFx7mZrWMd7cAp+zMqDET09D+HalfF8zPcvKzmcxWWygCAToAAB13rJRWLBseJq2WKq9r3j1wy+7AZzcuM0gXbmIYERr+zFswkJJ+HdevVYt4S3xO9dOHtkXAQZLeZl/wDcMk9d42lfl0DlqzYuL4lslVOUNlYjVdp+Z2/lE1zS7ducO4qxw/7jkgdDbM5lb0ykj5DrRK0yTqO/iDucDGhdvMuces3MPiFwVosWYW2dj5iC1tdPl5mj+YVviOUmRLbLeW5de4VKKpDFfN5jmg7q4Okba1q2OdsfcxDTlZ1IAjN5QoEdiAIj2pr5he/bt2cQoLWsxOdiMwdpEFZldj2En60dm1AD0lwi9rUTyTKtjgmJt3y8AOlhfDWR5tdVEbGAw16uPetsLxJbpGdHs3DeRmBUroJkktA6CT60VTmIX8LcNwAFEcq/VSFMMp6HTpQnk/jNzF4e6Lt2WVgATAIGUxtHUSD3Wkrxtq9MRmpsfCPMrczcRbD4pXRnK3lkC2RlJGYGIBliShn1PyB4Tg11MSz4lHuW/MWh8udywGUsDIJY+5gxTpxO+qNbuEB1QOSoEjMQCuXLqSGUCBuDrpNQ8NTEL4l1lDLkBCsGGcjUqcwAGpc76mNpmj9K+ax/SLdZXv8AEON5zjmPBrh8UQi5FIDZA2cLqQQHgFgCDuAeh1Bqh+sPckDUAyPSOg/pTjzbw/GY+6twYYIttcigOnwyTJOaCZJ29PehuA4XdwpBuYe5OpJEnTXUZSR1FaJbC5xkzHZQWyOJKnBUe2hufsixLEXD+0MxokjXUH8PWvW5YF2+oFogSPKsMXCgkny6CTA6kk+1FeHY8HM9xFWSDlLjMCx0XLnBBLSRmG5OgGtX+FXLWFuXLyAoXtFkEAAEKWEDpJGsgajas4WuGwY3VWpIMh4Tbsi+ltXW07KPEMIuVxIA8gCyA23pFQfpItDD4prhdG8S0ioAIIRVZfN3ljv2AHSqtjgk3FvhPEt5VdvMp8wJPnAJKg6Ez2NLvPXFTfxlxiSQuVR7AT/qLH50z0wDtn2huqY4wfWMXC8ReODOQAs1kqbhY+UQZMTBMH6607cB5lTEXg/hvbNw6kEMheAMyNA85WNxuDBrjnD8Y4s3UDHKy6iTESDt7A10Xl5FTA3LSeYkF0ysGuEiGRVCjUaHr+NcwFOQfJ2hiT1IVh+kbx15vcDBtlbN50AG/XbT7+1JXPfAEu4p/wBotpriC4gYhVdyqkz6nza+hmaNYbA28Rg7gDP+sWk8Tw7gZGXKJYQ243WR1ilf9Jl2XwDDcWZ9ytw9+5nWqBXzvsZAdAdtxxCFjlbEsiWlbLaKDP5gRcYEQAVnTSe1B+YeLWzgvAUJmW+M0fFoHBBMbaLsd9+lWcZze9l7dtViQADmMDpIERpQTG4UJh7+Uas6EmSSZJEnt8R+tD6fuWHL/aMWGuogAef6GQcuWi15DHcn0kGPvNGebbI8vebg0/8ACtOVLGjN/Oij5Bv61PzWdUH/APofuv8ASnPEiv8AmdavpjH+0XuD8QaLll9SokH07fgaP3cRlOFuHQee2T2DR9t6TBiPCv5gZmZHoelNYvLiMH+zMshmOoMH8aWvXBDY2M2Ont7iNUx3BOPpLnC+HeFhXuspVmLI5T4otkqehIls5/8AFJpRxnGH862m/ZkBWKbQZMGNxp7aVnG+OOTeVHYLcY5lB0ImTIofwjiPhpet/wDuqq/RpP2mtCuhSQT7TyllpqBrXxn7yqbHua8oig0rKaNe8R1xq5NxRW+qXmUoHV5JaVIMDLG8jSD0n5uPFOGFbGJuWLhugglYdlKAAagq2ujH3MdBXOcBwu5+upYuBjmIByeqtBk9B8XyOh2pz5T4my271i4dBoYkMCDGg6yYmsW0KDv9ZvqzAELxxN+Xv0eWWuICxe0UDOp6tOhVhBUEEab+tdOw1q1ZQW7KIgEKMoA9N+tJuFx3g2nYaMcqIP5mn8FDH6VZ4DjDL3XPkw6NcYz1ytH0GY/Oo7thAUmKFUyWAizxLlJscMVde4PEZ7psIoAiGYKHO7ZgB7TNcyxAPhqrCCpMe06/l9a6Tw/h+LS0tlcxVyA7iZAYy0EaganbX2kkBubuWrdm6oVwVuZwEPxKYJn1XQAHTb511V2+Cfp9o5ZQMbc4AkvK/FjZwTNmhjdtgAjeSPrpNVsLcP6w9xgGGfUkakmGgntLGqfHcOyWLI8TMiDyiCCGG/vHQ1BgsUfEcyD1gzvA+XT30pq9dww9In0zfy2U8g/5ncsZy8l24HKolxQAWyghwAdxI1BG/Yj5Bf0j4VreBFtPMoYNcbQfvbx2zNGm0imVOJZ7CX7aNczKGyp8UGM0dCwPT0pfxHFBi7n/AErioqshF1SpcvkzeU7qBIkjeaFYyoC0uitZ8OfecsXjpVfCEeY+ZjqMvXSiGM4rbKhvCXNlUgws6jyyY2mftQrnLC27OLu27UBfLoAIBKgkfWoccIW0R+9bhvkxH9Ko1YJBjXT2lQ0cMNfa6lkE5ZCMdOm/5R86NXfAvsbU+ZTPkkTH0+3begWDUhbZ6BB/b7xUfHMC9m/nsBtBMDUSZ0/OKD05wTiF/iIBCkxpTCXFkWyuUakGSY75p+5oTc5lXNlAk+mvXvFDeE8zPFxbgXKwgkAAj76ie9DuM4S06s9i9F3coAYf002P1BpwHMx22G0uc2cMTE5WLol1BHcMN4OXXTvVbg/Cbz+Y3EETOcuT8gAZB7TVPAcSypmuBFZGAy5Y0PXeQdDuO1VX5suFjlISNV0nMZHxdNulXKBxiLcnMPYfl820ZzdAA1gAw24ga6CSPpSHxkZr9yOpB/8AqK6Pd5ws4jDtbfKpdSI1zKdxEb7b7a9K5ljbhN0kbk9O57USlQDxL2MSBvL3AcCxvBXUhYJbTdVBkD1M5dO9MGP5nVLyLhiQV+JguQCCQFRRt/3fgaVrfFblsFVaCZk6HeNifxrzhKzcB+dS9epsniHrs0KNJ38zufKXGrmKtRcYM6+KqswG2RIBPQHMR6wN6UuceHeLicPaBhrWGKkb+ZCWj5yte/o24rcW+iI3le6Aw7iVE/iPmag/STnwHETcRp8VC6zJykkhgNf4gT8/SlWUknTzxDB1XduOZU5t4db/AFpQtxVGVWWT0bzAHtp121G1Q4vB5bdwls0Ag5W0zTqGHcAj7d6B4bjma4ty6xzIoVI7KAAJ3Ow3Bo9hLuaxeYDMlwMNgAGCkqy+YxruIG9DCmrAMCepZ39siX+VbJ/V00+K9P0Aq5x7gfjywfIyltYkR5TqJHUnWr+DwQtW7KDo8me/X7zUo18b0B//ADTKYPMl7HVtaHecwwHBT+upZvA63FVsp3BIGh9jNNXEuTDw7F5Vul0KyJEEqWIhoMEgjfT5US5YwS3OKKziQCGUfzBRBPtv9KOfpGw7MyOP3RlP/kzx91+9DtclZp9CU7y759fqZxfGcJurBKHUz3GphZjYkg6HermK5aNqymIkhXJUKyMpkFwZJME+STl0lo6EDpWIQ2VOcP8AslLkKZUgKwEx+8dYMjTuJrn3EuZDdcFkULn8TIANTAHmMa6CNR3olFzsQccTK6ioKSM8ypbwrkAhGI9Fb+leV2XAc3jw0lwPKNPEAj033r2mvxXtADpveBuBWmW9mIkXLSkkRo6T9iHMe1CcKRd4lfuKpUKqif4mMQ23UajvoetGeWMV5Mswcqj59D9q8wahVDEQciF/dUVfyJrHwRa2ZudSw7a48yPHEm4qj90Egep0n6CiPMdvwODXEUxdxOhOxyzr8soI/wDKqvDeHXHujy63NdeidCfpVHm7i6vifABkYfyydcznVzoOhgRI+Gu1Y3EUqr1tgyry1xnEDKpckab17+kuw4WzfAEIzSQBOoTVup2+QFLWNxxsgAHzxPsvf/O1GOCcea2gxN5TdQeRcxkFjEwD2Wd96hKm1awNo/dcgXQTvF3i7m4gcF2BEgTIA6wBqANfSrWHsTbuXFUmTEgafCPl/vT5wvh2GVSLdo2s8HTNBkbEklBPY/SprfCDbLeCoFlmQvagAZYK3AI2zAq+nVPWm8GxPhByPBmcrdpyHIwfI9f2ZQ5G41kIWW0gi2LmWT6AiI9zXRbHCkuy72yMw0DEEiZmMpKj0O9cuXhFxbyohl8xyqYBjLmWGHXZYPU10XlvmGUC3iqmPhYkP11IaCRpuBH3AFVpJ+KS2oDacl/Sfwu5ZxkOAAVXI4EZl1kmB8UzPb2ih+PsgW7RUzoSfQwoI37iY9a6jzVaw3FIQNmawx8wJgToVMd4H0oUOQk8MqLjE6ZSVWVggwCY06EHcE61D2qCAPENQjAEnzA1mxcdbfYKoPYwJjt0P1okrX2ZgEDKdAXnoI0/rsaYcLwdV7Z4iQug0jTUn5zPrVpRBnUkDqaQFmnOI9aBaAIjJyGJJN5tdly/nJmhGN5exCFltKzrJlirSOmmmv8AkTXTdDr94/rUF/UABiJO495031+1EXqHzFLekQicS4jbu5z4qtn2IOkEaaiqS4ciS1dY4wl0ggWbTq2zNlLddSZknrSt/wAnXHEyoPqdPbQGtFOpXG+BM5ukI2WKlu4NTMaaAfSKqkyZNOj/AKNrx+FrZjfzH/8Amq179GeMGyK3/a6E/SRRFvr/ANUg0WD9MDtw5DZzqdQJI9K0wOGItlxpOg+dHsB+jvGvmU5LekwziTrtCZiPc00cB5KZ7SWsVbZchJ8oQAiZ0dGJYbbgEa6xVX6lF85hkoLcjEXeUDct22vJI8Nh5hupIkabzoY06GjC4F+KovjMTdtF1LOdQjEMsg6xMrptp3p64dw21hk8OyoRdzuSfckyaxwrPLBcw21M67jvHpWdZ1OWJXaaFVAC4bBiC/6JVgnxoPTSR/WrnB+W7dhhAD7STJE7EqAdBv8AWmm7YzvEvHTXT5LVtrQVNtgY0Hb0oXfsfZjKt0tY3AgVm81ofzN+Boet7zYgD+Efc/2FXL7ftLXu/wDpofbP7TEewB+9aqnJH78TOs2U/vzJ+Qrc4hWO87/+IFM/NFoPYxB/gNrX2v7/AEJpZ5GJF0e7faP6U18SteJY4iv8r/UKzfjFU0+P3xC0vpIb98zlfMnPdy94lhGUWtR5Rqyg75iZ19I096ocE4HbxALliCp7E9jJI/CgtrBwcyw2hEfLWt8NjmtNIA9QR/hBplVCjCxOxizEtHj/AJRX/wBz/TXlL6863AIAj0k/mxNZVftIz7xh4K7M0KwVR8QiSR0g7Ab0x4BELgv8Mjy/xH91R70ucr4c+D4jnW5ovSEE7R31+1A+duPvbuKqGPKT7TKyPWM3/wAqDYuu0hYybfhGrxG7nT9JlnCNcs4VRcvkDNdzAoh7afER2EDoe1c45OttfxiKXILlyxM6nKza+5oHbeTrV/huMNi4txDDLBBB1BGoI9aY7QVSo5MALm1BvQ5jNz9y+1i9n6OqyvUZRkJPoSJ1/iFL9riFw2fBPwowuTPuB6fvb+tNPM3EP1i1bvgySDbf56/ZgD9KBcv4Fb9zwy4RogFjAOvwx1J6aigVWfy8nxt/SMWJqt553H3hnlnnC5hmyXesbwIEevfea6Nhsel60Lqx33kb9NYpNPJN8pkPhgDUEgysTGVgZjU6GjHBeTSqMl69nHVVlR82mYoo6+pBscwI6G5uRiZxfFNdup4dlr26uwHlUaFSWGoYa7GYJovb5dtHK1zOxEEBrrsAdJABO0+lXsBw+3aUW0ACjXfr896um1/grHvv7jlhtNimoV1hG3lUKFEKq/zZR/SobmIy6CQPX+xq8ludpH2qs1xxI8P5yu3zFBAzvmHziRpxIf4f7VlzFyPLAqO/g80FYVv87V7aw75ocKR6MfuDUYOZOcTM75Z3B2ivbd06CfwFW/AI6QPeq9tYJzD6b/PpXS2cyDG2VJEW85Pbp96xMAOzD5EVazwsxJ6AfhWg4h5JiT/DOs+v9avpgy2DPRbIGmY7fL71dtr1I1H+d6F/rhIzRHU9az/jGmgY+mlRxzOJzLWfzsXIAHw+X8z37VCeJhZKgsBvBmPehWLuG8SryBvBP+fSqdi6VOW2dF3ENJ9swykGu2MniEb/ABJrnlUESepAJnoNdKmw+GjsI7sZ/vWljHSZyZZ3lYjXrG/zmpbZQQSM0bTGnt86rgS28ma+wGUSTrp1pdu8YxIuhCkISAfaYo1f4latmWK/c/KqWJ53w6qZ1WP3RrR61PpmBs+s0vN+1tez/hQ2w/mxJ9F/OosRzPYLI8lUAbzEHqOgEk/Sq3C+IJeTEtbOYDLrB7H+laK8ZHvMq1SNj7Q1yNcGYt2zD6sBTnbAJxyn+Fp9ihn8a53yhictxU18x/P8zRvjHNQsYrEKCsOoDkydCEXQLrPmLTtoe4muvJGJx+Bd5yfE2SrHIfLIIkHoKrFWYliB0mNv80pr/UbTpoYOm5mYmdtNQJHtVPH8FVZKnSQBB1Oknbt+dES8cRcqG4i55f5q9q2eH+/0ryj9wSnab0nTr/lSFgBVhQOg2AHymuWc4382Kb0Cj6Cuj4/GBVJPaY9AQPzNco4tez3nbuaF0675nWNviVQamt3TuarzXoNPQU6dyficM6+BdQuHjQHYkRmHrr8qTsfYfDYq7aOhR2EwdYOhAPQiD86m5S4Jib95BYtsxBEnUKOurHQCur8Y5OXE3Lt28ksypaR1Dkoyh5MwoIDEdwQnrpnsRUxzuDNADuqMbESpyjxh72GUsczISrE77+WflH0NGcjA6TlO5FDeXODvgCtt3R0vEqGAywwkqDPUifp9TlzB6mdZ9AaxblAckcGbFLkoAeZrZtCJ1+Tfj/vVixdEkKzH0PT7VFZw9tdAcukADbrsPnU+Hsahg8j5VUb8Sx955jMaLcFjB9ASfwofc5ssiQc/uF/vRa/dK9M38oIH46VTu+Gx/wCmgPcgTPyogwOYPBME3uc8OB++T6CJ+poRieen3S3H/dr+FMmKxVq0DmCDvpH40uY7mrDnT4h6A/npR0Uf6cwVjkbaoLPP+IB/dA7RVq1+kZj8SL96A8U4vbc+RYnv/ag7N604KEYbriJG91OzZnSLXPFpl+GDUTc3298uvy+0fnNc6Jms8Qio/Br6y34x/SdGTmyx0Deu1RX+crQ+FTNc/wA5rXPHpXDo1nfjHjued018gB6Tr+UmhF/nO7JhgAewpfe6TUXhk6k0VOjrEE/WWGF8RzPd38RiT/MaH4rj1x4lmMbSSarPhx/eoykGjCqseII32N5klziLtozMfTWKq+ITNT+Frpr7VNY4RccwEJq+UWDw7e8ptjnIClmjaJ6dqscNvogJFy4jHfKSJHbTv60Yw3I2IbQW299B+dMHC/0Xn/1WC/SgvfUBgH+karqtzkjP1iRbxRF3Mly5G4LZiZGvQzvWuM4qzOSWBgZRA6bQJ1getdG4vyjgbVuHu3LZAPmBGp6GIO0feuaXrK+MQGzICYY9QJgkGNT2rqnSzfEX6pGXYy7YxzlmW0S3lB8yjXLppPSNRtTFyxxTVi+hQhRbgEuWLT5dIGkk67CelA+Hh3BHwqJGZkzDYHUE6aKNNtT6Uw8Jx6hrZJI6A6BoiSTrrmjpPWgX4AOBE0Okgx0s4dHUMLVqDqJAP4GK9pdx/OrLcYKogbftB29q9pTS80fxFfrBXMV+A3ZQBXOLrSSadObsaFUjq3T8/aketmgYWInc5nor1TXleos0eVh3g/NN+wGWzcZM4CmPtv19acOX+d7jXEF92fQhgxOvcmN+/r9a5qDFXsPeJKsDBG5pe6kOMRmi81tmd5PCLeNwrPfzpbjOjDyuHH7y/unSRGog9TqGNOChkXIxEqPiM/X+tco5f57vYgm3fuBoKMpygFlzL5fLA0JGsaiZp2t8ws9wCwpfw4dwNYSQGj6xoDv2msxgqEVsuRNJWNgNiHHr/wAS9jMAyGHAI7gH7H+1Q+C0Qh+pNV35tN9iFjIDoI+81asY0Np5QQJ0P5VmuyByq5xNBA+gM0p4viiYdgbrEZjGUaz6nNt02ip8PirV5vLuPvpJj2NJfPPE7WaVLK66aSDPTykDTeTvr8qV8DzY6MDCjXbUDede9OJ07MuoTKu6tq7PadF5u4AbqjKQCT/nzpIucpYhd0kelGX5mu3UBJLNmDFFMeUEbiNSN+m4orw/jjMyox8wLZyDOmhEaa9PttXC2ysYkG2m1onPyrd08pB7aVWu8uX11KN/ntXXEVbikqd9tBoRuK8u4GSOg66HX210rh1jiMHpEPBnFmsFdCPlFethGicpj512LE8BsMJZJPU/761oOXMMB8MfM0b8b7Qf4T3nHFwznQCtzgXG4rrf/LliYyjTeTWmJ5bw8klD8mGvrqakdbnxI/B48zkz4cjp969t2vWPlNdYPKeGyloAG8n+9QWuAWAMy2w2sQBUnrB6SD0uPM5quAJ3E/KiFrl0GJAkzoInQEmddNvuKN808QWwuS2iSdwQNo2EGfwpMHM17Nt6CJnrpO5mfsKupssGVi1rds4AzHrh/LYA0C6bwB0o1Z4YiCR9I/PahvKmIvZAbpyDpI79zuenbtrBq1j+YPCkQkAn/eBr3pBtROCY+lyLWHYYhJ8WqKQdl1IET9J1PpQvEcyoyK6AsJyzBHToDuR2g0IHGDdLWwmfMjAIvU6RmEzl3mBOnrU97jxwNizby2sTbvqfDUqVCFtTpu05x1BGwOmp6+nLDJi9vXavy+JVfl+/jDda2AVQTDGCfQQNTptSRxHAvaEOIBYghgJkRqBvHrt711B7pfA2MQt1Ua0LkhFIzBWAW3mGrXAMxidSTpua15g4JdvsDiVALjMbiKpXoIBA3AA6iJ6zNGWztDeKWN3TOS4fiLW1YLpmifr66entNFOG4m4YOozbuRm6wSJ6/Xc05NwjB2hbMtd8yjwxbMtrGjDrtA16dKPYzh+GUFvDUXGAzW7zvKJk1a2VLTuCddO4E0RrgykgQPaXOMzlt7j7KxXVo0kwCY7iDr869o9/yzafzG8oJJkR61lU71PpI7A9Yq81t+3b/tX/AEigVe1laqfKJUzWt0/z615WVYcyhmVNZOh9qysqTJhXhLEMpBjQV2z9DyDwrjQMxaCevTrWVlJN+aI9T+U0WhpcaNP2r/6jRPgDH9YXX/0j/rNZWV59/mM3x8kX+bsOoMhVBzbwOwpTygXBAjQbV5WVr9N8gmF1fmWziXi35m1Fvqf5R+FGDcIe4QSD5RIOsG6QRPrWVlDs8TPrjRy40XTGnlP5UxO5lNTt/WsrKz35m70fyShhnPh7nf8A/QqMXCcdaUk5SrGJ0nvG01lZVU5jb8QpG3pNeP8AF/npWVlcODO9IucYunORJgMYE7arVLht0+Kup+M9fesrKN4mNaT3RMxdsNiAGAbyvuJ/9X1rXl7A224gga2hAVYBUEauZ0IrKymKvEB+qQ8zXmDWwGIBuAEAmCM+x7j0pSxFwl1kk/Huaysq1Pid1HzTTgmJdTfZWYMLbQwJBGh2I16D6CqHDGNy/b8Q55JJzeaSYJJn1r2srTPyRMRy4Djrn6xhkzvlN9AVzGCDbBaRMGTqe9dU41bHgOYEm5qY1OrbmsrKRf8AK+0bq4nEucrpGMBBIIykQdjrr76DX0ohavtcwt25cYu48GHYlmHmu7E69T9TWVlFT8ofSLn5jAV28wOjHvudzqfvXlZWUKAn/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Tree>
    <p:extLst>
      <p:ext uri="{BB962C8B-B14F-4D97-AF65-F5344CB8AC3E}">
        <p14:creationId xmlns:p14="http://schemas.microsoft.com/office/powerpoint/2010/main" val="280685945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836712"/>
            <a:ext cx="3322712" cy="5289451"/>
          </a:xfrm>
        </p:spPr>
        <p:txBody>
          <a:bodyPr>
            <a:normAutofit fontScale="85000" lnSpcReduction="10000"/>
          </a:bodyPr>
          <a:lstStyle/>
          <a:p>
            <a:pPr marL="0" indent="0" algn="r">
              <a:buNone/>
            </a:pPr>
            <a:r>
              <a:rPr lang="es-CO" dirty="0" smtClean="0">
                <a:solidFill>
                  <a:srgbClr val="00B0F0"/>
                </a:solidFill>
              </a:rPr>
              <a:t>Para la mayoría de personas, el hecho de convertirse en padres significa una transformación radical de la existencia. Primero, por el impacto emocional asociado al verse, de alguna manera, perpetuando en un nuevo ser; segundo, porque la cotidianeidad se modifica y los tiempos se convierten en los del bebé. </a:t>
            </a:r>
            <a:endParaRPr lang="es-CO" dirty="0">
              <a:solidFill>
                <a:srgbClr val="00B0F0"/>
              </a:solidFill>
            </a:endParaRPr>
          </a:p>
        </p:txBody>
      </p:sp>
      <p:sp>
        <p:nvSpPr>
          <p:cNvPr id="5" name="4 Marcador de contenido"/>
          <p:cNvSpPr>
            <a:spLocks noGrp="1"/>
          </p:cNvSpPr>
          <p:nvPr>
            <p:ph sz="half" idx="2"/>
          </p:nvPr>
        </p:nvSpPr>
        <p:spPr>
          <a:xfrm>
            <a:off x="5148064" y="836712"/>
            <a:ext cx="3538736" cy="5289451"/>
          </a:xfrm>
        </p:spPr>
        <p:txBody>
          <a:bodyPr>
            <a:normAutofit fontScale="85000" lnSpcReduction="10000"/>
          </a:bodyPr>
          <a:lstStyle/>
          <a:p>
            <a:pPr marL="0" indent="0">
              <a:buNone/>
            </a:pPr>
            <a:r>
              <a:rPr lang="es-CO" dirty="0">
                <a:solidFill>
                  <a:srgbClr val="00B0F0"/>
                </a:solidFill>
              </a:rPr>
              <a:t>Además, la prioridades se alteran y ponen, de un día para otro, al nuevo integrante de la familia en el más importante. Cuando la gente se casa suele decirse: hasta que la muerte nos separe, pero esta frase es mucho más con los hijos, pues sólo se deja de ser padre o madre cuando se deja de vivir. Tener un hijo es un compromiso para toda la vida.   </a:t>
            </a:r>
          </a:p>
          <a:p>
            <a:endParaRPr lang="es-CO" dirty="0">
              <a:solidFill>
                <a:srgbClr val="00B0F0"/>
              </a:solidFill>
            </a:endParaRPr>
          </a:p>
        </p:txBody>
      </p:sp>
      <p:sp>
        <p:nvSpPr>
          <p:cNvPr id="6" name="5 Cerrar llave"/>
          <p:cNvSpPr/>
          <p:nvPr/>
        </p:nvSpPr>
        <p:spPr>
          <a:xfrm flipV="1">
            <a:off x="3896161" y="889764"/>
            <a:ext cx="360040" cy="504055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7" name="6 Abrir llave"/>
          <p:cNvSpPr/>
          <p:nvPr/>
        </p:nvSpPr>
        <p:spPr>
          <a:xfrm>
            <a:off x="4644008" y="912347"/>
            <a:ext cx="443480" cy="504055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2670811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 calcmode="lin" valueType="num">
                                      <p:cBhvr>
                                        <p:cTn id="21"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23"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24" dur="1000"/>
                                        <p:tgtEl>
                                          <p:spTgt spid="5">
                                            <p:txEl>
                                              <p:pRg st="0" end="0"/>
                                            </p:txEl>
                                          </p:spTgt>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style.rotation</p:attrName>
                                        </p:attrNameLst>
                                      </p:cBhvr>
                                      <p:tavLst>
                                        <p:tav tm="0">
                                          <p:val>
                                            <p:fltVal val="90"/>
                                          </p:val>
                                        </p:tav>
                                        <p:tav tm="100000">
                                          <p:val>
                                            <p:fltVal val="0"/>
                                          </p:val>
                                        </p:tav>
                                      </p:tavLst>
                                    </p:anim>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fontScale="90000"/>
          </a:bodyPr>
          <a:lstStyle/>
          <a:p>
            <a:r>
              <a:rPr lang="es-CO" dirty="0" smtClean="0">
                <a:latin typeface="Aharoni" pitchFamily="2" charset="-79"/>
                <a:cs typeface="Aharoni" pitchFamily="2" charset="-79"/>
              </a:rPr>
              <a:t>Ser papá y mamá es un privilegio que Dios nos ha otorgado</a:t>
            </a:r>
            <a:endParaRPr lang="es-CO" dirty="0">
              <a:latin typeface="Aharoni" pitchFamily="2" charset="-79"/>
              <a:cs typeface="Aharoni" pitchFamily="2" charset="-79"/>
            </a:endParaRPr>
          </a:p>
        </p:txBody>
      </p:sp>
      <p:pic>
        <p:nvPicPr>
          <p:cNvPr id="2050" name="Picture 2" descr="http://t3.gstatic.com/images?q=tbn:ANd9GcS513sdKfWXtZ_Y9MVuAB-VTAew-WzBeSF_0oblwxn_YDc_4g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628800"/>
            <a:ext cx="5472608"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5023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latin typeface="Aharoni" pitchFamily="2" charset="-79"/>
                <a:cs typeface="Aharoni" pitchFamily="2" charset="-79"/>
              </a:rPr>
              <a:t>¿Cómo ser papá y mamá?</a:t>
            </a:r>
            <a:endParaRPr lang="es-CO" dirty="0">
              <a:latin typeface="Aharoni" pitchFamily="2" charset="-79"/>
              <a:cs typeface="Aharoni" pitchFamily="2" charset="-79"/>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80832041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153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999884738"/>
              </p:ext>
            </p:extLst>
          </p:nvPr>
        </p:nvGraphicFramePr>
        <p:xfrm>
          <a:off x="323528" y="692696"/>
          <a:ext cx="8229600" cy="51454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8665674"/>
      </p:ext>
    </p:extLst>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300180521"/>
              </p:ext>
            </p:extLst>
          </p:nvPr>
        </p:nvGraphicFramePr>
        <p:xfrm>
          <a:off x="457200" y="332656"/>
          <a:ext cx="82296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26204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latin typeface="Aharoni" pitchFamily="2" charset="-79"/>
                <a:cs typeface="Aharoni" pitchFamily="2" charset="-79"/>
              </a:rPr>
              <a:t>El decálogo de los buenos padres y madres</a:t>
            </a:r>
            <a:endParaRPr lang="es-CO" dirty="0">
              <a:latin typeface="Aharoni" pitchFamily="2" charset="-79"/>
              <a:cs typeface="Aharoni" pitchFamily="2" charset="-79"/>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021096706"/>
              </p:ext>
            </p:extLst>
          </p:nvPr>
        </p:nvGraphicFramePr>
        <p:xfrm>
          <a:off x="457200" y="1600200"/>
          <a:ext cx="8229600" cy="49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731315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832702834"/>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2511230"/>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528578773"/>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81266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58175468"/>
              </p:ext>
            </p:extLst>
          </p:nvPr>
        </p:nvGraphicFramePr>
        <p:xfrm>
          <a:off x="457200" y="332656"/>
          <a:ext cx="8229600" cy="5793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0169459"/>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DDEBCF"/>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20054021"/>
              </p:ext>
            </p:extLst>
          </p:nvPr>
        </p:nvGraphicFramePr>
        <p:xfrm>
          <a:off x="457200" y="764704"/>
          <a:ext cx="8229600" cy="53614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83452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1356510806"/>
              </p:ext>
            </p:extLst>
          </p:nvPr>
        </p:nvGraphicFramePr>
        <p:xfrm>
          <a:off x="457200" y="404664"/>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2147087"/>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Marcador de contenido"/>
          <p:cNvGraphicFramePr>
            <a:graphicFrameLocks noGrp="1"/>
          </p:cNvGraphicFramePr>
          <p:nvPr>
            <p:ph idx="1"/>
            <p:extLst>
              <p:ext uri="{D42A27DB-BD31-4B8C-83A1-F6EECF244321}">
                <p14:modId xmlns:p14="http://schemas.microsoft.com/office/powerpoint/2010/main" val="2042822315"/>
              </p:ext>
            </p:extLst>
          </p:nvPr>
        </p:nvGraphicFramePr>
        <p:xfrm>
          <a:off x="457200" y="260648"/>
          <a:ext cx="8229600" cy="5721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10933550"/>
      </p:ext>
    </p:extLst>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604044631"/>
              </p:ext>
            </p:extLst>
          </p:nvPr>
        </p:nvGraphicFramePr>
        <p:xfrm>
          <a:off x="539552" y="404664"/>
          <a:ext cx="8229600" cy="60815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197034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861536349"/>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0072173"/>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2524986365"/>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4473648"/>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dirty="0" smtClean="0">
                <a:latin typeface="Aharoni" pitchFamily="2" charset="-79"/>
                <a:cs typeface="Aharoni" pitchFamily="2" charset="-79"/>
              </a:rPr>
              <a:t>Cuatro Consejos para los papás y mamás</a:t>
            </a:r>
            <a:endParaRPr lang="es-CO" dirty="0">
              <a:latin typeface="Aharoni" pitchFamily="2" charset="-79"/>
              <a:cs typeface="Aharoni" pitchFamily="2" charset="-79"/>
            </a:endParaRP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426802603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84155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3278307882"/>
              </p:ext>
            </p:extLst>
          </p:nvPr>
        </p:nvGraphicFramePr>
        <p:xfrm>
          <a:off x="457200" y="548680"/>
          <a:ext cx="8229600" cy="5577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37552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Recuerde:</a:t>
            </a:r>
            <a:endParaRPr lang="es-CO" dirty="0"/>
          </a:p>
        </p:txBody>
      </p:sp>
      <p:sp>
        <p:nvSpPr>
          <p:cNvPr id="4" name="3 Rectángulo redondeado"/>
          <p:cNvSpPr/>
          <p:nvPr/>
        </p:nvSpPr>
        <p:spPr>
          <a:xfrm>
            <a:off x="467544" y="1484784"/>
            <a:ext cx="8187208" cy="2232248"/>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400" b="1" dirty="0"/>
              <a:t>Los buenos padres tienen que poner normas precisas y como siempre, comenzar dando ejemplo. Es importante hacer respetar el tiempo en familia y que se eviten comportamientos, cada vez más usuales, como leer correos del celular o chatear durante las comidas.</a:t>
            </a:r>
          </a:p>
        </p:txBody>
      </p:sp>
      <p:sp>
        <p:nvSpPr>
          <p:cNvPr id="5" name="4 Rectángulo"/>
          <p:cNvSpPr/>
          <p:nvPr/>
        </p:nvSpPr>
        <p:spPr>
          <a:xfrm>
            <a:off x="899592" y="3989671"/>
            <a:ext cx="7560840" cy="2308324"/>
          </a:xfrm>
          <a:prstGeom prst="rect">
            <a:avLst/>
          </a:prstGeom>
          <a:solidFill>
            <a:srgbClr val="FFC000"/>
          </a:solidFill>
        </p:spPr>
        <p:txBody>
          <a:bodyPr wrap="square">
            <a:spAutoFit/>
          </a:bodyPr>
          <a:lstStyle/>
          <a:p>
            <a:pPr algn="ctr"/>
            <a:r>
              <a:rPr lang="es-CO" sz="2400" b="1" dirty="0"/>
              <a:t>Hasta aquí hemos estudiado juntos 19 temas dedicados a </a:t>
            </a:r>
            <a:r>
              <a:rPr lang="es-CO" sz="2400" b="1" dirty="0" smtClean="0"/>
              <a:t>«</a:t>
            </a:r>
            <a:r>
              <a:rPr lang="es-CO" sz="2400" b="1" dirty="0" smtClean="0">
                <a:latin typeface="Algerian" pitchFamily="82" charset="0"/>
              </a:rPr>
              <a:t>Y los bendijo Dios</a:t>
            </a:r>
            <a:r>
              <a:rPr lang="es-CO" sz="2400" b="1" dirty="0" smtClean="0"/>
              <a:t>», </a:t>
            </a:r>
            <a:r>
              <a:rPr lang="es-CO" sz="2400" b="1" dirty="0"/>
              <a:t>y tanto yo como ustedes  hemos aprendido muchas </a:t>
            </a:r>
            <a:r>
              <a:rPr lang="es-CO" sz="2400" b="1" dirty="0" smtClean="0"/>
              <a:t>cosas. Oro al Señor para que les </a:t>
            </a:r>
            <a:r>
              <a:rPr lang="es-CO" sz="2400" b="1" dirty="0"/>
              <a:t>sean de </a:t>
            </a:r>
            <a:r>
              <a:rPr lang="es-CO" sz="2400" b="1" dirty="0" smtClean="0"/>
              <a:t>provecho. Amen. Los </a:t>
            </a:r>
            <a:r>
              <a:rPr lang="es-CO" sz="2400" b="1" dirty="0"/>
              <a:t>invito para que me acompañen en el estudio del último tema titulado</a:t>
            </a:r>
            <a:r>
              <a:rPr lang="es-CO" sz="2400" b="1" dirty="0" smtClean="0"/>
              <a:t>: «</a:t>
            </a:r>
            <a:r>
              <a:rPr lang="es-CO" sz="2400" b="1" dirty="0"/>
              <a:t>Juntos para disfrutar»</a:t>
            </a:r>
          </a:p>
        </p:txBody>
      </p:sp>
    </p:spTree>
    <p:extLst>
      <p:ext uri="{BB962C8B-B14F-4D97-AF65-F5344CB8AC3E}">
        <p14:creationId xmlns:p14="http://schemas.microsoft.com/office/powerpoint/2010/main" val="23873342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TotalTime>
  <Words>1805</Words>
  <Application>Microsoft Office PowerPoint</Application>
  <PresentationFormat>Presentación en pantalla (4:3)</PresentationFormat>
  <Paragraphs>48</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Tema de Office</vt:lpstr>
      <vt:lpstr>Y los bendijo dios: Clase 19</vt:lpstr>
      <vt:lpstr>Un trabajo de tiempo completo</vt:lpstr>
      <vt:lpstr>Presentación de PowerPoint</vt:lpstr>
      <vt:lpstr>Ser papá y mamá es un privilegio que Dios nos ha otorgado</vt:lpstr>
      <vt:lpstr>¿Cómo ser papá y mamá?</vt:lpstr>
      <vt:lpstr>Presentación de PowerPoint</vt:lpstr>
      <vt:lpstr>Presentación de PowerPoint</vt:lpstr>
      <vt:lpstr>El decálogo de los buenos padres y madres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Cuatro Consejos para los papás y mamás</vt:lpstr>
      <vt:lpstr>Presentación de PowerPoint</vt:lpstr>
      <vt:lpstr>Recuerde: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PROFESION PAPAS  : CLASE 19</dc:title>
  <dc:creator>FAMILIA FIERRO CH</dc:creator>
  <cp:lastModifiedBy>FAMILIA FIERRO CH</cp:lastModifiedBy>
  <cp:revision>67</cp:revision>
  <dcterms:created xsi:type="dcterms:W3CDTF">2013-09-03T13:15:29Z</dcterms:created>
  <dcterms:modified xsi:type="dcterms:W3CDTF">2013-09-19T12:40:58Z</dcterms:modified>
</cp:coreProperties>
</file>