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5.png"/></Relationships>
</file>

<file path=ppt/diagrams/_rels/data3.xml.rels><?xml version="1.0" encoding="UTF-8" standalone="yes"?>
<Relationships xmlns="http://schemas.openxmlformats.org/package/2006/relationships"><Relationship Id="rId1" Type="http://schemas.openxmlformats.org/officeDocument/2006/relationships/image" Target="../media/image6.png"/></Relationships>
</file>

<file path=ppt/diagrams/_rels/data4.xml.rels><?xml version="1.0" encoding="UTF-8" standalone="yes"?>
<Relationships xmlns="http://schemas.openxmlformats.org/package/2006/relationships"><Relationship Id="rId1" Type="http://schemas.openxmlformats.org/officeDocument/2006/relationships/image" Target="../media/image7.png"/></Relationships>
</file>

<file path=ppt/diagrams/_rels/data5.xml.rels><?xml version="1.0" encoding="UTF-8" standalone="yes"?>
<Relationships xmlns="http://schemas.openxmlformats.org/package/2006/relationships"><Relationship Id="rId1" Type="http://schemas.openxmlformats.org/officeDocument/2006/relationships/image" Target="../media/image8.png"/></Relationships>
</file>

<file path=ppt/diagrams/_rels/data6.xml.rels><?xml version="1.0" encoding="UTF-8" standalone="yes"?>
<Relationships xmlns="http://schemas.openxmlformats.org/package/2006/relationships"><Relationship Id="rId1" Type="http://schemas.openxmlformats.org/officeDocument/2006/relationships/image" Target="../media/image9.png"/></Relationships>
</file>

<file path=ppt/diagrams/_rels/data7.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5.png"/></Relationships>
</file>

<file path=ppt/diagrams/_rels/drawing3.xml.rels><?xml version="1.0" encoding="UTF-8" standalone="yes"?>
<Relationships xmlns="http://schemas.openxmlformats.org/package/2006/relationships"><Relationship Id="rId1" Type="http://schemas.openxmlformats.org/officeDocument/2006/relationships/image" Target="../media/image6.png"/></Relationships>
</file>

<file path=ppt/diagrams/_rels/drawing4.xml.rels><?xml version="1.0" encoding="UTF-8" standalone="yes"?>
<Relationships xmlns="http://schemas.openxmlformats.org/package/2006/relationships"><Relationship Id="rId1" Type="http://schemas.openxmlformats.org/officeDocument/2006/relationships/image" Target="../media/image7.png"/></Relationships>
</file>

<file path=ppt/diagrams/_rels/drawing5.xml.rels><?xml version="1.0" encoding="UTF-8" standalone="yes"?>
<Relationships xmlns="http://schemas.openxmlformats.org/package/2006/relationships"><Relationship Id="rId1" Type="http://schemas.openxmlformats.org/officeDocument/2006/relationships/image" Target="../media/image8.png"/></Relationships>
</file>

<file path=ppt/diagrams/_rels/drawing6.xml.rels><?xml version="1.0" encoding="UTF-8" standalone="yes"?>
<Relationships xmlns="http://schemas.openxmlformats.org/package/2006/relationships"><Relationship Id="rId1" Type="http://schemas.openxmlformats.org/officeDocument/2006/relationships/image" Target="../media/image9.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229C2B-54EB-4553-90EF-D98AB648333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DA4F6F4-53C8-4791-8E4A-4A5A0A286FA4}">
      <dgm:prSet custT="1"/>
      <dgm:spPr/>
      <dgm:t>
        <a:bodyPr/>
        <a:lstStyle/>
        <a:p>
          <a:pPr rtl="0"/>
          <a:r>
            <a:rPr lang="es-CO" sz="2800" b="1" dirty="0" smtClean="0"/>
            <a:t>1. La familia extensa:</a:t>
          </a:r>
          <a:r>
            <a:rPr lang="es-CO" sz="2000" dirty="0" smtClean="0"/>
            <a:t> Al seguir la línea de descendencia, incluye a personas de varias generaciones como abuelos, hijos, nietos y tíos.</a:t>
          </a:r>
          <a:endParaRPr lang="es-CO" sz="2000" dirty="0"/>
        </a:p>
      </dgm:t>
    </dgm:pt>
    <dgm:pt modelId="{52CFC1A3-4DD0-4D09-B0B9-90E9189F2A00}" type="parTrans" cxnId="{697C0271-911B-4566-99D5-BF0610912325}">
      <dgm:prSet/>
      <dgm:spPr/>
      <dgm:t>
        <a:bodyPr/>
        <a:lstStyle/>
        <a:p>
          <a:endParaRPr lang="es-CO"/>
        </a:p>
      </dgm:t>
    </dgm:pt>
    <dgm:pt modelId="{FDF0D99A-78AC-467E-B810-95DC2E3DBD27}" type="sibTrans" cxnId="{697C0271-911B-4566-99D5-BF0610912325}">
      <dgm:prSet/>
      <dgm:spPr/>
      <dgm:t>
        <a:bodyPr/>
        <a:lstStyle/>
        <a:p>
          <a:endParaRPr lang="es-CO"/>
        </a:p>
      </dgm:t>
    </dgm:pt>
    <dgm:pt modelId="{182F0D9E-B953-4E86-9B56-6EDB73768694}">
      <dgm:prSet custT="1"/>
      <dgm:spPr/>
      <dgm:t>
        <a:bodyPr/>
        <a:lstStyle/>
        <a:p>
          <a:pPr rtl="0"/>
          <a:r>
            <a:rPr lang="es-CO" sz="2800" b="1" dirty="0" smtClean="0"/>
            <a:t>2. Familias monoparentales:</a:t>
          </a:r>
          <a:r>
            <a:rPr lang="es-CO" sz="2000" dirty="0" smtClean="0"/>
            <a:t> Constituidas por un o una madre sin pareja y que vive con al menos un hijo.</a:t>
          </a:r>
          <a:endParaRPr lang="es-CO" sz="2000" dirty="0"/>
        </a:p>
      </dgm:t>
    </dgm:pt>
    <dgm:pt modelId="{90BCD85D-6E8C-45F7-80B8-948383B7A9BC}" type="parTrans" cxnId="{0437A209-D3FD-4B04-81C4-9899288CB6AD}">
      <dgm:prSet/>
      <dgm:spPr/>
      <dgm:t>
        <a:bodyPr/>
        <a:lstStyle/>
        <a:p>
          <a:endParaRPr lang="es-CO"/>
        </a:p>
      </dgm:t>
    </dgm:pt>
    <dgm:pt modelId="{E784A879-3E71-4353-995D-8EF29C90413F}" type="sibTrans" cxnId="{0437A209-D3FD-4B04-81C4-9899288CB6AD}">
      <dgm:prSet/>
      <dgm:spPr/>
      <dgm:t>
        <a:bodyPr/>
        <a:lstStyle/>
        <a:p>
          <a:endParaRPr lang="es-CO"/>
        </a:p>
      </dgm:t>
    </dgm:pt>
    <dgm:pt modelId="{FBD74F2E-488B-4FF8-9FFA-567CBAB0DBC7}">
      <dgm:prSet custT="1"/>
      <dgm:spPr/>
      <dgm:t>
        <a:bodyPr/>
        <a:lstStyle/>
        <a:p>
          <a:pPr rtl="0"/>
          <a:r>
            <a:rPr lang="es-CO" sz="2800" b="1" dirty="0" smtClean="0"/>
            <a:t>3. Familias reconstituidas:</a:t>
          </a:r>
          <a:r>
            <a:rPr lang="es-CO" sz="2000" dirty="0" smtClean="0"/>
            <a:t> Como consecuencia de la separación o de la muerte de uno de los cónyuges, el otro  rehace nuevamente su relación con otra persona y, eventualmente, con los hijos de uno o de ambos. </a:t>
          </a:r>
          <a:endParaRPr lang="es-CO" sz="2000" dirty="0"/>
        </a:p>
      </dgm:t>
    </dgm:pt>
    <dgm:pt modelId="{90CE6CEF-2FD5-4DED-B8A8-0A6C734A21A3}" type="parTrans" cxnId="{F843541F-0CF0-4673-B02A-C1028BC75FA0}">
      <dgm:prSet/>
      <dgm:spPr/>
      <dgm:t>
        <a:bodyPr/>
        <a:lstStyle/>
        <a:p>
          <a:endParaRPr lang="es-CO"/>
        </a:p>
      </dgm:t>
    </dgm:pt>
    <dgm:pt modelId="{E06B5C4F-B7FA-4E63-AF59-034DC498FAAF}" type="sibTrans" cxnId="{F843541F-0CF0-4673-B02A-C1028BC75FA0}">
      <dgm:prSet/>
      <dgm:spPr/>
      <dgm:t>
        <a:bodyPr/>
        <a:lstStyle/>
        <a:p>
          <a:endParaRPr lang="es-CO"/>
        </a:p>
      </dgm:t>
    </dgm:pt>
    <dgm:pt modelId="{2B8F335A-7617-452E-828B-45707F468B48}" type="pres">
      <dgm:prSet presAssocID="{9B229C2B-54EB-4553-90EF-D98AB648333E}" presName="Name0" presStyleCnt="0">
        <dgm:presLayoutVars>
          <dgm:chMax val="7"/>
          <dgm:dir/>
          <dgm:animLvl val="lvl"/>
          <dgm:resizeHandles val="exact"/>
        </dgm:presLayoutVars>
      </dgm:prSet>
      <dgm:spPr/>
      <dgm:t>
        <a:bodyPr/>
        <a:lstStyle/>
        <a:p>
          <a:endParaRPr lang="es-CO"/>
        </a:p>
      </dgm:t>
    </dgm:pt>
    <dgm:pt modelId="{E4687DFA-570B-41A0-B085-AB37544BC695}" type="pres">
      <dgm:prSet presAssocID="{CDA4F6F4-53C8-4791-8E4A-4A5A0A286FA4}" presName="circle1" presStyleLbl="node1" presStyleIdx="0" presStyleCnt="3"/>
      <dgm:spPr>
        <a:blipFill rotWithShape="0">
          <a:blip xmlns:r="http://schemas.openxmlformats.org/officeDocument/2006/relationships" r:embed="rId1"/>
          <a:stretch>
            <a:fillRect/>
          </a:stretch>
        </a:blipFill>
      </dgm:spPr>
    </dgm:pt>
    <dgm:pt modelId="{EC7E8740-4986-4E4B-96E8-A7E9C219AE69}" type="pres">
      <dgm:prSet presAssocID="{CDA4F6F4-53C8-4791-8E4A-4A5A0A286FA4}" presName="space" presStyleCnt="0"/>
      <dgm:spPr/>
    </dgm:pt>
    <dgm:pt modelId="{EADB3904-D804-42B0-A547-58D55C74CE8B}" type="pres">
      <dgm:prSet presAssocID="{CDA4F6F4-53C8-4791-8E4A-4A5A0A286FA4}" presName="rect1" presStyleLbl="alignAcc1" presStyleIdx="0" presStyleCnt="3"/>
      <dgm:spPr/>
      <dgm:t>
        <a:bodyPr/>
        <a:lstStyle/>
        <a:p>
          <a:endParaRPr lang="es-CO"/>
        </a:p>
      </dgm:t>
    </dgm:pt>
    <dgm:pt modelId="{BFDC7A10-48A0-4EEB-8110-9EDDF66F485E}" type="pres">
      <dgm:prSet presAssocID="{182F0D9E-B953-4E86-9B56-6EDB73768694}" presName="vertSpace2" presStyleLbl="node1" presStyleIdx="0" presStyleCnt="3"/>
      <dgm:spPr/>
    </dgm:pt>
    <dgm:pt modelId="{8BFE5AC7-9DA6-4DEF-BBEE-5CD1BE7D0B90}" type="pres">
      <dgm:prSet presAssocID="{182F0D9E-B953-4E86-9B56-6EDB73768694}" presName="circle2" presStyleLbl="node1" presStyleIdx="1" presStyleCnt="3" custFlipHor="1" custScaleX="2230"/>
      <dgm:spPr/>
    </dgm:pt>
    <dgm:pt modelId="{9FA2DDD2-78EA-4E01-A2D7-A4BB106A64A2}" type="pres">
      <dgm:prSet presAssocID="{182F0D9E-B953-4E86-9B56-6EDB73768694}" presName="rect2" presStyleLbl="alignAcc1" presStyleIdx="1" presStyleCnt="3"/>
      <dgm:spPr/>
      <dgm:t>
        <a:bodyPr/>
        <a:lstStyle/>
        <a:p>
          <a:endParaRPr lang="es-CO"/>
        </a:p>
      </dgm:t>
    </dgm:pt>
    <dgm:pt modelId="{F99A5805-BE39-4012-84C5-0036A90905DB}" type="pres">
      <dgm:prSet presAssocID="{FBD74F2E-488B-4FF8-9FFA-567CBAB0DBC7}" presName="vertSpace3" presStyleLbl="node1" presStyleIdx="1" presStyleCnt="3"/>
      <dgm:spPr/>
    </dgm:pt>
    <dgm:pt modelId="{33CB10BB-502D-487D-98A3-75494ECE83EA}" type="pres">
      <dgm:prSet presAssocID="{FBD74F2E-488B-4FF8-9FFA-567CBAB0DBC7}" presName="circle3" presStyleLbl="node1" presStyleIdx="2" presStyleCnt="3" custFlipHor="1" custScaleX="4831"/>
      <dgm:spPr/>
    </dgm:pt>
    <dgm:pt modelId="{7940A051-8891-4676-84DF-CB7EF63F2B2D}" type="pres">
      <dgm:prSet presAssocID="{FBD74F2E-488B-4FF8-9FFA-567CBAB0DBC7}" presName="rect3" presStyleLbl="alignAcc1" presStyleIdx="2" presStyleCnt="3"/>
      <dgm:spPr/>
      <dgm:t>
        <a:bodyPr/>
        <a:lstStyle/>
        <a:p>
          <a:endParaRPr lang="es-CO"/>
        </a:p>
      </dgm:t>
    </dgm:pt>
    <dgm:pt modelId="{DD25A3A3-B4E6-4354-A5C7-38BB95AB0277}" type="pres">
      <dgm:prSet presAssocID="{CDA4F6F4-53C8-4791-8E4A-4A5A0A286FA4}" presName="rect1ParTxNoCh" presStyleLbl="alignAcc1" presStyleIdx="2" presStyleCnt="3">
        <dgm:presLayoutVars>
          <dgm:chMax val="1"/>
          <dgm:bulletEnabled val="1"/>
        </dgm:presLayoutVars>
      </dgm:prSet>
      <dgm:spPr/>
      <dgm:t>
        <a:bodyPr/>
        <a:lstStyle/>
        <a:p>
          <a:endParaRPr lang="es-CO"/>
        </a:p>
      </dgm:t>
    </dgm:pt>
    <dgm:pt modelId="{C6080196-EC35-4361-9E2C-0B3B75C9C906}" type="pres">
      <dgm:prSet presAssocID="{182F0D9E-B953-4E86-9B56-6EDB73768694}" presName="rect2ParTxNoCh" presStyleLbl="alignAcc1" presStyleIdx="2" presStyleCnt="3">
        <dgm:presLayoutVars>
          <dgm:chMax val="1"/>
          <dgm:bulletEnabled val="1"/>
        </dgm:presLayoutVars>
      </dgm:prSet>
      <dgm:spPr/>
      <dgm:t>
        <a:bodyPr/>
        <a:lstStyle/>
        <a:p>
          <a:endParaRPr lang="es-CO"/>
        </a:p>
      </dgm:t>
    </dgm:pt>
    <dgm:pt modelId="{1AF442A9-649F-441B-B6AA-C2CC77129E73}" type="pres">
      <dgm:prSet presAssocID="{FBD74F2E-488B-4FF8-9FFA-567CBAB0DBC7}" presName="rect3ParTxNoCh" presStyleLbl="alignAcc1" presStyleIdx="2" presStyleCnt="3">
        <dgm:presLayoutVars>
          <dgm:chMax val="1"/>
          <dgm:bulletEnabled val="1"/>
        </dgm:presLayoutVars>
      </dgm:prSet>
      <dgm:spPr/>
      <dgm:t>
        <a:bodyPr/>
        <a:lstStyle/>
        <a:p>
          <a:endParaRPr lang="es-CO"/>
        </a:p>
      </dgm:t>
    </dgm:pt>
  </dgm:ptLst>
  <dgm:cxnLst>
    <dgm:cxn modelId="{0437A209-D3FD-4B04-81C4-9899288CB6AD}" srcId="{9B229C2B-54EB-4553-90EF-D98AB648333E}" destId="{182F0D9E-B953-4E86-9B56-6EDB73768694}" srcOrd="1" destOrd="0" parTransId="{90BCD85D-6E8C-45F7-80B8-948383B7A9BC}" sibTransId="{E784A879-3E71-4353-995D-8EF29C90413F}"/>
    <dgm:cxn modelId="{64B63FF8-5CE6-430B-85AE-DFA14F840FEF}" type="presOf" srcId="{CDA4F6F4-53C8-4791-8E4A-4A5A0A286FA4}" destId="{EADB3904-D804-42B0-A547-58D55C74CE8B}" srcOrd="0" destOrd="0" presId="urn:microsoft.com/office/officeart/2005/8/layout/target3"/>
    <dgm:cxn modelId="{922284C1-14C6-4818-8BA6-CD76E8F33768}" type="presOf" srcId="{FBD74F2E-488B-4FF8-9FFA-567CBAB0DBC7}" destId="{1AF442A9-649F-441B-B6AA-C2CC77129E73}" srcOrd="1" destOrd="0" presId="urn:microsoft.com/office/officeart/2005/8/layout/target3"/>
    <dgm:cxn modelId="{9B420B70-0F2F-4F1A-8111-FA0A2933DD3A}" type="presOf" srcId="{182F0D9E-B953-4E86-9B56-6EDB73768694}" destId="{C6080196-EC35-4361-9E2C-0B3B75C9C906}" srcOrd="1" destOrd="0" presId="urn:microsoft.com/office/officeart/2005/8/layout/target3"/>
    <dgm:cxn modelId="{063D9EB7-763D-4D6D-AB50-959256B1869A}" type="presOf" srcId="{182F0D9E-B953-4E86-9B56-6EDB73768694}" destId="{9FA2DDD2-78EA-4E01-A2D7-A4BB106A64A2}" srcOrd="0" destOrd="0" presId="urn:microsoft.com/office/officeart/2005/8/layout/target3"/>
    <dgm:cxn modelId="{7A0B0BCA-4388-438B-B0FE-3AF54B883EC3}" type="presOf" srcId="{CDA4F6F4-53C8-4791-8E4A-4A5A0A286FA4}" destId="{DD25A3A3-B4E6-4354-A5C7-38BB95AB0277}" srcOrd="1" destOrd="0" presId="urn:microsoft.com/office/officeart/2005/8/layout/target3"/>
    <dgm:cxn modelId="{697C0271-911B-4566-99D5-BF0610912325}" srcId="{9B229C2B-54EB-4553-90EF-D98AB648333E}" destId="{CDA4F6F4-53C8-4791-8E4A-4A5A0A286FA4}" srcOrd="0" destOrd="0" parTransId="{52CFC1A3-4DD0-4D09-B0B9-90E9189F2A00}" sibTransId="{FDF0D99A-78AC-467E-B810-95DC2E3DBD27}"/>
    <dgm:cxn modelId="{07D73B9B-2DB8-4C84-9342-A06D8D3380C7}" type="presOf" srcId="{9B229C2B-54EB-4553-90EF-D98AB648333E}" destId="{2B8F335A-7617-452E-828B-45707F468B48}" srcOrd="0" destOrd="0" presId="urn:microsoft.com/office/officeart/2005/8/layout/target3"/>
    <dgm:cxn modelId="{206D47FB-F544-4D71-A507-61094D611B5F}" type="presOf" srcId="{FBD74F2E-488B-4FF8-9FFA-567CBAB0DBC7}" destId="{7940A051-8891-4676-84DF-CB7EF63F2B2D}" srcOrd="0" destOrd="0" presId="urn:microsoft.com/office/officeart/2005/8/layout/target3"/>
    <dgm:cxn modelId="{F843541F-0CF0-4673-B02A-C1028BC75FA0}" srcId="{9B229C2B-54EB-4553-90EF-D98AB648333E}" destId="{FBD74F2E-488B-4FF8-9FFA-567CBAB0DBC7}" srcOrd="2" destOrd="0" parTransId="{90CE6CEF-2FD5-4DED-B8A8-0A6C734A21A3}" sibTransId="{E06B5C4F-B7FA-4E63-AF59-034DC498FAAF}"/>
    <dgm:cxn modelId="{1B7602A7-DE32-4C86-A35E-8D1622C28949}" type="presParOf" srcId="{2B8F335A-7617-452E-828B-45707F468B48}" destId="{E4687DFA-570B-41A0-B085-AB37544BC695}" srcOrd="0" destOrd="0" presId="urn:microsoft.com/office/officeart/2005/8/layout/target3"/>
    <dgm:cxn modelId="{D983C009-0A54-4D37-A92D-BB79B7E1348E}" type="presParOf" srcId="{2B8F335A-7617-452E-828B-45707F468B48}" destId="{EC7E8740-4986-4E4B-96E8-A7E9C219AE69}" srcOrd="1" destOrd="0" presId="urn:microsoft.com/office/officeart/2005/8/layout/target3"/>
    <dgm:cxn modelId="{46A8BF96-0BC4-4B51-9F86-C05C30400E9A}" type="presParOf" srcId="{2B8F335A-7617-452E-828B-45707F468B48}" destId="{EADB3904-D804-42B0-A547-58D55C74CE8B}" srcOrd="2" destOrd="0" presId="urn:microsoft.com/office/officeart/2005/8/layout/target3"/>
    <dgm:cxn modelId="{DBE50433-8FCC-49BF-A0AC-F34000537CF2}" type="presParOf" srcId="{2B8F335A-7617-452E-828B-45707F468B48}" destId="{BFDC7A10-48A0-4EEB-8110-9EDDF66F485E}" srcOrd="3" destOrd="0" presId="urn:microsoft.com/office/officeart/2005/8/layout/target3"/>
    <dgm:cxn modelId="{93C1084E-84EC-46BB-B347-36B6FC144539}" type="presParOf" srcId="{2B8F335A-7617-452E-828B-45707F468B48}" destId="{8BFE5AC7-9DA6-4DEF-BBEE-5CD1BE7D0B90}" srcOrd="4" destOrd="0" presId="urn:microsoft.com/office/officeart/2005/8/layout/target3"/>
    <dgm:cxn modelId="{AF56B136-ABA7-4CF5-9257-3D8DFEC60B36}" type="presParOf" srcId="{2B8F335A-7617-452E-828B-45707F468B48}" destId="{9FA2DDD2-78EA-4E01-A2D7-A4BB106A64A2}" srcOrd="5" destOrd="0" presId="urn:microsoft.com/office/officeart/2005/8/layout/target3"/>
    <dgm:cxn modelId="{140882E5-96E2-4D58-88DC-D0DBFF9CE1B1}" type="presParOf" srcId="{2B8F335A-7617-452E-828B-45707F468B48}" destId="{F99A5805-BE39-4012-84C5-0036A90905DB}" srcOrd="6" destOrd="0" presId="urn:microsoft.com/office/officeart/2005/8/layout/target3"/>
    <dgm:cxn modelId="{D6A9C173-8E47-4971-B208-189AD74778B8}" type="presParOf" srcId="{2B8F335A-7617-452E-828B-45707F468B48}" destId="{33CB10BB-502D-487D-98A3-75494ECE83EA}" srcOrd="7" destOrd="0" presId="urn:microsoft.com/office/officeart/2005/8/layout/target3"/>
    <dgm:cxn modelId="{E5F74146-963D-4487-9F23-910935636DDA}" type="presParOf" srcId="{2B8F335A-7617-452E-828B-45707F468B48}" destId="{7940A051-8891-4676-84DF-CB7EF63F2B2D}" srcOrd="8" destOrd="0" presId="urn:microsoft.com/office/officeart/2005/8/layout/target3"/>
    <dgm:cxn modelId="{8EB1034B-117E-4BD5-8AFD-B202458F7478}" type="presParOf" srcId="{2B8F335A-7617-452E-828B-45707F468B48}" destId="{DD25A3A3-B4E6-4354-A5C7-38BB95AB0277}" srcOrd="9" destOrd="0" presId="urn:microsoft.com/office/officeart/2005/8/layout/target3"/>
    <dgm:cxn modelId="{A20F27A4-40FD-4C8F-91B1-E8E3830F77E9}" type="presParOf" srcId="{2B8F335A-7617-452E-828B-45707F468B48}" destId="{C6080196-EC35-4361-9E2C-0B3B75C9C906}" srcOrd="10" destOrd="0" presId="urn:microsoft.com/office/officeart/2005/8/layout/target3"/>
    <dgm:cxn modelId="{54155372-A533-46E0-AD10-16D6035EC850}" type="presParOf" srcId="{2B8F335A-7617-452E-828B-45707F468B48}" destId="{1AF442A9-649F-441B-B6AA-C2CC77129E73}" srcOrd="11" destOrd="0" presId="urn:microsoft.com/office/officeart/2005/8/layout/target3"/>
  </dgm:cxnLst>
  <dgm:bg>
    <a:gradFill>
      <a:gsLst>
        <a:gs pos="0">
          <a:srgbClr val="000082"/>
        </a:gs>
        <a:gs pos="30000">
          <a:srgbClr val="66008F"/>
        </a:gs>
        <a:gs pos="64999">
          <a:srgbClr val="BA0066"/>
        </a:gs>
        <a:gs pos="89999">
          <a:srgbClr val="FF0000"/>
        </a:gs>
        <a:gs pos="100000">
          <a:srgbClr val="FF82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9B931C-8084-46A3-AF5D-8771887FFA8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75213832-B458-4C3E-A74D-4829BDC9FC22}">
      <dgm:prSet/>
      <dgm:spPr/>
      <dgm:t>
        <a:bodyPr/>
        <a:lstStyle/>
        <a:p>
          <a:pPr rtl="0"/>
          <a:r>
            <a:rPr lang="es-CO" dirty="0" smtClean="0"/>
            <a:t>Los vínculos afectivos que existen entre los miembros, que se asocian de manera directa al tiempo compartido. Este tiempo tiene dos dimensiones:</a:t>
          </a:r>
          <a:r>
            <a:rPr lang="es-CO" u="sng" dirty="0" smtClean="0"/>
            <a:t> cantidad y calidad</a:t>
          </a:r>
          <a:r>
            <a:rPr lang="es-CO" dirty="0" smtClean="0"/>
            <a:t>, las cuales deben estar equilibradas. Veamos las combinaciones posible:</a:t>
          </a:r>
          <a:endParaRPr lang="es-CO" dirty="0"/>
        </a:p>
      </dgm:t>
    </dgm:pt>
    <dgm:pt modelId="{92E65287-156B-496E-961E-395D872909A1}" type="parTrans" cxnId="{22E717B1-8F37-49A9-AB6C-5071CED02D9B}">
      <dgm:prSet/>
      <dgm:spPr/>
      <dgm:t>
        <a:bodyPr/>
        <a:lstStyle/>
        <a:p>
          <a:endParaRPr lang="es-CO"/>
        </a:p>
      </dgm:t>
    </dgm:pt>
    <dgm:pt modelId="{2983FE26-587F-4180-859D-C566F0E749E5}" type="sibTrans" cxnId="{22E717B1-8F37-49A9-AB6C-5071CED02D9B}">
      <dgm:prSet/>
      <dgm:spPr/>
      <dgm:t>
        <a:bodyPr/>
        <a:lstStyle/>
        <a:p>
          <a:endParaRPr lang="es-CO"/>
        </a:p>
      </dgm:t>
    </dgm:pt>
    <dgm:pt modelId="{FF6806D8-1828-4BD1-B16C-5BFDB4DA82C5}">
      <dgm:prSet custT="1"/>
      <dgm:spPr/>
      <dgm:t>
        <a:bodyPr/>
        <a:lstStyle/>
        <a:p>
          <a:pPr rtl="0"/>
          <a:r>
            <a:rPr lang="es-CO" sz="1800" b="1" u="sng" dirty="0" smtClean="0"/>
            <a:t>Alta cantidad pero baja calidad:</a:t>
          </a:r>
          <a:r>
            <a:rPr lang="es-CO" sz="2100" dirty="0" smtClean="0"/>
            <a:t> Se puede pasar mucho tiempo con la familia sin interactuar con ella o en interacciones desagradables (peleas, conflictos), por lo que la calidad es baja. Esta forma de compartir produce deseos de huir, pues se trata de una situación básicamente adversa.</a:t>
          </a:r>
          <a:endParaRPr lang="es-CO" sz="2100" dirty="0"/>
        </a:p>
      </dgm:t>
    </dgm:pt>
    <dgm:pt modelId="{FDF02D21-3C89-4808-8F74-A56C3477E04F}" type="parTrans" cxnId="{830F9A4C-CB27-48A2-8C17-BCF72C3E8B2F}">
      <dgm:prSet/>
      <dgm:spPr/>
      <dgm:t>
        <a:bodyPr/>
        <a:lstStyle/>
        <a:p>
          <a:endParaRPr lang="es-CO"/>
        </a:p>
      </dgm:t>
    </dgm:pt>
    <dgm:pt modelId="{A6FED487-3C99-4366-82A0-93E8765EBB86}" type="sibTrans" cxnId="{830F9A4C-CB27-48A2-8C17-BCF72C3E8B2F}">
      <dgm:prSet/>
      <dgm:spPr/>
      <dgm:t>
        <a:bodyPr/>
        <a:lstStyle/>
        <a:p>
          <a:endParaRPr lang="es-CO"/>
        </a:p>
      </dgm:t>
    </dgm:pt>
    <dgm:pt modelId="{3DB6AC81-5999-4FAE-AAF9-152BA7786475}" type="pres">
      <dgm:prSet presAssocID="{169B931C-8084-46A3-AF5D-8771887FFA86}" presName="Name0" presStyleCnt="0">
        <dgm:presLayoutVars>
          <dgm:chMax val="7"/>
          <dgm:dir/>
          <dgm:animLvl val="lvl"/>
          <dgm:resizeHandles val="exact"/>
        </dgm:presLayoutVars>
      </dgm:prSet>
      <dgm:spPr/>
      <dgm:t>
        <a:bodyPr/>
        <a:lstStyle/>
        <a:p>
          <a:endParaRPr lang="es-CO"/>
        </a:p>
      </dgm:t>
    </dgm:pt>
    <dgm:pt modelId="{E78311A7-DC3C-4F8A-BE3F-5A28555FDEFC}" type="pres">
      <dgm:prSet presAssocID="{75213832-B458-4C3E-A74D-4829BDC9FC22}" presName="circle1" presStyleLbl="node1" presStyleIdx="0" presStyleCnt="1"/>
      <dgm:spPr>
        <a:blipFill rotWithShape="0">
          <a:blip xmlns:r="http://schemas.openxmlformats.org/officeDocument/2006/relationships" r:embed="rId1"/>
          <a:stretch>
            <a:fillRect/>
          </a:stretch>
        </a:blipFill>
      </dgm:spPr>
    </dgm:pt>
    <dgm:pt modelId="{83A85B60-6C95-4789-A1E9-CE5B3AE40AF9}" type="pres">
      <dgm:prSet presAssocID="{75213832-B458-4C3E-A74D-4829BDC9FC22}" presName="space" presStyleCnt="0"/>
      <dgm:spPr/>
    </dgm:pt>
    <dgm:pt modelId="{FCE14C79-37CC-44EC-99E0-04B5B5DA27DF}" type="pres">
      <dgm:prSet presAssocID="{75213832-B458-4C3E-A74D-4829BDC9FC22}" presName="rect1" presStyleLbl="alignAcc1" presStyleIdx="0" presStyleCnt="1" custLinFactNeighborX="-1549" custLinFactNeighborY="-2550"/>
      <dgm:spPr/>
      <dgm:t>
        <a:bodyPr/>
        <a:lstStyle/>
        <a:p>
          <a:endParaRPr lang="es-CO"/>
        </a:p>
      </dgm:t>
    </dgm:pt>
    <dgm:pt modelId="{C8752DEC-5465-41B5-99A9-9983209EB094}" type="pres">
      <dgm:prSet presAssocID="{75213832-B458-4C3E-A74D-4829BDC9FC22}" presName="rect1ParTx" presStyleLbl="alignAcc1" presStyleIdx="0" presStyleCnt="1">
        <dgm:presLayoutVars>
          <dgm:chMax val="1"/>
          <dgm:bulletEnabled val="1"/>
        </dgm:presLayoutVars>
      </dgm:prSet>
      <dgm:spPr/>
      <dgm:t>
        <a:bodyPr/>
        <a:lstStyle/>
        <a:p>
          <a:endParaRPr lang="es-CO"/>
        </a:p>
      </dgm:t>
    </dgm:pt>
    <dgm:pt modelId="{4F45F7A3-136A-4DAA-B2EB-A9F8CA70A99B}" type="pres">
      <dgm:prSet presAssocID="{75213832-B458-4C3E-A74D-4829BDC9FC22}" presName="rect1ChTx" presStyleLbl="alignAcc1" presStyleIdx="0" presStyleCnt="1">
        <dgm:presLayoutVars>
          <dgm:bulletEnabled val="1"/>
        </dgm:presLayoutVars>
      </dgm:prSet>
      <dgm:spPr/>
      <dgm:t>
        <a:bodyPr/>
        <a:lstStyle/>
        <a:p>
          <a:endParaRPr lang="es-CO"/>
        </a:p>
      </dgm:t>
    </dgm:pt>
  </dgm:ptLst>
  <dgm:cxnLst>
    <dgm:cxn modelId="{22E717B1-8F37-49A9-AB6C-5071CED02D9B}" srcId="{169B931C-8084-46A3-AF5D-8771887FFA86}" destId="{75213832-B458-4C3E-A74D-4829BDC9FC22}" srcOrd="0" destOrd="0" parTransId="{92E65287-156B-496E-961E-395D872909A1}" sibTransId="{2983FE26-587F-4180-859D-C566F0E749E5}"/>
    <dgm:cxn modelId="{73DC70B7-95B9-42AF-802F-5A5EFB9AA147}" type="presOf" srcId="{169B931C-8084-46A3-AF5D-8771887FFA86}" destId="{3DB6AC81-5999-4FAE-AAF9-152BA7786475}" srcOrd="0" destOrd="0" presId="urn:microsoft.com/office/officeart/2005/8/layout/target3"/>
    <dgm:cxn modelId="{78F441A6-798B-4274-B212-B4D92EBE5F8B}" type="presOf" srcId="{75213832-B458-4C3E-A74D-4829BDC9FC22}" destId="{FCE14C79-37CC-44EC-99E0-04B5B5DA27DF}" srcOrd="0" destOrd="0" presId="urn:microsoft.com/office/officeart/2005/8/layout/target3"/>
    <dgm:cxn modelId="{F541936A-D2FA-4566-98FA-4971D0E99D78}" type="presOf" srcId="{75213832-B458-4C3E-A74D-4829BDC9FC22}" destId="{C8752DEC-5465-41B5-99A9-9983209EB094}" srcOrd="1" destOrd="0" presId="urn:microsoft.com/office/officeart/2005/8/layout/target3"/>
    <dgm:cxn modelId="{CAAD8CF8-F4A9-45DD-B8AD-0A3563BE8545}" type="presOf" srcId="{FF6806D8-1828-4BD1-B16C-5BFDB4DA82C5}" destId="{4F45F7A3-136A-4DAA-B2EB-A9F8CA70A99B}" srcOrd="0" destOrd="0" presId="urn:microsoft.com/office/officeart/2005/8/layout/target3"/>
    <dgm:cxn modelId="{830F9A4C-CB27-48A2-8C17-BCF72C3E8B2F}" srcId="{75213832-B458-4C3E-A74D-4829BDC9FC22}" destId="{FF6806D8-1828-4BD1-B16C-5BFDB4DA82C5}" srcOrd="0" destOrd="0" parTransId="{FDF02D21-3C89-4808-8F74-A56C3477E04F}" sibTransId="{A6FED487-3C99-4366-82A0-93E8765EBB86}"/>
    <dgm:cxn modelId="{B60E7F00-8A9F-45E3-8003-65CEDF9E66EE}" type="presParOf" srcId="{3DB6AC81-5999-4FAE-AAF9-152BA7786475}" destId="{E78311A7-DC3C-4F8A-BE3F-5A28555FDEFC}" srcOrd="0" destOrd="0" presId="urn:microsoft.com/office/officeart/2005/8/layout/target3"/>
    <dgm:cxn modelId="{9B0EA8EE-82AA-40D4-B448-949353351B7A}" type="presParOf" srcId="{3DB6AC81-5999-4FAE-AAF9-152BA7786475}" destId="{83A85B60-6C95-4789-A1E9-CE5B3AE40AF9}" srcOrd="1" destOrd="0" presId="urn:microsoft.com/office/officeart/2005/8/layout/target3"/>
    <dgm:cxn modelId="{06503C9D-5BA1-42BA-97DE-E1D44E10D795}" type="presParOf" srcId="{3DB6AC81-5999-4FAE-AAF9-152BA7786475}" destId="{FCE14C79-37CC-44EC-99E0-04B5B5DA27DF}" srcOrd="2" destOrd="0" presId="urn:microsoft.com/office/officeart/2005/8/layout/target3"/>
    <dgm:cxn modelId="{24D767D6-23D2-4B10-A9CD-BAF6DE98414E}" type="presParOf" srcId="{3DB6AC81-5999-4FAE-AAF9-152BA7786475}" destId="{C8752DEC-5465-41B5-99A9-9983209EB094}" srcOrd="3" destOrd="0" presId="urn:microsoft.com/office/officeart/2005/8/layout/target3"/>
    <dgm:cxn modelId="{2CD91FF9-640B-4CC4-8C5A-187AE19BAE99}" type="presParOf" srcId="{3DB6AC81-5999-4FAE-AAF9-152BA7786475}" destId="{4F45F7A3-136A-4DAA-B2EB-A9F8CA70A99B}"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46A75A-EF9B-4EF8-AF6E-DE088ECBEC9D}"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9EC2B3C6-7C70-4DDA-9967-A43DA96A23EE}">
      <dgm:prSet/>
      <dgm:spPr/>
      <dgm:t>
        <a:bodyPr/>
        <a:lstStyle/>
        <a:p>
          <a:pPr rtl="0"/>
          <a:r>
            <a:rPr lang="es-CO" b="1" u="sng" dirty="0" smtClean="0"/>
            <a:t>Baja cantidad y alta calidad:</a:t>
          </a:r>
          <a:r>
            <a:rPr lang="es-CO" dirty="0" smtClean="0"/>
            <a:t> Es reconfortante y agradable, pero cuando la cantidad es muy baja, genera frustración. </a:t>
          </a:r>
          <a:endParaRPr lang="es-CO" dirty="0"/>
        </a:p>
      </dgm:t>
    </dgm:pt>
    <dgm:pt modelId="{B0DC63C7-F2C5-435A-BEC3-64F9860E5221}" type="parTrans" cxnId="{8D3539EE-B048-4BB0-8B20-63B9C32F56FF}">
      <dgm:prSet/>
      <dgm:spPr/>
      <dgm:t>
        <a:bodyPr/>
        <a:lstStyle/>
        <a:p>
          <a:endParaRPr lang="es-CO"/>
        </a:p>
      </dgm:t>
    </dgm:pt>
    <dgm:pt modelId="{18BE872B-53A9-433C-9D01-743E77122404}" type="sibTrans" cxnId="{8D3539EE-B048-4BB0-8B20-63B9C32F56FF}">
      <dgm:prSet/>
      <dgm:spPr/>
      <dgm:t>
        <a:bodyPr/>
        <a:lstStyle/>
        <a:p>
          <a:endParaRPr lang="es-CO"/>
        </a:p>
      </dgm:t>
    </dgm:pt>
    <dgm:pt modelId="{B65FC1C1-F98C-482A-ACF7-4045CEB059D4}">
      <dgm:prSet custT="1"/>
      <dgm:spPr/>
      <dgm:t>
        <a:bodyPr/>
        <a:lstStyle/>
        <a:p>
          <a:pPr rtl="0"/>
          <a:r>
            <a:rPr lang="es-CO" sz="1400" b="1" u="sng" dirty="0" smtClean="0"/>
            <a:t>Baja cantidad y baja calidad: </a:t>
          </a:r>
          <a:r>
            <a:rPr lang="es-CO" sz="1400" dirty="0" smtClean="0"/>
            <a:t>Es el peor escenario posible, sin embargo, puede ser mejor que el primero. Por lo menos la «tortura» no dura demasiado. Este patrón se perpetúa así mismo, pues el tiempo reducido no permite introducir cambios y la baja calidad desencadena el deseo de acortar al máximo la situación.</a:t>
          </a:r>
          <a:endParaRPr lang="es-CO" sz="1400" dirty="0"/>
        </a:p>
      </dgm:t>
    </dgm:pt>
    <dgm:pt modelId="{5465F405-8B7A-4F8E-A8D0-028CEDD47776}" type="parTrans" cxnId="{614031BF-6476-4553-A8BA-08DD5783C058}">
      <dgm:prSet/>
      <dgm:spPr/>
      <dgm:t>
        <a:bodyPr/>
        <a:lstStyle/>
        <a:p>
          <a:endParaRPr lang="es-CO"/>
        </a:p>
      </dgm:t>
    </dgm:pt>
    <dgm:pt modelId="{D59AD446-BA56-4FA6-88C4-7D260E2C204E}" type="sibTrans" cxnId="{614031BF-6476-4553-A8BA-08DD5783C058}">
      <dgm:prSet/>
      <dgm:spPr/>
      <dgm:t>
        <a:bodyPr/>
        <a:lstStyle/>
        <a:p>
          <a:endParaRPr lang="es-CO"/>
        </a:p>
      </dgm:t>
    </dgm:pt>
    <dgm:pt modelId="{FE0E6BE8-F275-4E93-9FFD-E0115E126E93}">
      <dgm:prSet custT="1"/>
      <dgm:spPr/>
      <dgm:t>
        <a:bodyPr/>
        <a:lstStyle/>
        <a:p>
          <a:pPr rtl="0"/>
          <a:r>
            <a:rPr lang="es-CO" sz="1400" b="1" u="sng" dirty="0" smtClean="0"/>
            <a:t>Alta cantidad y alta calidad:</a:t>
          </a:r>
          <a:r>
            <a:rPr lang="es-CO" sz="1400" dirty="0" smtClean="0"/>
            <a:t> Es el ideal, pero en las condiciones de vida contemporáneos es poco realista. Además, los adolescentes consideran que una parte de su identidad se define en términos de las posibilidades de tener actividades en las que la familia no esté involucrada. Esto creará entonces un desafío de creatividad para los padres.</a:t>
          </a:r>
          <a:endParaRPr lang="es-CO" sz="1400" dirty="0"/>
        </a:p>
      </dgm:t>
    </dgm:pt>
    <dgm:pt modelId="{B3FCAAA6-365A-431F-B186-1D259967376F}" type="parTrans" cxnId="{4B69F00C-9F2C-4919-9635-D2BA79768793}">
      <dgm:prSet/>
      <dgm:spPr/>
      <dgm:t>
        <a:bodyPr/>
        <a:lstStyle/>
        <a:p>
          <a:endParaRPr lang="es-CO"/>
        </a:p>
      </dgm:t>
    </dgm:pt>
    <dgm:pt modelId="{E40641C2-8F89-40A6-BD83-2E496A0A4CD4}" type="sibTrans" cxnId="{4B69F00C-9F2C-4919-9635-D2BA79768793}">
      <dgm:prSet/>
      <dgm:spPr/>
      <dgm:t>
        <a:bodyPr/>
        <a:lstStyle/>
        <a:p>
          <a:endParaRPr lang="es-CO"/>
        </a:p>
      </dgm:t>
    </dgm:pt>
    <dgm:pt modelId="{D25ABFF3-5A28-487D-B328-85319952AAA0}" type="pres">
      <dgm:prSet presAssocID="{A446A75A-EF9B-4EF8-AF6E-DE088ECBEC9D}" presName="Name0" presStyleCnt="0">
        <dgm:presLayoutVars>
          <dgm:chMax val="7"/>
          <dgm:dir/>
          <dgm:animLvl val="lvl"/>
          <dgm:resizeHandles val="exact"/>
        </dgm:presLayoutVars>
      </dgm:prSet>
      <dgm:spPr/>
      <dgm:t>
        <a:bodyPr/>
        <a:lstStyle/>
        <a:p>
          <a:endParaRPr lang="es-CO"/>
        </a:p>
      </dgm:t>
    </dgm:pt>
    <dgm:pt modelId="{FDF2DF26-41D2-4D62-BFF3-ADD83B378F31}" type="pres">
      <dgm:prSet presAssocID="{9EC2B3C6-7C70-4DDA-9967-A43DA96A23EE}" presName="circle1" presStyleLbl="node1" presStyleIdx="0" presStyleCnt="1"/>
      <dgm:spPr>
        <a:blipFill rotWithShape="0">
          <a:blip xmlns:r="http://schemas.openxmlformats.org/officeDocument/2006/relationships" r:embed="rId1"/>
          <a:stretch>
            <a:fillRect/>
          </a:stretch>
        </a:blipFill>
      </dgm:spPr>
    </dgm:pt>
    <dgm:pt modelId="{EB0C3043-9395-4608-9230-200792376238}" type="pres">
      <dgm:prSet presAssocID="{9EC2B3C6-7C70-4DDA-9967-A43DA96A23EE}" presName="space" presStyleCnt="0"/>
      <dgm:spPr/>
    </dgm:pt>
    <dgm:pt modelId="{2F7DC1EC-9EE1-4C99-B84B-4ABC83C8B921}" type="pres">
      <dgm:prSet presAssocID="{9EC2B3C6-7C70-4DDA-9967-A43DA96A23EE}" presName="rect1" presStyleLbl="alignAcc1" presStyleIdx="0" presStyleCnt="1" custScaleY="115872"/>
      <dgm:spPr/>
      <dgm:t>
        <a:bodyPr/>
        <a:lstStyle/>
        <a:p>
          <a:endParaRPr lang="es-CO"/>
        </a:p>
      </dgm:t>
    </dgm:pt>
    <dgm:pt modelId="{F416B199-53AD-42BC-A659-2BEFB7387AB7}" type="pres">
      <dgm:prSet presAssocID="{9EC2B3C6-7C70-4DDA-9967-A43DA96A23EE}" presName="rect1ParTx" presStyleLbl="alignAcc1" presStyleIdx="0" presStyleCnt="1">
        <dgm:presLayoutVars>
          <dgm:chMax val="1"/>
          <dgm:bulletEnabled val="1"/>
        </dgm:presLayoutVars>
      </dgm:prSet>
      <dgm:spPr/>
      <dgm:t>
        <a:bodyPr/>
        <a:lstStyle/>
        <a:p>
          <a:endParaRPr lang="es-CO"/>
        </a:p>
      </dgm:t>
    </dgm:pt>
    <dgm:pt modelId="{C3678B94-D593-4307-9F5B-0EF5A97BD548}" type="pres">
      <dgm:prSet presAssocID="{9EC2B3C6-7C70-4DDA-9967-A43DA96A23EE}" presName="rect1ChTx" presStyleLbl="alignAcc1" presStyleIdx="0" presStyleCnt="1">
        <dgm:presLayoutVars>
          <dgm:bulletEnabled val="1"/>
        </dgm:presLayoutVars>
      </dgm:prSet>
      <dgm:spPr/>
      <dgm:t>
        <a:bodyPr/>
        <a:lstStyle/>
        <a:p>
          <a:endParaRPr lang="es-CO"/>
        </a:p>
      </dgm:t>
    </dgm:pt>
  </dgm:ptLst>
  <dgm:cxnLst>
    <dgm:cxn modelId="{614031BF-6476-4553-A8BA-08DD5783C058}" srcId="{9EC2B3C6-7C70-4DDA-9967-A43DA96A23EE}" destId="{B65FC1C1-F98C-482A-ACF7-4045CEB059D4}" srcOrd="0" destOrd="0" parTransId="{5465F405-8B7A-4F8E-A8D0-028CEDD47776}" sibTransId="{D59AD446-BA56-4FA6-88C4-7D260E2C204E}"/>
    <dgm:cxn modelId="{4B69F00C-9F2C-4919-9635-D2BA79768793}" srcId="{9EC2B3C6-7C70-4DDA-9967-A43DA96A23EE}" destId="{FE0E6BE8-F275-4E93-9FFD-E0115E126E93}" srcOrd="1" destOrd="0" parTransId="{B3FCAAA6-365A-431F-B186-1D259967376F}" sibTransId="{E40641C2-8F89-40A6-BD83-2E496A0A4CD4}"/>
    <dgm:cxn modelId="{8D3539EE-B048-4BB0-8B20-63B9C32F56FF}" srcId="{A446A75A-EF9B-4EF8-AF6E-DE088ECBEC9D}" destId="{9EC2B3C6-7C70-4DDA-9967-A43DA96A23EE}" srcOrd="0" destOrd="0" parTransId="{B0DC63C7-F2C5-435A-BEC3-64F9860E5221}" sibTransId="{18BE872B-53A9-433C-9D01-743E77122404}"/>
    <dgm:cxn modelId="{CD3E1813-C0EE-41F2-AAC0-87FC6A1C4DAF}" type="presOf" srcId="{FE0E6BE8-F275-4E93-9FFD-E0115E126E93}" destId="{C3678B94-D593-4307-9F5B-0EF5A97BD548}" srcOrd="0" destOrd="1" presId="urn:microsoft.com/office/officeart/2005/8/layout/target3"/>
    <dgm:cxn modelId="{D9615F83-F581-44A5-8471-6268199D6B3D}" type="presOf" srcId="{9EC2B3C6-7C70-4DDA-9967-A43DA96A23EE}" destId="{2F7DC1EC-9EE1-4C99-B84B-4ABC83C8B921}" srcOrd="0" destOrd="0" presId="urn:microsoft.com/office/officeart/2005/8/layout/target3"/>
    <dgm:cxn modelId="{B326FE98-5D07-4012-BB39-5F18CE9650D6}" type="presOf" srcId="{9EC2B3C6-7C70-4DDA-9967-A43DA96A23EE}" destId="{F416B199-53AD-42BC-A659-2BEFB7387AB7}" srcOrd="1" destOrd="0" presId="urn:microsoft.com/office/officeart/2005/8/layout/target3"/>
    <dgm:cxn modelId="{7D2908FC-5604-47AC-9934-AE80886706F4}" type="presOf" srcId="{A446A75A-EF9B-4EF8-AF6E-DE088ECBEC9D}" destId="{D25ABFF3-5A28-487D-B328-85319952AAA0}" srcOrd="0" destOrd="0" presId="urn:microsoft.com/office/officeart/2005/8/layout/target3"/>
    <dgm:cxn modelId="{FE7A9EA9-6635-441F-AB19-362869F2563F}" type="presOf" srcId="{B65FC1C1-F98C-482A-ACF7-4045CEB059D4}" destId="{C3678B94-D593-4307-9F5B-0EF5A97BD548}" srcOrd="0" destOrd="0" presId="urn:microsoft.com/office/officeart/2005/8/layout/target3"/>
    <dgm:cxn modelId="{7C34BDE8-F494-4C37-B977-988ABF9646AB}" type="presParOf" srcId="{D25ABFF3-5A28-487D-B328-85319952AAA0}" destId="{FDF2DF26-41D2-4D62-BFF3-ADD83B378F31}" srcOrd="0" destOrd="0" presId="urn:microsoft.com/office/officeart/2005/8/layout/target3"/>
    <dgm:cxn modelId="{E65DCB83-7993-47BB-9172-2BDCC43C3B51}" type="presParOf" srcId="{D25ABFF3-5A28-487D-B328-85319952AAA0}" destId="{EB0C3043-9395-4608-9230-200792376238}" srcOrd="1" destOrd="0" presId="urn:microsoft.com/office/officeart/2005/8/layout/target3"/>
    <dgm:cxn modelId="{BEA45FA1-4577-4701-AD43-E92C987E6AB5}" type="presParOf" srcId="{D25ABFF3-5A28-487D-B328-85319952AAA0}" destId="{2F7DC1EC-9EE1-4C99-B84B-4ABC83C8B921}" srcOrd="2" destOrd="0" presId="urn:microsoft.com/office/officeart/2005/8/layout/target3"/>
    <dgm:cxn modelId="{738A3761-B0CA-4195-8D55-A2EA69AF01EE}" type="presParOf" srcId="{D25ABFF3-5A28-487D-B328-85319952AAA0}" destId="{F416B199-53AD-42BC-A659-2BEFB7387AB7}" srcOrd="3" destOrd="0" presId="urn:microsoft.com/office/officeart/2005/8/layout/target3"/>
    <dgm:cxn modelId="{1C4F6900-588E-4E14-8B65-9740A8CC62C3}" type="presParOf" srcId="{D25ABFF3-5A28-487D-B328-85319952AAA0}" destId="{C3678B94-D593-4307-9F5B-0EF5A97BD548}"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284F4C-F3C9-47EB-A6BE-E891D1C3188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79EBC7F5-B3A9-4F1D-9BD3-2D6876BD2B93}">
      <dgm:prSet/>
      <dgm:spPr/>
      <dgm:t>
        <a:bodyPr/>
        <a:lstStyle/>
        <a:p>
          <a:pPr rtl="0"/>
          <a:r>
            <a:rPr lang="es-CO" dirty="0" smtClean="0"/>
            <a:t>Aquí entramos en el reino de la subjetividad, pues no hay criterios específicos que respondan interrogantes como: ¿Dos horas diarias de tiempo compartido en familia es mucho o poco? ¿Cómo medir la baja o la alta calidad de ese tiempo? </a:t>
          </a:r>
          <a:endParaRPr lang="es-CO" dirty="0"/>
        </a:p>
      </dgm:t>
    </dgm:pt>
    <dgm:pt modelId="{C8E83BCA-B159-4AFB-9E6D-FDD1A420AD7A}" type="parTrans" cxnId="{3FD5A24B-9051-4C68-A5BD-301C3C89C0B1}">
      <dgm:prSet/>
      <dgm:spPr/>
      <dgm:t>
        <a:bodyPr/>
        <a:lstStyle/>
        <a:p>
          <a:endParaRPr lang="es-CO"/>
        </a:p>
      </dgm:t>
    </dgm:pt>
    <dgm:pt modelId="{2CD712A4-E70B-4ACE-85A9-EE511F83BDB1}" type="sibTrans" cxnId="{3FD5A24B-9051-4C68-A5BD-301C3C89C0B1}">
      <dgm:prSet/>
      <dgm:spPr/>
      <dgm:t>
        <a:bodyPr/>
        <a:lstStyle/>
        <a:p>
          <a:endParaRPr lang="es-CO"/>
        </a:p>
      </dgm:t>
    </dgm:pt>
    <dgm:pt modelId="{71F82F0D-E5DC-4F00-ACBA-30FBB47BDD7A}">
      <dgm:prSet/>
      <dgm:spPr/>
      <dgm:t>
        <a:bodyPr/>
        <a:lstStyle/>
        <a:p>
          <a:pPr rtl="0"/>
          <a:r>
            <a:rPr lang="es-CO" dirty="0" smtClean="0"/>
            <a:t>En realidad, resulta muy difícil contestar esas preguntas, utilizando un solo parámetro, y no necesitamos mediciones en el sentido estricto de la palabra.</a:t>
          </a:r>
          <a:endParaRPr lang="es-CO" dirty="0"/>
        </a:p>
      </dgm:t>
    </dgm:pt>
    <dgm:pt modelId="{C4000D0B-1D42-497E-8792-E94125CD7B79}" type="parTrans" cxnId="{5F21D4EE-C3F0-4640-B0CD-9446DB70CA84}">
      <dgm:prSet/>
      <dgm:spPr/>
      <dgm:t>
        <a:bodyPr/>
        <a:lstStyle/>
        <a:p>
          <a:endParaRPr lang="es-CO"/>
        </a:p>
      </dgm:t>
    </dgm:pt>
    <dgm:pt modelId="{D0517606-8333-4232-AB22-E4EECFE3D136}" type="sibTrans" cxnId="{5F21D4EE-C3F0-4640-B0CD-9446DB70CA84}">
      <dgm:prSet/>
      <dgm:spPr/>
      <dgm:t>
        <a:bodyPr/>
        <a:lstStyle/>
        <a:p>
          <a:endParaRPr lang="es-CO"/>
        </a:p>
      </dgm:t>
    </dgm:pt>
    <dgm:pt modelId="{BDC9B9A8-F94A-489D-8EDD-718FAE359058}">
      <dgm:prSet/>
      <dgm:spPr/>
      <dgm:t>
        <a:bodyPr/>
        <a:lstStyle/>
        <a:p>
          <a:pPr rtl="0"/>
          <a:r>
            <a:rPr lang="es-CO" dirty="0" smtClean="0"/>
            <a:t> Quizás los siguientes interrogantes ayuden a clarificar la situación de padres y madres, lo cual puede enriquecer el tiempo compartido:</a:t>
          </a:r>
          <a:endParaRPr lang="es-CO" dirty="0"/>
        </a:p>
      </dgm:t>
    </dgm:pt>
    <dgm:pt modelId="{FF649F0F-5969-41BB-87CA-A3C742D9A4B8}" type="parTrans" cxnId="{867B4917-8F9E-4345-B958-51EB72964170}">
      <dgm:prSet/>
      <dgm:spPr/>
      <dgm:t>
        <a:bodyPr/>
        <a:lstStyle/>
        <a:p>
          <a:endParaRPr lang="es-CO"/>
        </a:p>
      </dgm:t>
    </dgm:pt>
    <dgm:pt modelId="{CB930F4E-2293-4C2D-A97D-E49980A1A926}" type="sibTrans" cxnId="{867B4917-8F9E-4345-B958-51EB72964170}">
      <dgm:prSet/>
      <dgm:spPr/>
      <dgm:t>
        <a:bodyPr/>
        <a:lstStyle/>
        <a:p>
          <a:endParaRPr lang="es-CO"/>
        </a:p>
      </dgm:t>
    </dgm:pt>
    <dgm:pt modelId="{B4854A6B-9B53-4461-942B-E8A78648C65B}" type="pres">
      <dgm:prSet presAssocID="{25284F4C-F3C9-47EB-A6BE-E891D1C3188F}" presName="Name0" presStyleCnt="0">
        <dgm:presLayoutVars>
          <dgm:chMax val="7"/>
          <dgm:dir/>
          <dgm:animLvl val="lvl"/>
          <dgm:resizeHandles val="exact"/>
        </dgm:presLayoutVars>
      </dgm:prSet>
      <dgm:spPr/>
      <dgm:t>
        <a:bodyPr/>
        <a:lstStyle/>
        <a:p>
          <a:endParaRPr lang="es-CO"/>
        </a:p>
      </dgm:t>
    </dgm:pt>
    <dgm:pt modelId="{FB692917-D041-4BB5-96F0-84D58A19B1EA}" type="pres">
      <dgm:prSet presAssocID="{79EBC7F5-B3A9-4F1D-9BD3-2D6876BD2B93}" presName="circle1" presStyleLbl="node1" presStyleIdx="0" presStyleCnt="1"/>
      <dgm:spPr>
        <a:blipFill rotWithShape="0">
          <a:blip xmlns:r="http://schemas.openxmlformats.org/officeDocument/2006/relationships" r:embed="rId1"/>
          <a:stretch>
            <a:fillRect/>
          </a:stretch>
        </a:blipFill>
      </dgm:spPr>
    </dgm:pt>
    <dgm:pt modelId="{50AFF006-508B-4169-AB44-01476C187D55}" type="pres">
      <dgm:prSet presAssocID="{79EBC7F5-B3A9-4F1D-9BD3-2D6876BD2B93}" presName="space" presStyleCnt="0"/>
      <dgm:spPr/>
    </dgm:pt>
    <dgm:pt modelId="{728DC691-95D6-46EB-90A7-1E4135449858}" type="pres">
      <dgm:prSet presAssocID="{79EBC7F5-B3A9-4F1D-9BD3-2D6876BD2B93}" presName="rect1" presStyleLbl="alignAcc1" presStyleIdx="0" presStyleCnt="1"/>
      <dgm:spPr/>
      <dgm:t>
        <a:bodyPr/>
        <a:lstStyle/>
        <a:p>
          <a:endParaRPr lang="es-CO"/>
        </a:p>
      </dgm:t>
    </dgm:pt>
    <dgm:pt modelId="{DF43C0D9-6900-4D63-91FB-3738A3A4A584}" type="pres">
      <dgm:prSet presAssocID="{79EBC7F5-B3A9-4F1D-9BD3-2D6876BD2B93}" presName="rect1ParTx" presStyleLbl="alignAcc1" presStyleIdx="0" presStyleCnt="1">
        <dgm:presLayoutVars>
          <dgm:chMax val="1"/>
          <dgm:bulletEnabled val="1"/>
        </dgm:presLayoutVars>
      </dgm:prSet>
      <dgm:spPr/>
      <dgm:t>
        <a:bodyPr/>
        <a:lstStyle/>
        <a:p>
          <a:endParaRPr lang="es-CO"/>
        </a:p>
      </dgm:t>
    </dgm:pt>
    <dgm:pt modelId="{D8CCE63D-BDE7-4D67-9432-724B399F6B1D}" type="pres">
      <dgm:prSet presAssocID="{79EBC7F5-B3A9-4F1D-9BD3-2D6876BD2B93}" presName="rect1ChTx" presStyleLbl="alignAcc1" presStyleIdx="0" presStyleCnt="1">
        <dgm:presLayoutVars>
          <dgm:bulletEnabled val="1"/>
        </dgm:presLayoutVars>
      </dgm:prSet>
      <dgm:spPr/>
      <dgm:t>
        <a:bodyPr/>
        <a:lstStyle/>
        <a:p>
          <a:endParaRPr lang="es-CO"/>
        </a:p>
      </dgm:t>
    </dgm:pt>
  </dgm:ptLst>
  <dgm:cxnLst>
    <dgm:cxn modelId="{8C42A696-4FA9-4DC5-8BF4-659367B92C4A}" type="presOf" srcId="{BDC9B9A8-F94A-489D-8EDD-718FAE359058}" destId="{D8CCE63D-BDE7-4D67-9432-724B399F6B1D}" srcOrd="0" destOrd="1" presId="urn:microsoft.com/office/officeart/2005/8/layout/target3"/>
    <dgm:cxn modelId="{EBA3E787-F023-487B-8CF0-D9C64BADB381}" type="presOf" srcId="{71F82F0D-E5DC-4F00-ACBA-30FBB47BDD7A}" destId="{D8CCE63D-BDE7-4D67-9432-724B399F6B1D}" srcOrd="0" destOrd="0" presId="urn:microsoft.com/office/officeart/2005/8/layout/target3"/>
    <dgm:cxn modelId="{5F21D4EE-C3F0-4640-B0CD-9446DB70CA84}" srcId="{79EBC7F5-B3A9-4F1D-9BD3-2D6876BD2B93}" destId="{71F82F0D-E5DC-4F00-ACBA-30FBB47BDD7A}" srcOrd="0" destOrd="0" parTransId="{C4000D0B-1D42-497E-8792-E94125CD7B79}" sibTransId="{D0517606-8333-4232-AB22-E4EECFE3D136}"/>
    <dgm:cxn modelId="{867B4917-8F9E-4345-B958-51EB72964170}" srcId="{79EBC7F5-B3A9-4F1D-9BD3-2D6876BD2B93}" destId="{BDC9B9A8-F94A-489D-8EDD-718FAE359058}" srcOrd="1" destOrd="0" parTransId="{FF649F0F-5969-41BB-87CA-A3C742D9A4B8}" sibTransId="{CB930F4E-2293-4C2D-A97D-E49980A1A926}"/>
    <dgm:cxn modelId="{3FD5A24B-9051-4C68-A5BD-301C3C89C0B1}" srcId="{25284F4C-F3C9-47EB-A6BE-E891D1C3188F}" destId="{79EBC7F5-B3A9-4F1D-9BD3-2D6876BD2B93}" srcOrd="0" destOrd="0" parTransId="{C8E83BCA-B159-4AFB-9E6D-FDD1A420AD7A}" sibTransId="{2CD712A4-E70B-4ACE-85A9-EE511F83BDB1}"/>
    <dgm:cxn modelId="{80F60441-8597-485D-BCB8-638141DF371D}" type="presOf" srcId="{79EBC7F5-B3A9-4F1D-9BD3-2D6876BD2B93}" destId="{728DC691-95D6-46EB-90A7-1E4135449858}" srcOrd="0" destOrd="0" presId="urn:microsoft.com/office/officeart/2005/8/layout/target3"/>
    <dgm:cxn modelId="{50CAD1FA-30D1-40EC-B5D6-AA87211AC19D}" type="presOf" srcId="{79EBC7F5-B3A9-4F1D-9BD3-2D6876BD2B93}" destId="{DF43C0D9-6900-4D63-91FB-3738A3A4A584}" srcOrd="1" destOrd="0" presId="urn:microsoft.com/office/officeart/2005/8/layout/target3"/>
    <dgm:cxn modelId="{08E8FB14-9540-42C5-BA8B-930E8E3F3548}" type="presOf" srcId="{25284F4C-F3C9-47EB-A6BE-E891D1C3188F}" destId="{B4854A6B-9B53-4461-942B-E8A78648C65B}" srcOrd="0" destOrd="0" presId="urn:microsoft.com/office/officeart/2005/8/layout/target3"/>
    <dgm:cxn modelId="{9AAE1508-A670-4C74-B9F1-1800AE04D684}" type="presParOf" srcId="{B4854A6B-9B53-4461-942B-E8A78648C65B}" destId="{FB692917-D041-4BB5-96F0-84D58A19B1EA}" srcOrd="0" destOrd="0" presId="urn:microsoft.com/office/officeart/2005/8/layout/target3"/>
    <dgm:cxn modelId="{57C4A20B-9D78-492E-9789-5214EDAAE759}" type="presParOf" srcId="{B4854A6B-9B53-4461-942B-E8A78648C65B}" destId="{50AFF006-508B-4169-AB44-01476C187D55}" srcOrd="1" destOrd="0" presId="urn:microsoft.com/office/officeart/2005/8/layout/target3"/>
    <dgm:cxn modelId="{2C0EE21A-09D1-456A-805D-C9134D44C25E}" type="presParOf" srcId="{B4854A6B-9B53-4461-942B-E8A78648C65B}" destId="{728DC691-95D6-46EB-90A7-1E4135449858}" srcOrd="2" destOrd="0" presId="urn:microsoft.com/office/officeart/2005/8/layout/target3"/>
    <dgm:cxn modelId="{3BF3226E-2687-4182-9795-87540F6CB5CF}" type="presParOf" srcId="{B4854A6B-9B53-4461-942B-E8A78648C65B}" destId="{DF43C0D9-6900-4D63-91FB-3738A3A4A584}" srcOrd="3" destOrd="0" presId="urn:microsoft.com/office/officeart/2005/8/layout/target3"/>
    <dgm:cxn modelId="{3AD06764-89D4-4EAA-8613-24290E6C7146}" type="presParOf" srcId="{B4854A6B-9B53-4461-942B-E8A78648C65B}" destId="{D8CCE63D-BDE7-4D67-9432-724B399F6B1D}" srcOrd="4"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FEF9B5-F0AB-40AC-8933-46032072BDCB}"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8DDE5CD-9EFB-4A7F-9D3F-1C2DE81F3738}">
      <dgm:prSet custT="1"/>
      <dgm:spPr/>
      <dgm:t>
        <a:bodyPr/>
        <a:lstStyle/>
        <a:p>
          <a:pPr rtl="0"/>
          <a:r>
            <a:rPr lang="es-CO" sz="3200" b="1" dirty="0" smtClean="0"/>
            <a:t>La familia latina</a:t>
          </a:r>
          <a:endParaRPr lang="es-CO" sz="3200" b="1" dirty="0"/>
        </a:p>
      </dgm:t>
    </dgm:pt>
    <dgm:pt modelId="{BC857673-661A-48E8-9511-B267460AC52D}" type="parTrans" cxnId="{60F59460-E6B2-4339-8620-AF1BDFF1A1B4}">
      <dgm:prSet/>
      <dgm:spPr/>
      <dgm:t>
        <a:bodyPr/>
        <a:lstStyle/>
        <a:p>
          <a:endParaRPr lang="es-CO"/>
        </a:p>
      </dgm:t>
    </dgm:pt>
    <dgm:pt modelId="{654DEFCE-35AE-4B45-AD21-1A5E947B4848}" type="sibTrans" cxnId="{60F59460-E6B2-4339-8620-AF1BDFF1A1B4}">
      <dgm:prSet/>
      <dgm:spPr/>
      <dgm:t>
        <a:bodyPr/>
        <a:lstStyle/>
        <a:p>
          <a:endParaRPr lang="es-CO"/>
        </a:p>
      </dgm:t>
    </dgm:pt>
    <dgm:pt modelId="{546141E2-8EE1-4F31-9F7D-B390CE700292}">
      <dgm:prSet/>
      <dgm:spPr/>
      <dgm:t>
        <a:bodyPr/>
        <a:lstStyle/>
        <a:p>
          <a:pPr rtl="0"/>
          <a:r>
            <a:rPr lang="es-CO" dirty="0" smtClean="0"/>
            <a:t>La familia latina en general, y Colombia en particular, tienen ciertos defectos si se comparan con la de otras latitudes. Por ejemplo, los padres a veces son muy posesivos con sus hijas y las madres entrometidas en las vidas de sus hijos adultos, opinando de cosas que nadie les ha preguntado y cambiando de lugar los objetos de sus casas.</a:t>
          </a:r>
          <a:endParaRPr lang="es-CO" dirty="0"/>
        </a:p>
      </dgm:t>
    </dgm:pt>
    <dgm:pt modelId="{3CC22C88-517F-4CE7-A82E-738B721A9802}" type="parTrans" cxnId="{0523E921-B248-49C9-99DB-F70C2ACF0DEC}">
      <dgm:prSet/>
      <dgm:spPr/>
      <dgm:t>
        <a:bodyPr/>
        <a:lstStyle/>
        <a:p>
          <a:endParaRPr lang="es-CO"/>
        </a:p>
      </dgm:t>
    </dgm:pt>
    <dgm:pt modelId="{05F10669-BC87-4748-9068-BB88B265A2D8}" type="sibTrans" cxnId="{0523E921-B248-49C9-99DB-F70C2ACF0DEC}">
      <dgm:prSet/>
      <dgm:spPr/>
      <dgm:t>
        <a:bodyPr/>
        <a:lstStyle/>
        <a:p>
          <a:endParaRPr lang="es-CO"/>
        </a:p>
      </dgm:t>
    </dgm:pt>
    <dgm:pt modelId="{A96F4C98-CF96-4CDE-88E8-1595DF6C00F3}">
      <dgm:prSet/>
      <dgm:spPr/>
      <dgm:t>
        <a:bodyPr/>
        <a:lstStyle/>
        <a:p>
          <a:pPr rtl="0"/>
          <a:r>
            <a:rPr lang="es-CO" dirty="0" smtClean="0"/>
            <a:t>Pero gozan de unas inmensas fortalezas: padres y madres que dan grandes muestras de interés y de preocupación por sus hijos durante toda la vida, cuya capacidad de solidaridades inagotable y, mientras los hijos crecen, suspiran esperando el momento en que regresarán con las familias que formaron, y cuando lo hacen, se toman en serio su papel de abuelos, transmitiendo a esa tercera generación la importancia de los vínculos familiares.</a:t>
          </a:r>
          <a:endParaRPr lang="es-CO" dirty="0"/>
        </a:p>
      </dgm:t>
    </dgm:pt>
    <dgm:pt modelId="{44D615E0-8B6D-4928-A826-4AEB4E676989}" type="parTrans" cxnId="{E6DB3009-711C-44BD-9DCD-AE627A1E6D58}">
      <dgm:prSet/>
      <dgm:spPr/>
      <dgm:t>
        <a:bodyPr/>
        <a:lstStyle/>
        <a:p>
          <a:endParaRPr lang="es-CO"/>
        </a:p>
      </dgm:t>
    </dgm:pt>
    <dgm:pt modelId="{87228766-BE6B-45AA-8E42-457B8641D3D0}" type="sibTrans" cxnId="{E6DB3009-711C-44BD-9DCD-AE627A1E6D58}">
      <dgm:prSet/>
      <dgm:spPr/>
      <dgm:t>
        <a:bodyPr/>
        <a:lstStyle/>
        <a:p>
          <a:endParaRPr lang="es-CO"/>
        </a:p>
      </dgm:t>
    </dgm:pt>
    <dgm:pt modelId="{9C68E32C-F475-412A-A7E6-A3217D6CAA50}" type="pres">
      <dgm:prSet presAssocID="{C9FEF9B5-F0AB-40AC-8933-46032072BDCB}" presName="Name0" presStyleCnt="0">
        <dgm:presLayoutVars>
          <dgm:chMax val="7"/>
          <dgm:dir/>
          <dgm:animLvl val="lvl"/>
          <dgm:resizeHandles val="exact"/>
        </dgm:presLayoutVars>
      </dgm:prSet>
      <dgm:spPr/>
      <dgm:t>
        <a:bodyPr/>
        <a:lstStyle/>
        <a:p>
          <a:endParaRPr lang="es-CO"/>
        </a:p>
      </dgm:t>
    </dgm:pt>
    <dgm:pt modelId="{810E5B5D-FD08-43B5-B58F-BB2C7D887880}" type="pres">
      <dgm:prSet presAssocID="{58DDE5CD-9EFB-4A7F-9D3F-1C2DE81F3738}" presName="circle1" presStyleLbl="node1" presStyleIdx="0" presStyleCnt="2"/>
      <dgm:spPr>
        <a:blipFill rotWithShape="0">
          <a:blip xmlns:r="http://schemas.openxmlformats.org/officeDocument/2006/relationships" r:embed="rId1"/>
          <a:stretch>
            <a:fillRect/>
          </a:stretch>
        </a:blipFill>
      </dgm:spPr>
    </dgm:pt>
    <dgm:pt modelId="{DEDEA2E3-3F40-4301-B8FD-B516264A8D14}" type="pres">
      <dgm:prSet presAssocID="{58DDE5CD-9EFB-4A7F-9D3F-1C2DE81F3738}" presName="space" presStyleCnt="0"/>
      <dgm:spPr/>
    </dgm:pt>
    <dgm:pt modelId="{98D255AB-EB31-44FD-AA88-D34A83952C41}" type="pres">
      <dgm:prSet presAssocID="{58DDE5CD-9EFB-4A7F-9D3F-1C2DE81F3738}" presName="rect1" presStyleLbl="alignAcc1" presStyleIdx="0" presStyleCnt="2"/>
      <dgm:spPr/>
      <dgm:t>
        <a:bodyPr/>
        <a:lstStyle/>
        <a:p>
          <a:endParaRPr lang="es-CO"/>
        </a:p>
      </dgm:t>
    </dgm:pt>
    <dgm:pt modelId="{1F1DB9D7-C131-4C95-A6B3-6FAD330BDDE8}" type="pres">
      <dgm:prSet presAssocID="{546141E2-8EE1-4F31-9F7D-B390CE700292}" presName="vertSpace2" presStyleLbl="node1" presStyleIdx="0" presStyleCnt="2"/>
      <dgm:spPr/>
    </dgm:pt>
    <dgm:pt modelId="{2C081476-7827-419B-8ED5-530DE11A54CB}" type="pres">
      <dgm:prSet presAssocID="{546141E2-8EE1-4F31-9F7D-B390CE700292}" presName="circle2" presStyleLbl="node1" presStyleIdx="1" presStyleCnt="2" custScaleX="2100"/>
      <dgm:spPr/>
    </dgm:pt>
    <dgm:pt modelId="{D1133150-59F3-47E1-B7A9-81F7F83808E2}" type="pres">
      <dgm:prSet presAssocID="{546141E2-8EE1-4F31-9F7D-B390CE700292}" presName="rect2" presStyleLbl="alignAcc1" presStyleIdx="1" presStyleCnt="2" custScaleY="146057"/>
      <dgm:spPr/>
      <dgm:t>
        <a:bodyPr/>
        <a:lstStyle/>
        <a:p>
          <a:endParaRPr lang="es-CO"/>
        </a:p>
      </dgm:t>
    </dgm:pt>
    <dgm:pt modelId="{73E39E6C-F32D-407B-90F4-C162D9031870}" type="pres">
      <dgm:prSet presAssocID="{58DDE5CD-9EFB-4A7F-9D3F-1C2DE81F3738}" presName="rect1ParTx" presStyleLbl="alignAcc1" presStyleIdx="1" presStyleCnt="2">
        <dgm:presLayoutVars>
          <dgm:chMax val="1"/>
          <dgm:bulletEnabled val="1"/>
        </dgm:presLayoutVars>
      </dgm:prSet>
      <dgm:spPr/>
      <dgm:t>
        <a:bodyPr/>
        <a:lstStyle/>
        <a:p>
          <a:endParaRPr lang="es-CO"/>
        </a:p>
      </dgm:t>
    </dgm:pt>
    <dgm:pt modelId="{E0D857BE-A2CE-4512-972F-D94C405F967C}" type="pres">
      <dgm:prSet presAssocID="{58DDE5CD-9EFB-4A7F-9D3F-1C2DE81F3738}" presName="rect1ChTx" presStyleLbl="alignAcc1" presStyleIdx="1" presStyleCnt="2">
        <dgm:presLayoutVars>
          <dgm:bulletEnabled val="1"/>
        </dgm:presLayoutVars>
      </dgm:prSet>
      <dgm:spPr/>
    </dgm:pt>
    <dgm:pt modelId="{04215DEE-AE76-4A7F-AE6E-D771D4564333}" type="pres">
      <dgm:prSet presAssocID="{546141E2-8EE1-4F31-9F7D-B390CE700292}" presName="rect2ParTx" presStyleLbl="alignAcc1" presStyleIdx="1" presStyleCnt="2">
        <dgm:presLayoutVars>
          <dgm:chMax val="1"/>
          <dgm:bulletEnabled val="1"/>
        </dgm:presLayoutVars>
      </dgm:prSet>
      <dgm:spPr/>
      <dgm:t>
        <a:bodyPr/>
        <a:lstStyle/>
        <a:p>
          <a:endParaRPr lang="es-CO"/>
        </a:p>
      </dgm:t>
    </dgm:pt>
    <dgm:pt modelId="{D892B7F5-775F-4730-8237-31460238E649}" type="pres">
      <dgm:prSet presAssocID="{546141E2-8EE1-4F31-9F7D-B390CE700292}" presName="rect2ChTx" presStyleLbl="alignAcc1" presStyleIdx="1" presStyleCnt="2">
        <dgm:presLayoutVars>
          <dgm:bulletEnabled val="1"/>
        </dgm:presLayoutVars>
      </dgm:prSet>
      <dgm:spPr/>
      <dgm:t>
        <a:bodyPr/>
        <a:lstStyle/>
        <a:p>
          <a:endParaRPr lang="es-CO"/>
        </a:p>
      </dgm:t>
    </dgm:pt>
  </dgm:ptLst>
  <dgm:cxnLst>
    <dgm:cxn modelId="{0523E921-B248-49C9-99DB-F70C2ACF0DEC}" srcId="{C9FEF9B5-F0AB-40AC-8933-46032072BDCB}" destId="{546141E2-8EE1-4F31-9F7D-B390CE700292}" srcOrd="1" destOrd="0" parTransId="{3CC22C88-517F-4CE7-A82E-738B721A9802}" sibTransId="{05F10669-BC87-4748-9068-BB88B265A2D8}"/>
    <dgm:cxn modelId="{60F59460-E6B2-4339-8620-AF1BDFF1A1B4}" srcId="{C9FEF9B5-F0AB-40AC-8933-46032072BDCB}" destId="{58DDE5CD-9EFB-4A7F-9D3F-1C2DE81F3738}" srcOrd="0" destOrd="0" parTransId="{BC857673-661A-48E8-9511-B267460AC52D}" sibTransId="{654DEFCE-35AE-4B45-AD21-1A5E947B4848}"/>
    <dgm:cxn modelId="{3FE81239-1CCB-46D1-86A7-A1C5FD0131E4}" type="presOf" srcId="{546141E2-8EE1-4F31-9F7D-B390CE700292}" destId="{04215DEE-AE76-4A7F-AE6E-D771D4564333}" srcOrd="1" destOrd="0" presId="urn:microsoft.com/office/officeart/2005/8/layout/target3"/>
    <dgm:cxn modelId="{FF35E193-235C-4F3F-A330-B5B125DD0D26}" type="presOf" srcId="{C9FEF9B5-F0AB-40AC-8933-46032072BDCB}" destId="{9C68E32C-F475-412A-A7E6-A3217D6CAA50}" srcOrd="0" destOrd="0" presId="urn:microsoft.com/office/officeart/2005/8/layout/target3"/>
    <dgm:cxn modelId="{E6DB3009-711C-44BD-9DCD-AE627A1E6D58}" srcId="{546141E2-8EE1-4F31-9F7D-B390CE700292}" destId="{A96F4C98-CF96-4CDE-88E8-1595DF6C00F3}" srcOrd="0" destOrd="0" parTransId="{44D615E0-8B6D-4928-A826-4AEB4E676989}" sibTransId="{87228766-BE6B-45AA-8E42-457B8641D3D0}"/>
    <dgm:cxn modelId="{BD05E484-FD17-4758-A621-F7A248595566}" type="presOf" srcId="{546141E2-8EE1-4F31-9F7D-B390CE700292}" destId="{D1133150-59F3-47E1-B7A9-81F7F83808E2}" srcOrd="0" destOrd="0" presId="urn:microsoft.com/office/officeart/2005/8/layout/target3"/>
    <dgm:cxn modelId="{76EBA9A2-AFAE-4CFA-8694-55F53C79EF1F}" type="presOf" srcId="{A96F4C98-CF96-4CDE-88E8-1595DF6C00F3}" destId="{D892B7F5-775F-4730-8237-31460238E649}" srcOrd="0" destOrd="0" presId="urn:microsoft.com/office/officeart/2005/8/layout/target3"/>
    <dgm:cxn modelId="{D013C429-99F1-4E68-95F0-474C89667254}" type="presOf" srcId="{58DDE5CD-9EFB-4A7F-9D3F-1C2DE81F3738}" destId="{98D255AB-EB31-44FD-AA88-D34A83952C41}" srcOrd="0" destOrd="0" presId="urn:microsoft.com/office/officeart/2005/8/layout/target3"/>
    <dgm:cxn modelId="{F86F06AE-DCDA-4C1B-AA6A-952A8F5B4A1C}" type="presOf" srcId="{58DDE5CD-9EFB-4A7F-9D3F-1C2DE81F3738}" destId="{73E39E6C-F32D-407B-90F4-C162D9031870}" srcOrd="1" destOrd="0" presId="urn:microsoft.com/office/officeart/2005/8/layout/target3"/>
    <dgm:cxn modelId="{2786BEC3-5731-48ED-80C0-5CEA90A5FAEE}" type="presParOf" srcId="{9C68E32C-F475-412A-A7E6-A3217D6CAA50}" destId="{810E5B5D-FD08-43B5-B58F-BB2C7D887880}" srcOrd="0" destOrd="0" presId="urn:microsoft.com/office/officeart/2005/8/layout/target3"/>
    <dgm:cxn modelId="{76CF94D3-2B4B-4423-A392-3E6310DFD8F8}" type="presParOf" srcId="{9C68E32C-F475-412A-A7E6-A3217D6CAA50}" destId="{DEDEA2E3-3F40-4301-B8FD-B516264A8D14}" srcOrd="1" destOrd="0" presId="urn:microsoft.com/office/officeart/2005/8/layout/target3"/>
    <dgm:cxn modelId="{9360CED7-EE75-4D48-961D-8E5C3F744459}" type="presParOf" srcId="{9C68E32C-F475-412A-A7E6-A3217D6CAA50}" destId="{98D255AB-EB31-44FD-AA88-D34A83952C41}" srcOrd="2" destOrd="0" presId="urn:microsoft.com/office/officeart/2005/8/layout/target3"/>
    <dgm:cxn modelId="{06300D87-808E-4B1A-A696-ACBA80E14937}" type="presParOf" srcId="{9C68E32C-F475-412A-A7E6-A3217D6CAA50}" destId="{1F1DB9D7-C131-4C95-A6B3-6FAD330BDDE8}" srcOrd="3" destOrd="0" presId="urn:microsoft.com/office/officeart/2005/8/layout/target3"/>
    <dgm:cxn modelId="{92D0E372-CEE1-491C-95C0-8BA63441E270}" type="presParOf" srcId="{9C68E32C-F475-412A-A7E6-A3217D6CAA50}" destId="{2C081476-7827-419B-8ED5-530DE11A54CB}" srcOrd="4" destOrd="0" presId="urn:microsoft.com/office/officeart/2005/8/layout/target3"/>
    <dgm:cxn modelId="{1326A27F-0989-40C9-A93A-3AE54176D150}" type="presParOf" srcId="{9C68E32C-F475-412A-A7E6-A3217D6CAA50}" destId="{D1133150-59F3-47E1-B7A9-81F7F83808E2}" srcOrd="5" destOrd="0" presId="urn:microsoft.com/office/officeart/2005/8/layout/target3"/>
    <dgm:cxn modelId="{F37D47BF-E010-4C59-B37B-B145D302AA8A}" type="presParOf" srcId="{9C68E32C-F475-412A-A7E6-A3217D6CAA50}" destId="{73E39E6C-F32D-407B-90F4-C162D9031870}" srcOrd="6" destOrd="0" presId="urn:microsoft.com/office/officeart/2005/8/layout/target3"/>
    <dgm:cxn modelId="{F35B8723-BB46-49AD-A0E0-673809DCEF8D}" type="presParOf" srcId="{9C68E32C-F475-412A-A7E6-A3217D6CAA50}" destId="{E0D857BE-A2CE-4512-972F-D94C405F967C}" srcOrd="7" destOrd="0" presId="urn:microsoft.com/office/officeart/2005/8/layout/target3"/>
    <dgm:cxn modelId="{5BD78BA1-F9A8-403E-A946-B22E701EFCF0}" type="presParOf" srcId="{9C68E32C-F475-412A-A7E6-A3217D6CAA50}" destId="{04215DEE-AE76-4A7F-AE6E-D771D4564333}" srcOrd="8" destOrd="0" presId="urn:microsoft.com/office/officeart/2005/8/layout/target3"/>
    <dgm:cxn modelId="{2D07335A-AB4B-4C24-9D65-E767C8D784F4}" type="presParOf" srcId="{9C68E32C-F475-412A-A7E6-A3217D6CAA50}" destId="{D892B7F5-775F-4730-8237-31460238E649}" srcOrd="9"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0F26D8-5168-4092-A187-56DF95C1A291}"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6485EBD-5CE0-4598-8C4F-576394E439CE}">
      <dgm:prSet/>
      <dgm:spPr/>
      <dgm:t>
        <a:bodyPr/>
        <a:lstStyle/>
        <a:p>
          <a:pPr rtl="0"/>
          <a:r>
            <a:rPr lang="es-CO" dirty="0" smtClean="0"/>
            <a:t>Un ejemplo del rol de familia como ente protector puede ser el control del consumo de drogas. Muchos expertos se han preguntado por qué, teniendo todos los factores de riesgo </a:t>
          </a:r>
          <a:r>
            <a:rPr lang="es-CO" dirty="0" smtClean="0">
              <a:latin typeface="Agency FB" pitchFamily="34" charset="0"/>
            </a:rPr>
            <a:t>(disponibilidad casi ilimitada de sustancias de alta calidad y bajo precio, agobiantes problemas sociales como el conflicto armado, bandas delincuenciales de enorme poder, inseguridad en las calles y pésima distribución de la riqueza), </a:t>
          </a:r>
          <a:endParaRPr lang="es-CO" dirty="0">
            <a:latin typeface="Agency FB" pitchFamily="34" charset="0"/>
          </a:endParaRPr>
        </a:p>
      </dgm:t>
    </dgm:pt>
    <dgm:pt modelId="{57BFB168-463E-4299-99EC-CF5F779360A5}" type="parTrans" cxnId="{8B4B66C1-DC85-4A92-A243-F16F5862C1F9}">
      <dgm:prSet/>
      <dgm:spPr/>
      <dgm:t>
        <a:bodyPr/>
        <a:lstStyle/>
        <a:p>
          <a:endParaRPr lang="es-CO"/>
        </a:p>
      </dgm:t>
    </dgm:pt>
    <dgm:pt modelId="{2578C519-3ACF-4DE0-8FA1-7EEB46E758C7}" type="sibTrans" cxnId="{8B4B66C1-DC85-4A92-A243-F16F5862C1F9}">
      <dgm:prSet/>
      <dgm:spPr/>
      <dgm:t>
        <a:bodyPr/>
        <a:lstStyle/>
        <a:p>
          <a:endParaRPr lang="es-CO"/>
        </a:p>
      </dgm:t>
    </dgm:pt>
    <dgm:pt modelId="{158E2E33-0853-4F09-AA2E-DBBB13144926}">
      <dgm:prSet/>
      <dgm:spPr/>
      <dgm:t>
        <a:bodyPr/>
        <a:lstStyle/>
        <a:p>
          <a:pPr rtl="0"/>
          <a:r>
            <a:rPr lang="es-CO" dirty="0" smtClean="0"/>
            <a:t>Colombia no es un país con alto consumo de drogas, compara- do con Estados Unidos o Europa. La respuesta suele ser bastante clara: la familia juega un papel protector especial. </a:t>
          </a:r>
          <a:endParaRPr lang="es-CO" dirty="0"/>
        </a:p>
      </dgm:t>
    </dgm:pt>
    <dgm:pt modelId="{DE89CFF0-5368-4893-9272-ADB416463801}" type="parTrans" cxnId="{DC7752F1-A6DF-4FD7-8510-DEE90C408204}">
      <dgm:prSet/>
      <dgm:spPr/>
      <dgm:t>
        <a:bodyPr/>
        <a:lstStyle/>
        <a:p>
          <a:endParaRPr lang="es-CO"/>
        </a:p>
      </dgm:t>
    </dgm:pt>
    <dgm:pt modelId="{02899B1A-AB7E-4A50-B33B-1A9B5385BB6B}" type="sibTrans" cxnId="{DC7752F1-A6DF-4FD7-8510-DEE90C408204}">
      <dgm:prSet/>
      <dgm:spPr/>
      <dgm:t>
        <a:bodyPr/>
        <a:lstStyle/>
        <a:p>
          <a:endParaRPr lang="es-CO"/>
        </a:p>
      </dgm:t>
    </dgm:pt>
    <dgm:pt modelId="{04920F27-CC4A-4E08-9A9C-CEF0A24A9881}" type="pres">
      <dgm:prSet presAssocID="{D20F26D8-5168-4092-A187-56DF95C1A291}" presName="Name0" presStyleCnt="0">
        <dgm:presLayoutVars>
          <dgm:chMax val="7"/>
          <dgm:dir/>
          <dgm:animLvl val="lvl"/>
          <dgm:resizeHandles val="exact"/>
        </dgm:presLayoutVars>
      </dgm:prSet>
      <dgm:spPr/>
      <dgm:t>
        <a:bodyPr/>
        <a:lstStyle/>
        <a:p>
          <a:endParaRPr lang="es-CO"/>
        </a:p>
      </dgm:t>
    </dgm:pt>
    <dgm:pt modelId="{5E6021C0-63A6-498B-A487-561CF97852ED}" type="pres">
      <dgm:prSet presAssocID="{C6485EBD-5CE0-4598-8C4F-576394E439CE}" presName="circle1" presStyleLbl="node1" presStyleIdx="0" presStyleCnt="1"/>
      <dgm:spPr>
        <a:blipFill rotWithShape="0">
          <a:blip xmlns:r="http://schemas.openxmlformats.org/officeDocument/2006/relationships" r:embed="rId1"/>
          <a:stretch>
            <a:fillRect/>
          </a:stretch>
        </a:blipFill>
      </dgm:spPr>
    </dgm:pt>
    <dgm:pt modelId="{BE8C50F9-685B-4FDF-8E94-25C004AA31F2}" type="pres">
      <dgm:prSet presAssocID="{C6485EBD-5CE0-4598-8C4F-576394E439CE}" presName="space" presStyleCnt="0"/>
      <dgm:spPr/>
    </dgm:pt>
    <dgm:pt modelId="{36B9D20E-1A6F-48DC-B0F6-2DFA7343FB6C}" type="pres">
      <dgm:prSet presAssocID="{C6485EBD-5CE0-4598-8C4F-576394E439CE}" presName="rect1" presStyleLbl="alignAcc1" presStyleIdx="0" presStyleCnt="1"/>
      <dgm:spPr/>
      <dgm:t>
        <a:bodyPr/>
        <a:lstStyle/>
        <a:p>
          <a:endParaRPr lang="es-CO"/>
        </a:p>
      </dgm:t>
    </dgm:pt>
    <dgm:pt modelId="{4700268F-70F2-4B05-8D91-4B26BB720B9D}" type="pres">
      <dgm:prSet presAssocID="{C6485EBD-5CE0-4598-8C4F-576394E439CE}" presName="rect1ParTx" presStyleLbl="alignAcc1" presStyleIdx="0" presStyleCnt="1">
        <dgm:presLayoutVars>
          <dgm:chMax val="1"/>
          <dgm:bulletEnabled val="1"/>
        </dgm:presLayoutVars>
      </dgm:prSet>
      <dgm:spPr/>
      <dgm:t>
        <a:bodyPr/>
        <a:lstStyle/>
        <a:p>
          <a:endParaRPr lang="es-CO"/>
        </a:p>
      </dgm:t>
    </dgm:pt>
    <dgm:pt modelId="{19768B72-E507-4CF8-A87F-98C52283F3AC}" type="pres">
      <dgm:prSet presAssocID="{C6485EBD-5CE0-4598-8C4F-576394E439CE}" presName="rect1ChTx" presStyleLbl="alignAcc1" presStyleIdx="0" presStyleCnt="1">
        <dgm:presLayoutVars>
          <dgm:bulletEnabled val="1"/>
        </dgm:presLayoutVars>
      </dgm:prSet>
      <dgm:spPr/>
      <dgm:t>
        <a:bodyPr/>
        <a:lstStyle/>
        <a:p>
          <a:endParaRPr lang="es-CO"/>
        </a:p>
      </dgm:t>
    </dgm:pt>
  </dgm:ptLst>
  <dgm:cxnLst>
    <dgm:cxn modelId="{D78FE473-D1CF-4B4E-82AB-2066D20A3EF2}" type="presOf" srcId="{D20F26D8-5168-4092-A187-56DF95C1A291}" destId="{04920F27-CC4A-4E08-9A9C-CEF0A24A9881}" srcOrd="0" destOrd="0" presId="urn:microsoft.com/office/officeart/2005/8/layout/target3"/>
    <dgm:cxn modelId="{2F80957A-D907-44F2-A013-486A0AB86876}" type="presOf" srcId="{158E2E33-0853-4F09-AA2E-DBBB13144926}" destId="{19768B72-E507-4CF8-A87F-98C52283F3AC}" srcOrd="0" destOrd="0" presId="urn:microsoft.com/office/officeart/2005/8/layout/target3"/>
    <dgm:cxn modelId="{17F3D346-7D60-43A6-AD5A-EA058A2EEECE}" type="presOf" srcId="{C6485EBD-5CE0-4598-8C4F-576394E439CE}" destId="{36B9D20E-1A6F-48DC-B0F6-2DFA7343FB6C}" srcOrd="0" destOrd="0" presId="urn:microsoft.com/office/officeart/2005/8/layout/target3"/>
    <dgm:cxn modelId="{DC7752F1-A6DF-4FD7-8510-DEE90C408204}" srcId="{C6485EBD-5CE0-4598-8C4F-576394E439CE}" destId="{158E2E33-0853-4F09-AA2E-DBBB13144926}" srcOrd="0" destOrd="0" parTransId="{DE89CFF0-5368-4893-9272-ADB416463801}" sibTransId="{02899B1A-AB7E-4A50-B33B-1A9B5385BB6B}"/>
    <dgm:cxn modelId="{F0A39C61-561D-4BC7-AE77-8F001F466F9D}" type="presOf" srcId="{C6485EBD-5CE0-4598-8C4F-576394E439CE}" destId="{4700268F-70F2-4B05-8D91-4B26BB720B9D}" srcOrd="1" destOrd="0" presId="urn:microsoft.com/office/officeart/2005/8/layout/target3"/>
    <dgm:cxn modelId="{8B4B66C1-DC85-4A92-A243-F16F5862C1F9}" srcId="{D20F26D8-5168-4092-A187-56DF95C1A291}" destId="{C6485EBD-5CE0-4598-8C4F-576394E439CE}" srcOrd="0" destOrd="0" parTransId="{57BFB168-463E-4299-99EC-CF5F779360A5}" sibTransId="{2578C519-3ACF-4DE0-8FA1-7EEB46E758C7}"/>
    <dgm:cxn modelId="{3F218922-8BC3-4D01-B43B-3953B730AA19}" type="presParOf" srcId="{04920F27-CC4A-4E08-9A9C-CEF0A24A9881}" destId="{5E6021C0-63A6-498B-A487-561CF97852ED}" srcOrd="0" destOrd="0" presId="urn:microsoft.com/office/officeart/2005/8/layout/target3"/>
    <dgm:cxn modelId="{0265DD7C-1F38-45DC-A012-428D5A485AFF}" type="presParOf" srcId="{04920F27-CC4A-4E08-9A9C-CEF0A24A9881}" destId="{BE8C50F9-685B-4FDF-8E94-25C004AA31F2}" srcOrd="1" destOrd="0" presId="urn:microsoft.com/office/officeart/2005/8/layout/target3"/>
    <dgm:cxn modelId="{7D2EA0D4-F689-4B6A-8047-6C4776334CCF}" type="presParOf" srcId="{04920F27-CC4A-4E08-9A9C-CEF0A24A9881}" destId="{36B9D20E-1A6F-48DC-B0F6-2DFA7343FB6C}" srcOrd="2" destOrd="0" presId="urn:microsoft.com/office/officeart/2005/8/layout/target3"/>
    <dgm:cxn modelId="{431FEB78-3827-4E0A-9F03-CA0DABB3B895}" type="presParOf" srcId="{04920F27-CC4A-4E08-9A9C-CEF0A24A9881}" destId="{4700268F-70F2-4B05-8D91-4B26BB720B9D}" srcOrd="3" destOrd="0" presId="urn:microsoft.com/office/officeart/2005/8/layout/target3"/>
    <dgm:cxn modelId="{8AEE9200-5843-4751-8603-9550E176E005}" type="presParOf" srcId="{04920F27-CC4A-4E08-9A9C-CEF0A24A9881}" destId="{19768B72-E507-4CF8-A87F-98C52283F3AC}"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87A3730-FAE5-4BBF-BB1E-79EB51940C1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427ECD3-FDEF-4A0F-8816-E35ED44293ED}">
      <dgm:prSet/>
      <dgm:spPr/>
      <dgm:t>
        <a:bodyPr/>
        <a:lstStyle/>
        <a:p>
          <a:pPr rtl="0"/>
          <a:r>
            <a:rPr lang="es-CO" dirty="0" smtClean="0"/>
            <a:t>En la adolescencia ocurren múltiples eventos positivos y negativos, y los padres sufren con frecuencia malos ratos durante ese periodo.</a:t>
          </a:r>
          <a:endParaRPr lang="es-CO" dirty="0"/>
        </a:p>
      </dgm:t>
    </dgm:pt>
    <dgm:pt modelId="{D3EA2F83-F598-428C-A1E2-2C0A15288CFF}" type="parTrans" cxnId="{6B203E14-7869-4465-8E65-AE0E1657A0E2}">
      <dgm:prSet/>
      <dgm:spPr/>
      <dgm:t>
        <a:bodyPr/>
        <a:lstStyle/>
        <a:p>
          <a:endParaRPr lang="es-CO"/>
        </a:p>
      </dgm:t>
    </dgm:pt>
    <dgm:pt modelId="{8D0B2790-27A9-4ADE-B1BE-E9B146B6CE14}" type="sibTrans" cxnId="{6B203E14-7869-4465-8E65-AE0E1657A0E2}">
      <dgm:prSet/>
      <dgm:spPr/>
      <dgm:t>
        <a:bodyPr/>
        <a:lstStyle/>
        <a:p>
          <a:endParaRPr lang="es-CO"/>
        </a:p>
      </dgm:t>
    </dgm:pt>
    <dgm:pt modelId="{4CCE5C74-D3CE-4D56-9119-B674586CFAA0}">
      <dgm:prSet/>
      <dgm:spPr/>
      <dgm:t>
        <a:bodyPr/>
        <a:lstStyle/>
        <a:p>
          <a:pPr rtl="0"/>
          <a:r>
            <a:rPr lang="es-CO" dirty="0" smtClean="0"/>
            <a:t>Paro más temprano que tarde el joven entenderá que en gran parte de los conflictos que vivió, eran sus progenitores quienes tenían razón, y que el efecto y el cuidado que le proporcionaron le evitaron más problemas de los que puede recordar. </a:t>
          </a:r>
          <a:endParaRPr lang="es-CO" dirty="0"/>
        </a:p>
      </dgm:t>
    </dgm:pt>
    <dgm:pt modelId="{95836036-642A-47AB-8B63-9599084611EA}" type="parTrans" cxnId="{BA4C2E87-E2FE-44F2-8CFE-DDFD8DC2F159}">
      <dgm:prSet/>
      <dgm:spPr/>
      <dgm:t>
        <a:bodyPr/>
        <a:lstStyle/>
        <a:p>
          <a:endParaRPr lang="es-CO"/>
        </a:p>
      </dgm:t>
    </dgm:pt>
    <dgm:pt modelId="{4A8AB6FB-3047-464F-B24F-837039D07C4A}" type="sibTrans" cxnId="{BA4C2E87-E2FE-44F2-8CFE-DDFD8DC2F159}">
      <dgm:prSet/>
      <dgm:spPr/>
      <dgm:t>
        <a:bodyPr/>
        <a:lstStyle/>
        <a:p>
          <a:endParaRPr lang="es-CO"/>
        </a:p>
      </dgm:t>
    </dgm:pt>
    <dgm:pt modelId="{979CF3DA-C4DA-4B4A-9AAA-89D8C798C47D}" type="pres">
      <dgm:prSet presAssocID="{387A3730-FAE5-4BBF-BB1E-79EB51940C16}" presName="Name0" presStyleCnt="0">
        <dgm:presLayoutVars>
          <dgm:chMax val="7"/>
          <dgm:dir/>
          <dgm:animLvl val="lvl"/>
          <dgm:resizeHandles val="exact"/>
        </dgm:presLayoutVars>
      </dgm:prSet>
      <dgm:spPr/>
      <dgm:t>
        <a:bodyPr/>
        <a:lstStyle/>
        <a:p>
          <a:endParaRPr lang="es-CO"/>
        </a:p>
      </dgm:t>
    </dgm:pt>
    <dgm:pt modelId="{4B505B6A-35AD-4BC5-B20F-D04B46A469F5}" type="pres">
      <dgm:prSet presAssocID="{8427ECD3-FDEF-4A0F-8816-E35ED44293ED}" presName="circle1" presStyleLbl="node1" presStyleIdx="0" presStyleCnt="1"/>
      <dgm:spPr>
        <a:blipFill rotWithShape="0">
          <a:blip xmlns:r="http://schemas.openxmlformats.org/officeDocument/2006/relationships" r:embed="rId1"/>
          <a:stretch>
            <a:fillRect/>
          </a:stretch>
        </a:blipFill>
      </dgm:spPr>
    </dgm:pt>
    <dgm:pt modelId="{281C84B7-E191-4A6D-B06F-178EB05630A1}" type="pres">
      <dgm:prSet presAssocID="{8427ECD3-FDEF-4A0F-8816-E35ED44293ED}" presName="space" presStyleCnt="0"/>
      <dgm:spPr/>
    </dgm:pt>
    <dgm:pt modelId="{7BAD8092-1D6C-444E-A673-43D9572DAC9D}" type="pres">
      <dgm:prSet presAssocID="{8427ECD3-FDEF-4A0F-8816-E35ED44293ED}" presName="rect1" presStyleLbl="alignAcc1" presStyleIdx="0" presStyleCnt="1"/>
      <dgm:spPr/>
      <dgm:t>
        <a:bodyPr/>
        <a:lstStyle/>
        <a:p>
          <a:endParaRPr lang="es-CO"/>
        </a:p>
      </dgm:t>
    </dgm:pt>
    <dgm:pt modelId="{D69ED6CF-559F-443A-BED1-33D81E9F1A36}" type="pres">
      <dgm:prSet presAssocID="{8427ECD3-FDEF-4A0F-8816-E35ED44293ED}" presName="rect1ParTx" presStyleLbl="alignAcc1" presStyleIdx="0" presStyleCnt="1">
        <dgm:presLayoutVars>
          <dgm:chMax val="1"/>
          <dgm:bulletEnabled val="1"/>
        </dgm:presLayoutVars>
      </dgm:prSet>
      <dgm:spPr/>
      <dgm:t>
        <a:bodyPr/>
        <a:lstStyle/>
        <a:p>
          <a:endParaRPr lang="es-CO"/>
        </a:p>
      </dgm:t>
    </dgm:pt>
    <dgm:pt modelId="{2EB80474-6E5B-44FE-BD20-F4B0284B05CF}" type="pres">
      <dgm:prSet presAssocID="{8427ECD3-FDEF-4A0F-8816-E35ED44293ED}" presName="rect1ChTx" presStyleLbl="alignAcc1" presStyleIdx="0" presStyleCnt="1">
        <dgm:presLayoutVars>
          <dgm:bulletEnabled val="1"/>
        </dgm:presLayoutVars>
      </dgm:prSet>
      <dgm:spPr/>
      <dgm:t>
        <a:bodyPr/>
        <a:lstStyle/>
        <a:p>
          <a:endParaRPr lang="es-CO"/>
        </a:p>
      </dgm:t>
    </dgm:pt>
  </dgm:ptLst>
  <dgm:cxnLst>
    <dgm:cxn modelId="{6B203E14-7869-4465-8E65-AE0E1657A0E2}" srcId="{387A3730-FAE5-4BBF-BB1E-79EB51940C16}" destId="{8427ECD3-FDEF-4A0F-8816-E35ED44293ED}" srcOrd="0" destOrd="0" parTransId="{D3EA2F83-F598-428C-A1E2-2C0A15288CFF}" sibTransId="{8D0B2790-27A9-4ADE-B1BE-E9B146B6CE14}"/>
    <dgm:cxn modelId="{053079BE-A3F9-48CB-BAEB-D4DCCBCF9C4A}" type="presOf" srcId="{8427ECD3-FDEF-4A0F-8816-E35ED44293ED}" destId="{7BAD8092-1D6C-444E-A673-43D9572DAC9D}" srcOrd="0" destOrd="0" presId="urn:microsoft.com/office/officeart/2005/8/layout/target3"/>
    <dgm:cxn modelId="{BA4C2E87-E2FE-44F2-8CFE-DDFD8DC2F159}" srcId="{8427ECD3-FDEF-4A0F-8816-E35ED44293ED}" destId="{4CCE5C74-D3CE-4D56-9119-B674586CFAA0}" srcOrd="0" destOrd="0" parTransId="{95836036-642A-47AB-8B63-9599084611EA}" sibTransId="{4A8AB6FB-3047-464F-B24F-837039D07C4A}"/>
    <dgm:cxn modelId="{202647E8-BF69-4CA5-A641-D50575C60C43}" type="presOf" srcId="{4CCE5C74-D3CE-4D56-9119-B674586CFAA0}" destId="{2EB80474-6E5B-44FE-BD20-F4B0284B05CF}" srcOrd="0" destOrd="0" presId="urn:microsoft.com/office/officeart/2005/8/layout/target3"/>
    <dgm:cxn modelId="{6F27411D-BC0E-445F-B817-43C9AC620449}" type="presOf" srcId="{387A3730-FAE5-4BBF-BB1E-79EB51940C16}" destId="{979CF3DA-C4DA-4B4A-9AAA-89D8C798C47D}" srcOrd="0" destOrd="0" presId="urn:microsoft.com/office/officeart/2005/8/layout/target3"/>
    <dgm:cxn modelId="{63B1D121-306F-4A92-8FBF-695124AA38D7}" type="presOf" srcId="{8427ECD3-FDEF-4A0F-8816-E35ED44293ED}" destId="{D69ED6CF-559F-443A-BED1-33D81E9F1A36}" srcOrd="1" destOrd="0" presId="urn:microsoft.com/office/officeart/2005/8/layout/target3"/>
    <dgm:cxn modelId="{9202E983-99DD-45F1-8CCF-292643390644}" type="presParOf" srcId="{979CF3DA-C4DA-4B4A-9AAA-89D8C798C47D}" destId="{4B505B6A-35AD-4BC5-B20F-D04B46A469F5}" srcOrd="0" destOrd="0" presId="urn:microsoft.com/office/officeart/2005/8/layout/target3"/>
    <dgm:cxn modelId="{D234F3B7-7BF7-42D6-8799-992FE6B780F3}" type="presParOf" srcId="{979CF3DA-C4DA-4B4A-9AAA-89D8C798C47D}" destId="{281C84B7-E191-4A6D-B06F-178EB05630A1}" srcOrd="1" destOrd="0" presId="urn:microsoft.com/office/officeart/2005/8/layout/target3"/>
    <dgm:cxn modelId="{DFEC8773-755C-436E-A5F6-92E50E91D486}" type="presParOf" srcId="{979CF3DA-C4DA-4B4A-9AAA-89D8C798C47D}" destId="{7BAD8092-1D6C-444E-A673-43D9572DAC9D}" srcOrd="2" destOrd="0" presId="urn:microsoft.com/office/officeart/2005/8/layout/target3"/>
    <dgm:cxn modelId="{33209661-D248-4632-B4AE-DFC1F38F498B}" type="presParOf" srcId="{979CF3DA-C4DA-4B4A-9AAA-89D8C798C47D}" destId="{D69ED6CF-559F-443A-BED1-33D81E9F1A36}" srcOrd="3" destOrd="0" presId="urn:microsoft.com/office/officeart/2005/8/layout/target3"/>
    <dgm:cxn modelId="{433489DC-CE63-4B7F-B88A-D3FC7792AE1E}" type="presParOf" srcId="{979CF3DA-C4DA-4B4A-9AAA-89D8C798C47D}" destId="{2EB80474-6E5B-44FE-BD20-F4B0284B05CF}"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687DFA-570B-41A0-B085-AB37544BC695}">
      <dsp:nvSpPr>
        <dsp:cNvPr id="0" name=""/>
        <dsp:cNvSpPr/>
      </dsp:nvSpPr>
      <dsp:spPr>
        <a:xfrm>
          <a:off x="0" y="566708"/>
          <a:ext cx="5150703" cy="515070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DB3904-D804-42B0-A547-58D55C74CE8B}">
      <dsp:nvSpPr>
        <dsp:cNvPr id="0" name=""/>
        <dsp:cNvSpPr/>
      </dsp:nvSpPr>
      <dsp:spPr>
        <a:xfrm>
          <a:off x="2575351" y="566708"/>
          <a:ext cx="6009153" cy="515070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1. La familia extensa:</a:t>
          </a:r>
          <a:r>
            <a:rPr lang="es-CO" sz="2000" kern="1200" dirty="0" smtClean="0"/>
            <a:t> Al seguir la línea de descendencia, incluye a personas de varias generaciones como abuelos, hijos, nietos y tíos.</a:t>
          </a:r>
          <a:endParaRPr lang="es-CO" sz="2000" kern="1200" dirty="0"/>
        </a:p>
      </dsp:txBody>
      <dsp:txXfrm>
        <a:off x="2575351" y="566708"/>
        <a:ext cx="6009153" cy="1545214"/>
      </dsp:txXfrm>
    </dsp:sp>
    <dsp:sp modelId="{8BFE5AC7-9DA6-4DEF-BBEE-5CD1BE7D0B90}">
      <dsp:nvSpPr>
        <dsp:cNvPr id="0" name=""/>
        <dsp:cNvSpPr/>
      </dsp:nvSpPr>
      <dsp:spPr>
        <a:xfrm flipH="1">
          <a:off x="901374" y="475276"/>
          <a:ext cx="74659" cy="3347953"/>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A2DDD2-78EA-4E01-A2D7-A4BB106A64A2}">
      <dsp:nvSpPr>
        <dsp:cNvPr id="0" name=""/>
        <dsp:cNvSpPr/>
      </dsp:nvSpPr>
      <dsp:spPr>
        <a:xfrm>
          <a:off x="2575351" y="2111923"/>
          <a:ext cx="6009153" cy="334795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2. Familias monoparentales:</a:t>
          </a:r>
          <a:r>
            <a:rPr lang="es-CO" sz="2000" kern="1200" dirty="0" smtClean="0"/>
            <a:t> Constituidas por un o una madre sin pareja y que vive con al menos un hijo.</a:t>
          </a:r>
          <a:endParaRPr lang="es-CO" sz="2000" kern="1200" dirty="0"/>
        </a:p>
      </dsp:txBody>
      <dsp:txXfrm>
        <a:off x="2575351" y="2111923"/>
        <a:ext cx="6009153" cy="1545209"/>
      </dsp:txXfrm>
    </dsp:sp>
    <dsp:sp modelId="{33CB10BB-502D-487D-98A3-75494ECE83EA}">
      <dsp:nvSpPr>
        <dsp:cNvPr id="0" name=""/>
        <dsp:cNvSpPr/>
      </dsp:nvSpPr>
      <dsp:spPr>
        <a:xfrm flipH="1">
          <a:off x="1802746" y="2921852"/>
          <a:ext cx="74649" cy="1545209"/>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40A051-8891-4676-84DF-CB7EF63F2B2D}">
      <dsp:nvSpPr>
        <dsp:cNvPr id="0" name=""/>
        <dsp:cNvSpPr/>
      </dsp:nvSpPr>
      <dsp:spPr>
        <a:xfrm>
          <a:off x="2575351" y="3657132"/>
          <a:ext cx="6009153" cy="154520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3. Familias reconstituidas:</a:t>
          </a:r>
          <a:r>
            <a:rPr lang="es-CO" sz="2000" kern="1200" dirty="0" smtClean="0"/>
            <a:t> Como consecuencia de la separación o de la muerte de uno de los cónyuges, el otro  rehace nuevamente su relación con otra persona y, eventualmente, con los hijos de uno o de ambos. </a:t>
          </a:r>
          <a:endParaRPr lang="es-CO" sz="2000" kern="1200" dirty="0"/>
        </a:p>
      </dsp:txBody>
      <dsp:txXfrm>
        <a:off x="2575351" y="3657132"/>
        <a:ext cx="6009153" cy="15452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311A7-DC3C-4F8A-BE3F-5A28555FDEFC}">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E14C79-37CC-44EC-99E0-04B5B5DA27DF}">
      <dsp:nvSpPr>
        <dsp:cNvPr id="0" name=""/>
        <dsp:cNvSpPr/>
      </dsp:nvSpPr>
      <dsp:spPr>
        <a:xfrm>
          <a:off x="2170558"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dirty="0" smtClean="0"/>
            <a:t>Los vínculos afectivos que existen entre los miembros, que se asocian de manera directa al tiempo compartido. Este tiempo tiene dos dimensiones:</a:t>
          </a:r>
          <a:r>
            <a:rPr lang="es-CO" sz="2300" u="sng" kern="1200" dirty="0" smtClean="0"/>
            <a:t> cantidad y calidad</a:t>
          </a:r>
          <a:r>
            <a:rPr lang="es-CO" sz="2300" kern="1200" dirty="0" smtClean="0"/>
            <a:t>, las cuales deben estar equilibradas. Veamos las combinaciones posible:</a:t>
          </a:r>
          <a:endParaRPr lang="es-CO" sz="2300" kern="1200" dirty="0"/>
        </a:p>
      </dsp:txBody>
      <dsp:txXfrm>
        <a:off x="2170558" y="0"/>
        <a:ext cx="2983309" cy="4525963"/>
      </dsp:txXfrm>
    </dsp:sp>
    <dsp:sp modelId="{4F45F7A3-136A-4DAA-B2EB-A9F8CA70A99B}">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rtl="0">
            <a:lnSpc>
              <a:spcPct val="90000"/>
            </a:lnSpc>
            <a:spcBef>
              <a:spcPct val="0"/>
            </a:spcBef>
            <a:spcAft>
              <a:spcPct val="15000"/>
            </a:spcAft>
            <a:buChar char="••"/>
          </a:pPr>
          <a:r>
            <a:rPr lang="es-CO" sz="1800" b="1" u="sng" kern="1200" dirty="0" smtClean="0"/>
            <a:t>Alta cantidad pero baja calidad:</a:t>
          </a:r>
          <a:r>
            <a:rPr lang="es-CO" sz="2100" kern="1200" dirty="0" smtClean="0"/>
            <a:t> Se puede pasar mucho tiempo con la familia sin interactuar con ella o en interacciones desagradables (peleas, conflictos), por lo que la calidad es baja. Esta forma de compartir produce deseos de huir, pues se trata de una situación básicamente adversa.</a:t>
          </a:r>
          <a:endParaRPr lang="es-CO" sz="2100" kern="1200" dirty="0"/>
        </a:p>
      </dsp:txBody>
      <dsp:txXfrm>
        <a:off x="5246290" y="0"/>
        <a:ext cx="2983309" cy="45259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2DF26-41D2-4D62-BFF3-ADD83B378F31}">
      <dsp:nvSpPr>
        <dsp:cNvPr id="0" name=""/>
        <dsp:cNvSpPr/>
      </dsp:nvSpPr>
      <dsp:spPr>
        <a:xfrm>
          <a:off x="0" y="39186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7DC1EC-9EE1-4C99-B84B-4ABC83C8B921}">
      <dsp:nvSpPr>
        <dsp:cNvPr id="0" name=""/>
        <dsp:cNvSpPr/>
      </dsp:nvSpPr>
      <dsp:spPr>
        <a:xfrm>
          <a:off x="2468880" y="8"/>
          <a:ext cx="5760719" cy="572148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es-CO" sz="3500" b="1" u="sng" kern="1200" dirty="0" smtClean="0"/>
            <a:t>Baja cantidad y alta calidad:</a:t>
          </a:r>
          <a:r>
            <a:rPr lang="es-CO" sz="3500" kern="1200" dirty="0" smtClean="0"/>
            <a:t> Es reconfortante y agradable, pero cuando la cantidad es muy baja, genera frustración. </a:t>
          </a:r>
          <a:endParaRPr lang="es-CO" sz="3500" kern="1200" dirty="0"/>
        </a:p>
      </dsp:txBody>
      <dsp:txXfrm>
        <a:off x="2468880" y="8"/>
        <a:ext cx="2880359" cy="5721481"/>
      </dsp:txXfrm>
    </dsp:sp>
    <dsp:sp modelId="{C3678B94-D593-4307-9F5B-0EF5A97BD548}">
      <dsp:nvSpPr>
        <dsp:cNvPr id="0" name=""/>
        <dsp:cNvSpPr/>
      </dsp:nvSpPr>
      <dsp:spPr>
        <a:xfrm>
          <a:off x="5349240" y="391869"/>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14300" lvl="1" indent="-114300" algn="l" defTabSz="622300" rtl="0">
            <a:lnSpc>
              <a:spcPct val="90000"/>
            </a:lnSpc>
            <a:spcBef>
              <a:spcPct val="0"/>
            </a:spcBef>
            <a:spcAft>
              <a:spcPct val="15000"/>
            </a:spcAft>
            <a:buChar char="••"/>
          </a:pPr>
          <a:r>
            <a:rPr lang="es-CO" sz="1400" b="1" u="sng" kern="1200" dirty="0" smtClean="0"/>
            <a:t>Baja cantidad y baja calidad: </a:t>
          </a:r>
          <a:r>
            <a:rPr lang="es-CO" sz="1400" kern="1200" dirty="0" smtClean="0"/>
            <a:t>Es el peor escenario posible, sin embargo, puede ser mejor que el primero. Por lo menos la «tortura» no dura demasiado. Este patrón se perpetúa así mismo, pues el tiempo reducido no permite introducir cambios y la baja calidad desencadena el deseo de acortar al máximo la situación.</a:t>
          </a:r>
          <a:endParaRPr lang="es-CO" sz="1400" kern="1200" dirty="0"/>
        </a:p>
        <a:p>
          <a:pPr marL="114300" lvl="1" indent="-114300" algn="l" defTabSz="622300" rtl="0">
            <a:lnSpc>
              <a:spcPct val="90000"/>
            </a:lnSpc>
            <a:spcBef>
              <a:spcPct val="0"/>
            </a:spcBef>
            <a:spcAft>
              <a:spcPct val="15000"/>
            </a:spcAft>
            <a:buChar char="••"/>
          </a:pPr>
          <a:r>
            <a:rPr lang="es-CO" sz="1400" b="1" u="sng" kern="1200" dirty="0" smtClean="0"/>
            <a:t>Alta cantidad y alta calidad:</a:t>
          </a:r>
          <a:r>
            <a:rPr lang="es-CO" sz="1400" kern="1200" dirty="0" smtClean="0"/>
            <a:t> Es el ideal, pero en las condiciones de vida contemporáneos es poco realista. Además, los adolescentes consideran que una parte de su identidad se define en términos de las posibilidades de tener actividades en las que la familia no esté involucrada. Esto creará entonces un desafío de creatividad para los padres.</a:t>
          </a:r>
          <a:endParaRPr lang="es-CO" sz="1400" kern="1200" dirty="0"/>
        </a:p>
      </dsp:txBody>
      <dsp:txXfrm>
        <a:off x="5349240" y="391869"/>
        <a:ext cx="2880359" cy="49377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92917-D041-4BB5-96F0-84D58A19B1EA}">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8DC691-95D6-46EB-90A7-1E4135449858}">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dirty="0" smtClean="0"/>
            <a:t>Aquí entramos en el reino de la subjetividad, pues no hay criterios específicos que respondan interrogantes como: ¿Dos horas diarias de tiempo compartido en familia es mucho o poco? ¿Cómo medir la baja o la alta calidad de ese tiempo? </a:t>
          </a:r>
          <a:endParaRPr lang="es-CO" sz="2300" kern="1200" dirty="0"/>
        </a:p>
      </dsp:txBody>
      <dsp:txXfrm>
        <a:off x="2262981" y="0"/>
        <a:ext cx="2983309" cy="4525963"/>
      </dsp:txXfrm>
    </dsp:sp>
    <dsp:sp modelId="{D8CCE63D-BDE7-4D67-9432-724B399F6B1D}">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Char char="••"/>
          </a:pPr>
          <a:r>
            <a:rPr lang="es-CO" sz="2000" kern="1200" dirty="0" smtClean="0"/>
            <a:t>En realidad, resulta muy difícil contestar esas preguntas, utilizando un solo parámetro, y no necesitamos mediciones en el sentido estricto de la palabra.</a:t>
          </a:r>
          <a:endParaRPr lang="es-CO" sz="2000" kern="1200" dirty="0"/>
        </a:p>
        <a:p>
          <a:pPr marL="228600" lvl="1" indent="-228600" algn="l" defTabSz="889000" rtl="0">
            <a:lnSpc>
              <a:spcPct val="90000"/>
            </a:lnSpc>
            <a:spcBef>
              <a:spcPct val="0"/>
            </a:spcBef>
            <a:spcAft>
              <a:spcPct val="15000"/>
            </a:spcAft>
            <a:buChar char="••"/>
          </a:pPr>
          <a:r>
            <a:rPr lang="es-CO" sz="2000" kern="1200" dirty="0" smtClean="0"/>
            <a:t> Quizás los siguientes interrogantes ayuden a clarificar la situación de padres y madres, lo cual puede enriquecer el tiempo compartido:</a:t>
          </a:r>
          <a:endParaRPr lang="es-CO" sz="2000" kern="1200" dirty="0"/>
        </a:p>
      </dsp:txBody>
      <dsp:txXfrm>
        <a:off x="5246290" y="0"/>
        <a:ext cx="2983309" cy="45259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E5B5D-FD08-43B5-B58F-BB2C7D887880}">
      <dsp:nvSpPr>
        <dsp:cNvPr id="0" name=""/>
        <dsp:cNvSpPr/>
      </dsp:nvSpPr>
      <dsp:spPr>
        <a:xfrm>
          <a:off x="0" y="-129262"/>
          <a:ext cx="4353347" cy="4353347"/>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D255AB-EB31-44FD-AA88-D34A83952C41}">
      <dsp:nvSpPr>
        <dsp:cNvPr id="0" name=""/>
        <dsp:cNvSpPr/>
      </dsp:nvSpPr>
      <dsp:spPr>
        <a:xfrm>
          <a:off x="2176673" y="-129262"/>
          <a:ext cx="6052926" cy="435334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s-CO" sz="3200" b="1" kern="1200" dirty="0" smtClean="0"/>
            <a:t>La familia latina</a:t>
          </a:r>
          <a:endParaRPr lang="es-CO" sz="3200" b="1" kern="1200" dirty="0"/>
        </a:p>
      </dsp:txBody>
      <dsp:txXfrm>
        <a:off x="2176673" y="-129262"/>
        <a:ext cx="3026463" cy="2067839"/>
      </dsp:txXfrm>
    </dsp:sp>
    <dsp:sp modelId="{2C081476-7827-419B-8ED5-530DE11A54CB}">
      <dsp:nvSpPr>
        <dsp:cNvPr id="0" name=""/>
        <dsp:cNvSpPr/>
      </dsp:nvSpPr>
      <dsp:spPr>
        <a:xfrm>
          <a:off x="1142753" y="926369"/>
          <a:ext cx="43424" cy="2067839"/>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133150-59F3-47E1-B7A9-81F7F83808E2}">
      <dsp:nvSpPr>
        <dsp:cNvPr id="0" name=""/>
        <dsp:cNvSpPr/>
      </dsp:nvSpPr>
      <dsp:spPr>
        <a:xfrm>
          <a:off x="2176673" y="1462384"/>
          <a:ext cx="6052926" cy="302022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O" sz="1600" kern="1200" dirty="0" smtClean="0"/>
            <a:t>La familia latina en general, y Colombia en particular, tienen ciertos defectos si se comparan con la de otras latitudes. Por ejemplo, los padres a veces son muy posesivos con sus hijas y las madres entrometidas en las vidas de sus hijos adultos, opinando de cosas que nadie les ha preguntado y cambiando de lugar los objetos de sus casas.</a:t>
          </a:r>
          <a:endParaRPr lang="es-CO" sz="1600" kern="1200" dirty="0"/>
        </a:p>
      </dsp:txBody>
      <dsp:txXfrm>
        <a:off x="2176673" y="1462384"/>
        <a:ext cx="3026463" cy="3020224"/>
      </dsp:txXfrm>
    </dsp:sp>
    <dsp:sp modelId="{D892B7F5-775F-4730-8237-31460238E649}">
      <dsp:nvSpPr>
        <dsp:cNvPr id="0" name=""/>
        <dsp:cNvSpPr/>
      </dsp:nvSpPr>
      <dsp:spPr>
        <a:xfrm>
          <a:off x="5203136" y="1938577"/>
          <a:ext cx="3026463" cy="2067839"/>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rtl="0">
            <a:lnSpc>
              <a:spcPct val="90000"/>
            </a:lnSpc>
            <a:spcBef>
              <a:spcPct val="0"/>
            </a:spcBef>
            <a:spcAft>
              <a:spcPct val="15000"/>
            </a:spcAft>
            <a:buChar char="••"/>
          </a:pPr>
          <a:r>
            <a:rPr lang="es-CO" sz="1200" kern="1200" dirty="0" smtClean="0"/>
            <a:t>Pero gozan de unas inmensas fortalezas: padres y madres que dan grandes muestras de interés y de preocupación por sus hijos durante toda la vida, cuya capacidad de solidaridades inagotable y, mientras los hijos crecen, suspiran esperando el momento en que regresarán con las familias que formaron, y cuando lo hacen, se toman en serio su papel de abuelos, transmitiendo a esa tercera generación la importancia de los vínculos familiares.</a:t>
          </a:r>
          <a:endParaRPr lang="es-CO" sz="1200" kern="1200" dirty="0"/>
        </a:p>
      </dsp:txBody>
      <dsp:txXfrm>
        <a:off x="5203136" y="1938577"/>
        <a:ext cx="3026463" cy="20678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021C0-63A6-498B-A487-561CF97852ED}">
      <dsp:nvSpPr>
        <dsp:cNvPr id="0" name=""/>
        <dsp:cNvSpPr/>
      </dsp:nvSpPr>
      <dsp:spPr>
        <a:xfrm>
          <a:off x="0" y="319861"/>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B9D20E-1A6F-48DC-B0F6-2DFA7343FB6C}">
      <dsp:nvSpPr>
        <dsp:cNvPr id="0" name=""/>
        <dsp:cNvSpPr/>
      </dsp:nvSpPr>
      <dsp:spPr>
        <a:xfrm>
          <a:off x="2468880" y="319861"/>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CO" sz="2100" kern="1200" dirty="0" smtClean="0"/>
            <a:t>Un ejemplo del rol de familia como ente protector puede ser el control del consumo de drogas. Muchos expertos se han preguntado por qué, teniendo todos los factores de riesgo </a:t>
          </a:r>
          <a:r>
            <a:rPr lang="es-CO" sz="2100" kern="1200" dirty="0" smtClean="0">
              <a:latin typeface="Agency FB" pitchFamily="34" charset="0"/>
            </a:rPr>
            <a:t>(disponibilidad casi ilimitada de sustancias de alta calidad y bajo precio, agobiantes problemas sociales como el conflicto armado, bandas delincuenciales de enorme poder, inseguridad en las calles y pésima distribución de la riqueza), </a:t>
          </a:r>
          <a:endParaRPr lang="es-CO" sz="2100" kern="1200" dirty="0">
            <a:latin typeface="Agency FB" pitchFamily="34" charset="0"/>
          </a:endParaRPr>
        </a:p>
      </dsp:txBody>
      <dsp:txXfrm>
        <a:off x="2468880" y="319861"/>
        <a:ext cx="2880359" cy="4937760"/>
      </dsp:txXfrm>
    </dsp:sp>
    <dsp:sp modelId="{19768B72-E507-4CF8-A87F-98C52283F3AC}">
      <dsp:nvSpPr>
        <dsp:cNvPr id="0" name=""/>
        <dsp:cNvSpPr/>
      </dsp:nvSpPr>
      <dsp:spPr>
        <a:xfrm>
          <a:off x="5349240" y="319861"/>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228600" lvl="1" indent="-228600" algn="l" defTabSz="1200150" rtl="0">
            <a:lnSpc>
              <a:spcPct val="90000"/>
            </a:lnSpc>
            <a:spcBef>
              <a:spcPct val="0"/>
            </a:spcBef>
            <a:spcAft>
              <a:spcPct val="15000"/>
            </a:spcAft>
            <a:buChar char="••"/>
          </a:pPr>
          <a:r>
            <a:rPr lang="es-CO" sz="2700" kern="1200" dirty="0" smtClean="0"/>
            <a:t>Colombia no es un país con alto consumo de drogas, compara- do con Estados Unidos o Europa. La respuesta suele ser bastante clara: la familia juega un papel protector especial. </a:t>
          </a:r>
          <a:endParaRPr lang="es-CO" sz="2700" kern="1200" dirty="0"/>
        </a:p>
      </dsp:txBody>
      <dsp:txXfrm>
        <a:off x="5349240" y="319861"/>
        <a:ext cx="2880359" cy="49377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505B6A-35AD-4BC5-B20F-D04B46A469F5}">
      <dsp:nvSpPr>
        <dsp:cNvPr id="0" name=""/>
        <dsp:cNvSpPr/>
      </dsp:nvSpPr>
      <dsp:spPr>
        <a:xfrm>
          <a:off x="0" y="463877"/>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AD8092-1D6C-444E-A673-43D9572DAC9D}">
      <dsp:nvSpPr>
        <dsp:cNvPr id="0" name=""/>
        <dsp:cNvSpPr/>
      </dsp:nvSpPr>
      <dsp:spPr>
        <a:xfrm>
          <a:off x="2468880" y="463877"/>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s-CO" sz="2900" kern="1200" dirty="0" smtClean="0"/>
            <a:t>En la adolescencia ocurren múltiples eventos positivos y negativos, y los padres sufren con frecuencia malos ratos durante ese periodo.</a:t>
          </a:r>
          <a:endParaRPr lang="es-CO" sz="2900" kern="1200" dirty="0"/>
        </a:p>
      </dsp:txBody>
      <dsp:txXfrm>
        <a:off x="2468880" y="463877"/>
        <a:ext cx="2880359" cy="4937760"/>
      </dsp:txXfrm>
    </dsp:sp>
    <dsp:sp modelId="{2EB80474-6E5B-44FE-BD20-F4B0284B05CF}">
      <dsp:nvSpPr>
        <dsp:cNvPr id="0" name=""/>
        <dsp:cNvSpPr/>
      </dsp:nvSpPr>
      <dsp:spPr>
        <a:xfrm>
          <a:off x="5349240" y="463877"/>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s-CO" sz="2200" kern="1200" dirty="0" smtClean="0"/>
            <a:t>Paro más temprano que tarde el joven entenderá que en gran parte de los conflictos que vivió, eran sus progenitores quienes tenían razón, y que el efecto y el cuidado que le proporcionaron le evitaron más problemas de los que puede recordar. </a:t>
          </a:r>
          <a:endParaRPr lang="es-CO" sz="2200" kern="1200" dirty="0"/>
        </a:p>
      </dsp:txBody>
      <dsp:txXfrm>
        <a:off x="5349240" y="463877"/>
        <a:ext cx="2880359" cy="4937760"/>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2264470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1485057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1129187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2054258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3880084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251131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1189458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2752880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1669736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136058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14256AB-2E0C-4A42-8252-70CB8AD30D52}"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5389F192-B3EB-4A87-9286-1F8A6CA04710}" type="slidenum">
              <a:rPr lang="es-CO" smtClean="0"/>
              <a:t>‹Nº›</a:t>
            </a:fld>
            <a:endParaRPr lang="es-CO" dirty="0"/>
          </a:p>
        </p:txBody>
      </p:sp>
    </p:spTree>
    <p:extLst>
      <p:ext uri="{BB962C8B-B14F-4D97-AF65-F5344CB8AC3E}">
        <p14:creationId xmlns:p14="http://schemas.microsoft.com/office/powerpoint/2010/main" val="325591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256AB-2E0C-4A42-8252-70CB8AD30D52}" type="datetimeFigureOut">
              <a:rPr lang="es-CO" smtClean="0"/>
              <a:t>19/09/2013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9F192-B3EB-4A87-9286-1F8A6CA04710}" type="slidenum">
              <a:rPr lang="es-CO" smtClean="0"/>
              <a:t>‹Nº›</a:t>
            </a:fld>
            <a:endParaRPr lang="es-CO" dirty="0"/>
          </a:p>
        </p:txBody>
      </p:sp>
    </p:spTree>
    <p:extLst>
      <p:ext uri="{BB962C8B-B14F-4D97-AF65-F5344CB8AC3E}">
        <p14:creationId xmlns:p14="http://schemas.microsoft.com/office/powerpoint/2010/main" val="138818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los bendijo dios</a:t>
            </a:r>
            <a:r>
              <a:rPr lang="es-CO" sz="8000" dirty="0" smtClean="0">
                <a:latin typeface="Algerian" pitchFamily="82" charset="0"/>
              </a:rPr>
              <a:t>: </a:t>
            </a:r>
            <a:r>
              <a:rPr lang="es-CO" sz="4000" dirty="0">
                <a:latin typeface="Algerian" pitchFamily="82" charset="0"/>
              </a:rPr>
              <a:t>Clase </a:t>
            </a:r>
            <a:r>
              <a:rPr lang="es-CO" sz="4000" dirty="0" smtClean="0">
                <a:latin typeface="Algerian" pitchFamily="82" charset="0"/>
              </a:rPr>
              <a:t>20</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41796057"/>
          </a:xfrm>
          <a:prstGeom prst="rect">
            <a:avLst/>
          </a:prstGeom>
        </p:spPr>
        <p:txBody>
          <a:bodyPr wrap="square">
            <a:spAutoFit/>
          </a:bodyPr>
          <a:lstStyle/>
          <a:p>
            <a:pPr algn="ctr"/>
            <a:r>
              <a:rPr lang="es-CO" sz="4400" dirty="0" smtClean="0"/>
              <a:t>       Tema: </a:t>
            </a:r>
            <a:r>
              <a:rPr lang="es-CO" sz="4400" b="1" i="1" dirty="0">
                <a:latin typeface="Agency FB" pitchFamily="34" charset="0"/>
              </a:rPr>
              <a:t>Un apellido en común </a:t>
            </a:r>
            <a:br>
              <a:rPr lang="es-CO" sz="4400" b="1" i="1" dirty="0">
                <a:latin typeface="Agency FB" pitchFamily="34" charset="0"/>
              </a:rPr>
            </a:br>
            <a:r>
              <a:rPr lang="es-CO" sz="4800" b="1" i="1" dirty="0">
                <a:solidFill>
                  <a:srgbClr val="FF0000"/>
                </a:solidFill>
                <a:latin typeface="Agency FB" pitchFamily="34" charset="0"/>
              </a:rPr>
              <a:t>y más tiempo juntos para </a:t>
            </a:r>
            <a:r>
              <a:rPr lang="es-CO" sz="4800" b="1" i="1" dirty="0" smtClean="0">
                <a:solidFill>
                  <a:srgbClr val="FF0000"/>
                </a:solidFill>
                <a:latin typeface="Agency FB" pitchFamily="34" charset="0"/>
              </a:rPr>
              <a:t>disfrutar</a:t>
            </a:r>
            <a:endParaRPr lang="es-CO" sz="4800" b="1" i="1" dirty="0">
              <a:solidFill>
                <a:srgbClr val="FF0000"/>
              </a:solidFill>
              <a:latin typeface="Algerian" pitchFamily="82" charset="0"/>
            </a:endParaRPr>
          </a:p>
          <a:p>
            <a:endParaRPr lang="es-CO" sz="255800" b="1" i="1" dirty="0" smtClean="0">
              <a:solidFill>
                <a:srgbClr val="FF0000"/>
              </a:solidFill>
              <a:latin typeface="Algerian" pitchFamily="82" charset="0"/>
            </a:endParaRPr>
          </a:p>
        </p:txBody>
      </p:sp>
    </p:spTree>
    <p:extLst>
      <p:ext uri="{BB962C8B-B14F-4D97-AF65-F5344CB8AC3E}">
        <p14:creationId xmlns:p14="http://schemas.microsoft.com/office/powerpoint/2010/main" val="16873751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67544" y="1988840"/>
            <a:ext cx="3538736" cy="3845024"/>
          </a:xfrm>
        </p:spPr>
        <p:txBody>
          <a:bodyPr>
            <a:normAutofit fontScale="70000" lnSpcReduction="20000"/>
          </a:bodyPr>
          <a:lstStyle/>
          <a:p>
            <a:pPr marL="0" indent="0" algn="r">
              <a:buNone/>
            </a:pPr>
            <a:r>
              <a:rPr lang="es-CO" dirty="0" smtClean="0"/>
              <a:t>En este último tema haremos una rápida revisión de los cambios que se han producido en el concepto de familia y de las modalidades  de relación que pueden darse. Recuerden que en nuestra época lo del apellido como vínculo para definir a la familia pasó a ser un elemento de menor importancia.  </a:t>
            </a:r>
            <a:endParaRPr lang="es-CO" dirty="0"/>
          </a:p>
        </p:txBody>
      </p:sp>
      <p:sp>
        <p:nvSpPr>
          <p:cNvPr id="4" name="3 Marcador de contenido"/>
          <p:cNvSpPr>
            <a:spLocks noGrp="1"/>
          </p:cNvSpPr>
          <p:nvPr>
            <p:ph sz="half" idx="2"/>
          </p:nvPr>
        </p:nvSpPr>
        <p:spPr>
          <a:xfrm>
            <a:off x="5004048" y="2060848"/>
            <a:ext cx="3538736" cy="3773016"/>
          </a:xfrm>
        </p:spPr>
        <p:txBody>
          <a:bodyPr>
            <a:normAutofit fontScale="70000" lnSpcReduction="20000"/>
          </a:bodyPr>
          <a:lstStyle/>
          <a:p>
            <a:pPr marL="0" indent="0">
              <a:buNone/>
            </a:pPr>
            <a:r>
              <a:rPr lang="es-CO" dirty="0" smtClean="0"/>
              <a:t>Las familias gozan de inmensas fortalezas: padres y madres que dan grandes muestras de interés y de preocupación por sus hijos toda la vida, cuya capacidad de solidaridad es inagotable y, mientras los hijos crecen, suspiran esperando el momento en que regresarán con las familias que formaron, y cuando lo hacen, se toman en serio su papel de abuelos, transmitiendo a esa tercera generación la importancia de los vínculos familiares.  </a:t>
            </a:r>
            <a:endParaRPr lang="es-CO" dirty="0"/>
          </a:p>
        </p:txBody>
      </p:sp>
      <p:sp>
        <p:nvSpPr>
          <p:cNvPr id="5" name="4 Cerrar llave"/>
          <p:cNvSpPr/>
          <p:nvPr/>
        </p:nvSpPr>
        <p:spPr>
          <a:xfrm>
            <a:off x="4067944" y="2060848"/>
            <a:ext cx="288032" cy="367240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Abrir llave"/>
          <p:cNvSpPr/>
          <p:nvPr/>
        </p:nvSpPr>
        <p:spPr>
          <a:xfrm>
            <a:off x="4716016" y="2060848"/>
            <a:ext cx="371472" cy="367240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8" name="7 Cinta hacia arriba"/>
          <p:cNvSpPr/>
          <p:nvPr/>
        </p:nvSpPr>
        <p:spPr>
          <a:xfrm>
            <a:off x="107504" y="188640"/>
            <a:ext cx="8928992" cy="1476744"/>
          </a:xfrm>
          <a:prstGeom prst="ribbon2">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b="1" dirty="0">
                <a:latin typeface="Agency FB" pitchFamily="34" charset="0"/>
              </a:rPr>
              <a:t>Un apellido en común </a:t>
            </a:r>
            <a:br>
              <a:rPr lang="es-CO" sz="2800" b="1" dirty="0">
                <a:latin typeface="Agency FB" pitchFamily="34" charset="0"/>
              </a:rPr>
            </a:br>
            <a:r>
              <a:rPr lang="es-CO" sz="2800" b="1" dirty="0">
                <a:latin typeface="Agency FB" pitchFamily="34" charset="0"/>
              </a:rPr>
              <a:t>y más tiempo juntos para disfrutar</a:t>
            </a:r>
            <a:endParaRPr lang="es-CO" sz="2800" b="1" dirty="0"/>
          </a:p>
        </p:txBody>
      </p:sp>
    </p:spTree>
    <p:extLst>
      <p:ext uri="{BB962C8B-B14F-4D97-AF65-F5344CB8AC3E}">
        <p14:creationId xmlns:p14="http://schemas.microsoft.com/office/powerpoint/2010/main" val="33326035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5" dur="500"/>
                                        <p:tgtEl>
                                          <p:spTgt spid="4">
                                            <p:txEl>
                                              <p:pRg st="0" end="0"/>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1026" name="Picture 2" descr="http://pds12.egloos.com/pds/200901/14/21/a0105321_496d3b32a0ea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4664"/>
            <a:ext cx="4248472" cy="4896544"/>
          </a:xfrm>
          <a:prstGeom prst="rect">
            <a:avLst/>
          </a:prstGeom>
          <a:noFill/>
          <a:extLst>
            <a:ext uri="{909E8E84-426E-40DD-AFC4-6F175D3DCCD1}">
              <a14:hiddenFill xmlns:a14="http://schemas.microsoft.com/office/drawing/2010/main">
                <a:solidFill>
                  <a:srgbClr val="FFFFFF"/>
                </a:solidFill>
              </a14:hiddenFill>
            </a:ext>
          </a:extLst>
        </p:spPr>
      </p:pic>
      <p:sp>
        <p:nvSpPr>
          <p:cNvPr id="8" name="7 Elipse"/>
          <p:cNvSpPr/>
          <p:nvPr/>
        </p:nvSpPr>
        <p:spPr>
          <a:xfrm>
            <a:off x="4572000" y="404664"/>
            <a:ext cx="4176464" cy="604867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a:t>La noción de familia se transformó de una manera fundamental en la segunda mitad del siglo XX y afectó a todos los países del mundo occidental. </a:t>
            </a:r>
            <a:endParaRPr lang="es-CO" sz="2000" b="1" dirty="0" smtClean="0"/>
          </a:p>
          <a:p>
            <a:pPr algn="ctr"/>
            <a:r>
              <a:rPr lang="es-CO" sz="2000" b="1" dirty="0" smtClean="0"/>
              <a:t>La </a:t>
            </a:r>
            <a:r>
              <a:rPr lang="es-CO" sz="2000" b="1" dirty="0"/>
              <a:t>unidad tradicional llamada familia nuclear, compuesta por un hombre, y una mujer y sus hijos ha pasado ha ser un componente más dentro de una estructura compleja que comprende: </a:t>
            </a:r>
          </a:p>
        </p:txBody>
      </p:sp>
      <p:sp>
        <p:nvSpPr>
          <p:cNvPr id="10" name="9 Rectángulo"/>
          <p:cNvSpPr/>
          <p:nvPr/>
        </p:nvSpPr>
        <p:spPr>
          <a:xfrm>
            <a:off x="179512" y="5336657"/>
            <a:ext cx="4248472" cy="1015663"/>
          </a:xfrm>
          <a:prstGeom prst="rect">
            <a:avLst/>
          </a:prstGeom>
        </p:spPr>
        <p:txBody>
          <a:bodyPr wrap="square">
            <a:spAutoFit/>
          </a:bodyPr>
          <a:lstStyle/>
          <a:p>
            <a:pPr algn="ctr"/>
            <a:r>
              <a:rPr lang="es-CO" sz="2000" dirty="0"/>
              <a:t>No podemos decir que tenemos una familia plenamente </a:t>
            </a:r>
            <a:r>
              <a:rPr lang="es-CO" sz="2000" dirty="0" smtClean="0"/>
              <a:t>feliz, </a:t>
            </a:r>
            <a:r>
              <a:rPr lang="es-CO" sz="2000" dirty="0"/>
              <a:t>si Dios no es el centro de </a:t>
            </a:r>
            <a:r>
              <a:rPr lang="es-CO" sz="2000" dirty="0" smtClean="0"/>
              <a:t>ella </a:t>
            </a:r>
            <a:r>
              <a:rPr lang="es-CO" sz="2000" dirty="0" smtClean="0">
                <a:solidFill>
                  <a:srgbClr val="FF0000"/>
                </a:solidFill>
              </a:rPr>
              <a:t>(lea Sal.127:1).</a:t>
            </a:r>
            <a:endParaRPr lang="es-CO" sz="2000" dirty="0">
              <a:solidFill>
                <a:srgbClr val="FF0000"/>
              </a:solidFill>
            </a:endParaRPr>
          </a:p>
        </p:txBody>
      </p:sp>
    </p:spTree>
    <p:extLst>
      <p:ext uri="{BB962C8B-B14F-4D97-AF65-F5344CB8AC3E}">
        <p14:creationId xmlns:p14="http://schemas.microsoft.com/office/powerpoint/2010/main" val="11025058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80">
                                          <p:stCondLst>
                                            <p:cond delay="0"/>
                                          </p:stCondLst>
                                        </p:cTn>
                                        <p:tgtEl>
                                          <p:spTgt spid="8"/>
                                        </p:tgtEl>
                                      </p:cBhvr>
                                    </p:animEffect>
                                    <p:anim calcmode="lin" valueType="num">
                                      <p:cBhvr>
                                        <p:cTn id="2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7" dur="26">
                                          <p:stCondLst>
                                            <p:cond delay="650"/>
                                          </p:stCondLst>
                                        </p:cTn>
                                        <p:tgtEl>
                                          <p:spTgt spid="8"/>
                                        </p:tgtEl>
                                      </p:cBhvr>
                                      <p:to x="100000" y="60000"/>
                                    </p:animScale>
                                    <p:animScale>
                                      <p:cBhvr>
                                        <p:cTn id="28" dur="166" decel="50000">
                                          <p:stCondLst>
                                            <p:cond delay="676"/>
                                          </p:stCondLst>
                                        </p:cTn>
                                        <p:tgtEl>
                                          <p:spTgt spid="8"/>
                                        </p:tgtEl>
                                      </p:cBhvr>
                                      <p:to x="100000" y="100000"/>
                                    </p:animScale>
                                    <p:animScale>
                                      <p:cBhvr>
                                        <p:cTn id="29" dur="26">
                                          <p:stCondLst>
                                            <p:cond delay="1312"/>
                                          </p:stCondLst>
                                        </p:cTn>
                                        <p:tgtEl>
                                          <p:spTgt spid="8"/>
                                        </p:tgtEl>
                                      </p:cBhvr>
                                      <p:to x="100000" y="80000"/>
                                    </p:animScale>
                                    <p:animScale>
                                      <p:cBhvr>
                                        <p:cTn id="30" dur="166" decel="50000">
                                          <p:stCondLst>
                                            <p:cond delay="1338"/>
                                          </p:stCondLst>
                                        </p:cTn>
                                        <p:tgtEl>
                                          <p:spTgt spid="8"/>
                                        </p:tgtEl>
                                      </p:cBhvr>
                                      <p:to x="100000" y="100000"/>
                                    </p:animScale>
                                    <p:animScale>
                                      <p:cBhvr>
                                        <p:cTn id="31" dur="26">
                                          <p:stCondLst>
                                            <p:cond delay="1642"/>
                                          </p:stCondLst>
                                        </p:cTn>
                                        <p:tgtEl>
                                          <p:spTgt spid="8"/>
                                        </p:tgtEl>
                                      </p:cBhvr>
                                      <p:to x="100000" y="90000"/>
                                    </p:animScale>
                                    <p:animScale>
                                      <p:cBhvr>
                                        <p:cTn id="32" dur="166" decel="50000">
                                          <p:stCondLst>
                                            <p:cond delay="1668"/>
                                          </p:stCondLst>
                                        </p:cTn>
                                        <p:tgtEl>
                                          <p:spTgt spid="8"/>
                                        </p:tgtEl>
                                      </p:cBhvr>
                                      <p:to x="100000" y="100000"/>
                                    </p:animScale>
                                    <p:animScale>
                                      <p:cBhvr>
                                        <p:cTn id="33" dur="26">
                                          <p:stCondLst>
                                            <p:cond delay="1808"/>
                                          </p:stCondLst>
                                        </p:cTn>
                                        <p:tgtEl>
                                          <p:spTgt spid="8"/>
                                        </p:tgtEl>
                                      </p:cBhvr>
                                      <p:to x="100000" y="95000"/>
                                    </p:animScale>
                                    <p:animScale>
                                      <p:cBhvr>
                                        <p:cTn id="3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583329735"/>
              </p:ext>
            </p:extLst>
          </p:nvPr>
        </p:nvGraphicFramePr>
        <p:xfrm>
          <a:off x="307975" y="332656"/>
          <a:ext cx="8584505"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2" descr="data:image/jpeg;base64,/9j/4AAQSkZJRgABAQAAAQABAAD/2wCEAAkGBxQSEhQUEhQVFhUXFxgWFRcYGBUXGhcXGBgXFxcYFhccHSggGBwlHBQUITEhJSkrLi4uFx8zODMsNygtLiwBCgoKDg0OGxAQGywkHyQsLCwsLCwsLCwsLCwsLCwsLCwsLCwsLCwsLCwsLCwsLCwsLCwsLCwsLCwsLCwsLCwsLP/AABEIAPoApgMBIgACEQEDEQH/xAAcAAABBQEBAQAAAAAAAAAAAAAGAAMEBQcCAQj/xAA+EAABAwIEAwYEBAUDAwUAAAABAAIRAwQFEiExBkFREyJhcYGRMqGxwQdC0fAjUmJy4RQVglOS8SQzQ8LS/8QAGQEAAgMBAAAAAAAAAAAAAAAAAgMAAQQF/8QAKREAAgICAgICAQIHAAAAAAAAAAECEQMhEjEEQRNRYSIyBRQjUnGx8f/aAAwDAQACEQMRAD8A2BtNOtYuw1dhqa5CaOQ1e7Jq6uAwSSh27xjMSAYQOVdlhMKreq7a4HZAVW4LTIdPqrnDL5wjMh5oKmE6UJm3uWu2KfVliSSSUIJJJJQgkkklCHkJQvUlCHMLktTi8UsqhotXDmp+F4WokyqIpYvU9lXqLkVR0GpO2XRUL/cWGdfBLCoEsdxWZB/KYQ/SxAPqEHREGI4Sx7nOdMEyhC9twXltHcJOR2yJNHuKX7qbhGyn4dxGYh2qgPwmo4tLla0cEpMbmgl28JemGrsI8FxVrzoUW0XyFk9rfZXgNplpmNUeYPfv2qN8oT8bbVMFtWECSTTK9RBHiS9SUIeJL1JQqjxJepKEo8SXqShZ4vIXSShVHMLxdJKyqOag0Pks9xPERTq9mNFohCzXinB3Oq5huDPmhZGvotKznupQIk81Fdh7WDUgGJlSKN01rGg6aKl4muGmjM6g8iszasao+yfh1ekTDnSprWMp1A9rpHNv6IAZisMysZ3uqaDazRmL90ayUtIDi2aTe4lbHdolWOG4vTcNATCyHO4ObJmfkiLBLx9J0sgnmDzR45tvYMkkanSvmHnHnopIdKHsJxftu6+nHjuFeU6IGya0ikx5JeLirVDRJOioM6LwvQUN29w+rVJHwg6K/aYCtbAseSTD7lo3K6p3DTsVQVjqS8BXqhYkkklCCSSSUIJR7q0a8QQpC8KhDPOILMscWE+IPghe8w6oRzRVxtftdUys3Ghd05n5IJqUjBIJ9dyJmB6SkKEU2N20PNw+owS1hJ5aKhvr2qx8PaWzy1VxZy147xIInc6a6EeKJWVWVC0XDWvE6PGhHn1/8o+MAGp+jPHXWaJJHNEGG3tN2jzlPIrQanAlq6npAJ1BCHsR4JDfhMqv2dA8OZZcI4mXnKeRjzWhM2WJ2T3WziJLXA6eIWkYRj7ywZ2T/U37hWsyemEsLXQR1BIKEsYxAGQ9wY1u5J+Q6lWmMY62nRc5s5iIaPFAdLC7i5BqENAJ0zgk+3RSUkWsbkWLuOadIRTpl3TMcs+ibrfiC17T3CCNXAawP2FR3nDzwczy3xPl4cghvFqbaAMak8/BSOSwpYeKNItsb/1LA9jgW/Tz8VZWN9lIB5rGeFscNCqBMscQHDlG0ha/Z0xIJOm4QTuMrFpaDO3dLQV0Xjqh/EOIGUGfRDjOIHOdn18k1zQFmiheoYwfGXPOoRKx0hF6stM6SSSULEqzHMRFGk5w3A0811Xvv5fdUHEx/wDT1D4A/MJcp/Q2OJvsA61xJcT4knzUSpcjMZ02JGnkB81Cr3XdI/emqq33Z1zfmPz3Wfls0cdaLapiDWHr+xqE2/Fc0cj90P8Aa5yfDQKtq3upRaBaZu3AuMGtRLHHvUzHodlf3Fyxgl7g3zKx/wDDjH+wN3UqAkNpM0G5cSQ1vmT9ESWt46sDUfq92snXKOQA2RJWVypF7i9a0qNzPOg/Nt7HmmsMx2jSpywPexvxEjUeYGyp7ltWBmA8Tlkx0b08yuKcBjnsJbpBAgRG58d9kXFAcpBLcXtK8dRYGlsVJeDoYDZ08DIRTbw0QAsrwK/FOu1ziIc4DNMd0giTy6ao+oYwx4cKJDiBMaiffdKk6Y2MeUSZf24cDIGqzbirhaq8EtLTA08v1V+/FrgmGtzuJiXEtaP7WjWOXNXbKLgz+LExqAg5btDVDXFmB4bhL61yygHZSSZME5QNSY5rWMK7WjR7Oq7P2ZgOgjMw7GNYIIITtHCGNqPexoBdz/zyVjchoeKRcMwZLhMmHGGk/wDaUcsjkKniUY37BrFrhrw39wr7hrDwMsnMHb+CqcWwt1QhtMaAzKKOHbY02NEyY1RY3WzHJWwgo21NmsALs4iwc1ANJz3QZjkm/wDZ3GRPkU9yf0UkXtOoHbFJQbXDi1urjPNJS39FkIqNi9P+BVnQZDr56D5wrOhSB15Lm8ILS0gQRB5rNN0jRLJWkY7h3D9WrcNY9haASHn0/wAq4xXhOmxkEkk6tcGnTTrMc0X4dWORmYh27c3UtMap+8qsynMkRp7NcHa0ZrhHC9L/AE5q5n6B3xNy66iY3QvccMsYWS9/e0blaDqN83RbLe1KXYODjlBahTMzsy46EK7oPjaKrhbA+xt2B4k3Fy8vP9FIEMAPufVGdraNGgYNOcnbyQrW4ma9llQYwNe2pUzHeRAGaepzHRG1mNpKOU+qFYscZJtlNidKqYIaND05ef8AhDtRsPcHyGESI5OM8+aPLlvIe6FMfpbjSIVPI0M+CLKchrWimHhxDszCRqD9xpsjPhPDXF7Ll7y6WmNSGjNyDZjTqeiBbOyL3zOrdR9dkX2taoyi1oEtDusGN1HK1YCgoviFn+5Uw4hgD3N+LLBLfPx8FXV8cbUJDdY+Lw81DwjVpkuYSSMg3/5O8fBdXuH06LZZ3STLtZJPUkoZN1oZGKizo1JJhZncYwbXFKucnI4w+SSYLQWkHwWgW1cFZt+LGHkXFOuyf4jMhjk5kke4PyR4aehPkLQdYPjrhUIb36Z+Eozwl8jTnusr/C/HGGoKFUNaDDWOJjv/AMvryWr4iw0G5mJsYOzG6SLelUGmqkCoEKYViT6lUNMQr7FHllMuG4TlYu0T+0C8QWMTqO/NCSOmDyCqIGio8XrHNkGgfEnmBzjx/VSaN3I7rg4dZBVJi1QloeSCZMQeX3XJyZLGJDlqS9tUbBrhkj8oDRp7hR6dy2tNMnLUb8TeY/qb1HinsBtKn8V1TuMeQ5s6E7zpyGysf9uohwflBcJh25g7x8lWLHLtmvDJxBrGqjmMLZc90aGAOXOAgS+xMNilmzOkZzp1202C0/iGzz0yaRhwGk7OHPzKznEKGRpD2ZmnYta0lpPoNPdbIYeXYWbyGlSIFkwG8pkEHUHQgwXfSUd4xw86p3mveCemX5ys9t2Mp1WVGjKWnlMEbHQ7EdEbWeOVKtUMc4tZyaNM/jPRLyQ4SoZ4r5Qr6Hrq1fQtZzEvBga9UOXAuXampPpr9NfdEPEmNgsDMjxDpMCfYqntsbBBa6JjQ/YpT0akrObd/ZUzVdu2SY6wr/BnOdRa5xJLi5+vIE6D5Klw5nas0cA0v70zP/EcyiWrlp0x2YdlADWyIJRx/Jny7WjqvjTbenPdJ1jMQD5Cd0E4pxY+o6XOAHrHutAwDh9lX+PXbmcfgYfhaOsdSr68wuk5mUsaR0gI4w1sSpPpmPU+JskQGu6w4R9E9iOI07ul2dRpYZlpmYPIgrvjjgFjGuq0O5GsCY9kB07+pSAa47Hnt4IoxXok5NdjlOgaVX4fh10OhM6EL6EwW6de2DXvAFQS1/SWGCR7LGMAuLa6d2NeWPd8FVu7XctNnDkQVqPAg7BtezqVC6pnzgnQFjsslvzPqnQlvZnyQtaLvAcNy1Q49FeYuyaL9CdNAN16Hho3+69bd9Roj+RCvjdAPTZU/wClU/7SktAa4ESEkyxfAFrmxa46DU/macpHmQvKdFlFsNEnmTB19NB6KdZAhgz/ABHU+fQeS8r0xuudCCSv2bIQrsqX1828KDc5wD2T8h8gR7HbzCtLuxDhoYKGsUe+l8W3VVJtbNcUnol3vEDA3LWd2bnaGQcoMfFm2A8yhSrfB0ubGUkxBkROm/VcYteZ2TzCHaN5oBy5/wCFqwNNcjH5Fp8SXjBEPIAzTnkc9Y9e7KteGLkOpy7XI6JG4jUHboQh41QZnc6KJYY06zqgxLXthw/tOh+avNHkrJ40+M6DnF8TY5hADJ5HK8HzgOifl4IYqNDWmJL3akn8o5nw0TtbH2VR1cToIjL7LmjSNeo1n/UcG6fy/mPssaXJ7OhOSS0GvBOFhtFryDLtRPIH7q+xC3DwGmI5ySJ8JG2qkUKYY0AaABMVLFtc94kMaQTBIkjXkl+y/RZULsilMNaWiI3APL0UG1x5rh3qzC6cpAiA7pG/zXQu6AmmHt7u7ZBdqQJI3UivaUQ34Wn0CdbF8V9FVjL3VKbw3eCsHxfMXukc/Zb9XqASdBosPxuke3qaQc311RQkrFZoMrbF2V7TzBkH/K3WjirX0LaoB3pGo3EMcTr07q+f3yx88plbZ+HZbWtabTqWl4HsR9HJklb0Kg6VM0C2uhUaHD/wn6z+6hjBbwNd2Z36eI3V+6pISVIc4dEzAqxLXA/ld9UlH4ddrUHl90lsxv8ASjDlVTZUtxI5i1+hBUwXAPNQK9AObLtzrPToq1l+GuykieXiufzcezqKCkEUqFfWweCCJTdK7nmnu0RcrB4tGY8Z4TUotLqQLmcwN2/4QXb1tPJbzdUw4QYQNjnBjXEuo9w7kflP6JmKajoVlg57QFW7iDJUHGLcuc2N2ifQn/Cs7ixqUTFRpb48j5FRaZmo49AG/v3WtNNGJ3FldbNe07n2RtwDRL7ts/kYSfAnQIfqFrQXQdOXUrRvw0wk06JrVB36hzeTeX3S8qjGOu2OwuU5K+lsI8YuuzaT4If4dxp1RlUH8tUSf6S0GPkR6qZxGXVP4bBLnaAffwClYPg1O3pdloXO71Q9XH7CIXOptnSi6osOzygEtYHHUNL2gz4BR6FwXZhBEcjuJ+oQ1d/h625eale4qk/lAawFo5DMQSURYdhFO1p5GF56lzi4n1KbJKrRSbvY3ds3Q1e8OCpmdkLnbAjkPEcyiKq+ShvjPGattb1HUnlpIy6ePMTz1QLbot9WZzxbQbTqmm0juxmjqeXpv6o//B+5ikWk65pHsJWT0Hl5brJc7UnUz1PqtL/D6gaRcw76OB6g/srVJOMV+DEqlJ/kLeJqXZXNKsw/ESHDx6g+iKaFwHMBHMIfx1wNHUCQ8OafPQhTMKqd0eKXOuVobG6plhh1UgvgxskmbV0Od6L1Px/tOf5F/Ix29OVp8ll/Edyc2hILSYWmYy+GEeCyvGTmcSufm7Otj6HrPjjsQBX1GneG/qEV4fxJSrNmnUa7yP2WHcQVv4mXpr6qBb1XAy0kHqCQtUPHuCd7M8vJqVVZ9I0bueafdUneI8Fh+GcU3NP8+fwdP1CLcN/EAaCpTjqQS75boHjnEYsuOQbXWHMfo4AjmChnFODmmXUe5OpadR0V/hfENCt8L2k+x9t1bUnBzh3v8qoya6LlBSWzOaXAdy+rTDg0UwQXEHlOvyWqW9nlYG8gIjwTlN4C8rVpENgn97pzfLbFwhx0iIaWstEaRIiY9VXUrajQc+rVe5zjGUkxk8wN91KdeNBy1Q6m+O6dQD/a7Y+SqMXrGoQ0xHJ0bkcilySoeo8tMtqmPtAhup/fuoNS+c9C9oT2oH5Zgj+V3QeBRZa2mm4KQ3JuhiSihnzQH+LFYihTbyLtfTVHt1A0VNieGMuXta9uYNaSB0PVHB8ZJsT5MqxtmKWlu97e406HcA81o3B+akaWc/0nr1Eout8Fpsa1obzJ+gTlxw/TcNJaeRHJaJZeSaox+PFySkWNRoe0tOyWHOgQdwmqZIblJ7w38uq9p6GZlIRrLbDqTnvcGxtOvmvV5hFbI8k82kfMfoknwkq2ZcsG5XRB4krRpKzq/Enw5ov4hrfxDJ5IQvDElZJbZtWkZvjjprv8DCapBc3D81RzupJHqV3SXU6SRym7bZNpJ7MorXLvPKEJEplSNRv4K3wviavRc3LVc7Ud12o1MR4IfPiVJwqs1takXjuCowu8g4FDKKobCTT0zbmX9XKDI26JuwqV6zycwaBsQNSmRcCoGhv5iAI8VbWYyz5rmcpWdJPdIaxJpcC2t32RGkiPHTbzVM9rqbQ10vpO+Fx3b4O/VFEzuqy5otAdAGu4TVInQO4haBrmvEkzGYbbS313CuLK5JGjo8FGqU//AElUt3Z3h/xdMe0qnZfZRpy19Clye7F4MnPlfpl5Xra7p/h/vuc7oI90P1LuRpuUVcKWuSjJ3e4u9NAPkPmijsR/EJccVfY9VHfjoPuU/TdBCj3elU+Q+i6ce7KOLLwQ/pRGMUrBve8QPcpqhUVfjdtUq0y6nJNNweR/MBuB4gapzDKudocOYUafY9V0WrbiN0kzUYkrtg0ihxurNQ9EHcQ3cU3AHU90eqJMcuA2TzWeYlXNR8z3RsNvVXjjcrF5Z8YlYbeWwPRMU3cjupbqhHKQmbloPebvzC3I5zOxC6zeMfVRmnropVpRLzDZ8T0VvQUE5OkcjoN+XMq4wHCc1Rprtcacy9rTDnN5tzflnYneFaYVhTWCT6k/ryVpYB9YhtFuhMBx2PLQbnz0S3lR1MfgpRubDjBMWp3Fw0U7ZtEMYR3Xk6AQAWxHrupxOVzvMrnA8MFARu6O87aSeQ8F1fthwjmPoufnkm7Rn8fJF56j1R0a6q8QuQGuPgpAKjXlrpKUm6OhNUOUGxauB3LHE+olBbiDp009kYWlUPpEH80t9xH1QDXrZarmnQg6jx5ovRzvCnTkn3ZeYcQSj+nDKdMeLQgXAO/UH8o7x9Ige8Ipv62d1NgPPMY6D9ZhEpUgPP8A6k444jVauX13gTlEa8iYB3Xt7cRop7iA3yVMw56oHKdfRFCLbNsEoY0n6RdYZSOUD1J81VV7XsKr2gHI45macjuPQyr2g2OasKLgurLEpRUTBDM4zcivwrD3PEvBaOXU+nReKVf4t2ZAaJ6kCfT99ElSwQSHcc0/1JGQ8RvL35WCSVAocNkiXn0ARdhWBve3tSfiJI05clKuMNLd3b+iwKfFaJLG5y30DDOG2xED5JocJteQCP190TULN0wHGPFXWH2bW6lD8kvsb8MF6BEfhtRyT3weuc/fRUNbAv8ASuicwOx5+q1DEa5A0QNj1QvkKPNJabGYoKD5JDLLHOAHTl0kdfPwRdwxbgVAeQEDbTyQthuIB7QZ8P1RLZVuzY1/jP6K8jpGn+I5VDx6j70E5nMY66quxK477QNY3Pmu6dbnO+qbo08zajjvBjzGoWabtHB8Z8JxY7Qpgpm/ZyXdhU0Xd7CqHR3snYP0n5WlvQlC/FtsWXDKw+Cs0Hye3R4+QPqVfYhUy1D4hS7F7KlHJVa17ZmHcj1HMHyRp0cJt48rorsCqhlGpUOmrW/Vx+gRDwwC9pqu3edPBo2H39U9aYRbvpAvbFJrjFNujS7QS47u9Ve1aDGQ2mA07ADQeyNY7NOOLc/kkU+L1YBVLZubJJj1VhxMCwbjx8Fmj8TLnuOYxJgToB4J2KoytmjK/wBFI1i3u6bRJc0eZ+gXF1j42ZMTBMSdfLYLPrK8OiI8OqExqtT8lCcWNJ21Zd1bs/lBPikpNo3RJD/Mo2LK16IdlXcKTGgGA0ALiqSdSpFOsGU2td8TWgHzgKnxLFsoPdnyWB6KSsdNWDspAxEdUJ1sZ7Qw2fICT8lFu757BOWpHXI79Fat9BUl2Ft9ibcu6EL69ABJjVUd3xIBuHHwghUV7ib6xgc0xYJS7AnlglS2/wAFlhuJFpdGxLiEf2V329uGhwiNWwMw57rLqFodNdUTYVUfRjWY25SObT9imZsVrQvyMObLiSUeg7tb2BB5KTd42ylT3EoHxXFXNg02ucD0Gx6Koq0L24bLLeuRO4YY90iOCUjEsTj+5NGq4Rc5gD6qVev6oV4GqVml7LilUp5YLc7S2REGDz1CLqli6sN8g5aSfbklcHGVHXU1KCYF45cd8eyK+FMEDaYr3B0OrGfd36JmpwpQHeqlz+cE5R6wrGte03UBSbuHBgaDrEiPRMVXsxywcp8yMajqt42nmijTBqOaIA0+EGPHX0U+jc5nPqkyGksb4uO/sCE9bYYaTqj5aXVGxlMk+6juo5f9PSaRDnEvE6iAXOnzgD1TYxaQUpJ6RW8S2jnWtYD/ANxzC+T+WBI+3usZoVJWw8YXBdbXbmAyQ6k0A/miHe2vssowzhe9r60aDnAcwWge5ITlC0Kd+yzsKkQijCrlD1vwjiTdTaVIHR1M/wD2VzY8P3mmal2f97mj5AlLlikOxtPoKKN9CShW+D1gO9Upjyk/ZJD8M/ofxQf3GF06g7wExvz90xS4atgO9TFQ/wBf6KxY+U5mWvijj/LOqsbs7GnTEU6bGf2tA+gUjII5eS5BSzKUA2yPcYTRfq6mw+irK/C1s6f4Q9FdFdFWGss49MGDwdanen8m/wD5TtLhO0H/AMYJ8Y+yISwLzsvGFBn81m/uZR1OFqB+EFnlBHzUS44ZIPde4+Ti37omDI2XgZ4/JVQcfNzR93/kH24VUIAc/Y6AwT5Snn4bX5ZPHU/orrJuQJTAp1HHoP30S5YotlvzJv6By4wis8HPUa08gAT6mShyxwavaV6j87HgtgHUHzA1gjzWmmjAgkeag3eFNeCC5C/Hj6BXlz9mfU8XrUj2j3zqQ1u+0E6x4pjEOJ31AKXZZ6ru+0wWxv3Q4azojmrwlReAHF0DlP3VnY4RSpRkptECJOp9ypHC0SXkGR2thcsd2lSm403kPexuuR4OpDd4POPFGGB3dSoYZ2YaOjmjX+3cH0Rx2IO8KHWwS2c7M6k0u/m2PyT1oKPl1HjJEENqgkveC3+WRp6rpz6J0MuPhqfRTK2EUHNymmI6AkfMGU5aWVOkIpNa3yH1O5R2D88V9/6KSpbsmGtf7E/ZJEJfHNJQJebJf9IramiebUCgSnmoDGShUXYI6qME4zYqEJGbokXFNM2Xaso9XrQvAuldFilclxC7HNMA6lVRDvMfRdFyblIbqiDRoOJ+LRSsvVcjZd9VEQ5K5LCU8uKp0RFNiDfJc7FeFIq6Ks8JTbnLgnVNnmpRLPSUkzVOy8UL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Tree>
    <p:extLst>
      <p:ext uri="{BB962C8B-B14F-4D97-AF65-F5344CB8AC3E}">
        <p14:creationId xmlns:p14="http://schemas.microsoft.com/office/powerpoint/2010/main" val="3589836745"/>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4968552"/>
          </a:xfrm>
          <a:blipFill>
            <a:blip r:embed="rId2"/>
            <a:tile tx="0" ty="0" sx="100000" sy="100000" flip="none" algn="tl"/>
          </a:blipFill>
        </p:spPr>
        <p:txBody>
          <a:bodyPr>
            <a:noAutofit/>
          </a:bodyPr>
          <a:lstStyle/>
          <a:p>
            <a:pPr marL="0" indent="0">
              <a:buNone/>
            </a:pPr>
            <a:r>
              <a:rPr lang="es-CO" sz="2800" b="1" dirty="0" smtClean="0"/>
              <a:t>4. Familia de madre soltera: </a:t>
            </a:r>
            <a:r>
              <a:rPr lang="es-CO" sz="2400" b="1" dirty="0" smtClean="0">
                <a:solidFill>
                  <a:srgbClr val="0070C0"/>
                </a:solidFill>
              </a:rPr>
              <a:t>Una mujer asume sola la crianza de sus hijos.</a:t>
            </a:r>
          </a:p>
          <a:p>
            <a:pPr marL="0" indent="0">
              <a:buNone/>
            </a:pPr>
            <a:r>
              <a:rPr lang="es-CO" sz="2800" b="1" dirty="0" smtClean="0"/>
              <a:t>5. Familia de padres separados:</a:t>
            </a:r>
            <a:r>
              <a:rPr lang="es-CO" sz="2400" dirty="0" smtClean="0"/>
              <a:t> </a:t>
            </a:r>
            <a:r>
              <a:rPr lang="es-CO" sz="2400" b="1" dirty="0" smtClean="0">
                <a:solidFill>
                  <a:srgbClr val="002060"/>
                </a:solidFill>
              </a:rPr>
              <a:t>El hombre y la mujer ya no son pareja, pero siguen cumpliendo con la responsabilidad y el papel de padres. No conviven con otras personas en calidad de pareja.</a:t>
            </a:r>
          </a:p>
          <a:p>
            <a:pPr marL="0" indent="0">
              <a:buNone/>
            </a:pPr>
            <a:r>
              <a:rPr lang="es-CO" sz="2800" b="1" dirty="0" smtClean="0"/>
              <a:t>6. Familias transgeneracionales:</a:t>
            </a:r>
            <a:r>
              <a:rPr lang="es-CO" sz="2400" dirty="0" smtClean="0"/>
              <a:t> </a:t>
            </a:r>
            <a:r>
              <a:rPr lang="es-CO" sz="2400" b="1" dirty="0" smtClean="0">
                <a:solidFill>
                  <a:srgbClr val="C00000"/>
                </a:solidFill>
              </a:rPr>
              <a:t>Son aquellas en las que los abuelos quedan a cargo, y a veces durante muchos años, de la crianza de sus nietos.</a:t>
            </a:r>
          </a:p>
          <a:p>
            <a:pPr marL="0" indent="0">
              <a:buNone/>
            </a:pPr>
            <a:r>
              <a:rPr lang="es-CO" sz="2800" b="1" dirty="0" smtClean="0"/>
              <a:t>7. La familia gay:</a:t>
            </a:r>
            <a:r>
              <a:rPr lang="es-CO" sz="2400" dirty="0" smtClean="0"/>
              <a:t> </a:t>
            </a:r>
            <a:r>
              <a:rPr lang="es-CO" sz="2400" b="1" dirty="0" smtClean="0">
                <a:solidFill>
                  <a:srgbClr val="7030A0"/>
                </a:solidFill>
              </a:rPr>
              <a:t>En algunos países, personas del mismo sexo pueden casarse, tener y/o adoptar hijos, por lo que adquieren rango de familia.</a:t>
            </a:r>
          </a:p>
        </p:txBody>
      </p:sp>
      <p:pic>
        <p:nvPicPr>
          <p:cNvPr id="4" name="3 Marcador de contenido" descr="http://3.bp.blogspot.com/-nf0PMNyoj1Q/UNiBQdhCv7I/AAAAAAAAC0c/79DLDg7Kuvk/s1600/navidad+en+familia.jp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40" y="5301208"/>
            <a:ext cx="2987824" cy="1318056"/>
          </a:xfrm>
          <a:prstGeom prst="rect">
            <a:avLst/>
          </a:prstGeom>
          <a:noFill/>
          <a:ln>
            <a:noFill/>
          </a:ln>
        </p:spPr>
      </p:pic>
      <p:sp>
        <p:nvSpPr>
          <p:cNvPr id="6" name="5 Rectángulo"/>
          <p:cNvSpPr/>
          <p:nvPr/>
        </p:nvSpPr>
        <p:spPr>
          <a:xfrm>
            <a:off x="3491880" y="5357317"/>
            <a:ext cx="4860032" cy="1323439"/>
          </a:xfrm>
          <a:prstGeom prst="rect">
            <a:avLst/>
          </a:prstGeom>
        </p:spPr>
        <p:txBody>
          <a:bodyPr wrap="square">
            <a:spAutoFit/>
          </a:bodyPr>
          <a:lstStyle/>
          <a:p>
            <a:r>
              <a:rPr lang="es-CO" sz="2000" dirty="0"/>
              <a:t>Recuerde que la familia constituida por Dios en el Edén estaba formada por un hombre y una mujer </a:t>
            </a:r>
            <a:r>
              <a:rPr lang="es-CO" sz="2000" dirty="0">
                <a:solidFill>
                  <a:srgbClr val="FF0000"/>
                </a:solidFill>
              </a:rPr>
              <a:t>(lea Gén.1:27,28)</a:t>
            </a:r>
            <a:r>
              <a:rPr lang="es-CO" sz="2000" dirty="0"/>
              <a:t>, además el matrimonio es indisoluble </a:t>
            </a:r>
            <a:r>
              <a:rPr lang="es-CO" sz="2000" dirty="0">
                <a:solidFill>
                  <a:srgbClr val="FF0000"/>
                </a:solidFill>
              </a:rPr>
              <a:t>(lea Rom.7:2,3).</a:t>
            </a:r>
          </a:p>
        </p:txBody>
      </p:sp>
    </p:spTree>
    <p:extLst>
      <p:ext uri="{BB962C8B-B14F-4D97-AF65-F5344CB8AC3E}">
        <p14:creationId xmlns:p14="http://schemas.microsoft.com/office/powerpoint/2010/main" val="199380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80">
                                          <p:stCondLst>
                                            <p:cond delay="0"/>
                                          </p:stCondLst>
                                        </p:cTn>
                                        <p:tgtEl>
                                          <p:spTgt spid="4"/>
                                        </p:tgtEl>
                                      </p:cBhvr>
                                    </p:animEffect>
                                    <p:anim calcmode="lin" valueType="num">
                                      <p:cBhvr>
                                        <p:cTn id="4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3" dur="26">
                                          <p:stCondLst>
                                            <p:cond delay="650"/>
                                          </p:stCondLst>
                                        </p:cTn>
                                        <p:tgtEl>
                                          <p:spTgt spid="4"/>
                                        </p:tgtEl>
                                      </p:cBhvr>
                                      <p:to x="100000" y="60000"/>
                                    </p:animScale>
                                    <p:animScale>
                                      <p:cBhvr>
                                        <p:cTn id="54" dur="166" decel="50000">
                                          <p:stCondLst>
                                            <p:cond delay="676"/>
                                          </p:stCondLst>
                                        </p:cTn>
                                        <p:tgtEl>
                                          <p:spTgt spid="4"/>
                                        </p:tgtEl>
                                      </p:cBhvr>
                                      <p:to x="100000" y="100000"/>
                                    </p:animScale>
                                    <p:animScale>
                                      <p:cBhvr>
                                        <p:cTn id="55" dur="26">
                                          <p:stCondLst>
                                            <p:cond delay="1312"/>
                                          </p:stCondLst>
                                        </p:cTn>
                                        <p:tgtEl>
                                          <p:spTgt spid="4"/>
                                        </p:tgtEl>
                                      </p:cBhvr>
                                      <p:to x="100000" y="80000"/>
                                    </p:animScale>
                                    <p:animScale>
                                      <p:cBhvr>
                                        <p:cTn id="56" dur="166" decel="50000">
                                          <p:stCondLst>
                                            <p:cond delay="1338"/>
                                          </p:stCondLst>
                                        </p:cTn>
                                        <p:tgtEl>
                                          <p:spTgt spid="4"/>
                                        </p:tgtEl>
                                      </p:cBhvr>
                                      <p:to x="100000" y="100000"/>
                                    </p:animScale>
                                    <p:animScale>
                                      <p:cBhvr>
                                        <p:cTn id="57" dur="26">
                                          <p:stCondLst>
                                            <p:cond delay="1642"/>
                                          </p:stCondLst>
                                        </p:cTn>
                                        <p:tgtEl>
                                          <p:spTgt spid="4"/>
                                        </p:tgtEl>
                                      </p:cBhvr>
                                      <p:to x="100000" y="90000"/>
                                    </p:animScale>
                                    <p:animScale>
                                      <p:cBhvr>
                                        <p:cTn id="58" dur="166" decel="50000">
                                          <p:stCondLst>
                                            <p:cond delay="1668"/>
                                          </p:stCondLst>
                                        </p:cTn>
                                        <p:tgtEl>
                                          <p:spTgt spid="4"/>
                                        </p:tgtEl>
                                      </p:cBhvr>
                                      <p:to x="100000" y="100000"/>
                                    </p:animScale>
                                    <p:animScale>
                                      <p:cBhvr>
                                        <p:cTn id="59" dur="26">
                                          <p:stCondLst>
                                            <p:cond delay="1808"/>
                                          </p:stCondLst>
                                        </p:cTn>
                                        <p:tgtEl>
                                          <p:spTgt spid="4"/>
                                        </p:tgtEl>
                                      </p:cBhvr>
                                      <p:to x="100000" y="95000"/>
                                    </p:animScale>
                                    <p:animScale>
                                      <p:cBhvr>
                                        <p:cTn id="60" dur="166" decel="50000">
                                          <p:stCondLst>
                                            <p:cond delay="1834"/>
                                          </p:stCondLst>
                                        </p:cTn>
                                        <p:tgtEl>
                                          <p:spTgt spid="4"/>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down)">
                                      <p:cBhvr>
                                        <p:cTn id="63" dur="580">
                                          <p:stCondLst>
                                            <p:cond delay="0"/>
                                          </p:stCondLst>
                                        </p:cTn>
                                        <p:tgtEl>
                                          <p:spTgt spid="6"/>
                                        </p:tgtEl>
                                      </p:cBhvr>
                                    </p:animEffect>
                                    <p:anim calcmode="lin" valueType="num">
                                      <p:cBhvr>
                                        <p:cTn id="6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9" dur="26">
                                          <p:stCondLst>
                                            <p:cond delay="650"/>
                                          </p:stCondLst>
                                        </p:cTn>
                                        <p:tgtEl>
                                          <p:spTgt spid="6"/>
                                        </p:tgtEl>
                                      </p:cBhvr>
                                      <p:to x="100000" y="60000"/>
                                    </p:animScale>
                                    <p:animScale>
                                      <p:cBhvr>
                                        <p:cTn id="70" dur="166" decel="50000">
                                          <p:stCondLst>
                                            <p:cond delay="676"/>
                                          </p:stCondLst>
                                        </p:cTn>
                                        <p:tgtEl>
                                          <p:spTgt spid="6"/>
                                        </p:tgtEl>
                                      </p:cBhvr>
                                      <p:to x="100000" y="100000"/>
                                    </p:animScale>
                                    <p:animScale>
                                      <p:cBhvr>
                                        <p:cTn id="71" dur="26">
                                          <p:stCondLst>
                                            <p:cond delay="1312"/>
                                          </p:stCondLst>
                                        </p:cTn>
                                        <p:tgtEl>
                                          <p:spTgt spid="6"/>
                                        </p:tgtEl>
                                      </p:cBhvr>
                                      <p:to x="100000" y="80000"/>
                                    </p:animScale>
                                    <p:animScale>
                                      <p:cBhvr>
                                        <p:cTn id="72" dur="166" decel="50000">
                                          <p:stCondLst>
                                            <p:cond delay="1338"/>
                                          </p:stCondLst>
                                        </p:cTn>
                                        <p:tgtEl>
                                          <p:spTgt spid="6"/>
                                        </p:tgtEl>
                                      </p:cBhvr>
                                      <p:to x="100000" y="100000"/>
                                    </p:animScale>
                                    <p:animScale>
                                      <p:cBhvr>
                                        <p:cTn id="73" dur="26">
                                          <p:stCondLst>
                                            <p:cond delay="1642"/>
                                          </p:stCondLst>
                                        </p:cTn>
                                        <p:tgtEl>
                                          <p:spTgt spid="6"/>
                                        </p:tgtEl>
                                      </p:cBhvr>
                                      <p:to x="100000" y="90000"/>
                                    </p:animScale>
                                    <p:animScale>
                                      <p:cBhvr>
                                        <p:cTn id="74" dur="166" decel="50000">
                                          <p:stCondLst>
                                            <p:cond delay="1668"/>
                                          </p:stCondLst>
                                        </p:cTn>
                                        <p:tgtEl>
                                          <p:spTgt spid="6"/>
                                        </p:tgtEl>
                                      </p:cBhvr>
                                      <p:to x="100000" y="100000"/>
                                    </p:animScale>
                                    <p:animScale>
                                      <p:cBhvr>
                                        <p:cTn id="75" dur="26">
                                          <p:stCondLst>
                                            <p:cond delay="1808"/>
                                          </p:stCondLst>
                                        </p:cTn>
                                        <p:tgtEl>
                                          <p:spTgt spid="6"/>
                                        </p:tgtEl>
                                      </p:cBhvr>
                                      <p:to x="100000" y="95000"/>
                                    </p:animScale>
                                    <p:animScale>
                                      <p:cBhvr>
                                        <p:cTn id="7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extLst>
              <p:ext uri="{D42A27DB-BD31-4B8C-83A1-F6EECF244321}">
                <p14:modId xmlns:p14="http://schemas.microsoft.com/office/powerpoint/2010/main" val="120667371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Cinta hacia arriba"/>
          <p:cNvSpPr/>
          <p:nvPr/>
        </p:nvSpPr>
        <p:spPr>
          <a:xfrm>
            <a:off x="1824" y="116632"/>
            <a:ext cx="8818647" cy="1224136"/>
          </a:xfrm>
          <a:prstGeom prst="ribbon2">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b="1" dirty="0">
                <a:latin typeface="Agency FB" pitchFamily="34" charset="0"/>
              </a:rPr>
              <a:t>Si ya no es un apellido, ¿qué define a una familia?</a:t>
            </a:r>
          </a:p>
        </p:txBody>
      </p:sp>
    </p:spTree>
    <p:extLst>
      <p:ext uri="{BB962C8B-B14F-4D97-AF65-F5344CB8AC3E}">
        <p14:creationId xmlns:p14="http://schemas.microsoft.com/office/powerpoint/2010/main" val="42629867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120073533"/>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54489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2379473471"/>
              </p:ext>
            </p:extLst>
          </p:nvPr>
        </p:nvGraphicFramePr>
        <p:xfrm>
          <a:off x="457200" y="184482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Cinta hacia arriba"/>
          <p:cNvSpPr/>
          <p:nvPr/>
        </p:nvSpPr>
        <p:spPr>
          <a:xfrm>
            <a:off x="0" y="0"/>
            <a:ext cx="9144000" cy="1484784"/>
          </a:xfrm>
          <a:prstGeom prst="ribbon2">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t>¿Qué significan los términos alta y baja cantidad, alta y baja calidad?</a:t>
            </a:r>
          </a:p>
        </p:txBody>
      </p:sp>
    </p:spTree>
    <p:extLst>
      <p:ext uri="{BB962C8B-B14F-4D97-AF65-F5344CB8AC3E}">
        <p14:creationId xmlns:p14="http://schemas.microsoft.com/office/powerpoint/2010/main" val="298304412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7500" lnSpcReduction="20000"/>
          </a:bodyPr>
          <a:lstStyle/>
          <a:p>
            <a:pPr marL="514350" indent="-514350">
              <a:buAutoNum type="arabicPeriod"/>
            </a:pPr>
            <a:r>
              <a:rPr lang="es-CO" b="1" dirty="0" smtClean="0">
                <a:solidFill>
                  <a:srgbClr val="FF0000"/>
                </a:solidFill>
              </a:rPr>
              <a:t>A cuántos eventos culturales, académicos o deportivos del colegio de sus hijos asiste cada año?</a:t>
            </a:r>
          </a:p>
          <a:p>
            <a:pPr marL="514350" indent="-514350">
              <a:buAutoNum type="arabicPeriod"/>
            </a:pPr>
            <a:r>
              <a:rPr lang="es-CO" b="1" dirty="0" smtClean="0">
                <a:solidFill>
                  <a:srgbClr val="002060"/>
                </a:solidFill>
              </a:rPr>
              <a:t>¿Ven juntos televisión?</a:t>
            </a:r>
          </a:p>
          <a:p>
            <a:pPr marL="514350" indent="-514350">
              <a:buAutoNum type="arabicPeriod"/>
            </a:pPr>
            <a:r>
              <a:rPr lang="es-CO" b="1" dirty="0" smtClean="0">
                <a:solidFill>
                  <a:srgbClr val="7030A0"/>
                </a:solidFill>
              </a:rPr>
              <a:t>¿Salen a hacer compras juntos?</a:t>
            </a:r>
          </a:p>
          <a:p>
            <a:pPr marL="514350" indent="-514350">
              <a:buAutoNum type="arabicPeriod"/>
            </a:pPr>
            <a:r>
              <a:rPr lang="es-CO" b="1" dirty="0" smtClean="0">
                <a:solidFill>
                  <a:srgbClr val="00B050"/>
                </a:solidFill>
              </a:rPr>
              <a:t>¿van a ver una buena película juntos?</a:t>
            </a:r>
          </a:p>
          <a:p>
            <a:pPr marL="514350" indent="-514350">
              <a:buAutoNum type="arabicPeriod"/>
            </a:pPr>
            <a:r>
              <a:rPr lang="es-CO" b="1" dirty="0" smtClean="0">
                <a:solidFill>
                  <a:srgbClr val="C00000"/>
                </a:solidFill>
              </a:rPr>
              <a:t>¿A cuantos eventos culturales, académicos o deportivos, que no tienen que ver con el colegio asiste con su familia cada año?</a:t>
            </a:r>
          </a:p>
          <a:p>
            <a:pPr marL="514350" indent="-514350">
              <a:buAutoNum type="arabicPeriod"/>
            </a:pPr>
            <a:r>
              <a:rPr lang="es-CO" b="1" dirty="0" smtClean="0">
                <a:solidFill>
                  <a:schemeClr val="accent6">
                    <a:lumMod val="50000"/>
                  </a:schemeClr>
                </a:solidFill>
              </a:rPr>
              <a:t>¿Con qué frecuencia acude a eventos religiosos con su familia?</a:t>
            </a:r>
          </a:p>
          <a:p>
            <a:pPr marL="514350" indent="-514350">
              <a:buAutoNum type="arabicPeriod"/>
            </a:pPr>
            <a:r>
              <a:rPr lang="es-CO" b="1" dirty="0" smtClean="0">
                <a:solidFill>
                  <a:schemeClr val="bg2">
                    <a:lumMod val="50000"/>
                  </a:schemeClr>
                </a:solidFill>
              </a:rPr>
              <a:t>¿Usted y su familia realizan juntos tareas del hogar como cocinar, limpiar y arreglar el jardín?</a:t>
            </a:r>
          </a:p>
          <a:p>
            <a:pPr marL="514350" indent="-514350">
              <a:buAutoNum type="arabicPeriod"/>
            </a:pPr>
            <a:r>
              <a:rPr lang="es-CO" b="1" dirty="0" smtClean="0">
                <a:solidFill>
                  <a:schemeClr val="accent5">
                    <a:lumMod val="75000"/>
                  </a:schemeClr>
                </a:solidFill>
              </a:rPr>
              <a:t>¿Se sienta a hablar con sus hijos sobre cualquier cosa?</a:t>
            </a:r>
          </a:p>
          <a:p>
            <a:pPr marL="514350" indent="-514350">
              <a:buAutoNum type="arabicPeriod"/>
            </a:pPr>
            <a:r>
              <a:rPr lang="es-CO" b="1" dirty="0" smtClean="0">
                <a:solidFill>
                  <a:schemeClr val="accent2">
                    <a:lumMod val="75000"/>
                  </a:schemeClr>
                </a:solidFill>
              </a:rPr>
              <a:t>¿Comen juntos por lo menos una vez al día?</a:t>
            </a:r>
          </a:p>
          <a:p>
            <a:pPr marL="514350" indent="-514350">
              <a:buAutoNum type="arabicPeriod"/>
            </a:pPr>
            <a:r>
              <a:rPr lang="es-CO" b="1" dirty="0" smtClean="0">
                <a:solidFill>
                  <a:schemeClr val="accent4"/>
                </a:solidFill>
              </a:rPr>
              <a:t>¿Se siente satisfecho de las conversaciones que tiene con sus hijos?</a:t>
            </a:r>
            <a:endParaRPr lang="es-CO" b="1" dirty="0">
              <a:solidFill>
                <a:schemeClr val="accent4"/>
              </a:solidFill>
            </a:endParaRPr>
          </a:p>
        </p:txBody>
      </p:sp>
    </p:spTree>
    <p:extLst>
      <p:ext uri="{BB962C8B-B14F-4D97-AF65-F5344CB8AC3E}">
        <p14:creationId xmlns:p14="http://schemas.microsoft.com/office/powerpoint/2010/main" val="42040402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5" end="5"/>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6" end="6"/>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7" end="7"/>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8" end="8"/>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p:cTn id="61"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63"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64"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192688"/>
          </a:xfrm>
        </p:spPr>
        <p:txBody>
          <a:bodyPr>
            <a:normAutofit fontScale="85000" lnSpcReduction="20000"/>
          </a:bodyPr>
          <a:lstStyle/>
          <a:p>
            <a:pPr marL="0" indent="0">
              <a:buNone/>
            </a:pPr>
            <a:r>
              <a:rPr lang="es-CO" dirty="0" smtClean="0"/>
              <a:t>11. </a:t>
            </a:r>
            <a:r>
              <a:rPr lang="es-CO" b="1" dirty="0" smtClean="0">
                <a:solidFill>
                  <a:schemeClr val="tx2">
                    <a:lumMod val="50000"/>
                  </a:schemeClr>
                </a:solidFill>
              </a:rPr>
              <a:t>¿Sus hijos le han hecho reproches sobre el poco tiempo que pasa con ellos?</a:t>
            </a:r>
          </a:p>
          <a:p>
            <a:pPr marL="0" indent="0">
              <a:buNone/>
            </a:pPr>
            <a:r>
              <a:rPr lang="es-CO" dirty="0" smtClean="0"/>
              <a:t>12. </a:t>
            </a:r>
            <a:r>
              <a:rPr lang="es-CO" b="1" dirty="0" smtClean="0">
                <a:solidFill>
                  <a:srgbClr val="FFC000"/>
                </a:solidFill>
              </a:rPr>
              <a:t>¿Qué tanto considera que conoce a sus hijos?</a:t>
            </a:r>
          </a:p>
          <a:p>
            <a:pPr marL="0" indent="0">
              <a:buNone/>
            </a:pPr>
            <a:r>
              <a:rPr lang="es-CO" dirty="0" smtClean="0"/>
              <a:t>13. </a:t>
            </a:r>
            <a:r>
              <a:rPr lang="es-CO" b="1" dirty="0" smtClean="0">
                <a:solidFill>
                  <a:schemeClr val="accent6">
                    <a:lumMod val="75000"/>
                  </a:schemeClr>
                </a:solidFill>
              </a:rPr>
              <a:t>¿Piensa que su familia es feliz?</a:t>
            </a:r>
          </a:p>
          <a:p>
            <a:pPr marL="0" indent="0">
              <a:buNone/>
            </a:pPr>
            <a:r>
              <a:rPr lang="es-CO" dirty="0" smtClean="0"/>
              <a:t>14. </a:t>
            </a:r>
            <a:r>
              <a:rPr lang="es-CO" b="1" dirty="0" smtClean="0">
                <a:solidFill>
                  <a:srgbClr val="0070C0"/>
                </a:solidFill>
              </a:rPr>
              <a:t>¿Cuándo conversa con sus hijos ¿todos quedan satisfechos?</a:t>
            </a:r>
          </a:p>
          <a:p>
            <a:pPr marL="0" indent="0">
              <a:buNone/>
            </a:pPr>
            <a:r>
              <a:rPr lang="es-CO" dirty="0" smtClean="0"/>
              <a:t>15. </a:t>
            </a:r>
            <a:r>
              <a:rPr lang="es-CO" b="1" dirty="0" smtClean="0">
                <a:solidFill>
                  <a:schemeClr val="accent3">
                    <a:lumMod val="75000"/>
                  </a:schemeClr>
                </a:solidFill>
              </a:rPr>
              <a:t>¿El contacto entre usted y sus hijos es afectuoso?</a:t>
            </a:r>
          </a:p>
          <a:p>
            <a:pPr marL="0" indent="0">
              <a:buNone/>
            </a:pPr>
            <a:r>
              <a:rPr lang="es-CO" dirty="0" smtClean="0"/>
              <a:t>16. </a:t>
            </a:r>
            <a:r>
              <a:rPr lang="es-CO" b="1" dirty="0" smtClean="0">
                <a:solidFill>
                  <a:schemeClr val="accent2"/>
                </a:solidFill>
              </a:rPr>
              <a:t>¿Es respetuoso?</a:t>
            </a:r>
          </a:p>
          <a:p>
            <a:pPr marL="0" indent="0">
              <a:buNone/>
            </a:pPr>
            <a:r>
              <a:rPr lang="es-CO" dirty="0" smtClean="0"/>
              <a:t>17. </a:t>
            </a:r>
            <a:r>
              <a:rPr lang="es-CO" b="1" dirty="0" smtClean="0">
                <a:solidFill>
                  <a:schemeClr val="accent6"/>
                </a:solidFill>
              </a:rPr>
              <a:t>¿Cree que a sus hijos les gusta pasar tiempo con usted?</a:t>
            </a:r>
          </a:p>
          <a:p>
            <a:pPr marL="0" indent="0">
              <a:buNone/>
            </a:pPr>
            <a:r>
              <a:rPr lang="es-CO" dirty="0" smtClean="0"/>
              <a:t>18. </a:t>
            </a:r>
            <a:r>
              <a:rPr lang="es-CO" b="1" dirty="0" smtClean="0">
                <a:solidFill>
                  <a:schemeClr val="accent2">
                    <a:lumMod val="50000"/>
                  </a:schemeClr>
                </a:solidFill>
              </a:rPr>
              <a:t>¿Se ha sentido culpable por compartir poco tiempo con ellos?</a:t>
            </a:r>
          </a:p>
          <a:p>
            <a:pPr marL="0" indent="0">
              <a:buNone/>
            </a:pPr>
            <a:r>
              <a:rPr lang="es-CO" dirty="0" smtClean="0"/>
              <a:t>19. </a:t>
            </a:r>
            <a:r>
              <a:rPr lang="es-CO" b="1" dirty="0" smtClean="0">
                <a:solidFill>
                  <a:srgbClr val="FF0000"/>
                </a:solidFill>
              </a:rPr>
              <a:t>¿Su pareja le hace reclamos por eso?</a:t>
            </a:r>
          </a:p>
          <a:p>
            <a:pPr marL="0" indent="0">
              <a:buNone/>
            </a:pPr>
            <a:r>
              <a:rPr lang="es-CO" dirty="0" smtClean="0"/>
              <a:t>20. </a:t>
            </a:r>
            <a:r>
              <a:rPr lang="es-CO" b="1" dirty="0" smtClean="0">
                <a:solidFill>
                  <a:srgbClr val="92D050"/>
                </a:solidFill>
              </a:rPr>
              <a:t>¿Pasa con sus hijos el tiempo suficiente para enterarse de las cosas importantes sobre ellos?</a:t>
            </a:r>
            <a:endParaRPr lang="es-CO" b="1" dirty="0">
              <a:solidFill>
                <a:srgbClr val="92D050"/>
              </a:solidFill>
            </a:endParaRPr>
          </a:p>
        </p:txBody>
      </p:sp>
    </p:spTree>
    <p:extLst>
      <p:ext uri="{BB962C8B-B14F-4D97-AF65-F5344CB8AC3E}">
        <p14:creationId xmlns:p14="http://schemas.microsoft.com/office/powerpoint/2010/main" val="2175782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5" end="5"/>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6" end="6"/>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7" end="7"/>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8" end="8"/>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p:cTn id="61"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63"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64"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dirty="0" smtClean="0"/>
              <a:t>Recuerda el titulo del tema: </a:t>
            </a:r>
            <a:r>
              <a:rPr lang="es-CO" sz="3200" dirty="0" smtClean="0">
                <a:latin typeface="Bauhaus 93" pitchFamily="82" charset="0"/>
              </a:rPr>
              <a:t>«un apellido en común...</a:t>
            </a:r>
            <a:r>
              <a:rPr lang="es-CO" sz="3200" dirty="0" smtClean="0">
                <a:solidFill>
                  <a:srgbClr val="FF0000"/>
                </a:solidFill>
                <a:latin typeface="Bauhaus 93" pitchFamily="82" charset="0"/>
              </a:rPr>
              <a:t>y más tiempo juntos para compartir»</a:t>
            </a:r>
            <a:endParaRPr lang="es-CO" sz="3200" dirty="0">
              <a:solidFill>
                <a:srgbClr val="FF0000"/>
              </a:solidFill>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578403320"/>
              </p:ext>
            </p:extLst>
          </p:nvPr>
        </p:nvGraphicFramePr>
        <p:xfrm>
          <a:off x="457200" y="1772816"/>
          <a:ext cx="8229600" cy="4353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86677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688217439"/>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11147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54218181"/>
              </p:ext>
            </p:extLst>
          </p:nvPr>
        </p:nvGraphicFramePr>
        <p:xfrm>
          <a:off x="457200" y="260648"/>
          <a:ext cx="8229600" cy="5865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971600" y="5805264"/>
            <a:ext cx="7848872" cy="923330"/>
          </a:xfrm>
          <a:prstGeom prst="rect">
            <a:avLst/>
          </a:prstGeom>
        </p:spPr>
        <p:txBody>
          <a:bodyPr wrap="square">
            <a:spAutoFit/>
          </a:bodyPr>
          <a:lstStyle/>
          <a:p>
            <a:pPr algn="ctr"/>
            <a:r>
              <a:rPr lang="es-CO" b="1" dirty="0">
                <a:solidFill>
                  <a:srgbClr val="FF0000"/>
                </a:solidFill>
              </a:rPr>
              <a:t>Querido joven y señorita, recuerda, cuando tu padre o tu </a:t>
            </a:r>
            <a:r>
              <a:rPr lang="es-CO" b="1" dirty="0" smtClean="0">
                <a:solidFill>
                  <a:srgbClr val="FF0000"/>
                </a:solidFill>
              </a:rPr>
              <a:t>madre </a:t>
            </a:r>
            <a:r>
              <a:rPr lang="es-CO" b="1" dirty="0">
                <a:solidFill>
                  <a:srgbClr val="FF0000"/>
                </a:solidFill>
              </a:rPr>
              <a:t>te corrigen es para tu </a:t>
            </a:r>
            <a:r>
              <a:rPr lang="es-CO" b="1" dirty="0" smtClean="0">
                <a:solidFill>
                  <a:srgbClr val="FF0000"/>
                </a:solidFill>
              </a:rPr>
              <a:t>bien, escúchalos, </a:t>
            </a:r>
            <a:r>
              <a:rPr lang="es-CO" b="1" dirty="0">
                <a:solidFill>
                  <a:srgbClr val="FF0000"/>
                </a:solidFill>
              </a:rPr>
              <a:t>ellos te </a:t>
            </a:r>
            <a:r>
              <a:rPr lang="es-CO" b="1" dirty="0" smtClean="0">
                <a:solidFill>
                  <a:srgbClr val="FF0000"/>
                </a:solidFill>
              </a:rPr>
              <a:t>aman, y </a:t>
            </a:r>
            <a:r>
              <a:rPr lang="es-CO" b="1" dirty="0">
                <a:solidFill>
                  <a:srgbClr val="FF0000"/>
                </a:solidFill>
              </a:rPr>
              <a:t>quieren evitarte muchos dolores de cabeza en el futuro.</a:t>
            </a:r>
          </a:p>
        </p:txBody>
      </p:sp>
    </p:spTree>
    <p:extLst>
      <p:ext uri="{BB962C8B-B14F-4D97-AF65-F5344CB8AC3E}">
        <p14:creationId xmlns:p14="http://schemas.microsoft.com/office/powerpoint/2010/main" val="609535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latin typeface="Bauhaus 93" pitchFamily="82" charset="0"/>
              </a:rPr>
              <a:t>Insertamos aquí los últimos consejos para los papás</a:t>
            </a:r>
            <a:endParaRPr lang="es-CO" dirty="0">
              <a:latin typeface="Bauhaus 93" pitchFamily="82" charset="0"/>
            </a:endParaRPr>
          </a:p>
        </p:txBody>
      </p:sp>
      <p:sp>
        <p:nvSpPr>
          <p:cNvPr id="3" name="2 Marcador de contenido"/>
          <p:cNvSpPr>
            <a:spLocks noGrp="1"/>
          </p:cNvSpPr>
          <p:nvPr>
            <p:ph idx="1"/>
          </p:nvPr>
        </p:nvSpPr>
        <p:spPr>
          <a:xfrm>
            <a:off x="457200" y="1600200"/>
            <a:ext cx="8229600" cy="5069160"/>
          </a:xfrm>
          <a:gradFill>
            <a:gsLst>
              <a:gs pos="0">
                <a:srgbClr val="FFEFD1"/>
              </a:gs>
              <a:gs pos="64999">
                <a:srgbClr val="F0EBD5"/>
              </a:gs>
              <a:gs pos="100000">
                <a:srgbClr val="D1C39F"/>
              </a:gs>
            </a:gsLst>
            <a:lin ang="5400000" scaled="0"/>
          </a:gradFill>
        </p:spPr>
        <p:txBody>
          <a:bodyPr>
            <a:normAutofit/>
          </a:bodyPr>
          <a:lstStyle/>
          <a:p>
            <a:pPr marL="0" indent="0">
              <a:buNone/>
            </a:pPr>
            <a:r>
              <a:rPr lang="es-CO" sz="2800" dirty="0" smtClean="0"/>
              <a:t>1</a:t>
            </a:r>
            <a:r>
              <a:rPr lang="es-CO" sz="2800" dirty="0"/>
              <a:t>). </a:t>
            </a:r>
            <a:r>
              <a:rPr lang="es-CO" sz="2800" dirty="0" smtClean="0"/>
              <a:t>Tenga como costumbre, el culto familiar, como lo hacía Abrahán: </a:t>
            </a:r>
            <a:r>
              <a:rPr lang="es-CO" sz="2800" dirty="0" smtClean="0">
                <a:latin typeface="Agency FB" pitchFamily="34" charset="0"/>
              </a:rPr>
              <a:t>“Porque </a:t>
            </a:r>
            <a:r>
              <a:rPr lang="es-CO" sz="2800" dirty="0">
                <a:latin typeface="Agency FB" pitchFamily="34" charset="0"/>
              </a:rPr>
              <a:t>yo lo he </a:t>
            </a:r>
            <a:r>
              <a:rPr lang="es-CO" sz="2800" dirty="0" smtClean="0">
                <a:latin typeface="Agency FB" pitchFamily="34" charset="0"/>
              </a:rPr>
              <a:t>conocido (dice Dios), </a:t>
            </a:r>
            <a:r>
              <a:rPr lang="es-CO" sz="2800" dirty="0">
                <a:latin typeface="Agency FB" pitchFamily="34" charset="0"/>
              </a:rPr>
              <a:t>sé que mandará a sus hijos y a su casa después de sí, que </a:t>
            </a:r>
            <a:r>
              <a:rPr lang="es-CO" sz="2800" dirty="0" smtClean="0">
                <a:latin typeface="Agency FB" pitchFamily="34" charset="0"/>
              </a:rPr>
              <a:t>guarden </a:t>
            </a:r>
            <a:r>
              <a:rPr lang="es-CO" sz="2800" dirty="0">
                <a:latin typeface="Agency FB" pitchFamily="34" charset="0"/>
              </a:rPr>
              <a:t>el camino de Jehová, haciendo justicia y juicio”</a:t>
            </a:r>
            <a:r>
              <a:rPr lang="es-CO" sz="2800" dirty="0"/>
              <a:t> </a:t>
            </a:r>
            <a:r>
              <a:rPr lang="es-CO" sz="2800" dirty="0">
                <a:solidFill>
                  <a:srgbClr val="FF0000"/>
                </a:solidFill>
              </a:rPr>
              <a:t>(Gén. 18:19</a:t>
            </a:r>
            <a:r>
              <a:rPr lang="es-CO" sz="2800" dirty="0" smtClean="0">
                <a:solidFill>
                  <a:srgbClr val="FF0000"/>
                </a:solidFill>
              </a:rPr>
              <a:t>)</a:t>
            </a:r>
            <a:r>
              <a:rPr lang="es-CO" sz="2800" dirty="0" smtClean="0"/>
              <a:t>. Dondequiera que Abrahán levantaba </a:t>
            </a:r>
            <a:r>
              <a:rPr lang="es-CO" sz="2800" dirty="0"/>
              <a:t>su tienda, edificaba “</a:t>
            </a:r>
            <a:r>
              <a:rPr lang="es-CO" sz="2800" dirty="0">
                <a:latin typeface="Agency FB" pitchFamily="34" charset="0"/>
              </a:rPr>
              <a:t>allí un altar a Jehová</a:t>
            </a:r>
            <a:r>
              <a:rPr lang="es-CO" sz="2800" dirty="0"/>
              <a:t>” </a:t>
            </a:r>
            <a:r>
              <a:rPr lang="es-CO" sz="2800" dirty="0" smtClean="0">
                <a:solidFill>
                  <a:srgbClr val="FF0000"/>
                </a:solidFill>
              </a:rPr>
              <a:t>(lea Gén</a:t>
            </a:r>
            <a:r>
              <a:rPr lang="es-CO" sz="2800" dirty="0">
                <a:solidFill>
                  <a:srgbClr val="FF0000"/>
                </a:solidFill>
              </a:rPr>
              <a:t>. 12:7; 13:4).</a:t>
            </a:r>
          </a:p>
          <a:p>
            <a:pPr marL="0" indent="0">
              <a:buNone/>
            </a:pPr>
            <a:r>
              <a:rPr lang="es-CO" sz="2800" dirty="0" smtClean="0"/>
              <a:t>2). </a:t>
            </a:r>
            <a:r>
              <a:rPr lang="es-CO" sz="2800" b="1" dirty="0" smtClean="0">
                <a:solidFill>
                  <a:srgbClr val="0070C0"/>
                </a:solidFill>
              </a:rPr>
              <a:t>Confíe en usted y en su pareja para resolver la mayor parte de los problemas de la vida cotidiana.</a:t>
            </a:r>
          </a:p>
          <a:p>
            <a:pPr marL="0" indent="0">
              <a:buNone/>
            </a:pPr>
            <a:r>
              <a:rPr lang="es-CO" sz="2800" dirty="0" smtClean="0"/>
              <a:t>3). </a:t>
            </a:r>
            <a:r>
              <a:rPr lang="es-CO" sz="2800" b="1" dirty="0" smtClean="0">
                <a:solidFill>
                  <a:srgbClr val="7030A0"/>
                </a:solidFill>
              </a:rPr>
              <a:t>Sus hijos pueden saber manejar  mejor que usted toda clase de equipos electrónicos, pero en todo lo demás usted seguramente los aventaja y por mucho.</a:t>
            </a:r>
            <a:endParaRPr lang="es-CO" sz="2800" b="1" dirty="0">
              <a:solidFill>
                <a:srgbClr val="7030A0"/>
              </a:solidFill>
            </a:endParaRPr>
          </a:p>
        </p:txBody>
      </p:sp>
    </p:spTree>
    <p:extLst>
      <p:ext uri="{BB962C8B-B14F-4D97-AF65-F5344CB8AC3E}">
        <p14:creationId xmlns:p14="http://schemas.microsoft.com/office/powerpoint/2010/main" val="11155943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gradFill>
            <a:gsLst>
              <a:gs pos="0">
                <a:srgbClr val="FFEFD1"/>
              </a:gs>
              <a:gs pos="64999">
                <a:srgbClr val="F0EBD5"/>
              </a:gs>
              <a:gs pos="100000">
                <a:srgbClr val="D1C39F"/>
              </a:gs>
            </a:gsLst>
            <a:lin ang="5400000" scaled="0"/>
          </a:gradFill>
        </p:spPr>
        <p:txBody>
          <a:bodyPr>
            <a:normAutofit fontScale="85000" lnSpcReduction="10000"/>
          </a:bodyPr>
          <a:lstStyle/>
          <a:p>
            <a:pPr marL="0" indent="0">
              <a:buNone/>
            </a:pPr>
            <a:r>
              <a:rPr lang="es-CO" dirty="0" smtClean="0"/>
              <a:t>4). </a:t>
            </a:r>
            <a:r>
              <a:rPr lang="es-CO" b="1" dirty="0" smtClean="0">
                <a:solidFill>
                  <a:srgbClr val="92D050"/>
                </a:solidFill>
              </a:rPr>
              <a:t>A pesar de ser el padre de tus hijos, hazte amigo de ellos, como lo fue Dios para Abrahán</a:t>
            </a:r>
            <a:r>
              <a:rPr lang="es-CO" dirty="0" smtClean="0"/>
              <a:t> </a:t>
            </a:r>
            <a:r>
              <a:rPr lang="es-CO" dirty="0" smtClean="0">
                <a:solidFill>
                  <a:srgbClr val="FF0000"/>
                </a:solidFill>
              </a:rPr>
              <a:t>(lea Sant.2:23; Isa.41:8).</a:t>
            </a:r>
          </a:p>
          <a:p>
            <a:pPr marL="0" indent="0">
              <a:buNone/>
            </a:pPr>
            <a:r>
              <a:rPr lang="es-CO" dirty="0" smtClean="0"/>
              <a:t>5). </a:t>
            </a:r>
            <a:r>
              <a:rPr lang="es-CO" b="1" dirty="0" smtClean="0">
                <a:solidFill>
                  <a:srgbClr val="0070C0"/>
                </a:solidFill>
              </a:rPr>
              <a:t>Recuerde que el padre indulgente y negligente es aquel que tiene más hijos con problemas.</a:t>
            </a:r>
          </a:p>
          <a:p>
            <a:pPr marL="0" indent="0">
              <a:buNone/>
            </a:pPr>
            <a:r>
              <a:rPr lang="es-CO" dirty="0" smtClean="0"/>
              <a:t>6). </a:t>
            </a:r>
            <a:r>
              <a:rPr lang="es-CO" b="1" dirty="0" smtClean="0">
                <a:solidFill>
                  <a:schemeClr val="accent6">
                    <a:lumMod val="50000"/>
                  </a:schemeClr>
                </a:solidFill>
              </a:rPr>
              <a:t>En el mundo actual, la función ideal del progenitor es la de ser padre-maestro: escuchar, ser afectuoso, guiar y saber por normas y límites.</a:t>
            </a:r>
          </a:p>
          <a:p>
            <a:pPr marL="0" indent="0">
              <a:buNone/>
            </a:pPr>
            <a:endParaRPr lang="es-CO" dirty="0" smtClean="0"/>
          </a:p>
          <a:p>
            <a:pPr marL="0" indent="0">
              <a:buNone/>
            </a:pPr>
            <a:r>
              <a:rPr lang="es-CO" dirty="0" smtClean="0"/>
              <a:t>Ha sido de gran gozo compartir este tema, con el único propósito de ayudar a que hayan mejores familias, lo cual es hecho sin ningún animo de lucro, cumpliendo con la orden de Cristo Jesús, de «</a:t>
            </a:r>
            <a:r>
              <a:rPr lang="es-CO" b="1" dirty="0" smtClean="0">
                <a:latin typeface="Agency FB" pitchFamily="34" charset="0"/>
              </a:rPr>
              <a:t>predicar el Evangelio por todo el mundo</a:t>
            </a:r>
            <a:r>
              <a:rPr lang="es-CO" dirty="0" smtClean="0"/>
              <a:t>» </a:t>
            </a:r>
            <a:r>
              <a:rPr lang="es-CO" dirty="0" smtClean="0">
                <a:solidFill>
                  <a:srgbClr val="FF0000"/>
                </a:solidFill>
              </a:rPr>
              <a:t>(lea Mar. 16:15; Mat.28:19). </a:t>
            </a:r>
            <a:r>
              <a:rPr lang="es-CO" i="1" dirty="0" smtClean="0"/>
              <a:t>No te olvides que Cristo regresa pronto, prepárate.</a:t>
            </a:r>
            <a:endParaRPr lang="es-CO" i="1" dirty="0"/>
          </a:p>
        </p:txBody>
      </p:sp>
    </p:spTree>
    <p:extLst>
      <p:ext uri="{BB962C8B-B14F-4D97-AF65-F5344CB8AC3E}">
        <p14:creationId xmlns:p14="http://schemas.microsoft.com/office/powerpoint/2010/main" val="3912755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TotalTime>
  <Words>1760</Words>
  <Application>Microsoft Office PowerPoint</Application>
  <PresentationFormat>Presentación en pantalla (4:3)</PresentationFormat>
  <Paragraphs>65</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Y los bendijo dios: Clase 20</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Recuerda el titulo del tema: «un apellido en común...y más tiempo juntos para compartir»</vt:lpstr>
      <vt:lpstr>Presentación de PowerPoint</vt:lpstr>
      <vt:lpstr>Presentación de PowerPoint</vt:lpstr>
      <vt:lpstr>Insertamos aquí los últimos consejos para los papás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PROFESION PAPAS  : CLASE 20</dc:title>
  <dc:creator>FAMILIA FIERRO CH</dc:creator>
  <cp:lastModifiedBy>FAMILIA FIERRO CH</cp:lastModifiedBy>
  <cp:revision>58</cp:revision>
  <dcterms:created xsi:type="dcterms:W3CDTF">2013-09-03T13:16:08Z</dcterms:created>
  <dcterms:modified xsi:type="dcterms:W3CDTF">2013-09-19T12:43:45Z</dcterms:modified>
</cp:coreProperties>
</file>