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4387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34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240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036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629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1608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814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9204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343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14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6121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E8806-6B76-46E9-B6B4-5FEEE514CCFD}" type="datetimeFigureOut">
              <a:rPr lang="es-CO" smtClean="0"/>
              <a:t>04/12/2013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AB8E8-5228-42CE-9B59-52015FEB682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371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co/url?sa=i&amp;rct=j&amp;q=&amp;esrc=s&amp;frm=1&amp;source=images&amp;cd=&amp;cad=rja&amp;docid=NZQM0pYGJ52J3M&amp;tbnid=oj_kj8AHAaSGEM:&amp;ved=0CAUQjRw&amp;url=http://reverendo-trinquete.blogspot.com/2007/07/un-producto-santo-para-un-pueblo-santo.html&amp;ei=jbWKUrL4NrLMsQTY8IHADA&amp;bvm=bv.56643336,d.cWc&amp;psig=AFQjCNFCJPgYlp4T6sdTZNkjU5YYUdqr8g&amp;ust=138490850092720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oyagro.es/hoyagro/wp-content/uploads/2012/06/aceite-oliva.jpg" TargetMode="External"/><Relationship Id="rId3" Type="http://schemas.openxmlformats.org/officeDocument/2006/relationships/hyperlink" Target="http://www.google.com.co/url?sa=i&amp;source=images&amp;cd=&amp;cad=rja&amp;docid=yd7a90ZWP_prhM&amp;tbnid=_DFGYDmaNGS2rM:&amp;ved=0CAgQjRwwAA&amp;url=http://es.123rf.com/photo_10578218_primer-plano-de-canela-aromatica-palos-para-navidad.html&amp;ei=P8yKUvTvFNPNkQf31oGQBw&amp;psig=AFQjCNHsVITGIhx6dykL5PguAOHoSO8g3g&amp;ust=1384914367479231" TargetMode="External"/><Relationship Id="rId7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hyperlink" Target="http://www.google.com.co/url?sa=i&amp;rct=j&amp;q=&amp;esrc=s&amp;frm=1&amp;source=images&amp;cd=&amp;cad=rja&amp;docid=KPVcXc7W1xtsZM&amp;tbnid=vUDnVjT1QWMugM:&amp;ved=0CAUQjRw&amp;url=http://es.wikipedia.org/wiki/Acorus_calamus&amp;ei=wcyKUsOwK8T6kQf_2IGoDg&amp;bvm=bv.56643336,d.eW0&amp;psig=AFQjCNFjJUfH-5ZnYuq0T4reP4HKxz5KsA&amp;ust=1384914444984018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UyhcpRAJVM9KSM&amp;tbnid=FlptUMONHKilLM:&amp;ved=0CAUQjRw&amp;url=http://estudiosysermonesb.blogspot.com/2013/08/historia-entrada-la-tierra-hogar-la.html&amp;ei=beaLUpOUEuXMsQT0roDACg&amp;bvm=bv.56643336,d.cWc&amp;psig=AFQjCNGw5XINVjqW4eUMialQ_oZbXu2vEw&amp;ust=1384986477833087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Cux8h2TWvpGtLM&amp;tbnid=VoHBHrMWCs4vRM:&amp;ved=0CAUQjRw&amp;url=http://lasantabiblia-majo.blogspot.com/2012_02_01_archive.html&amp;ei=eO6LUoavFNPKsQSLz4KYBQ&amp;bvm=bv.56643336,d.cWc&amp;psig=AFQjCNG0We7UD1iCETYY7rgNuqEAoWqYQQ&amp;ust=1384988508400610" TargetMode="External"/><Relationship Id="rId2" Type="http://schemas.openxmlformats.org/officeDocument/2006/relationships/hyperlink" Target="http://www.google.com.co/url?sa=i&amp;rct=j&amp;q=&amp;esrc=s&amp;frm=1&amp;source=images&amp;cd=&amp;cad=rja&amp;docid=Cux8h2TWvpGtLM&amp;tbnid=VoHBHrMWCs4vRM:&amp;ved=0CAUQjRw&amp;url=http://manriquito.com/?p=496&amp;ei=Re6LUu-oDsjNsATu-YGgCQ&amp;bvm=bv.56643336,d.cWc&amp;psig=AFQjCNG0We7UD1iCETYY7rgNuqEAoWqYQQ&amp;ust=138498850840061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87624" y="5733256"/>
            <a:ext cx="6400800" cy="960512"/>
          </a:xfrm>
        </p:spPr>
        <p:txBody>
          <a:bodyPr>
            <a:normAutofit fontScale="92500" lnSpcReduction="20000"/>
          </a:bodyPr>
          <a:lstStyle/>
          <a:p>
            <a:endParaRPr lang="es-CO" dirty="0" smtClean="0"/>
          </a:p>
          <a:p>
            <a:r>
              <a:rPr lang="es-CO" sz="3500" b="1" dirty="0" smtClean="0">
                <a:solidFill>
                  <a:srgbClr val="FF0000"/>
                </a:solidFill>
              </a:rPr>
              <a:t>ÉXODO 30:22-33.</a:t>
            </a:r>
          </a:p>
        </p:txBody>
      </p:sp>
      <p:sp>
        <p:nvSpPr>
          <p:cNvPr id="4" name="3 Elipse"/>
          <p:cNvSpPr/>
          <p:nvPr/>
        </p:nvSpPr>
        <p:spPr>
          <a:xfrm>
            <a:off x="251520" y="332656"/>
            <a:ext cx="8640960" cy="177849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545321" y="513408"/>
            <a:ext cx="8064896" cy="141845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EL ACEITE SANTO DE LA UNCIÓN</a:t>
            </a:r>
          </a:p>
        </p:txBody>
      </p:sp>
      <p:pic>
        <p:nvPicPr>
          <p:cNvPr id="6" name="Picture 6" descr="http://www.elvinonuevo.org/imagenes/IMG_012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5838825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90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>
                <a:latin typeface="Algerian" pitchFamily="82" charset="0"/>
              </a:rPr>
              <a:t>En este tema trataremos tres puntos</a:t>
            </a:r>
            <a:endParaRPr lang="es-CO" b="1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2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s-CO" dirty="0" smtClean="0"/>
              <a:t>Composición y cantidad del aceite de la santa unción. </a:t>
            </a:r>
            <a:r>
              <a:rPr lang="es-CO" dirty="0" smtClean="0">
                <a:solidFill>
                  <a:srgbClr val="FF0000"/>
                </a:solidFill>
              </a:rPr>
              <a:t>(Éxo.30: 22-25).</a:t>
            </a:r>
          </a:p>
          <a:p>
            <a:pPr marL="514350" indent="-514350">
              <a:buAutoNum type="arabicPeriod"/>
            </a:pPr>
            <a:endParaRPr lang="es-CO" dirty="0" smtClean="0"/>
          </a:p>
          <a:p>
            <a:pPr marL="514350" indent="-514350">
              <a:buAutoNum type="arabicPeriod"/>
            </a:pPr>
            <a:r>
              <a:rPr lang="es-CO" dirty="0" smtClean="0"/>
              <a:t>Consagración del Tabernáculo y de los sacerdotes con el aceite de la santa unción. </a:t>
            </a:r>
            <a:r>
              <a:rPr lang="es-CO" dirty="0" smtClean="0">
                <a:solidFill>
                  <a:srgbClr val="FF0000"/>
                </a:solidFill>
              </a:rPr>
              <a:t>(Éxo.30:26-31).</a:t>
            </a:r>
          </a:p>
          <a:p>
            <a:pPr marL="514350" indent="-514350">
              <a:buAutoNum type="arabicPeriod"/>
            </a:pPr>
            <a:endParaRPr lang="es-CO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es-CO" dirty="0" smtClean="0"/>
              <a:t>Consecuencias del uso indebido del aceite de la santa unción. </a:t>
            </a:r>
            <a:r>
              <a:rPr lang="es-CO" dirty="0" smtClean="0">
                <a:solidFill>
                  <a:srgbClr val="FF0000"/>
                </a:solidFill>
              </a:rPr>
              <a:t>(Éxo.30:32-33). 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81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628800"/>
            <a:ext cx="8496944" cy="309634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6600" b="1" dirty="0" smtClean="0">
                <a:solidFill>
                  <a:srgbClr val="FF0000"/>
                </a:solidFill>
              </a:rPr>
              <a:t>1</a:t>
            </a:r>
            <a:r>
              <a:rPr lang="es-CO" sz="6000" dirty="0" smtClean="0"/>
              <a:t>. </a:t>
            </a:r>
            <a:r>
              <a:rPr lang="es-CO" sz="6000" dirty="0">
                <a:latin typeface="Bauhaus 93" pitchFamily="82" charset="0"/>
              </a:rPr>
              <a:t>Composición </a:t>
            </a:r>
            <a:r>
              <a:rPr lang="es-CO" sz="6000" dirty="0" smtClean="0">
                <a:latin typeface="Bauhaus 93" pitchFamily="82" charset="0"/>
              </a:rPr>
              <a:t>del </a:t>
            </a:r>
            <a:r>
              <a:rPr lang="es-CO" sz="6000" dirty="0">
                <a:latin typeface="Bauhaus 93" pitchFamily="82" charset="0"/>
              </a:rPr>
              <a:t>aceite de la santa unción. </a:t>
            </a:r>
            <a:endParaRPr lang="es-CO" sz="6000" dirty="0"/>
          </a:p>
        </p:txBody>
      </p:sp>
    </p:spTree>
    <p:extLst>
      <p:ext uri="{BB962C8B-B14F-4D97-AF65-F5344CB8AC3E}">
        <p14:creationId xmlns:p14="http://schemas.microsoft.com/office/powerpoint/2010/main" val="363128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 smtClean="0"/>
          </a:p>
        </p:txBody>
      </p:sp>
      <p:sp>
        <p:nvSpPr>
          <p:cNvPr id="4" name="3 Elipse"/>
          <p:cNvSpPr/>
          <p:nvPr/>
        </p:nvSpPr>
        <p:spPr>
          <a:xfrm>
            <a:off x="2211940" y="188640"/>
            <a:ext cx="4808331" cy="86409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rgbClr val="002060"/>
                </a:solidFill>
              </a:rPr>
              <a:t>Éxodo 30:22-25</a:t>
            </a:r>
            <a:r>
              <a:rPr lang="es-CO" sz="24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52376" y="1196752"/>
            <a:ext cx="8208912" cy="55502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CO" sz="2800" dirty="0"/>
              <a:t>Habló más Jehová a Moisés, diciendo: </a:t>
            </a:r>
            <a:r>
              <a:rPr lang="es-CO" sz="2800" b="1" baseline="30000" dirty="0"/>
              <a:t>23 </a:t>
            </a:r>
            <a:r>
              <a:rPr lang="es-CO" sz="2800" dirty="0">
                <a:latin typeface="Agency FB" pitchFamily="34" charset="0"/>
              </a:rPr>
              <a:t>Tomarás especias finas: de </a:t>
            </a:r>
            <a:r>
              <a:rPr lang="es-CO" sz="2800" b="1" u="sng" dirty="0">
                <a:latin typeface="Agency FB" pitchFamily="34" charset="0"/>
              </a:rPr>
              <a:t>mirra</a:t>
            </a:r>
            <a:r>
              <a:rPr lang="es-CO" sz="2800" dirty="0">
                <a:latin typeface="Agency FB" pitchFamily="34" charset="0"/>
              </a:rPr>
              <a:t> excelente quinientos siclos (</a:t>
            </a:r>
            <a:r>
              <a:rPr lang="es-CO" sz="2800" dirty="0">
                <a:solidFill>
                  <a:srgbClr val="FF0000"/>
                </a:solidFill>
                <a:latin typeface="Agency FB" pitchFamily="34" charset="0"/>
              </a:rPr>
              <a:t>SEIS KILOS</a:t>
            </a:r>
            <a:r>
              <a:rPr lang="es-CO" sz="2800" dirty="0">
                <a:latin typeface="Agency FB" pitchFamily="34" charset="0"/>
              </a:rPr>
              <a:t>),</a:t>
            </a:r>
          </a:p>
          <a:p>
            <a:r>
              <a:rPr lang="es-CO" sz="2800" dirty="0">
                <a:latin typeface="Agency FB" pitchFamily="34" charset="0"/>
              </a:rPr>
              <a:t> </a:t>
            </a:r>
          </a:p>
          <a:p>
            <a:r>
              <a:rPr lang="es-CO" sz="2800" dirty="0">
                <a:latin typeface="Agency FB" pitchFamily="34" charset="0"/>
              </a:rPr>
              <a:t>y de </a:t>
            </a:r>
            <a:r>
              <a:rPr lang="es-CO" sz="2800" b="1" u="sng" dirty="0">
                <a:latin typeface="Agency FB" pitchFamily="34" charset="0"/>
              </a:rPr>
              <a:t>canela aromática </a:t>
            </a:r>
            <a:r>
              <a:rPr lang="es-CO" sz="2800" dirty="0">
                <a:latin typeface="Agency FB" pitchFamily="34" charset="0"/>
              </a:rPr>
              <a:t>la mitad, esto es, doscientos cincuenta (</a:t>
            </a:r>
            <a:r>
              <a:rPr lang="es-CO" sz="2800" dirty="0">
                <a:solidFill>
                  <a:srgbClr val="FF0000"/>
                </a:solidFill>
                <a:latin typeface="Agency FB" pitchFamily="34" charset="0"/>
              </a:rPr>
              <a:t>TRES KILOS</a:t>
            </a:r>
            <a:r>
              <a:rPr lang="es-CO" sz="2800" dirty="0">
                <a:latin typeface="Agency FB" pitchFamily="34" charset="0"/>
              </a:rPr>
              <a:t>),</a:t>
            </a:r>
          </a:p>
          <a:p>
            <a:r>
              <a:rPr lang="es-CO" sz="2800" dirty="0">
                <a:latin typeface="Agency FB" pitchFamily="34" charset="0"/>
              </a:rPr>
              <a:t> </a:t>
            </a:r>
          </a:p>
          <a:p>
            <a:r>
              <a:rPr lang="es-CO" sz="2800" dirty="0">
                <a:latin typeface="Agency FB" pitchFamily="34" charset="0"/>
              </a:rPr>
              <a:t>de </a:t>
            </a:r>
            <a:r>
              <a:rPr lang="es-CO" sz="2800" b="1" u="sng" dirty="0">
                <a:latin typeface="Agency FB" pitchFamily="34" charset="0"/>
              </a:rPr>
              <a:t>cálamo aromático</a:t>
            </a:r>
            <a:r>
              <a:rPr lang="es-CO" sz="2800" dirty="0">
                <a:latin typeface="Agency FB" pitchFamily="34" charset="0"/>
              </a:rPr>
              <a:t> doscientos cincuenta </a:t>
            </a:r>
            <a:r>
              <a:rPr lang="es-CO" sz="2800" dirty="0">
                <a:solidFill>
                  <a:srgbClr val="FF0000"/>
                </a:solidFill>
                <a:latin typeface="Agency FB" pitchFamily="34" charset="0"/>
              </a:rPr>
              <a:t>(TRES KILOS) </a:t>
            </a:r>
          </a:p>
          <a:p>
            <a:endParaRPr lang="es-CO" sz="2800" b="1" baseline="30000" dirty="0">
              <a:latin typeface="Agency FB" pitchFamily="34" charset="0"/>
            </a:endParaRPr>
          </a:p>
          <a:p>
            <a:r>
              <a:rPr lang="es-CO" sz="2800" b="1" baseline="30000" dirty="0">
                <a:latin typeface="Agency FB" pitchFamily="34" charset="0"/>
              </a:rPr>
              <a:t>24 </a:t>
            </a:r>
            <a:r>
              <a:rPr lang="es-CO" sz="2800" dirty="0">
                <a:latin typeface="Agency FB" pitchFamily="34" charset="0"/>
              </a:rPr>
              <a:t>de </a:t>
            </a:r>
            <a:r>
              <a:rPr lang="es-CO" sz="2800" b="1" u="sng" dirty="0">
                <a:latin typeface="Agency FB" pitchFamily="34" charset="0"/>
              </a:rPr>
              <a:t>casia</a:t>
            </a:r>
            <a:r>
              <a:rPr lang="es-CO" sz="2800" dirty="0">
                <a:latin typeface="Agency FB" pitchFamily="34" charset="0"/>
              </a:rPr>
              <a:t> quinientos, según el siclo del santuario </a:t>
            </a:r>
            <a:r>
              <a:rPr lang="es-CO" sz="2800" dirty="0">
                <a:solidFill>
                  <a:srgbClr val="FF0000"/>
                </a:solidFill>
                <a:latin typeface="Agency FB" pitchFamily="34" charset="0"/>
              </a:rPr>
              <a:t>(SEIS KILOS). </a:t>
            </a:r>
          </a:p>
          <a:p>
            <a:endParaRPr lang="es-CO" sz="2800" dirty="0">
              <a:latin typeface="Agency FB" pitchFamily="34" charset="0"/>
            </a:endParaRPr>
          </a:p>
          <a:p>
            <a:r>
              <a:rPr lang="es-CO" sz="2800" dirty="0">
                <a:latin typeface="Agency FB" pitchFamily="34" charset="0"/>
              </a:rPr>
              <a:t>y de </a:t>
            </a:r>
            <a:r>
              <a:rPr lang="es-CO" sz="2800" b="1" u="sng" dirty="0">
                <a:latin typeface="Agency FB" pitchFamily="34" charset="0"/>
              </a:rPr>
              <a:t>aceite de olivas</a:t>
            </a:r>
            <a:r>
              <a:rPr lang="es-CO" sz="2800" b="1" dirty="0">
                <a:latin typeface="Agency FB" pitchFamily="34" charset="0"/>
              </a:rPr>
              <a:t> </a:t>
            </a:r>
            <a:r>
              <a:rPr lang="es-CO" sz="2800" dirty="0">
                <a:latin typeface="Agency FB" pitchFamily="34" charset="0"/>
              </a:rPr>
              <a:t>un hin (</a:t>
            </a:r>
            <a:r>
              <a:rPr lang="es-CO" sz="2800" dirty="0">
                <a:solidFill>
                  <a:srgbClr val="FF0000"/>
                </a:solidFill>
                <a:latin typeface="Agency FB" pitchFamily="34" charset="0"/>
              </a:rPr>
              <a:t>CUATRO LITROS</a:t>
            </a:r>
            <a:r>
              <a:rPr lang="es-CO" sz="2800" dirty="0">
                <a:latin typeface="Agency FB" pitchFamily="34" charset="0"/>
              </a:rPr>
              <a:t>). </a:t>
            </a:r>
            <a:r>
              <a:rPr lang="es-CO" sz="2800" b="1" baseline="30000" dirty="0">
                <a:latin typeface="Agency FB" pitchFamily="34" charset="0"/>
              </a:rPr>
              <a:t>25 </a:t>
            </a:r>
            <a:r>
              <a:rPr lang="es-CO" sz="2800" dirty="0">
                <a:latin typeface="Agency FB" pitchFamily="34" charset="0"/>
              </a:rPr>
              <a:t>Y harás de ello el aceite de la santa unción; superior ungüento, según el arte del perfumador, será el aceite de la unción santa</a:t>
            </a:r>
            <a:r>
              <a:rPr lang="es-C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16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0" y="188640"/>
            <a:ext cx="9144000" cy="122413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¿Cuales </a:t>
            </a:r>
            <a:r>
              <a:rPr lang="es-CO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eran los ingredientes del aceite de la santa unción?</a:t>
            </a:r>
            <a:endParaRPr lang="es-CO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Elipse"/>
          <p:cNvSpPr/>
          <p:nvPr/>
        </p:nvSpPr>
        <p:spPr>
          <a:xfrm>
            <a:off x="251520" y="1556792"/>
            <a:ext cx="6408712" cy="1008112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bg1"/>
                </a:solidFill>
              </a:rPr>
              <a:t>1</a:t>
            </a:r>
            <a:r>
              <a:rPr lang="es-CO" sz="2000" dirty="0">
                <a:solidFill>
                  <a:schemeClr val="bg1"/>
                </a:solidFill>
              </a:rPr>
              <a:t>. </a:t>
            </a:r>
            <a:r>
              <a:rPr lang="es-CO" sz="2400" b="1" dirty="0">
                <a:solidFill>
                  <a:srgbClr val="FFC000"/>
                </a:solidFill>
              </a:rPr>
              <a:t>Mirra.</a:t>
            </a:r>
            <a:r>
              <a:rPr lang="es-CO" sz="2000" dirty="0"/>
              <a:t>                                  </a:t>
            </a:r>
            <a:r>
              <a:rPr lang="es-CO" sz="2000" b="1" dirty="0">
                <a:solidFill>
                  <a:srgbClr val="FF0000"/>
                </a:solidFill>
              </a:rPr>
              <a:t>12 Litros                                                   </a:t>
            </a:r>
          </a:p>
        </p:txBody>
      </p:sp>
      <p:sp>
        <p:nvSpPr>
          <p:cNvPr id="6" name="5 Elipse"/>
          <p:cNvSpPr/>
          <p:nvPr/>
        </p:nvSpPr>
        <p:spPr>
          <a:xfrm>
            <a:off x="251520" y="2624336"/>
            <a:ext cx="6408712" cy="10206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>
                <a:solidFill>
                  <a:srgbClr val="002060"/>
                </a:solidFill>
              </a:rPr>
              <a:t>2</a:t>
            </a:r>
            <a:r>
              <a:rPr lang="es-CO" sz="2400" b="1" dirty="0">
                <a:solidFill>
                  <a:srgbClr val="002060"/>
                </a:solidFill>
              </a:rPr>
              <a:t>.</a:t>
            </a:r>
            <a:r>
              <a:rPr lang="es-CO" sz="2400" dirty="0">
                <a:solidFill>
                  <a:srgbClr val="002060"/>
                </a:solidFill>
              </a:rPr>
              <a:t> </a:t>
            </a:r>
            <a:r>
              <a:rPr lang="es-CO" sz="2400" b="1" dirty="0">
                <a:solidFill>
                  <a:srgbClr val="002060"/>
                </a:solidFill>
              </a:rPr>
              <a:t>Canela aromática.       6 Libras</a:t>
            </a:r>
            <a:r>
              <a:rPr lang="es-CO" sz="20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7" name="6 Elipse"/>
          <p:cNvSpPr/>
          <p:nvPr/>
        </p:nvSpPr>
        <p:spPr>
          <a:xfrm>
            <a:off x="251520" y="3708332"/>
            <a:ext cx="6408712" cy="10888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>
                <a:solidFill>
                  <a:schemeClr val="tx1"/>
                </a:solidFill>
              </a:rPr>
              <a:t>3</a:t>
            </a:r>
            <a:r>
              <a:rPr lang="es-CO" sz="2400" dirty="0">
                <a:solidFill>
                  <a:schemeClr val="tx1"/>
                </a:solidFill>
              </a:rPr>
              <a:t>. </a:t>
            </a:r>
            <a:r>
              <a:rPr lang="es-CO" sz="2400" b="1" dirty="0">
                <a:solidFill>
                  <a:schemeClr val="tx1"/>
                </a:solidFill>
              </a:rPr>
              <a:t>Cálamo aromático.      6 Libras.</a:t>
            </a:r>
          </a:p>
        </p:txBody>
      </p:sp>
      <p:sp>
        <p:nvSpPr>
          <p:cNvPr id="8" name="7 Elipse"/>
          <p:cNvSpPr/>
          <p:nvPr/>
        </p:nvSpPr>
        <p:spPr>
          <a:xfrm>
            <a:off x="189090" y="4859378"/>
            <a:ext cx="6471142" cy="101789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000" b="1" dirty="0">
                <a:solidFill>
                  <a:srgbClr val="C00000"/>
                </a:solidFill>
              </a:rPr>
              <a:t>4</a:t>
            </a:r>
            <a:r>
              <a:rPr lang="es-CO" sz="2400" dirty="0">
                <a:solidFill>
                  <a:srgbClr val="C00000"/>
                </a:solidFill>
              </a:rPr>
              <a:t>. </a:t>
            </a:r>
            <a:r>
              <a:rPr lang="es-CO" sz="2400" b="1" dirty="0">
                <a:solidFill>
                  <a:srgbClr val="C00000"/>
                </a:solidFill>
              </a:rPr>
              <a:t>Casia.                         </a:t>
            </a:r>
            <a:r>
              <a:rPr lang="es-CO" sz="2400" b="1" dirty="0" smtClean="0">
                <a:solidFill>
                  <a:srgbClr val="C00000"/>
                </a:solidFill>
              </a:rPr>
              <a:t>     12 </a:t>
            </a:r>
            <a:r>
              <a:rPr lang="es-CO" sz="2400" b="1" dirty="0">
                <a:solidFill>
                  <a:srgbClr val="C00000"/>
                </a:solidFill>
              </a:rPr>
              <a:t>Libras</a:t>
            </a:r>
            <a:r>
              <a:rPr lang="es-CO" sz="24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9" name="8 Elipse"/>
          <p:cNvSpPr/>
          <p:nvPr/>
        </p:nvSpPr>
        <p:spPr>
          <a:xfrm>
            <a:off x="251520" y="5943600"/>
            <a:ext cx="6408712" cy="9144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000" b="1" dirty="0" smtClean="0">
                <a:solidFill>
                  <a:schemeClr val="tx1"/>
                </a:solidFill>
              </a:rPr>
              <a:t>5</a:t>
            </a:r>
            <a:r>
              <a:rPr lang="es-CO" sz="2400" dirty="0">
                <a:solidFill>
                  <a:schemeClr val="tx1"/>
                </a:solidFill>
              </a:rPr>
              <a:t>. </a:t>
            </a:r>
            <a:r>
              <a:rPr lang="es-CO" sz="2400" b="1" dirty="0">
                <a:solidFill>
                  <a:schemeClr val="tx1"/>
                </a:solidFill>
              </a:rPr>
              <a:t>Aceite de olivas.       </a:t>
            </a:r>
            <a:r>
              <a:rPr lang="es-CO" sz="2400" b="1" dirty="0" smtClean="0">
                <a:solidFill>
                  <a:schemeClr val="tx1"/>
                </a:solidFill>
              </a:rPr>
              <a:t>      </a:t>
            </a:r>
            <a:r>
              <a:rPr lang="es-CO" sz="2400" b="1" dirty="0">
                <a:solidFill>
                  <a:schemeClr val="tx1"/>
                </a:solidFill>
              </a:rPr>
              <a:t>4 Litros</a:t>
            </a:r>
            <a:r>
              <a:rPr lang="es-CO" b="1" dirty="0">
                <a:solidFill>
                  <a:srgbClr val="FF0000"/>
                </a:solidFill>
              </a:rPr>
              <a:t>.                         </a:t>
            </a:r>
            <a:r>
              <a:rPr lang="es-CO" sz="14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" name="Picture 2" descr="https://encrypted-tbn2.gstatic.com/images?q=tbn:ANd9GcTbRUVkKBcg_Z7UBHO3uVMOnJp78JGGSdWeYEr43TJj4nsIuMzX8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412776"/>
            <a:ext cx="1238250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t2.gstatic.com/images?q=tbn:ANd9GcQBAvh90-UO-1BVKKwOTW_2g1gtkICuUzJ6P3r6B2z6ZtS77yl6C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540541"/>
            <a:ext cx="1238250" cy="103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://upload.wikimedia.org/wikipedia/commons/thumb/2/25/Illustration_Acorus_calamus0.jpg/250px-Illustration_Acorus_calamus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676677"/>
            <a:ext cx="1238250" cy="115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https://encrypted-tbn1.gstatic.com/images?q=tbn:ANd9GcSQAC_JLe1Q9Ri5uhyEgmxRGf-uil1hNUYhqyRb2EY5ykyTJbvB3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508" y="4939386"/>
            <a:ext cx="122207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http://www.hoyagro.es/hoyagro/wp-content/uploads/2012/06/aceite-oliva-300x199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675" y="5943600"/>
            <a:ext cx="1238250" cy="89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29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600" i="1" dirty="0" smtClean="0">
                <a:latin typeface="Aharoni" pitchFamily="2" charset="-79"/>
                <a:cs typeface="Aharoni" pitchFamily="2" charset="-79"/>
              </a:rPr>
              <a:t>¿Sabía usted que representa el N°. Cinco en el aceite de la unción?</a:t>
            </a:r>
            <a:endParaRPr lang="es-CO" sz="3600" i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u="sng" dirty="0"/>
              <a:t>El número cinco aparece 318 veces en la Biblia</a:t>
            </a:r>
            <a:r>
              <a:rPr lang="es-CO" b="1" u="sng" dirty="0" smtClean="0"/>
              <a:t>.</a:t>
            </a:r>
          </a:p>
          <a:p>
            <a:pPr marL="0" indent="0" algn="ctr">
              <a:buNone/>
            </a:pPr>
            <a:r>
              <a:rPr lang="es-CO" dirty="0" smtClean="0"/>
              <a:t>Como lo hemos leído,  </a:t>
            </a:r>
            <a:r>
              <a:rPr lang="es-CO" dirty="0"/>
              <a:t>el aceite de la santa unción estaba compuesto de cinco partes: cuatro eran especias, y una era </a:t>
            </a:r>
            <a:r>
              <a:rPr lang="es-CO" dirty="0" smtClean="0"/>
              <a:t>aceite.</a:t>
            </a:r>
          </a:p>
          <a:p>
            <a:endParaRPr lang="es-CO" dirty="0"/>
          </a:p>
          <a:p>
            <a:pPr marL="0" indent="0" algn="ctr">
              <a:buNone/>
            </a:pPr>
            <a:r>
              <a:rPr lang="es-CO" dirty="0" smtClean="0"/>
              <a:t>De acuerdo al uso que Dios le asigno a este aceite preparado de una manera tan especial y especifica, el N°.5 en la Biblia representa la gracia de Dios. </a:t>
            </a:r>
            <a:r>
              <a:rPr lang="es-CO" dirty="0"/>
              <a:t>Este ungüento aromático era un hermoso símbolo del fragante perfume de la justicia de Cristo, que debe reflejarse en nuestras </a:t>
            </a:r>
            <a:r>
              <a:rPr lang="es-CO" dirty="0" smtClean="0"/>
              <a:t>vidas.</a:t>
            </a:r>
          </a:p>
        </p:txBody>
      </p:sp>
    </p:spTree>
    <p:extLst>
      <p:ext uri="{BB962C8B-B14F-4D97-AF65-F5344CB8AC3E}">
        <p14:creationId xmlns:p14="http://schemas.microsoft.com/office/powerpoint/2010/main" val="340874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32048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8000" b="1" dirty="0" smtClean="0">
                <a:solidFill>
                  <a:srgbClr val="FF0000"/>
                </a:solidFill>
              </a:rPr>
              <a:t>2</a:t>
            </a:r>
            <a:r>
              <a:rPr lang="es-CO" sz="6000" dirty="0" smtClean="0"/>
              <a:t>. </a:t>
            </a:r>
            <a:r>
              <a:rPr lang="es-CO" sz="4800" dirty="0">
                <a:latin typeface="Bauhaus 93" pitchFamily="82" charset="0"/>
              </a:rPr>
              <a:t>Consagración del </a:t>
            </a:r>
            <a:r>
              <a:rPr lang="es-CO" sz="4800" dirty="0" smtClean="0">
                <a:latin typeface="Bauhaus 93" pitchFamily="82" charset="0"/>
              </a:rPr>
              <a:t>Tabernáculo, mobiliario,  </a:t>
            </a:r>
            <a:r>
              <a:rPr lang="es-CO" sz="4800" dirty="0">
                <a:latin typeface="Bauhaus 93" pitchFamily="82" charset="0"/>
              </a:rPr>
              <a:t>y de los sacerdotes con el aceite de la santa unción</a:t>
            </a:r>
            <a:r>
              <a:rPr lang="es-CO" sz="6600" dirty="0">
                <a:latin typeface="Bauhaus 93" pitchFamily="82" charset="0"/>
              </a:rPr>
              <a:t>. </a:t>
            </a:r>
            <a:endParaRPr lang="es-CO" sz="4800" dirty="0"/>
          </a:p>
        </p:txBody>
      </p:sp>
    </p:spTree>
    <p:extLst>
      <p:ext uri="{BB962C8B-B14F-4D97-AF65-F5344CB8AC3E}">
        <p14:creationId xmlns:p14="http://schemas.microsoft.com/office/powerpoint/2010/main" val="207868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Pergamino horizontal"/>
          <p:cNvSpPr/>
          <p:nvPr/>
        </p:nvSpPr>
        <p:spPr>
          <a:xfrm>
            <a:off x="539552" y="1196752"/>
            <a:ext cx="8136904" cy="5661248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baseline="30000" dirty="0">
                <a:solidFill>
                  <a:srgbClr val="002060"/>
                </a:solidFill>
              </a:rPr>
              <a:t>26 </a:t>
            </a:r>
            <a:r>
              <a:rPr lang="es-CO" sz="3600" b="1" dirty="0">
                <a:solidFill>
                  <a:srgbClr val="002060"/>
                </a:solidFill>
                <a:latin typeface="Agency FB" pitchFamily="34" charset="0"/>
              </a:rPr>
              <a:t>Con él ungirás el tabernáculo de reunión, el arca del </a:t>
            </a:r>
            <a:r>
              <a:rPr lang="es-CO" sz="3600" b="1" dirty="0" smtClean="0">
                <a:solidFill>
                  <a:srgbClr val="002060"/>
                </a:solidFill>
                <a:latin typeface="Agency FB" pitchFamily="34" charset="0"/>
              </a:rPr>
              <a:t>testimonio</a:t>
            </a:r>
            <a:r>
              <a:rPr lang="es-CO" sz="3600" b="1" baseline="30000" dirty="0" smtClean="0">
                <a:solidFill>
                  <a:srgbClr val="002060"/>
                </a:solidFill>
                <a:latin typeface="Agency FB" pitchFamily="34" charset="0"/>
              </a:rPr>
              <a:t>27 </a:t>
            </a:r>
            <a:r>
              <a:rPr lang="es-CO" sz="3600" b="1" dirty="0">
                <a:solidFill>
                  <a:srgbClr val="002060"/>
                </a:solidFill>
                <a:latin typeface="Agency FB" pitchFamily="34" charset="0"/>
              </a:rPr>
              <a:t>la mesa con todos sus utensilios, el candelero con todos sus utensilios, el altar del </a:t>
            </a:r>
            <a:r>
              <a:rPr lang="es-CO" sz="3600" b="1" dirty="0" smtClean="0">
                <a:solidFill>
                  <a:srgbClr val="002060"/>
                </a:solidFill>
                <a:latin typeface="Agency FB" pitchFamily="34" charset="0"/>
              </a:rPr>
              <a:t>incienso, </a:t>
            </a:r>
            <a:r>
              <a:rPr lang="es-CO" sz="3600" b="1" baseline="30000" dirty="0" smtClean="0">
                <a:solidFill>
                  <a:srgbClr val="002060"/>
                </a:solidFill>
                <a:latin typeface="Agency FB" pitchFamily="34" charset="0"/>
              </a:rPr>
              <a:t>28 </a:t>
            </a:r>
            <a:r>
              <a:rPr lang="es-CO" sz="3600" b="1" dirty="0">
                <a:solidFill>
                  <a:srgbClr val="002060"/>
                </a:solidFill>
                <a:latin typeface="Agency FB" pitchFamily="34" charset="0"/>
              </a:rPr>
              <a:t>el altar del holocausto con todos sus utensilios, y la fuente y su </a:t>
            </a:r>
            <a:r>
              <a:rPr lang="es-CO" sz="3600" b="1" dirty="0" smtClean="0">
                <a:solidFill>
                  <a:srgbClr val="002060"/>
                </a:solidFill>
                <a:latin typeface="Agency FB" pitchFamily="34" charset="0"/>
              </a:rPr>
              <a:t>base</a:t>
            </a:r>
            <a:r>
              <a:rPr lang="es-CO" sz="2800" b="1" dirty="0" smtClean="0">
                <a:solidFill>
                  <a:srgbClr val="002060"/>
                </a:solidFill>
                <a:latin typeface="Agency FB" pitchFamily="34" charset="0"/>
              </a:rPr>
              <a:t>. </a:t>
            </a:r>
            <a:endParaRPr lang="es-CO" sz="2800" b="1" u="sng" dirty="0">
              <a:solidFill>
                <a:srgbClr val="002060"/>
              </a:solidFill>
              <a:latin typeface="Agency FB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2267744" y="188640"/>
            <a:ext cx="4752528" cy="10081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002060"/>
                </a:solidFill>
              </a:rPr>
              <a:t>Éxo.30:26-28.</a:t>
            </a:r>
            <a:endParaRPr lang="es-CO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7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1187624" y="260648"/>
            <a:ext cx="6408712" cy="10081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 smtClean="0">
                <a:solidFill>
                  <a:srgbClr val="002060"/>
                </a:solidFill>
              </a:rPr>
              <a:t>Éxodo 30:29,30.</a:t>
            </a:r>
            <a:endParaRPr lang="es-CO" sz="4000" b="1" dirty="0">
              <a:solidFill>
                <a:srgbClr val="002060"/>
              </a:solidFill>
            </a:endParaRPr>
          </a:p>
        </p:txBody>
      </p:sp>
      <p:sp>
        <p:nvSpPr>
          <p:cNvPr id="5" name="4 Pergamino horizontal"/>
          <p:cNvSpPr/>
          <p:nvPr/>
        </p:nvSpPr>
        <p:spPr>
          <a:xfrm>
            <a:off x="611560" y="1772816"/>
            <a:ext cx="7920880" cy="4464496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baseline="30000" dirty="0" smtClean="0">
                <a:solidFill>
                  <a:srgbClr val="002060"/>
                </a:solidFill>
              </a:rPr>
              <a:t>30 </a:t>
            </a:r>
            <a:r>
              <a:rPr lang="es-CO" sz="3200" b="1" dirty="0">
                <a:solidFill>
                  <a:srgbClr val="002060"/>
                </a:solidFill>
              </a:rPr>
              <a:t>Ungirás también a Aarón y a sus hijos, y los consagrarás para que sean mis sacerdotes</a:t>
            </a:r>
            <a:r>
              <a:rPr lang="es-CO" sz="3200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es-CO" sz="3200" b="1" dirty="0" smtClean="0">
                <a:solidFill>
                  <a:srgbClr val="002060"/>
                </a:solidFill>
              </a:rPr>
              <a:t> 29 </a:t>
            </a:r>
            <a:r>
              <a:rPr lang="es-CO" sz="3200" b="1" u="sng" dirty="0" smtClean="0">
                <a:solidFill>
                  <a:srgbClr val="002060"/>
                </a:solidFill>
              </a:rPr>
              <a:t>Así </a:t>
            </a:r>
            <a:r>
              <a:rPr lang="es-CO" sz="3200" b="1" u="sng" dirty="0">
                <a:solidFill>
                  <a:srgbClr val="002060"/>
                </a:solidFill>
              </a:rPr>
              <a:t>los consagrarás, y serán cosas santísimas; todo lo que tocare en ellos, será </a:t>
            </a:r>
            <a:r>
              <a:rPr lang="es-CO" sz="3200" b="1" u="sng" dirty="0" smtClean="0">
                <a:solidFill>
                  <a:srgbClr val="002060"/>
                </a:solidFill>
              </a:rPr>
              <a:t>santificado.</a:t>
            </a:r>
            <a:r>
              <a:rPr lang="es-CO" dirty="0" smtClean="0"/>
              <a:t>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110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1835696" y="260648"/>
            <a:ext cx="5256584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rgbClr val="002060"/>
                </a:solidFill>
              </a:rPr>
              <a:t>Levíticos 8:10-12.</a:t>
            </a:r>
          </a:p>
        </p:txBody>
      </p:sp>
      <p:sp>
        <p:nvSpPr>
          <p:cNvPr id="6" name="5 Pergamino horizontal"/>
          <p:cNvSpPr/>
          <p:nvPr/>
        </p:nvSpPr>
        <p:spPr>
          <a:xfrm>
            <a:off x="683568" y="1175048"/>
            <a:ext cx="7776864" cy="549431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baseline="30000" dirty="0">
                <a:solidFill>
                  <a:srgbClr val="002060"/>
                </a:solidFill>
              </a:rPr>
              <a:t>10 </a:t>
            </a:r>
            <a:r>
              <a:rPr lang="es-CO" sz="2800" b="1" dirty="0">
                <a:solidFill>
                  <a:srgbClr val="002060"/>
                </a:solidFill>
              </a:rPr>
              <a:t>Y tomó Moisés el aceite de la unción y ungió el tabernáculo y todas las cosas que estaban en él, y las santificó. </a:t>
            </a:r>
          </a:p>
          <a:p>
            <a:pPr algn="ctr"/>
            <a:r>
              <a:rPr lang="es-CO" sz="2800" b="1" baseline="30000" dirty="0">
                <a:solidFill>
                  <a:srgbClr val="002060"/>
                </a:solidFill>
              </a:rPr>
              <a:t>11 </a:t>
            </a:r>
            <a:r>
              <a:rPr lang="es-CO" sz="2800" b="1" dirty="0">
                <a:solidFill>
                  <a:srgbClr val="002060"/>
                </a:solidFill>
              </a:rPr>
              <a:t>Y roció de él sobre el altar siete veces, y ungió el altar y todos sus utensilios, y la fuente y su base, para santificarlos.</a:t>
            </a:r>
          </a:p>
          <a:p>
            <a:pPr algn="ctr"/>
            <a:r>
              <a:rPr lang="es-CO" sz="2800" b="1" baseline="30000" dirty="0">
                <a:solidFill>
                  <a:srgbClr val="002060"/>
                </a:solidFill>
              </a:rPr>
              <a:t>12 </a:t>
            </a:r>
            <a:r>
              <a:rPr lang="es-CO" sz="2800" b="1" dirty="0">
                <a:solidFill>
                  <a:srgbClr val="002060"/>
                </a:solidFill>
              </a:rPr>
              <a:t>Y derramó del aceite de la unción sobre la cabeza de Aarón, y lo ungió para santificarlo.</a:t>
            </a:r>
          </a:p>
        </p:txBody>
      </p:sp>
    </p:spTree>
    <p:extLst>
      <p:ext uri="{BB962C8B-B14F-4D97-AF65-F5344CB8AC3E}">
        <p14:creationId xmlns:p14="http://schemas.microsoft.com/office/powerpoint/2010/main" val="351980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.slidesharecdn.com/conf-ex30c-120620201401-phpapp01/95/slide-16-728.jpg?13402416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7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268760"/>
            <a:ext cx="8352928" cy="4824536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6000" dirty="0" smtClean="0">
              <a:latin typeface="Bauhaus 93" pitchFamily="82" charset="0"/>
            </a:endParaRPr>
          </a:p>
          <a:p>
            <a:pPr marL="0" indent="0" algn="ctr">
              <a:buNone/>
            </a:pPr>
            <a:r>
              <a:rPr lang="es-CO" sz="6000" dirty="0" smtClean="0">
                <a:solidFill>
                  <a:srgbClr val="FFFF00"/>
                </a:solidFill>
                <a:latin typeface="Bauhaus 93" pitchFamily="82" charset="0"/>
              </a:rPr>
              <a:t>¿Cuál era el propósito de ungir con el aceite santo de la unción?</a:t>
            </a:r>
            <a:endParaRPr lang="es-CO" sz="6000" dirty="0">
              <a:solidFill>
                <a:srgbClr val="FFFF00"/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2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>
                <a:latin typeface="Bauhaus 93" pitchFamily="82" charset="0"/>
              </a:rPr>
              <a:t>Este ungimiento tenía dos propósitos:</a:t>
            </a:r>
            <a:endParaRPr lang="es-CO" dirty="0">
              <a:latin typeface="Bauhaus 93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endParaRPr lang="es-CO" sz="4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O" sz="4400" b="1" dirty="0" smtClean="0">
                <a:solidFill>
                  <a:srgbClr val="FF0000"/>
                </a:solidFill>
              </a:rPr>
              <a:t>1</a:t>
            </a:r>
            <a:r>
              <a:rPr lang="es-CO" dirty="0" smtClean="0"/>
              <a:t>. </a:t>
            </a:r>
            <a:r>
              <a:rPr lang="es-CO" sz="4400" b="1" dirty="0" smtClean="0">
                <a:solidFill>
                  <a:srgbClr val="0070C0"/>
                </a:solidFill>
              </a:rPr>
              <a:t>Santificar. (</a:t>
            </a:r>
            <a:r>
              <a:rPr lang="es-CO" sz="4400" b="1" u="sng" dirty="0" smtClean="0">
                <a:solidFill>
                  <a:srgbClr val="0070C0"/>
                </a:solidFill>
              </a:rPr>
              <a:t>Separar del pecado</a:t>
            </a:r>
            <a:r>
              <a:rPr lang="es-CO" sz="4400" b="1" dirty="0" smtClean="0">
                <a:solidFill>
                  <a:srgbClr val="0070C0"/>
                </a:solidFill>
              </a:rPr>
              <a:t>).</a:t>
            </a:r>
          </a:p>
          <a:p>
            <a:pPr marL="0" indent="0">
              <a:buNone/>
            </a:pPr>
            <a:endParaRPr lang="es-CO" sz="4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O" sz="4400" b="1" dirty="0" smtClean="0">
                <a:solidFill>
                  <a:srgbClr val="FF0000"/>
                </a:solidFill>
              </a:rPr>
              <a:t>2</a:t>
            </a:r>
            <a:r>
              <a:rPr lang="es-CO" dirty="0" smtClean="0"/>
              <a:t>. </a:t>
            </a:r>
            <a:r>
              <a:rPr lang="es-CO" sz="4400" b="1" dirty="0" smtClean="0">
                <a:solidFill>
                  <a:srgbClr val="00B0F0"/>
                </a:solidFill>
              </a:rPr>
              <a:t>Consagrar. (</a:t>
            </a:r>
            <a:r>
              <a:rPr lang="es-CO" sz="4400" b="1" u="sng" dirty="0" smtClean="0">
                <a:solidFill>
                  <a:srgbClr val="00B0F0"/>
                </a:solidFill>
              </a:rPr>
              <a:t>Dedicar para Dios</a:t>
            </a:r>
            <a:r>
              <a:rPr lang="es-CO" sz="4400" b="1" dirty="0" smtClean="0">
                <a:solidFill>
                  <a:srgbClr val="00B0F0"/>
                </a:solidFill>
              </a:rPr>
              <a:t>).</a:t>
            </a:r>
            <a:endParaRPr lang="es-CO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2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2123728" y="260648"/>
            <a:ext cx="4658816" cy="1080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4000" b="1" dirty="0">
                <a:solidFill>
                  <a:srgbClr val="002060"/>
                </a:solidFill>
              </a:rPr>
              <a:t>Éxodo 30:31.</a:t>
            </a:r>
          </a:p>
        </p:txBody>
      </p:sp>
      <p:sp>
        <p:nvSpPr>
          <p:cNvPr id="5" name="4 Pergamino horizontal"/>
          <p:cNvSpPr/>
          <p:nvPr/>
        </p:nvSpPr>
        <p:spPr>
          <a:xfrm>
            <a:off x="1619672" y="1772816"/>
            <a:ext cx="6048672" cy="4536504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>
                <a:solidFill>
                  <a:srgbClr val="002060"/>
                </a:solidFill>
              </a:rPr>
              <a:t>Y hablarás a los hijos de Israel, diciendo: </a:t>
            </a:r>
            <a:r>
              <a:rPr lang="es-CO" sz="3600" b="1" u="sng" dirty="0">
                <a:solidFill>
                  <a:srgbClr val="002060"/>
                </a:solidFill>
              </a:rPr>
              <a:t>Este será mi aceite de la santa unción por vuestras generaciones</a:t>
            </a:r>
            <a:r>
              <a:rPr lang="es-CO" sz="36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5032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8352928" cy="309634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6600" b="1" dirty="0" smtClean="0">
                <a:solidFill>
                  <a:srgbClr val="FF0000"/>
                </a:solidFill>
                <a:latin typeface="+mj-lt"/>
              </a:rPr>
              <a:t>3</a:t>
            </a:r>
            <a:r>
              <a:rPr lang="es-CO" sz="5400" dirty="0" smtClean="0">
                <a:latin typeface="Bauhaus 93" pitchFamily="82" charset="0"/>
              </a:rPr>
              <a:t>. Consecuencias </a:t>
            </a:r>
            <a:r>
              <a:rPr lang="es-CO" sz="5400" dirty="0">
                <a:latin typeface="Bauhaus 93" pitchFamily="82" charset="0"/>
              </a:rPr>
              <a:t>del uso indebido del aceite de la santa unción. </a:t>
            </a:r>
            <a:endParaRPr lang="es-CO" sz="5400" dirty="0">
              <a:solidFill>
                <a:srgbClr val="FF0000"/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5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2195736" y="307504"/>
            <a:ext cx="4824536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4000" b="1" dirty="0" smtClean="0">
                <a:solidFill>
                  <a:srgbClr val="002060"/>
                </a:solidFill>
              </a:rPr>
              <a:t>Éxo.30:32-33.</a:t>
            </a:r>
            <a:endParaRPr lang="es-CO" sz="4000" b="1" dirty="0">
              <a:solidFill>
                <a:srgbClr val="002060"/>
              </a:solidFill>
            </a:endParaRPr>
          </a:p>
        </p:txBody>
      </p:sp>
      <p:sp>
        <p:nvSpPr>
          <p:cNvPr id="6" name="5 Pergamino horizontal"/>
          <p:cNvSpPr/>
          <p:nvPr/>
        </p:nvSpPr>
        <p:spPr>
          <a:xfrm>
            <a:off x="683568" y="1484784"/>
            <a:ext cx="7992888" cy="460851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solidFill>
                  <a:srgbClr val="002060"/>
                </a:solidFill>
              </a:rPr>
              <a:t>Sobre carne de hombre no será derramado, ni haréis otro semejante, conforme a su composición; santo es, y por santo lo tendréis vosotros. </a:t>
            </a:r>
          </a:p>
          <a:p>
            <a:pPr algn="ctr"/>
            <a:r>
              <a:rPr lang="es-CO" sz="2800" b="1" baseline="30000" dirty="0">
                <a:solidFill>
                  <a:srgbClr val="002060"/>
                </a:solidFill>
              </a:rPr>
              <a:t>33 </a:t>
            </a:r>
            <a:r>
              <a:rPr lang="es-CO" sz="2800" b="1" u="sng" dirty="0">
                <a:solidFill>
                  <a:srgbClr val="002060"/>
                </a:solidFill>
              </a:rPr>
              <a:t>Cualquiera que compusiere ungüento semejante, y que pusiere de él sobre extraño, será cortado de entre su pueblo</a:t>
            </a:r>
            <a:r>
              <a:rPr lang="es-CO" sz="28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438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331236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CO" dirty="0" smtClean="0"/>
          </a:p>
          <a:p>
            <a:pPr marL="0" indent="0" algn="ctr">
              <a:buNone/>
            </a:pPr>
            <a:r>
              <a:rPr lang="es-CO" sz="4400" b="1" dirty="0" smtClean="0">
                <a:solidFill>
                  <a:srgbClr val="FFFF00"/>
                </a:solidFill>
              </a:rPr>
              <a:t>Dios no permite una falsificación del aceite de la santa unción </a:t>
            </a:r>
          </a:p>
          <a:p>
            <a:pPr marL="0" indent="0" algn="ctr">
              <a:buNone/>
            </a:pPr>
            <a:r>
              <a:rPr lang="es-CO" sz="4400" b="1" dirty="0" smtClean="0">
                <a:solidFill>
                  <a:srgbClr val="FFFF00"/>
                </a:solidFill>
              </a:rPr>
              <a:t>(De la obra del Espíritu Santo).</a:t>
            </a:r>
            <a:endParaRPr lang="es-CO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0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i="1" dirty="0" smtClean="0"/>
              <a:t>Samuel unge a David </a:t>
            </a: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4360" y="1558302"/>
            <a:ext cx="3898776" cy="89269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b="1" dirty="0" smtClean="0">
                <a:solidFill>
                  <a:srgbClr val="FF0000"/>
                </a:solidFill>
              </a:rPr>
              <a:t>1Samuel 16:13</a:t>
            </a:r>
            <a:endParaRPr lang="es-CO" sz="4000" b="1" dirty="0">
              <a:solidFill>
                <a:srgbClr val="FF0000"/>
              </a:solidFill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323528" y="2492896"/>
            <a:ext cx="3960440" cy="403244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Samuel tomó el cuerno del aceite, y lo ungió en medio de sus hermanos; y desde aquel día en adelante el Espíritu de Jehová vino sobre David.</a:t>
            </a:r>
          </a:p>
        </p:txBody>
      </p:sp>
      <p:sp>
        <p:nvSpPr>
          <p:cNvPr id="5" name="AutoShape 4" descr="data:image/jpeg;base64,/9j/4AAQSkZJRgABAQAAAQABAAD/2wCEAAkGBxQTEhUUExQWFhUWGBgbFxgYGCAdGhwfGh0cHBsdHh8dHCggGiAlHhgcITEhJSorLi4vHB8zODMsNygtLisBCgoKDg0OGxAQGywkICQvLC8sNCwsLCw0LCwsLCwsNCwsLCwsLCwvLCwvNCwsLCw0LCwsLCwsLCwsLCwsLCwsLP/AABEIAPgAywMBIgACEQEDEQH/xAAcAAACAgMBAQAAAAAAAAAAAAAFBgQHAAIDAQj/xABLEAACAQIDBAcFBAgDBgQHAAABAhEAAwQSIQUxQVEGEyJhcYGRBzKhscEUI0LRUmKCorLC4fBTcpIVJDND0vFjo7PiFiU0c3SDk//EABoBAAMBAQEBAAAAAAAAAAAAAAIDBAUBAAb/xAAwEQACAgEDAgUCBgEFAAAAAAAAAQIRAxIhMQRBEyIyUWFxgRQjkbHB8DMFQkNiof/aAAwDAQACEQMRAD8AYrZ0MzUW82p5UWOEbXUVFuYQ/wBmmPkoTSBpG/hrXJkOvhRQ4TStHwp56V48yu+muLZFGRoltSPP8qT/APa1+f8AiN604e0LC5ETWe19KQzRWJm9yY+2L/8AiNWDbWI/xW+H5VBNeNXrAtk59uYj/Fb4flWh23f/AMVvh+VQTXiiuWEmwiu2r/8AiN8PyrcbZvTIuMCOIOtDwKxRQ2EWvsXpTins2y19yco1hZPw1qyujOJa5hrbuSWOaSe4kcKpjYB+4tnu+RqxOjO3zatojiU1gjeNT60rJDUthsZUPLmvBWljEK65lMjurc1E0PTR5krjeXlUtK8ZBxoWjtkJEmsVQHX9r+E1JFsVzcQ6+fyNFjXmQrN6H9DZzXI11atCK06MJnNq5NXciuTCugtGitWE91eMK6rXASFjYoBjtrW7cyZI4Lz5d3nUvpFijbWRxMD4+lI15CeNT5s+h0j6zo+i8ZOb4C2C6aWnbK4KGeMZfXh50et4qR3cIqqNqYZEMT2jrodf6Cmb2eX9bllmmAGUHgNx+lFDJqF5sGhtewO9peIUhFBk5pjyP51X5FWD7VLMLbb9cj4T9KrtppyM+fJho/0U6HYnHtNpCLSkC5dPurz/AMxjgKXoNfUHsq2Lcwuz7SXAUcyzod4LEmT3wRQydHI+4L2f7KtmFABbLkCGLs0n0Iynwpa6WeybD2rbmwzdcfcRmAWSdInXSOOkHu0tTOva0gyRIMHlv8qTdu4cW8xUlY1mSTMeMkRMipPxEVKimGFyPn/GYZrTvbcQyMVYTOo0OvGtBU/pRaZMXfBic89kkiGAI367iN/GaGyaqEMsLYAX7PbHHL8zNMmBSFFK3RzSxb8KZcE5yqJ/vWjiw3wFcDi3tGUaOY4Hx5017J26l3Ruy/LgfCktDXg30GTGpHYNlnrWl86HSlPZW3XSBc7S7s3EePP+99MtjGLcWVII+VRzxuI1SsE7F6RW7z3LRDLdtkhkbQ6RMa6jUeRB3EUUcksh4a/I0gdJsY1jGhliGa008ZAZGHmhHoO6n61qRQx9aOZv8b+h1isNYTXk893GtCzDIO1NqWrABuOBO4SJPCdSNO81X3SXpHi8S2XApdtW7QzXXYZWMzlOk5UgEgzrv0AoMcZcxAa67EviXVRoTlQAXAoA/Dra3cpNM+37L4bCWWtSVVct4AysR2sjAnsnUm3+0ACCDm5usknpia+Ho4Rpy3ZA6F7YvHG9RevXLimw5GZpBcMpMcRCzpVirXz5sfaZs4y06mVR2YDeQgBzbt82wwnv7qv4NV2Ftw35IOuilktcMX+k1vNZjkdBBJnkOP8A3pQyk2DeBGUNlUGRJGXMdAdBmE6cD3S5bb2RiL4C2V7QJ0LFRod8g+O/Tuobiujt3AbOZnIuPLsSCZt5wAYPEHKJ38DScyhJr3NzB1OTGnBPYCbB2RhbwxF3FsGWyECG2xCsxDFxpq0DLyGtF9iWUUo1rDdRbdSykxmbXLrHgDM8RULoptu3ZwtzBsFMvmtkjeGUB47yQ0dxrvhulBv4v7P92bVpCLZVWBJ7IcSSQwBUwQBXIwevbhAPI3G5O2xb9qr/APCXvJ+FV01PftVbtWv2vpSAWqwhm9xx9nnRV8XezqYFkq4zLKOVZSbZMypKngDwmN9fR/2ts2QjtxI5ywncNIG7y7qr32RYO9awCMllkLF2d3hc8mFIntEZQI3DkTTf0ZnrbmYzcZVPOF/CZiCSZ9KnlkTlpTDUfKQekCXLeHZbNw23AYTlE5tTmk6jWWPHvpO6SYZ7FuwRfe410MLmaJZoTMsj3YDNpVr4vBIxzsJygnzGo+Q9BSX0i2ReuqbrrbhhIVB2lgSpnedwB/pU7xOLKoZk1RTXtD2Ybd9bsjLeRSBPaBVQCrDujf4cRStTP04vJde1dtkkm3lugg9llPeOPdypZquL2JZLcsDZKRaQfqimLC6KtANnt92n+URRzDv2FMcKZEKR3ZteFcruJCAseHrWmaa2FxQRmUsDIyqTmMggRGs6zpyrk5VFtHYLejbZ227d66lpD22aAN5J4gRIJ5CRTEw6kNcVnGTerWmAP6pOon+lIm2ui95Hs4lLbgG6DaJuFrgCtJ7EZoERJA3ipmHw7s5lGksSM5kKAAokSTmIAMGONSPJOTSGKKVthfaSDF4y2lskjMHZzoCEILEA7hoqAbzv50+2HIK+c+lJGFwwTUb+J4/33UVt7bKjK5AyjNnPADmSY479/caPwWmmJyZNUWhrdjqFEkcJgeZ4aa0s7c6VJh2e3dQmAJNshhDDkYPPcNynwpfGOfE57OHRVbtMzszEADieMsBx86E9JsRe1Z7OY5AMyzlJG/QDzA4d9dllSdWTR6VtXR3wWzcSuGsJat2lvEjK+ucW1S2cwYNAeIUNyUCBwgdKsZjbWFuNiLik+6FaDdhtMxZQCYn3XnyoDb6S3Ctple6FtlVQBYBI1MQNRIBILzodIgVA6R7au4mXdCqETl55W7UfnFTrE3Lei/Wq25IewbJe4toau4uIvHtXYtb53AOW4bjv0r6SCJzr596C41F2lZZx1dvMEEn3ZIKyfEb+6vobqPGq4bbmZ1VtpEmxtplYJiABP4xoB3nWI+XGg3TV2uYfEWJglYX1Hw3etRNtv1jIVMESNe/gY74M/nS4vSXI72MUMoszB35VnQab11BjWJEaaCOOR5I/9kakMaxyV+liZisDcJ6sBU94iSAQcqSJGmsT3ifKFsbFMl23egdXbhSRwDCSI3+nGaJdNds2LzKuHhz2muOV0gDQAkTv4juGtLa4Ms+Xicsctf8AvVUZ+XcGSWqojF0uw74+/YtYRetdi+i/s6knRQOZ5VZ3Rr2Y4fC4e1mt2buKUhnuOudZ35UB3AbgY745K/sg2RdXFNfuA2whewAROclM514AAIZ4k92t0AaVJ1OeT8qFVTtmjag+FLOI2mmE6l3kLdtquYCdVEqNNdZYzzFMS6N3N8CPzHy76V+nmDz4BCN9t7JHmQnyapsD/Oj8v9zzdJjWrShPMR61GvKvVsk6qJHd/c102WuVcrkkhok93aB7pGtDLIFzEXVdveSBHKcx+fwrUl7AopPp9gwuLLKAtu+NQIiQYJHdJU9+tDT0XS9aLWZW4oBdSZG7WOIHHup69qGxQircBEKSp5wYHzPzoL0axRXtAgAuFDH8LMudZ5oYcEcoPAVJklKCtFuNRktydguhuK+z27ii3cUqNEY5u/RgBpxEz41OwPR/FMkCy6lR+IgTruEnfrx5U3bDum2juFi22XPa/wAK4py3AO4iGHgaY7aicw3ED6/MGpvx+WPsIkqYmbJ6CktOIuaajLbO+N0kjcRJ0HLWmDG4K1h8JdNpAoRC/ecgmSd5JAIk1J2lta3hwC5JJBIVdWOXQxJ7wKVsT03t3LbWuqIW6jKrMw3EEagAxvpaz5MjufB2GKb3igal0X7eHeSfuzEnm7z66V1W1lGgAoXse+LaLbfTKAFO6ZLHQHXT6ipl3aNvcHUaxJMgaxHee71IrZxzgoXZ6cJuVUdnIAkkUI2o/WKLSp1guOFZuSkRl82Kma9badqM4UsVYKxuQYmQGUblhitDNn7eIawLjbro1J0E5wJJ3CdT3TQPPqdJBPp9EXJvclLs5lsLawp6q6HYProwkgSd+kUP6R7YxFkPZK9aEAV7wGmYL2liNMubjvrptG71iMbTAL7zMPeMkywYyU5wAOGtA8crG2Mzlg5zssyWMazJmCROp40h49Lt7nFlUlUQZisYqtdi3c6vU2NCFzDKCV0huB15xxqV0a2RcxN1r+JEW7ayoPE/hGm8CnDoz0bWGfEXQFBUJbLQoXTUSdxBOvEKNaO3MNh7cW1IeEGVEMluJYxw1EHwpWTqUlUf1Chj7zAnR7BbOe01nG2rauXLrccZZBgf8QREEbiYIjfrVl4UqEUK+YBQAxbMSAIBLfiPfxpOt7MRslu/bNxyD1VpcpnfJadNI1k5e8EgEdiug+Jztkwq5ZkZbyxB8VBpuDNKS2jsSZsEXL1HDZ+3WKsLhnIA08cohSD4TPka4dM79u4yXEg57LBj3kMQD3iCPMUL26nUMSu51cAMCCAwIIPeN88YqBiXZ8MMu8ayPj8JotKUlIoxvVjcfugLgUAS4zaSsL3nfRBrvVi3dQA+6NfEf351CxKvll/wlQY3AkE69+g9aO7OQthsiZWe4zLG86RkHdJPwFMm63PYlaaW22xdPQq2LmCssQVLr1gjeDmPqfdGvhupht3jJB94DXvHMf3pQvovs04Wxbw7sGKAkNu94lmA7gxMd0USxdnMJBhl1U/Q9x3GsvLJKWwu3J2zTEXcqkx7uvp/ZoRttes2diI3hbpXxtsxX+EVPuNmWR5jkRvH0qP0ftTYuWm1Ae4h7w3aH7ril424tP2YUorSdsNjg3V3Rue3bffz0M+GnxpV2zti3bv23V0QSAQ36+s7gACTvOlFOjuFdMLYWSxTNab9h3Q/GPQ0vdJcDav4EOgPWI15DzLJbuCD4lFPnX0bxRm7JY5NGwC9pPSO3dBRGVzcABjWDIJ1BOoAiO+gnQe117NhmMdYhynlcsnMh9J8qhYvD2wuGKCCQfUgkSd51A31r0MxnV31uCYt3bZP+VoRz+9U3WYkse3JT0825Fp9FsabluGBFwLkup+mg0MfrW9R4UVv7VOFwdxjq9s5FHNiYXy1B8BUDH7Na1ea8mgLZpHBjv05E6+Zpb9pOIc4e3cDZQXc5RxIUAEeEx51hRSnJLsyqUU/oL93axvkvfOZgGhp3HiDrCjjA8O6su7W6ney5oysAoJI55v731B6EYH7RdvBrK4hMoMmNDxAncTO8QYXfrTbs/2dWpVrrs9osYSCGOuizviBHDyq5wjdDlkqOwhX9rBnGUqIIgATw3CeBjcaI/aM7MSddOECTrEVc3/wdhMpH2ayFA3BB9Kr3bPs7uLdIw7qyNqA5IKkiVSdc07gdOE86aoP2FxzRfLFS5eIlG0zSp89R8QDQy92rbjkpI8VJPymiW1sFdt9i/bZHglSdxg6iRofmJHOoC3FUk6HNMjx3jx1olaGOpL4OGysJiGZQoMGSWO4AAsxPgAT6U3tsputKKS4BjOeyCQYMb53AR4Vz2KzWbCNcSEYqgzT20RpMAEFszqggb8reBJ7QwRWxfuO7Bmcbo0VQxg9nX3dQdJPPcGeTtf3klxpW9JztYW6xFswySNCdx3rByEsCBoIA+YN4fFNhxBtgzvZII1JJM9njroDvFAOiO1LrWTife1gpcYhDHZEXNWsmY94MsCOzRHaO3FNxlYAMhA6toBYkA5gATmTKAsjSahyRbdew1NN0Geg21hfv4i83uoxVIB3IEdQAQCOyzHcPhTHftYtmLdhZJIBYyBw4cqq/wBlG01XG40sSUZerQSNWGhYrvYnLwBOtW4dut/gP5q0/ETW3ixflxS2M6ckpMrnaN/H2l6u6lqF/FcyajgR2oPDcKXL+2SW+8uZj+AKAttOZAAGp3fnTt0j2fgihc3bgZRGYCTqRpBUE7z60oJgLdy3cvKhW1bVsmYyzNEST3Ejdp6GkQamj0l4OS0AsRgy1ohFZUtw7kjXtGJgwSASJI3SKYfZVhBcxqoSIVus04lBIGv6yg+E0BOLuBkw7nRWdJ4kHs5TzHHzHKpHQG6Ux1k8ettAx3vkb4MfWuy9LH22018o+gcfaL+7KsNxjceBHMVywWIuQRdXK4Gse63ePqPzruTcZOwwDFiJYTABjQDefGswjSDqXAOjNAB5wBwrOnj1bgp1sDcRe6txPuvp+0N3qJHkK42ccLBdngK5UmTEaBddOIA1OnfUDpNtFhZe5alCr5FYQScrEOQDMAlcsHgJ5Ur4F8Q1xVFwNduTCsBCcS4iApETuPHSda5HFStlcMWqNvgfNj4xWF4WoJS6Wg6SLoFyde5z6Gg/SLZ721e9hirK56xrRg9plKl11j8UkagxSjiXy3rqi4so5XPDZpGhIytI1nWZ141F2jbcgKVa4oEIHuZU1/RRhvk8d+tamPrFGKVCn/p1+bUAQULBToLRBJgwMs8d27Tvrn0YCXL9xdyXS6coFyQD/qio+IwBAIbMNZyqQYP+VYHpQ/ZN/qrjDXcR36Ggz5PEg6Cx9P4c7bL/ANllr2GtljDFctwd47LjxkGt9tbBs4qwcK4gRowALL3qTuNCNg7cXqVYgnrCWEbp0zfvSfOmHZzaNcY6CaxN4ys9ktCd0T9nhwl5z17lQVYBYAOhHa0njwjdT+bC6EiTIideI/uai4LaaXCQNCx84AEE8Bvokg7OvPTwrbwK4JvkmnKXDMn3vKg+JQF1HDMs+pP0oseNCsSs3EHPT90/1psuAEBelGETFWTaLAZyjK8TkKtlZv8ASYPdVI4nCMjvbuCHtuUYd6mPTTTuiruvWJyj8JFweTQarzb2yTexi8JRTeMbykqT4sAKXJqrZV07aekh4fZ7LZFy6xCgF0VmMKSy6qCYzEb41NTOke116tbbh1S4rfh11hWMTMbuHE1K6QYxMpU8MoRTA1kEb4jiKG9KL638iSFJhtzajMSR7u8nh3CpL1NNj5R0t0MWwGTC4H7kF2tKWCkQzH3lMce1B05VV2xrDXCM9xgOsAM6xJGYjisSfdg0/wDTHEG7hAuHWWDKCQRmEbxAOYcOFK+CwpKFnLBlQls6k6mFiTBPvczXMG0XLu2BNWzXov0vXBJfW3YDtdvOLdzrCEQMAB2SJuAQrQx4d5p8PSHaA4oOMLZtxrrpKk8edVTtbZbqkKUKLJXKTPfv31bewNorfw1q7IlkE68Ro3xBqvJllpTiTRglKpEzaeyHvIAwZFLIGJ00JA+cVG6csluwlhAAG0AG6F/rTNdvymsk+p5j4ikjpbjluY2xYWCyugfkCzDs+QGveaHC9mL6zG9cQT03wItY9Y0zC2w8YCt8QKDYXEGxibhHvCWXxEOvxBpm9pP/ABbVziLpQ+EKfoaXOklsWnF2DuKnyBj6/CjH4v8AEn7H0HsjGpdsdfP3bguD+qwBPhH51C2Fjjfz3Nym6EtjkqLI+cn+lCb2GOG2dYw249XN2OZGZgO4ux8qmdEjGGtnnef5EVFJq2l2OafLq9ysOlHSO8169hgwyC/diB2oDsf7NMOFxy2LVlojJftO54sHVlaTx5edJt5M20b8/wCJc+JP50a225FndpKT4Zlg+vzruRXSLI8B3oZgvtL3rkhU6+52ssucoDESTAGo4HeaK4fZyXrYW47kthnuleyB+DLuXTXNXvs5tBMCzni+Jf1IX+U0Yt4cK8csDl9DWtjwY1FbGdk6nJb3KZx+GS2GFte0AImN5NxeXO3SxfulLpJ1/Ee8H+yKeXwua+OIIuk//re8R/HSHtTVxzAI9DP81ezYoqOyDx5ZN7ssb2b7XQXEts3YJJSd6sREeBBOn51aPWWltsgGaZ7I4nl4V807Pv5SpBirN2R7RHtWSj2g97ULc4TulxvMdx17t9YnUdO3LVEofmG3CF7uKusrwloW7T5dJZAXY6d9zL+zWn+0Jx1vMx35RrvMN/Wons3wrjCPduEk4i4z68t0nvYyfStrWRseqHSJIPLLH/UafBU1FBpLS/oPl0R6ULxRi6vE6x/pajF4SCe8fSgW07pUyN8wPSPqaumZ6BuAVmcfohWEd5UkemWge0rGS+rfpDXy0HwSmPYr+6eA6wnyT/3Um+0bHZbdgjcxIaN8ROh8fnU81caKML/MAvSRCmKtFlZYYqZAjtqwU7+DEehqHjXUYmwZ79JJ0J4DXjTJfvG5hWiWxN3D5szAEjKQQum4lWHP4RVfJtO7iGZ3eXYgsqJEwANToP8AUTU8E2t+xfHd0+4x9MLn2ph1emU7436ch2h4RQXGbQFtSrIdQAD21Om8xlA1Fd8RiAtv71lXu6wH1AIHoKVcXetsZ7BA5A/RfmaPBjdV2QzqlhgtuX7v+CNisaJJUuDzk+VcMPtK6ihVdgBuAPnXuKuLqAkHwMirD6LezMYjC2rzsVa4uaAeBJy/uwavTUFuY0lqlsWnexAROxrdKsZ0IQCZJ+n03UiYXZ6ja1q2v/LILE7yQpYk8yZmaa8LaFqz1JJNxj945/RHbY9wgxHjSt0aJ/2oxmTDsTx1VR8mio4PSpD8kfEUXfP8krpnbyorEiVxJPh7sH94Uo9M72fsgSN5PiJjx1pu2oguWCpAg3NfEjf49mkPC28yXFZu0GU953hvhHoKbj8ztBzi8OPRd2XoMX9pwVrERHWWVaORKDMPI6VL2aot2LC949SCT9aF9Fl6zZmHUcQ1s/8A9Cp+FTcXePU2H3S1pvCdP56hyx0za+WDF3FIrnZmBzX8beji371wAfI0S6TbPb7McoJItBzp+ERcmiPRvCg4XFv+kwHocx/ipuu4EMACPesFD4ER9TXMk6lfsOc9OwM6JWI2VbA3urfvXHP81FtppF5//wAW4P3hUDos0YDALxYJ8AzH5UR2q33jd9i59K34cGTP1P7lbYbCxdnvxA8JCN9TVc7Twsa8TcPoQw/kq279jKGblej/AFWVP8tVdtpSFB5QY/acfWizryMbifmAWGQZPBvmP6UzLY0B/SQH4a/I0A2ZGYgmB2T8R+dNN0i1ZZD7wkJ3hjM+WvrWRke5owWxY3s82kH2fbBZS1rMpA3gAkpP7JGv5GvNhQ2PnQkZtDuaY0HgBJ8u+qpwmJu2LoFpyhcENEaxrGo58avrZfRq1bCHUZFgkEKTBk5ioB4zz1NHjxW9YjLk0pxDJfeq6k7+Q3DfQfaWGY9kDVn390UQwF49ZB7OUkKP0s0HjvhYJjie6onSPaK22SzmjOGZtfwk6x3nUDxqiStWyZPcHYu2OrOUkJlO7iDEeoUHwNVb7RNoktZsQALdsP3y/D0UGO+nHaPSJZNsuoDawD2tdMoA1kxEDWPWqs6SbR6+/cuQRMABt4ygLqOB0mO+k13ZTgVOzTZ/SC9HVoCptqSLgJEDXd6kb+JqNtG1/wAJFAVmzFm35vxDwO8achUY7XKqEZT1aqy9nTUtmknjqIjxrvta2zJavqeyer15Fs48tVo1BRyR9mO1asMq5X/isesJsOyuUC2p4liJJjKQde52qHtPZ9tc9krCultVI3z94AfEQo9KHJtzGOrFbKgIvPU5dDv36Wzp6HmAxO0cReIlo7agZZ0LA3Ad+uh3cK2XKKWyPn6k3uwFtC2yu2bedSeeYBv5q+i9mZUs2lByhbdsAcoUV87dSXKDNOcgCdAJIHPdw8q+ksqcwfDdWL1z3VGt0iW9i1Yxk9aJm4SoY8lgQvKZGvpS5srEZdpTJA6zKY000HppRz/Z64d1AcsXU8ORGv8ATxpN2qpGJczvcDTfrQRStnZO8MRs2o4T7QLZMCCASTqr8ieRjzpLwhhnneWJ07zuovicabFy/buTcXLlJzQ0GCpk7940+VAy+pI4mrOnj5rJ1KTjTdlxeyrFZsIyH/lXX9GRW+eajHSOFww5KEP+kqfpSl7G85OLaewEtiObHPr5AfGnLpUs4dh+rWX1qSzMpwvggdHLUYG5+szH4KKZx+H/ACr8qWujpnZpPLN8IplG5P8AKPlUGaXP1GS9T+4F2IQBhrQ/5b4gf6WdR8CKIbVty8j/AArg9aE7EU/bbi8Ea8R3Z+rb+c0dxo+8TvDj4TX0+J3GL+DPmqmxL22sWr5HC+v/AKUVU+3tRp+gfhc/rVs7Y/8Ap8WeWIt/yr9aqbbCkEj/AMO5Pk5/KnT9LPY5bgXAW8zx+p8opx2daF1U6zepAPlz+dJ+yzN4j9RvlP0o+uOFtFCmbl0wFj3c0KzE+elYuZXsjWxNJA3EvNyd/aY1e2zMBisRg7ObEm3ce0pcBAwYNHvA7iFYAkRJBMaa0DjZF0KP0mA+X1q6+jvSi6t5rfVF1tqCWzAHI5JUwTrqGA7l8JpxySgkS5uWxhsbCv3MrPjGbKuVciBDB5kanT6Vrc6KYdVYOzsqxIZyAY1ExBI1OhPGtMH0strZZz2BmlCQQrrwClgBoAB36RWYfPjrYuOSiBpyRqdNCOQgjXvPdQuu27+oKvu6Qp7Qv2UcrhsOj5oygW5AIPBuWgkgwKrfpjgXs4i51pGZx1sgQJuSW04Q2YeVXvisL1ebKAF1BA4zBE84k+gqp/aec1zDPGrF1A5wVcD98ivQi+A4yS4AybEAwTAgdYWQkngSpaDyiT60I2ct5+rwZXsI63HP6pgie7tH17qc8Hst0w7pcaS7LqDwCZT/AAmutvZYF0XIg9TB5HtCPQD41rvBGWm1wZi6mUFKnzZ2wCABW/WB/wBTXG/moS+EVsTb7OUF2bKBp2Ayx3aOvpUnZeKbtWgrMbduy3ZBOvazbuWlZgLXWXQpLK/WXchGTLkcZmZmLSpUKxy5dY366Flz44LzMnx4ck5OkJ3RnZ5OMQQSLBZvFkY5QOZzFd3I1ay7VXDgWsrEoBmIYRmOrcD+InjW2HwdlQB1PVzBAAkjrXAthp3sUlzyJJPClfaeMRbrqi3WUEjMuqnnBPfNYGeXizs3cONRjuMeMwpDteuGSVyIOWoM+gNV/tl5umD+P5E03YzanW383/LUlE5E5WJb4Cka+PvQT/jEehH506K3Jv8AiS+Qzt3DnPiZM9gFTEcV7zwE0Ew6yKZdsXDmuKd/VifJKUbdzsaVT08qTsZmhFUolweyFOrwOLun3Tc/gQE/BhTTtpy2Gk7zbB9QDSz0JYJsK6SNGa6NOO5JH+mmW+2bDJ32E/hrG6qVzcvkOCoidGyF2WxJgZbxk90/lTMjzZttzVT8KrjbF91wmEw66C4LjN3w+g8BM+nKnzY97PhLTfqj4aVLkVRb9w5R3v5B+zhlx2IPA2Ub1MH+Gi21Gi5h+92H/lv+VDriRiHb9LDR/puH/rrXpFeObAnneWfNGBr6DoXqwwfwQ5vWxdxzThMf3YhP/Ut/lVa9J7OW7cHdfHxJp/xT/wC5bS7rls/+YPypH6c24v3I/Suj1QH6mr3umv72FR2kKWy2i6PMeoNGMFh82Nw6cOyfQk/Sg+yFJcdxU/GPrTX0btztAT+BT8tPnWJldW/g18atfcG7QwgONtKZh7oBjfBcAxVhY7a4RRZtYY4i/b0HYlUykhGY7py6iOfCk/EYR22hZFogPLMpI0GTtme6AaarvSh0DLcRLNxQTkcsM51Iy9mCpP4p9N4OEbgmR9ReviwRtW+0g3nFzFXdCB7tld0LrGYydfrqbv2Vg8lsrETlP7q/lVF9GsP9oxtsswdi4LETG+TvAPd519DDjVEFSFbi/tAwr9xX5VUftAQu2HVIDLdYKeRIQg/u1bW0Drd7yv1pG6S4XIqtxMOJ5qSunf2lr2PfIkMukJ20MTfVkVWDjOcoIgsFUkkny5cRU/ZWMe6jXbvZtyUtosAuUMNDcpGrbhuGtdtq4cLcA3ZLQE8meNR4AH0qZhMKjhUUMCqhRyVR/wBzPEkjno/reqliWmL5/YX0/TRyPVJbI5riZTqVQnMZFtJjTeSo1eNO0xMc6g7R2c9vK5CAKQxVmGaNQYAkERpM0Wa/btrFjKyMhDuyEOxbNJJMcCI0gaxUY20OkCOX98N/xrGU292asMCrYCYbaIJUWrrByZUagz1TWxI4HTWdYNb4fZbMsqisNe0GEGCQfjRC4ichJMzprHz0rk2NgwHYdwaB38aNyv0nnhrkjY63AsruyFD5uwHymlHEXIxEHct5v4gJ9FpmxeKzG2x33LqHyDCB6Ur4mzOIKtxukE/tEGrEZUfTTGbaF5L94FHBBR1JUgx7kfM0qWHCEo29C08uz/WKmWb1tL5NhSEQEGTJeG1bu4QKi2LXW3mB33boQftPl+oooukytxSjH4Lv2nhThtjYexEMUTN/mYG4/wC9NGMQYwtr/wCyv8IqL7R3GS2ve59Fj+au+OB+zWx/4C/w1j5He/yEl5UKe1drWnNm2SCLVuSV17TgEjTgIGvM92pXYGJvYlVt27jWrNle0y6FySdO4R8u8UC6J7CW5imBAyZszd/ZEDz/ADqx7OVDdygKqqNAIGgNDkaWyHTqKruJ/QO9evWr1247XD1QAzsTGoLEcBOUyAOAo50qJnAACWN4GB3Lr86Fez+4OpuL7oFu37rS3vXCf7ndXbpPtBlxez0TQg3D2iJ1WJidYEkCa+k1wjKkZTi2CLls/YNos2kkb/1bg+ppI6b4mbzganNJHHtWgPnTXfxrvg9oWyFiASRm3dYpczHfMaEd9V/0iwzi490kHt21Mb56pW+RolkbToJwqW5B6NrmeO4H0Iqa2PNjFm4ODQRzEQRQ/ozc++Ucww/v0rnirge7cP65rMlG5tM0Iv8ALTLM6N4YXsXnEkZMoPEdYZPgYtx60/bb2ZbutathFZiOIkRzM6czSv7OMOCpdpWQWMHgBk18kPxp82I+dmuFfehV8BypuONRSJsjuTI2zOhmGsXEuWkCMG1I4jlHDWDpTLd91q5ouo7o+VeXW7L9x+gpnCEvdi7tO522E8FPxNA+kuHNyxoQMofXhoyt8gaI4vtNmnUFx4gExNeXLWZWtkTI0HiI+RNKUqkmNZWuLvs14g/5vXd/CRU6xfy2nbM6sSArKOUTr+EanUGZGm6KUcZtJ8NeM9plZkOpnsnUg8N26mDZeM0F2yd4k/LXkR8KR1LlklqZbhcY+VEmezlXynWPLjUazhGLDRR6mPPj/lOm7lRDCYdWHZJJAEzz7o4R8ZogtkKppUISe5XJppUL9zAGYJSd4ganv5p5cZ512/2Qx4p/on661KxaGA43gz4jiPT41t9rHOqVjit2TS9hPuYrNfspOgZF9SBNcNpplxb6Ds3ZjePePrXDY5+9sEg63rZ/eqRtLFB8SzRE3RA/aA/vxozM0+dUQRct22aQ2ZlaI3TofjrUVJEHUHMX7xJ0/OvdqKOskb9a7OdT6D9nT6U3HFWinJLZr7FjdFNuYrad1cPeNtiltn62CraFB2gOyxJPALVj4zDlbYU65bDD0Uiq49iKA4q+3EWdPN1n5CrU2qv3N1uItP8AKsrroKOWooHHJ1Qq9BrfbuH9b+VfzoxiH+6xMb+qePJWqD0QWEdu5j8h8hXbFErhsW3/AIFw+qt+dTJXNfUpy/7iD0Lu5rD28hCkIgYRJJzv3aBSD5150l2fGMwPZJAVgAIzTDmd8aGDJon0XwB6oDUffqxj9Wygjwzaeda9Irn/AMywY4xcj0/rX0zXm5MzVuKF/ZF6xhdoK0EC0wLAx+jBAIiIU6UgYnDZ7N1ixZs1sgndpbSdBpPCavHpHDYPaA/Ub91f/bVOZP8Ad73cT+6luigvcZdsUMM5tXSw0ylo85j51uLRGq7/AJ+NZimhn7mH0rrhblTxim3Y58IvXoxg8mGAmB2VaRrqYY+Mk+M092FAAAWAIA+HpVF9FunmIt3Et3cty25VDnUAgE7wVid/GaurAbSW4qtuBjSgk1B0wHCTVom207U8NPhP51zxDiCD+kZ9B+dRrO0rQAm4kzqJ46x4b60xGNSCTct5SSTJEchrMV61QGl2LrjLddSZEyB3HX513DRrp2dd+/13AbvSgm1elOFDZmuhchIOXtZuOmWd4GnjSt0g2wcQhaHW1PZSInUat+l4TG6kSdD443ITOnZRsUzWvcYuRHlJ8zrU7oa5yOpmJ+Y1+Ux317jdhm+tu6t6yFME6sWE6GVCTmB8u/jRG0iWLDH9ETJ0JPOBOu4Ry4mNRnNaNPcbDH+Za4JeyLjZyesGVWMLMHj36jw3Rrwonir+Y5Z36mOQ/MwPWgGyHCr2lAPvZw0zMk6R38+HfU0LKkH3n39y7yPTTxNIWRrZGjCHltkz7UGPcdxPHvFA7151YqASBu8P70qXib2YkKBCDf38B+dc0xQIBrzv1AbW4vjt/P6Cfs7Hg3rem66mg8QIqRtMt9ruFgQBdlgRBgNuA3gwONQ7tz/e0IAUrctaKIAKlRoOG6u21LhF+6JEm48mZHvGTpvqszdCW7OWOvDrAeWv1rxH0110qHfPfJJHoK6ZzEcqpxbKxeSW41+zwZ9o4ZTuZz8EY/SrZ6V4m9YPZuqLbKwZGJOaeQ3jfwIqnvZ7cddoYZktvcKvJVBJggqTqQAAG3kgVaG3NiPibt+8bwbKJtpBBAA92DugjfrO/TdUHXV4ib9hvT1e/AU6KD/c836RI/eNS+kjqlsWAfvMVktKvGNA7eEGPMV5su2LeFw6N2RGdieAEsSfAGfKgeHxRuNe2leBVVBGGQ9wISeUZsx/WZuQpPR4fEy6uy/qB6jJX3Hno9BtMV3G9f8AhcYfIUpdLL8bVwQGpBI388o+tGOhNzLgcGpMtcBc+Grz8VHnSZt/F9ZtjDaEiQYG/V4H8ArcivO/uQoa9u2ytrFIZ+8UxGuhJBOm7fVXXLeaxdjcVvH/AMpTVv7RVf8Aei8RkQDxI0+IFVZsOwWwzTxOIX0tqo/hrsWNT7lcYzRrg/WX5CvLIqTjwOseRMkfIVy621+gR4NU62bG3aRLtLpvH1q5vZ3tM3sNqZZDDeP9d/nVO4Pq3MBmUn9IflVh+za29h2zMCl3TQHRhqvqJ17qR1NONjsVoZ+mPRVb9glNHHa8wN/oSKVui2ys+UN+Edod44etWnbbSKTjaFnEuNytMeI/p8qhlJqNdijE7b9xX6f4cZNNyFG+OT+YelcNp3R9nQD+99dOmuJDW7/+QfBlPzoLiL0os8qKKuK+rGN6W/ojNjbTdMLbUHs5d3jrvgx/U1mJsmJYiVdYQzuIJDA/i/zcNNK57KtZsONJAEExoNTvrbEWMkHqwimYhgZjeTqYOo08K4+WexpUrOSsZOUQo4b/AAHCY38OHOu+e5BMkncIG6ePw492umse3cKgdieZkb+P991enaBH4D6iuptPhMbNJr1NfQnjRcopfvq2YwdPGp1zaP6p9R+dCL2MaT2fj/WjwuUW2Jz6JJIhWr6m6GckywLE6k6ya92xi+svXXEZWdisCNCTHwp9w/s7sKDmN1jzkKPQD5zXPEez/DZZ+9nQCH+JldKNZ4WRvp5vcrQ3Jb0rqTPGn8+zuwIAuYgExpAIGnMW9fGIqZgOg+GtyzW7lwLuz3VQHlwAg+O70pq6rGlsA+nnYT9imyryi7iQoyNFtZMZsplo9QJ5g1YWIwi9Z1jKVUjtSYIPrr5TS9s661pUt22FpOFlGJGp97MOZ4CN8mueLw4eSXbsiSGuuJ1gyS2gmYkifjWbmn4k3IfDE4kzalz7SeqWRZ0VyN5WR92vAsxgHgAdfeFGRsRbqMLy9lUi3a1AQRvJGjP38NNNar7G4FLKqwxDWUftMFuMRlVgCQASo0ZQTMKSTJ1rRNpNYulftrlG7O5WliJVW0gws8wY1j3Td0+fHjhpV/oLy9NKTu0NWzceERAJBWytu0sahQFzuYP4iRAI3AHcRKNiNq212oXLKBbTIGkABl1InnLEeVRsHh8J1rn7VeF1ycwDAMxntkntMN8jdMb+W2HGBw6ALh+uY/pjtEaGSMxjiNDG7XXR/wCPjeyYH4WQ2dJ+nuHQXxadLzXFCoFaVleJI4b/ABpa6K4zFG2bSYIszNcac2VYfxGkVPwPSLCISyYCwjgE52CwPEEkinDov0xt3FIu27afrIAAY/vhy3Vz8Yu2x7wJJcFbt7McYzZrr4e0DvzXCT8Fojs/2f4K2Zv4g3T+jaWB6k6084rYK3LjMl9Qh1194Tw7x31JwvRCxE9czEak6R8Z0r2tPuC9uwCwGEwFn/hYWe9yKI4nH9Zaa2qIincANxGoPkQKEm6omCIkx4V5bxInQzQNIJSY17CxvW2wTo66MKD9NLJXI4/SM+Yj60Pw2Laxc61QSmmcdx0n6enI007TsricOcp3iQallHsVQlTUuxUW35NvJ+K6wHksMx8uz61xvWCEJHCBR85crh4B7+BkyB6ULvMsGTpx+ldUtqGyirsE9G7vZdDOh+DAEfOpt20ChISSN7Z+CDXsluRnQcDQjZuIRMQGLRbZijHeBr2Se6SVmmTa2FtmcksNAd41Hfp3EQfGhyrTKwMM/LQEdzAjQMPlvqLebjyqQ+GKhrvZyIwGXMc0HQGDw8TUO5iFY8B9KKNMOU7JmOwAS0WkyAPAzy9aANf1qbjHWSDclRED8hNCbt0KYOm466aESN/cRT04vhCcjPpXZ1w21y5i453CWI8GOvqTUHEbOGfP114d2cFfRlIpIv8ASG+4IzR4Chz3rrHVmPnXdEu7I3P2LB2ptGwBDXSh/UaCfTT6UM2PtJblwYd365WnI5QKwIEiQBDDTU753aUqWdmsTJqcUNlrVxZlbin0kkegiurGn5fc7GUjri+kTYPEXFuL1qhjlUDVZO+ddAJAygcPGlnanSe9cdkNx0RyCFBMqZkS/PWNIEAac232sbPRbqXUYL1yepUjl3EelIyqikJkz3ipyOdQnEaHgN0+VT+HGL4LYtySZxweHu38yhAepSRnJEanSW0M5ZnduqOzMqsbrhX1FsnW4I3+6sBTz8a6Yq5cFgpceAW0gBt28NESNDod01AOAeQrW7hQSM2VhE9/KTEdwo18nJfBysY5oKmcxkz7xiNBP4gNNSd8VscRopAYwQDJ0lQGBBCzx8NNa5dQytl1UHdv3/DgZieVS8PhgxzHOckTpPPeQCQeY8KN0txaUnsY7gMQoMkx7xntDMSNIidN/OiWyNtXLRDBgQoJjcGMkCTrBnjE6DmZ44fZBDFUaHOsTHDNErqDBHaI4jnROzgiFRGTKBmdrtud0HNvQqRIKx7068qVJx45GRjINYLpMFIBW4huGTDCd8AwfXnG+adOj+3AwK5pWCGYkTy13eFJWG6O27psravuCRHu59RmkaMJGgBOVh3jgR6ObFYlhbxCPrObKQd5g7wWEgwQeG+kSUeY/wAhP2Y2t0atORkuEqY0Jyn1y7u6iVvo9atLOTNHGZ9eNQrBt21i/nhJ1y5QDruAbNJ1Os86zaHTCxatzbLs8xrbO7npA0qqKyPlEzSvyk58JacSVhYIOsAg755jxof0VxGVrlnUqrdgnipkqfQfWlW50it3G/5jO593KQJ4dkdnzPKnDZGx2S2bhP3z6nXTuHlS5J3wPSSjuz3DbFs9ddFy0jZu0uZQdNzATyMH9quW1+iOEuIyjD2xI3qoDDvBFEmzMme5CMusjgQI853R312weJzqG4H/ALH40KdcCp2UR0i6M3cMWBUtaO5o4cjyrjsPbJT7u5LLwbiPH86v+9hkYEMAQeYpS297PMPeOZPum5ruPiPypzyRnHTMVHVCWqIlXQjoQMpJI1iYjiD9DpqOUgNe2YSXJysXG87xEaiZg6c9d3E0dxXs+xdlptOGHcY9Q2lDMRsjaK/8oNz01+GlLWKvS0P8dP1ICYvZbcFX3cpkjxndM9+lRl2W4EdZHgNKMX8JtNzl+zmBz0H7zR6UOfZW0Z1twfFP+qnQT7tfqA5x7WOGH15a0UwlkNwrKynEyVsNYbAMfw+ugqDtTY2KuKCtr7tDM7idI3GJGvCvayhU9PmGPYi9KQOrw1hofIHztPZWYhQd5gA6jT51E2LsR8Rca2nAgZgDAA76ysqS3kep9y9vw4bDHtLY/wBltrawmGF0r7xgZNN43iT3zvqMNlYe8vWX7WIsOYzrkJUwIjshuz6cONZWU2UILy19+5PHLP3I13YeFZyyYi2Blj3O13doj4d1cm6PBlK2cQhMzIMxwA366Rx31lZQvp4pcsLx5mp6Mu7l0yOFBDDQ85BIM78u8TpXIbJuALoFywMqnsmSCTDNzJneT3VlZUuZOEtKG4pud2EsLsXEGLlrMpUaWw+UdmYG6BPEa8KM7Owf2RA9+AzmAlsaseAHPTedwrKyn4MUZ7sTlytOidf2xcuDJdwoNs8M0tFA7uzGW5Kq5sa6E9sSdN0kgcd58d1ZWVU8rWyEx24JGzbWEtPmIYNwLI5Ped2m8ec8qn4zpCx7GHtuf13RlUeAIzN8B31lZSXzYzUQEwl64R1zvcE6gnIvoppjsIEUBYAAgAVlZXJO+wLk3ybA13VxWVlLaONmrkGol2wKysoTtEa/ZWKC3cIsmvKyu0dP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WFhUWGBgbFxgYGCAdGhwfGh0cHBsdHh8dHCggGiAlHhgcITEhJSorLi4vHB8zODMsNygtLisBCgoKDg0OGxAQGywkICQvLC8sNCwsLCw0LCwsLCwsNCwsLCwsLCwvLCwvNCwsLCw0LCwsLCwsLCwsLCwsLCwsLP/AABEIAPgAywMBIgACEQEDEQH/xAAcAAACAgMBAQAAAAAAAAAAAAAFBgQHAAIDAQj/xABLEAACAQIDBAcFBAgDBgQHAAABAhEAAwQSIQUxQVEGEyJhcYGRBzKhscEUI0LRUmKCorLC4fBTcpIVJDND0vFjo7PiFiU0c3SDk//EABoBAAMBAQEBAAAAAAAAAAAAAAIDBAUBAAb/xAAwEQACAgEDAgUCBgEFAAAAAAAAAQIRAxIhMQRBEyIyUWFxgRQjkbHB8DMFQkNiof/aAAwDAQACEQMRAD8AYrZ0MzUW82p5UWOEbXUVFuYQ/wBmmPkoTSBpG/hrXJkOvhRQ4TStHwp56V48yu+muLZFGRoltSPP8qT/APa1+f8AiN604e0LC5ETWe19KQzRWJm9yY+2L/8AiNWDbWI/xW+H5VBNeNXrAtk59uYj/Fb4flWh23f/AMVvh+VQTXiiuWEmwiu2r/8AiN8PyrcbZvTIuMCOIOtDwKxRQ2EWvsXpTins2y19yco1hZPw1qyujOJa5hrbuSWOaSe4kcKpjYB+4tnu+RqxOjO3zatojiU1gjeNT60rJDUthsZUPLmvBWljEK65lMjurc1E0PTR5krjeXlUtK8ZBxoWjtkJEmsVQHX9r+E1JFsVzcQ6+fyNFjXmQrN6H9DZzXI11atCK06MJnNq5NXciuTCugtGitWE91eMK6rXASFjYoBjtrW7cyZI4Lz5d3nUvpFijbWRxMD4+lI15CeNT5s+h0j6zo+i8ZOb4C2C6aWnbK4KGeMZfXh50et4qR3cIqqNqYZEMT2jrodf6Cmb2eX9bllmmAGUHgNx+lFDJqF5sGhtewO9peIUhFBk5pjyP51X5FWD7VLMLbb9cj4T9KrtppyM+fJho/0U6HYnHtNpCLSkC5dPurz/AMxjgKXoNfUHsq2Lcwuz7SXAUcyzod4LEmT3wRQydHI+4L2f7KtmFABbLkCGLs0n0Iynwpa6WeybD2rbmwzdcfcRmAWSdInXSOOkHu0tTOva0gyRIMHlv8qTdu4cW8xUlY1mSTMeMkRMipPxEVKimGFyPn/GYZrTvbcQyMVYTOo0OvGtBU/pRaZMXfBic89kkiGAI367iN/GaGyaqEMsLYAX7PbHHL8zNMmBSFFK3RzSxb8KZcE5yqJ/vWjiw3wFcDi3tGUaOY4Hx5017J26l3Ruy/LgfCktDXg30GTGpHYNlnrWl86HSlPZW3XSBc7S7s3EePP+99MtjGLcWVII+VRzxuI1SsE7F6RW7z3LRDLdtkhkbQ6RMa6jUeRB3EUUcksh4a/I0gdJsY1jGhliGa008ZAZGHmhHoO6n61qRQx9aOZv8b+h1isNYTXk893GtCzDIO1NqWrABuOBO4SJPCdSNO81X3SXpHi8S2XApdtW7QzXXYZWMzlOk5UgEgzrv0AoMcZcxAa67EviXVRoTlQAXAoA/Dra3cpNM+37L4bCWWtSVVct4AysR2sjAnsnUm3+0ACCDm5usknpia+Ho4Rpy3ZA6F7YvHG9RevXLimw5GZpBcMpMcRCzpVirXz5sfaZs4y06mVR2YDeQgBzbt82wwnv7qv4NV2Ftw35IOuilktcMX+k1vNZjkdBBJnkOP8A3pQyk2DeBGUNlUGRJGXMdAdBmE6cD3S5bb2RiL4C2V7QJ0LFRod8g+O/Tuobiujt3AbOZnIuPLsSCZt5wAYPEHKJ38DScyhJr3NzB1OTGnBPYCbB2RhbwxF3FsGWyECG2xCsxDFxpq0DLyGtF9iWUUo1rDdRbdSykxmbXLrHgDM8RULoptu3ZwtzBsFMvmtkjeGUB47yQ0dxrvhulBv4v7P92bVpCLZVWBJ7IcSSQwBUwQBXIwevbhAPI3G5O2xb9qr/APCXvJ+FV01PftVbtWv2vpSAWqwhm9xx9nnRV8XezqYFkq4zLKOVZSbZMypKngDwmN9fR/2ts2QjtxI5ywncNIG7y7qr32RYO9awCMllkLF2d3hc8mFIntEZQI3DkTTf0ZnrbmYzcZVPOF/CZiCSZ9KnlkTlpTDUfKQekCXLeHZbNw23AYTlE5tTmk6jWWPHvpO6SYZ7FuwRfe410MLmaJZoTMsj3YDNpVr4vBIxzsJygnzGo+Q9BSX0i2ReuqbrrbhhIVB2lgSpnedwB/pU7xOLKoZk1RTXtD2Ybd9bsjLeRSBPaBVQCrDujf4cRStTP04vJde1dtkkm3lugg9llPeOPdypZquL2JZLcsDZKRaQfqimLC6KtANnt92n+URRzDv2FMcKZEKR3ZteFcruJCAseHrWmaa2FxQRmUsDIyqTmMggRGs6zpyrk5VFtHYLejbZ227d66lpD22aAN5J4gRIJ5CRTEw6kNcVnGTerWmAP6pOon+lIm2ui95Hs4lLbgG6DaJuFrgCtJ7EZoERJA3ipmHw7s5lGksSM5kKAAokSTmIAMGONSPJOTSGKKVthfaSDF4y2lskjMHZzoCEILEA7hoqAbzv50+2HIK+c+lJGFwwTUb+J4/33UVt7bKjK5AyjNnPADmSY479/caPwWmmJyZNUWhrdjqFEkcJgeZ4aa0s7c6VJh2e3dQmAJNshhDDkYPPcNynwpfGOfE57OHRVbtMzszEADieMsBx86E9JsRe1Z7OY5AMyzlJG/QDzA4d9dllSdWTR6VtXR3wWzcSuGsJat2lvEjK+ucW1S2cwYNAeIUNyUCBwgdKsZjbWFuNiLik+6FaDdhtMxZQCYn3XnyoDb6S3Ctple6FtlVQBYBI1MQNRIBILzodIgVA6R7au4mXdCqETl55W7UfnFTrE3Lei/Wq25IewbJe4toau4uIvHtXYtb53AOW4bjv0r6SCJzr596C41F2lZZx1dvMEEn3ZIKyfEb+6vobqPGq4bbmZ1VtpEmxtplYJiABP4xoB3nWI+XGg3TV2uYfEWJglYX1Hw3etRNtv1jIVMESNe/gY74M/nS4vSXI72MUMoszB35VnQab11BjWJEaaCOOR5I/9kakMaxyV+liZisDcJ6sBU94iSAQcqSJGmsT3ifKFsbFMl23egdXbhSRwDCSI3+nGaJdNds2LzKuHhz2muOV0gDQAkTv4juGtLa4Ms+Xicsctf8AvVUZ+XcGSWqojF0uw74+/YtYRetdi+i/s6knRQOZ5VZ3Rr2Y4fC4e1mt2buKUhnuOudZ35UB3AbgY745K/sg2RdXFNfuA2whewAROclM514AAIZ4k92t0AaVJ1OeT8qFVTtmjag+FLOI2mmE6l3kLdtquYCdVEqNNdZYzzFMS6N3N8CPzHy76V+nmDz4BCN9t7JHmQnyapsD/Oj8v9zzdJjWrShPMR61GvKvVsk6qJHd/c102WuVcrkkhok93aB7pGtDLIFzEXVdveSBHKcx+fwrUl7AopPp9gwuLLKAtu+NQIiQYJHdJU9+tDT0XS9aLWZW4oBdSZG7WOIHHup69qGxQircBEKSp5wYHzPzoL0axRXtAgAuFDH8LMudZ5oYcEcoPAVJklKCtFuNRktydguhuK+z27ii3cUqNEY5u/RgBpxEz41OwPR/FMkCy6lR+IgTruEnfrx5U3bDum2juFi22XPa/wAK4py3AO4iGHgaY7aicw3ED6/MGpvx+WPsIkqYmbJ6CktOIuaajLbO+N0kjcRJ0HLWmDG4K1h8JdNpAoRC/ecgmSd5JAIk1J2lta3hwC5JJBIVdWOXQxJ7wKVsT03t3LbWuqIW6jKrMw3EEagAxvpaz5MjufB2GKb3igal0X7eHeSfuzEnm7z66V1W1lGgAoXse+LaLbfTKAFO6ZLHQHXT6ipl3aNvcHUaxJMgaxHee71IrZxzgoXZ6cJuVUdnIAkkUI2o/WKLSp1guOFZuSkRl82Kma9badqM4UsVYKxuQYmQGUblhitDNn7eIawLjbro1J0E5wJJ3CdT3TQPPqdJBPp9EXJvclLs5lsLawp6q6HYProwkgSd+kUP6R7YxFkPZK9aEAV7wGmYL2liNMubjvrptG71iMbTAL7zMPeMkywYyU5wAOGtA8crG2Mzlg5zssyWMazJmCROp40h49Lt7nFlUlUQZisYqtdi3c6vU2NCFzDKCV0huB15xxqV0a2RcxN1r+JEW7ayoPE/hGm8CnDoz0bWGfEXQFBUJbLQoXTUSdxBOvEKNaO3MNh7cW1IeEGVEMluJYxw1EHwpWTqUlUf1Chj7zAnR7BbOe01nG2rauXLrccZZBgf8QREEbiYIjfrVl4UqEUK+YBQAxbMSAIBLfiPfxpOt7MRslu/bNxyD1VpcpnfJadNI1k5e8EgEdiug+Jztkwq5ZkZbyxB8VBpuDNKS2jsSZsEXL1HDZ+3WKsLhnIA08cohSD4TPka4dM79u4yXEg57LBj3kMQD3iCPMUL26nUMSu51cAMCCAwIIPeN88YqBiXZ8MMu8ayPj8JotKUlIoxvVjcfugLgUAS4zaSsL3nfRBrvVi3dQA+6NfEf351CxKvll/wlQY3AkE69+g9aO7OQthsiZWe4zLG86RkHdJPwFMm63PYlaaW22xdPQq2LmCssQVLr1gjeDmPqfdGvhupht3jJB94DXvHMf3pQvovs04Wxbw7sGKAkNu94lmA7gxMd0USxdnMJBhl1U/Q9x3GsvLJKWwu3J2zTEXcqkx7uvp/ZoRttes2diI3hbpXxtsxX+EVPuNmWR5jkRvH0qP0ftTYuWm1Ae4h7w3aH7ril424tP2YUorSdsNjg3V3Rue3bffz0M+GnxpV2zti3bv23V0QSAQ36+s7gACTvOlFOjuFdMLYWSxTNab9h3Q/GPQ0vdJcDav4EOgPWI15DzLJbuCD4lFPnX0bxRm7JY5NGwC9pPSO3dBRGVzcABjWDIJ1BOoAiO+gnQe117NhmMdYhynlcsnMh9J8qhYvD2wuGKCCQfUgkSd51A31r0MxnV31uCYt3bZP+VoRz+9U3WYkse3JT0825Fp9FsabluGBFwLkup+mg0MfrW9R4UVv7VOFwdxjq9s5FHNiYXy1B8BUDH7Na1ea8mgLZpHBjv05E6+Zpb9pOIc4e3cDZQXc5RxIUAEeEx51hRSnJLsyqUU/oL93axvkvfOZgGhp3HiDrCjjA8O6su7W6ney5oysAoJI55v731B6EYH7RdvBrK4hMoMmNDxAncTO8QYXfrTbs/2dWpVrrs9osYSCGOuizviBHDyq5wjdDlkqOwhX9rBnGUqIIgATw3CeBjcaI/aM7MSddOECTrEVc3/wdhMpH2ayFA3BB9Kr3bPs7uLdIw7qyNqA5IKkiVSdc07gdOE86aoP2FxzRfLFS5eIlG0zSp89R8QDQy92rbjkpI8VJPymiW1sFdt9i/bZHglSdxg6iRofmJHOoC3FUk6HNMjx3jx1olaGOpL4OGysJiGZQoMGSWO4AAsxPgAT6U3tsputKKS4BjOeyCQYMb53AR4Vz2KzWbCNcSEYqgzT20RpMAEFszqggb8reBJ7QwRWxfuO7Bmcbo0VQxg9nX3dQdJPPcGeTtf3klxpW9JztYW6xFswySNCdx3rByEsCBoIA+YN4fFNhxBtgzvZII1JJM9njroDvFAOiO1LrWTife1gpcYhDHZEXNWsmY94MsCOzRHaO3FNxlYAMhA6toBYkA5gATmTKAsjSahyRbdew1NN0Geg21hfv4i83uoxVIB3IEdQAQCOyzHcPhTHftYtmLdhZJIBYyBw4cqq/wBlG01XG40sSUZerQSNWGhYrvYnLwBOtW4dut/gP5q0/ETW3ixflxS2M6ckpMrnaN/H2l6u6lqF/FcyajgR2oPDcKXL+2SW+8uZj+AKAttOZAAGp3fnTt0j2fgihc3bgZRGYCTqRpBUE7z60oJgLdy3cvKhW1bVsmYyzNEST3Ejdp6GkQamj0l4OS0AsRgy1ohFZUtw7kjXtGJgwSASJI3SKYfZVhBcxqoSIVus04lBIGv6yg+E0BOLuBkw7nRWdJ4kHs5TzHHzHKpHQG6Ux1k8ettAx3vkb4MfWuy9LH22018o+gcfaL+7KsNxjceBHMVywWIuQRdXK4Gse63ePqPzruTcZOwwDFiJYTABjQDefGswjSDqXAOjNAB5wBwrOnj1bgp1sDcRe6txPuvp+0N3qJHkK42ccLBdngK5UmTEaBddOIA1OnfUDpNtFhZe5alCr5FYQScrEOQDMAlcsHgJ5Ur4F8Q1xVFwNduTCsBCcS4iApETuPHSda5HFStlcMWqNvgfNj4xWF4WoJS6Wg6SLoFyde5z6Gg/SLZ721e9hirK56xrRg9plKl11j8UkagxSjiXy3rqi4so5XPDZpGhIytI1nWZ141F2jbcgKVa4oEIHuZU1/RRhvk8d+tamPrFGKVCn/p1+bUAQULBToLRBJgwMs8d27Tvrn0YCXL9xdyXS6coFyQD/qio+IwBAIbMNZyqQYP+VYHpQ/ZN/qrjDXcR36Ggz5PEg6Cx9P4c7bL/ANllr2GtljDFctwd47LjxkGt9tbBs4qwcK4gRowALL3qTuNCNg7cXqVYgnrCWEbp0zfvSfOmHZzaNcY6CaxN4ys9ktCd0T9nhwl5z17lQVYBYAOhHa0njwjdT+bC6EiTIideI/uai4LaaXCQNCx84AEE8Bvokg7OvPTwrbwK4JvkmnKXDMn3vKg+JQF1HDMs+pP0oseNCsSs3EHPT90/1psuAEBelGETFWTaLAZyjK8TkKtlZv8ASYPdVI4nCMjvbuCHtuUYd6mPTTTuiruvWJyj8JFweTQarzb2yTexi8JRTeMbykqT4sAKXJqrZV07aekh4fZ7LZFy6xCgF0VmMKSy6qCYzEb41NTOke116tbbh1S4rfh11hWMTMbuHE1K6QYxMpU8MoRTA1kEb4jiKG9KL638iSFJhtzajMSR7u8nh3CpL1NNj5R0t0MWwGTC4H7kF2tKWCkQzH3lMce1B05VV2xrDXCM9xgOsAM6xJGYjisSfdg0/wDTHEG7hAuHWWDKCQRmEbxAOYcOFK+CwpKFnLBlQls6k6mFiTBPvczXMG0XLu2BNWzXov0vXBJfW3YDtdvOLdzrCEQMAB2SJuAQrQx4d5p8PSHaA4oOMLZtxrrpKk8edVTtbZbqkKUKLJXKTPfv31bewNorfw1q7IlkE68Ro3xBqvJllpTiTRglKpEzaeyHvIAwZFLIGJ00JA+cVG6csluwlhAAG0AG6F/rTNdvymsk+p5j4ikjpbjluY2xYWCyugfkCzDs+QGveaHC9mL6zG9cQT03wItY9Y0zC2w8YCt8QKDYXEGxibhHvCWXxEOvxBpm9pP/ABbVziLpQ+EKfoaXOklsWnF2DuKnyBj6/CjH4v8AEn7H0HsjGpdsdfP3bguD+qwBPhH51C2Fjjfz3Nym6EtjkqLI+cn+lCb2GOG2dYw249XN2OZGZgO4ux8qmdEjGGtnnef5EVFJq2l2OafLq9ysOlHSO8169hgwyC/diB2oDsf7NMOFxy2LVlojJftO54sHVlaTx5edJt5M20b8/wCJc+JP50a225FndpKT4Zlg+vzruRXSLI8B3oZgvtL3rkhU6+52ssucoDESTAGo4HeaK4fZyXrYW47kthnuleyB+DLuXTXNXvs5tBMCzni+Jf1IX+U0Yt4cK8csDl9DWtjwY1FbGdk6nJb3KZx+GS2GFte0AImN5NxeXO3SxfulLpJ1/Ee8H+yKeXwua+OIIuk//re8R/HSHtTVxzAI9DP81ezYoqOyDx5ZN7ssb2b7XQXEts3YJJSd6sREeBBOn51aPWWltsgGaZ7I4nl4V807Pv5SpBirN2R7RHtWSj2g97ULc4TulxvMdx17t9YnUdO3LVEofmG3CF7uKusrwloW7T5dJZAXY6d9zL+zWn+0Jx1vMx35RrvMN/Wons3wrjCPduEk4i4z68t0nvYyfStrWRseqHSJIPLLH/UafBU1FBpLS/oPl0R6ULxRi6vE6x/pajF4SCe8fSgW07pUyN8wPSPqaumZ6BuAVmcfohWEd5UkemWge0rGS+rfpDXy0HwSmPYr+6eA6wnyT/3Um+0bHZbdgjcxIaN8ROh8fnU81caKML/MAvSRCmKtFlZYYqZAjtqwU7+DEehqHjXUYmwZ79JJ0J4DXjTJfvG5hWiWxN3D5szAEjKQQum4lWHP4RVfJtO7iGZ3eXYgsqJEwANToP8AUTU8E2t+xfHd0+4x9MLn2ph1emU7436ch2h4RQXGbQFtSrIdQAD21Om8xlA1Fd8RiAtv71lXu6wH1AIHoKVcXetsZ7BA5A/RfmaPBjdV2QzqlhgtuX7v+CNisaJJUuDzk+VcMPtK6ihVdgBuAPnXuKuLqAkHwMirD6LezMYjC2rzsVa4uaAeBJy/uwavTUFuY0lqlsWnexAROxrdKsZ0IQCZJ+n03UiYXZ6ja1q2v/LILE7yQpYk8yZmaa8LaFqz1JJNxj945/RHbY9wgxHjSt0aJ/2oxmTDsTx1VR8mio4PSpD8kfEUXfP8krpnbyorEiVxJPh7sH94Uo9M72fsgSN5PiJjx1pu2oguWCpAg3NfEjf49mkPC28yXFZu0GU953hvhHoKbj8ztBzi8OPRd2XoMX9pwVrERHWWVaORKDMPI6VL2aot2LC949SCT9aF9Fl6zZmHUcQ1s/8A9Cp+FTcXePU2H3S1pvCdP56hyx0za+WDF3FIrnZmBzX8beji371wAfI0S6TbPb7McoJItBzp+ERcmiPRvCg4XFv+kwHocx/ipuu4EMACPesFD4ER9TXMk6lfsOc9OwM6JWI2VbA3urfvXHP81FtppF5//wAW4P3hUDos0YDALxYJ8AzH5UR2q33jd9i59K34cGTP1P7lbYbCxdnvxA8JCN9TVc7Twsa8TcPoQw/kq279jKGblej/AFWVP8tVdtpSFB5QY/acfWizryMbifmAWGQZPBvmP6UzLY0B/SQH4a/I0A2ZGYgmB2T8R+dNN0i1ZZD7wkJ3hjM+WvrWRke5owWxY3s82kH2fbBZS1rMpA3gAkpP7JGv5GvNhQ2PnQkZtDuaY0HgBJ8u+qpwmJu2LoFpyhcENEaxrGo58avrZfRq1bCHUZFgkEKTBk5ioB4zz1NHjxW9YjLk0pxDJfeq6k7+Q3DfQfaWGY9kDVn390UQwF49ZB7OUkKP0s0HjvhYJjie6onSPaK22SzmjOGZtfwk6x3nUDxqiStWyZPcHYu2OrOUkJlO7iDEeoUHwNVb7RNoktZsQALdsP3y/D0UGO+nHaPSJZNsuoDawD2tdMoA1kxEDWPWqs6SbR6+/cuQRMABt4ygLqOB0mO+k13ZTgVOzTZ/SC9HVoCptqSLgJEDXd6kb+JqNtG1/wAJFAVmzFm35vxDwO8achUY7XKqEZT1aqy9nTUtmknjqIjxrvta2zJavqeyer15Fs48tVo1BRyR9mO1asMq5X/isesJsOyuUC2p4liJJjKQde52qHtPZ9tc9krCultVI3z94AfEQo9KHJtzGOrFbKgIvPU5dDv36Wzp6HmAxO0cReIlo7agZZ0LA3Ad+uh3cK2XKKWyPn6k3uwFtC2yu2bedSeeYBv5q+i9mZUs2lByhbdsAcoUV87dSXKDNOcgCdAJIHPdw8q+ksqcwfDdWL1z3VGt0iW9i1Yxk9aJm4SoY8lgQvKZGvpS5srEZdpTJA6zKY000HppRz/Z64d1AcsXU8ORGv8ATxpN2qpGJczvcDTfrQRStnZO8MRs2o4T7QLZMCCASTqr8ieRjzpLwhhnneWJ07zuovicabFy/buTcXLlJzQ0GCpk7940+VAy+pI4mrOnj5rJ1KTjTdlxeyrFZsIyH/lXX9GRW+eajHSOFww5KEP+kqfpSl7G85OLaewEtiObHPr5AfGnLpUs4dh+rWX1qSzMpwvggdHLUYG5+szH4KKZx+H/ACr8qWujpnZpPLN8IplG5P8AKPlUGaXP1GS9T+4F2IQBhrQ/5b4gf6WdR8CKIbVty8j/AArg9aE7EU/bbi8Ea8R3Z+rb+c0dxo+8TvDj4TX0+J3GL+DPmqmxL22sWr5HC+v/AKUVU+3tRp+gfhc/rVs7Y/8Ap8WeWIt/yr9aqbbCkEj/AMO5Pk5/KnT9LPY5bgXAW8zx+p8opx2daF1U6zepAPlz+dJ+yzN4j9RvlP0o+uOFtFCmbl0wFj3c0KzE+elYuZXsjWxNJA3EvNyd/aY1e2zMBisRg7ObEm3ce0pcBAwYNHvA7iFYAkRJBMaa0DjZF0KP0mA+X1q6+jvSi6t5rfVF1tqCWzAHI5JUwTrqGA7l8JpxySgkS5uWxhsbCv3MrPjGbKuVciBDB5kanT6Vrc6KYdVYOzsqxIZyAY1ExBI1OhPGtMH0strZZz2BmlCQQrrwClgBoAB36RWYfPjrYuOSiBpyRqdNCOQgjXvPdQuu27+oKvu6Qp7Qv2UcrhsOj5oygW5AIPBuWgkgwKrfpjgXs4i51pGZx1sgQJuSW04Q2YeVXvisL1ebKAF1BA4zBE84k+gqp/aec1zDPGrF1A5wVcD98ivQi+A4yS4AybEAwTAgdYWQkngSpaDyiT60I2ct5+rwZXsI63HP6pgie7tH17qc8Hst0w7pcaS7LqDwCZT/AAmutvZYF0XIg9TB5HtCPQD41rvBGWm1wZi6mUFKnzZ2wCABW/WB/wBTXG/moS+EVsTb7OUF2bKBp2Ayx3aOvpUnZeKbtWgrMbduy3ZBOvazbuWlZgLXWXQpLK/WXchGTLkcZmZmLSpUKxy5dY366Flz44LzMnx4ck5OkJ3RnZ5OMQQSLBZvFkY5QOZzFd3I1ay7VXDgWsrEoBmIYRmOrcD+InjW2HwdlQB1PVzBAAkjrXAthp3sUlzyJJPClfaeMRbrqi3WUEjMuqnnBPfNYGeXizs3cONRjuMeMwpDteuGSVyIOWoM+gNV/tl5umD+P5E03YzanW383/LUlE5E5WJb4Cka+PvQT/jEehH506K3Jv8AiS+Qzt3DnPiZM9gFTEcV7zwE0Ew6yKZdsXDmuKd/VifJKUbdzsaVT08qTsZmhFUolweyFOrwOLun3Tc/gQE/BhTTtpy2Gk7zbB9QDSz0JYJsK6SNGa6NOO5JH+mmW+2bDJ32E/hrG6qVzcvkOCoidGyF2WxJgZbxk90/lTMjzZttzVT8KrjbF91wmEw66C4LjN3w+g8BM+nKnzY97PhLTfqj4aVLkVRb9w5R3v5B+zhlx2IPA2Ub1MH+Gi21Gi5h+92H/lv+VDriRiHb9LDR/puH/rrXpFeObAnneWfNGBr6DoXqwwfwQ5vWxdxzThMf3YhP/Ut/lVa9J7OW7cHdfHxJp/xT/wC5bS7rls/+YPypH6c24v3I/Suj1QH6mr3umv72FR2kKWy2i6PMeoNGMFh82Nw6cOyfQk/Sg+yFJcdxU/GPrTX0btztAT+BT8tPnWJldW/g18atfcG7QwgONtKZh7oBjfBcAxVhY7a4RRZtYY4i/b0HYlUykhGY7py6iOfCk/EYR22hZFogPLMpI0GTtme6AaarvSh0DLcRLNxQTkcsM51Iy9mCpP4p9N4OEbgmR9ReviwRtW+0g3nFzFXdCB7tld0LrGYydfrqbv2Vg8lsrETlP7q/lVF9GsP9oxtsswdi4LETG+TvAPd519DDjVEFSFbi/tAwr9xX5VUftAQu2HVIDLdYKeRIQg/u1bW0Drd7yv1pG6S4XIqtxMOJ5qSunf2lr2PfIkMukJ20MTfVkVWDjOcoIgsFUkkny5cRU/ZWMe6jXbvZtyUtosAuUMNDcpGrbhuGtdtq4cLcA3ZLQE8meNR4AH0qZhMKjhUUMCqhRyVR/wBzPEkjno/reqliWmL5/YX0/TRyPVJbI5riZTqVQnMZFtJjTeSo1eNO0xMc6g7R2c9vK5CAKQxVmGaNQYAkERpM0Wa/btrFjKyMhDuyEOxbNJJMcCI0gaxUY20OkCOX98N/xrGU292asMCrYCYbaIJUWrrByZUagz1TWxI4HTWdYNb4fZbMsqisNe0GEGCQfjRC4ichJMzprHz0rk2NgwHYdwaB38aNyv0nnhrkjY63AsruyFD5uwHymlHEXIxEHct5v4gJ9FpmxeKzG2x33LqHyDCB6Ur4mzOIKtxukE/tEGrEZUfTTGbaF5L94FHBBR1JUgx7kfM0qWHCEo29C08uz/WKmWb1tL5NhSEQEGTJeG1bu4QKi2LXW3mB33boQftPl+oooukytxSjH4Lv2nhThtjYexEMUTN/mYG4/wC9NGMQYwtr/wCyv8IqL7R3GS2ve59Fj+au+OB+zWx/4C/w1j5He/yEl5UKe1drWnNm2SCLVuSV17TgEjTgIGvM92pXYGJvYlVt27jWrNle0y6FySdO4R8u8UC6J7CW5imBAyZszd/ZEDz/ADqx7OVDdygKqqNAIGgNDkaWyHTqKruJ/QO9evWr1247XD1QAzsTGoLEcBOUyAOAo50qJnAACWN4GB3Lr86Fez+4OpuL7oFu37rS3vXCf7ndXbpPtBlxez0TQg3D2iJ1WJidYEkCa+k1wjKkZTi2CLls/YNos2kkb/1bg+ppI6b4mbzganNJHHtWgPnTXfxrvg9oWyFiASRm3dYpczHfMaEd9V/0iwzi490kHt21Mb56pW+RolkbToJwqW5B6NrmeO4H0Iqa2PNjFm4ODQRzEQRQ/ozc++Ucww/v0rnirge7cP65rMlG5tM0Iv8ALTLM6N4YXsXnEkZMoPEdYZPgYtx60/bb2ZbutathFZiOIkRzM6czSv7OMOCpdpWQWMHgBk18kPxp82I+dmuFfehV8BypuONRSJsjuTI2zOhmGsXEuWkCMG1I4jlHDWDpTLd91q5ouo7o+VeXW7L9x+gpnCEvdi7tO522E8FPxNA+kuHNyxoQMofXhoyt8gaI4vtNmnUFx4gExNeXLWZWtkTI0HiI+RNKUqkmNZWuLvs14g/5vXd/CRU6xfy2nbM6sSArKOUTr+EanUGZGm6KUcZtJ8NeM9plZkOpnsnUg8N26mDZeM0F2yd4k/LXkR8KR1LlklqZbhcY+VEmezlXynWPLjUazhGLDRR6mPPj/lOm7lRDCYdWHZJJAEzz7o4R8ZogtkKppUISe5XJppUL9zAGYJSd4ganv5p5cZ512/2Qx4p/on661KxaGA43gz4jiPT41t9rHOqVjit2TS9hPuYrNfspOgZF9SBNcNpplxb6Ds3ZjePePrXDY5+9sEg63rZ/eqRtLFB8SzRE3RA/aA/vxozM0+dUQRct22aQ2ZlaI3TofjrUVJEHUHMX7xJ0/OvdqKOskb9a7OdT6D9nT6U3HFWinJLZr7FjdFNuYrad1cPeNtiltn62CraFB2gOyxJPALVj4zDlbYU65bDD0Uiq49iKA4q+3EWdPN1n5CrU2qv3N1uItP8AKsrroKOWooHHJ1Qq9BrfbuH9b+VfzoxiH+6xMb+qePJWqD0QWEdu5j8h8hXbFErhsW3/AIFw+qt+dTJXNfUpy/7iD0Lu5rD28hCkIgYRJJzv3aBSD5150l2fGMwPZJAVgAIzTDmd8aGDJon0XwB6oDUffqxj9Wygjwzaeda9Irn/AMywY4xcj0/rX0zXm5MzVuKF/ZF6xhdoK0EC0wLAx+jBAIiIU6UgYnDZ7N1ixZs1sgndpbSdBpPCavHpHDYPaA/Ub91f/bVOZP8Ad73cT+6luigvcZdsUMM5tXSw0ylo85j51uLRGq7/AJ+NZimhn7mH0rrhblTxim3Y58IvXoxg8mGAmB2VaRrqYY+Mk+M092FAAAWAIA+HpVF9FunmIt3Et3cty25VDnUAgE7wVid/GaurAbSW4qtuBjSgk1B0wHCTVom207U8NPhP51zxDiCD+kZ9B+dRrO0rQAm4kzqJ46x4b60xGNSCTct5SSTJEchrMV61QGl2LrjLddSZEyB3HX513DRrp2dd+/13AbvSgm1elOFDZmuhchIOXtZuOmWd4GnjSt0g2wcQhaHW1PZSInUat+l4TG6kSdD443ITOnZRsUzWvcYuRHlJ8zrU7oa5yOpmJ+Y1+Ux317jdhm+tu6t6yFME6sWE6GVCTmB8u/jRG0iWLDH9ETJ0JPOBOu4Ry4mNRnNaNPcbDH+Za4JeyLjZyesGVWMLMHj36jw3Rrwonir+Y5Z36mOQ/MwPWgGyHCr2lAPvZw0zMk6R38+HfU0LKkH3n39y7yPTTxNIWRrZGjCHltkz7UGPcdxPHvFA7151YqASBu8P70qXib2YkKBCDf38B+dc0xQIBrzv1AbW4vjt/P6Cfs7Hg3rem66mg8QIqRtMt9ruFgQBdlgRBgNuA3gwONQ7tz/e0IAUrctaKIAKlRoOG6u21LhF+6JEm48mZHvGTpvqszdCW7OWOvDrAeWv1rxH0110qHfPfJJHoK6ZzEcqpxbKxeSW41+zwZ9o4ZTuZz8EY/SrZ6V4m9YPZuqLbKwZGJOaeQ3jfwIqnvZ7cddoYZktvcKvJVBJggqTqQAAG3kgVaG3NiPibt+8bwbKJtpBBAA92DugjfrO/TdUHXV4ib9hvT1e/AU6KD/c836RI/eNS+kjqlsWAfvMVktKvGNA7eEGPMV5su2LeFw6N2RGdieAEsSfAGfKgeHxRuNe2leBVVBGGQ9wISeUZsx/WZuQpPR4fEy6uy/qB6jJX3Hno9BtMV3G9f8AhcYfIUpdLL8bVwQGpBI388o+tGOhNzLgcGpMtcBc+Grz8VHnSZt/F9ZtjDaEiQYG/V4H8ArcivO/uQoa9u2ytrFIZ+8UxGuhJBOm7fVXXLeaxdjcVvH/AMpTVv7RVf8Aei8RkQDxI0+IFVZsOwWwzTxOIX0tqo/hrsWNT7lcYzRrg/WX5CvLIqTjwOseRMkfIVy621+gR4NU62bG3aRLtLpvH1q5vZ3tM3sNqZZDDeP9d/nVO4Pq3MBmUn9IflVh+za29h2zMCl3TQHRhqvqJ17qR1NONjsVoZ+mPRVb9glNHHa8wN/oSKVui2ys+UN+Edod44etWnbbSKTjaFnEuNytMeI/p8qhlJqNdijE7b9xX6f4cZNNyFG+OT+YelcNp3R9nQD+99dOmuJDW7/+QfBlPzoLiL0os8qKKuK+rGN6W/ojNjbTdMLbUHs5d3jrvgx/U1mJsmJYiVdYQzuIJDA/i/zcNNK57KtZsONJAEExoNTvrbEWMkHqwimYhgZjeTqYOo08K4+WexpUrOSsZOUQo4b/AAHCY38OHOu+e5BMkncIG6ePw492umse3cKgdieZkb+P991enaBH4D6iuptPhMbNJr1NfQnjRcopfvq2YwdPGp1zaP6p9R+dCL2MaT2fj/WjwuUW2Jz6JJIhWr6m6GckywLE6k6ya92xi+svXXEZWdisCNCTHwp9w/s7sKDmN1jzkKPQD5zXPEez/DZZ+9nQCH+JldKNZ4WRvp5vcrQ3Jb0rqTPGn8+zuwIAuYgExpAIGnMW9fGIqZgOg+GtyzW7lwLuz3VQHlwAg+O70pq6rGlsA+nnYT9imyryi7iQoyNFtZMZsplo9QJ5g1YWIwi9Z1jKVUjtSYIPrr5TS9s661pUt22FpOFlGJGp97MOZ4CN8mueLw4eSXbsiSGuuJ1gyS2gmYkifjWbmn4k3IfDE4kzalz7SeqWRZ0VyN5WR92vAsxgHgAdfeFGRsRbqMLy9lUi3a1AQRvJGjP38NNNar7G4FLKqwxDWUftMFuMRlVgCQASo0ZQTMKSTJ1rRNpNYulftrlG7O5WliJVW0gws8wY1j3Td0+fHjhpV/oLy9NKTu0NWzceERAJBWytu0sahQFzuYP4iRAI3AHcRKNiNq212oXLKBbTIGkABl1InnLEeVRsHh8J1rn7VeF1ycwDAMxntkntMN8jdMb+W2HGBw6ALh+uY/pjtEaGSMxjiNDG7XXR/wCPjeyYH4WQ2dJ+nuHQXxadLzXFCoFaVleJI4b/ABpa6K4zFG2bSYIszNcac2VYfxGkVPwPSLCISyYCwjgE52CwPEEkinDov0xt3FIu27afrIAAY/vhy3Vz8Yu2x7wJJcFbt7McYzZrr4e0DvzXCT8Fojs/2f4K2Zv4g3T+jaWB6k6084rYK3LjMl9Qh1194Tw7x31JwvRCxE9czEak6R8Z0r2tPuC9uwCwGEwFn/hYWe9yKI4nH9Zaa2qIincANxGoPkQKEm6omCIkx4V5bxInQzQNIJSY17CxvW2wTo66MKD9NLJXI4/SM+Yj60Pw2Laxc61QSmmcdx0n6enI007TsricOcp3iQallHsVQlTUuxUW35NvJ+K6wHksMx8uz61xvWCEJHCBR85crh4B7+BkyB6ULvMsGTpx+ldUtqGyirsE9G7vZdDOh+DAEfOpt20ChISSN7Z+CDXsluRnQcDQjZuIRMQGLRbZijHeBr2Se6SVmmTa2FtmcksNAd41Hfp3EQfGhyrTKwMM/LQEdzAjQMPlvqLebjyqQ+GKhrvZyIwGXMc0HQGDw8TUO5iFY8B9KKNMOU7JmOwAS0WkyAPAzy9aANf1qbjHWSDclRED8hNCbt0KYOm466aESN/cRT04vhCcjPpXZ1w21y5i453CWI8GOvqTUHEbOGfP114d2cFfRlIpIv8ASG+4IzR4Chz3rrHVmPnXdEu7I3P2LB2ptGwBDXSh/UaCfTT6UM2PtJblwYd365WnI5QKwIEiQBDDTU753aUqWdmsTJqcUNlrVxZlbin0kkegiurGn5fc7GUjri+kTYPEXFuL1qhjlUDVZO+ddAJAygcPGlnanSe9cdkNx0RyCFBMqZkS/PWNIEAac232sbPRbqXUYL1yepUjl3EelIyqikJkz3ipyOdQnEaHgN0+VT+HGL4LYtySZxweHu38yhAepSRnJEanSW0M5ZnduqOzMqsbrhX1FsnW4I3+6sBTz8a6Yq5cFgpceAW0gBt28NESNDod01AOAeQrW7hQSM2VhE9/KTEdwo18nJfBysY5oKmcxkz7xiNBP4gNNSd8VscRopAYwQDJ0lQGBBCzx8NNa5dQytl1UHdv3/DgZieVS8PhgxzHOckTpPPeQCQeY8KN0txaUnsY7gMQoMkx7xntDMSNIidN/OiWyNtXLRDBgQoJjcGMkCTrBnjE6DmZ44fZBDFUaHOsTHDNErqDBHaI4jnROzgiFRGTKBmdrtud0HNvQqRIKx7068qVJx45GRjINYLpMFIBW4huGTDCd8AwfXnG+adOj+3AwK5pWCGYkTy13eFJWG6O27psravuCRHu59RmkaMJGgBOVh3jgR6ObFYlhbxCPrObKQd5g7wWEgwQeG+kSUeY/wAhP2Y2t0atORkuEqY0Jyn1y7u6iVvo9atLOTNHGZ9eNQrBt21i/nhJ1y5QDruAbNJ1Os86zaHTCxatzbLs8xrbO7npA0qqKyPlEzSvyk58JacSVhYIOsAg755jxof0VxGVrlnUqrdgnipkqfQfWlW50it3G/5jO593KQJ4dkdnzPKnDZGx2S2bhP3z6nXTuHlS5J3wPSSjuz3DbFs9ddFy0jZu0uZQdNzATyMH9quW1+iOEuIyjD2xI3qoDDvBFEmzMme5CMusjgQI853R312weJzqG4H/ALH40KdcCp2UR0i6M3cMWBUtaO5o4cjyrjsPbJT7u5LLwbiPH86v+9hkYEMAQeYpS297PMPeOZPum5ruPiPypzyRnHTMVHVCWqIlXQjoQMpJI1iYjiD9DpqOUgNe2YSXJysXG87xEaiZg6c9d3E0dxXs+xdlptOGHcY9Q2lDMRsjaK/8oNz01+GlLWKvS0P8dP1ICYvZbcFX3cpkjxndM9+lRl2W4EdZHgNKMX8JtNzl+zmBz0H7zR6UOfZW0Z1twfFP+qnQT7tfqA5x7WOGH15a0UwlkNwrKynEyVsNYbAMfw+ugqDtTY2KuKCtr7tDM7idI3GJGvCvayhU9PmGPYi9KQOrw1hofIHztPZWYhQd5gA6jT51E2LsR8Rca2nAgZgDAA76ysqS3kep9y9vw4bDHtLY/wBltrawmGF0r7xgZNN43iT3zvqMNlYe8vWX7WIsOYzrkJUwIjshuz6cONZWU2UILy19+5PHLP3I13YeFZyyYi2Blj3O13doj4d1cm6PBlK2cQhMzIMxwA366Rx31lZQvp4pcsLx5mp6Mu7l0yOFBDDQ85BIM78u8TpXIbJuALoFywMqnsmSCTDNzJneT3VlZUuZOEtKG4pud2EsLsXEGLlrMpUaWw+UdmYG6BPEa8KM7Owf2RA9+AzmAlsaseAHPTedwrKyn4MUZ7sTlytOidf2xcuDJdwoNs8M0tFA7uzGW5Kq5sa6E9sSdN0kgcd58d1ZWVU8rWyEx24JGzbWEtPmIYNwLI5Ped2m8ec8qn4zpCx7GHtuf13RlUeAIzN8B31lZSXzYzUQEwl64R1zvcE6gnIvoppjsIEUBYAAgAVlZXJO+wLk3ybA13VxWVlLaONmrkGol2wKysoTtEa/ZWKC3cIsmvKyu0dP/9k="/>
          <p:cNvSpPr>
            <a:spLocks noChangeAspect="1" noChangeArrowheads="1"/>
          </p:cNvSpPr>
          <p:nvPr/>
        </p:nvSpPr>
        <p:spPr bwMode="auto">
          <a:xfrm>
            <a:off x="215900" y="-2317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2" name="Picture 8" descr="https://encrypted-tbn1.gstatic.com/images?q=tbn:ANd9GcRoSLDUnrlgIfhih_ul39cCNDP2o91oiOrvdBctlG1sPp_k4lL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4680520" cy="505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98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/>
              <a:t>En el Salmo 133:1,2 se menciona de una manera muy especial este hecho:</a:t>
            </a:r>
            <a:endParaRPr lang="es-CO" b="1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423" y="2045510"/>
            <a:ext cx="4328977" cy="462409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i="1" dirty="0"/>
              <a:t> ¡Mirad cuán bueno y cuán delicioso es </a:t>
            </a:r>
            <a:r>
              <a:rPr lang="es-CO" i="1" dirty="0" smtClean="0"/>
              <a:t> </a:t>
            </a:r>
            <a:r>
              <a:rPr lang="es-CO" i="1" dirty="0"/>
              <a:t>Habitar los hermanos juntos en </a:t>
            </a:r>
            <a:r>
              <a:rPr lang="es-CO" i="1" dirty="0" smtClean="0"/>
              <a:t>armonía! Es </a:t>
            </a:r>
            <a:r>
              <a:rPr lang="es-CO" i="1" dirty="0"/>
              <a:t>como el buen óleo sobre la cabeza</a:t>
            </a:r>
            <a:r>
              <a:rPr lang="es-CO" i="1" dirty="0" smtClean="0"/>
              <a:t>, </a:t>
            </a:r>
            <a:r>
              <a:rPr lang="es-CO" i="1" dirty="0"/>
              <a:t>El cual desciende sobre la barba, </a:t>
            </a:r>
            <a:r>
              <a:rPr lang="es-CO" i="1" dirty="0" smtClean="0"/>
              <a:t>La </a:t>
            </a:r>
            <a:r>
              <a:rPr lang="es-CO" i="1" dirty="0"/>
              <a:t>barba de Aarón, </a:t>
            </a:r>
            <a:r>
              <a:rPr lang="es-CO" i="1" dirty="0" smtClean="0"/>
              <a:t>Y </a:t>
            </a:r>
            <a:r>
              <a:rPr lang="es-CO" i="1" dirty="0"/>
              <a:t>baja hasta el borde de sus </a:t>
            </a:r>
            <a:r>
              <a:rPr lang="es-CO" i="1" dirty="0" smtClean="0"/>
              <a:t>vestiduras.</a:t>
            </a:r>
            <a:endParaRPr lang="es-CO" dirty="0"/>
          </a:p>
        </p:txBody>
      </p:sp>
      <p:sp>
        <p:nvSpPr>
          <p:cNvPr id="6" name="AutoShape 2" descr="data:image/jpeg;base64,/9j/4AAQSkZJRgABAQAAAQABAAD/2wCEAAkGBxQTEhUTExMWFhUXGRgaGBcYGBwYHxgXGhgYFxcYFxcYHCggGBolGxcVITEkJSkrLi4uGB8zODMsNygtLisBCgoKDg0OGhAQGywkICQsLCwsLCwsLCwsLCwsLCwsLCwsLCwsLCwsLCwsLCwsLCwsLCwsLCwsLCwsLCwsLCwsLP/AABEIANEA8QMBIgACEQEDEQH/xAAcAAABBQEBAQAAAAAAAAAAAAAEAgMFBgcAAQj/xABHEAABAwIDBQUEBQgJBQEBAAABAgMRACEEEjEFBkFRYRMicYGRMqGx0QcUQsHwFSNSYpKT0uEWMzRDU1RygrIkY6LC8YNE/8QAGgEAAwEBAQEAAAAAAAAAAAAAAgMEAQAFBv/EAC8RAAICAQMDBAEDAgcAAAAAAAABAhEDEiExBEFREyIyYZFSgdEFFBUjM0JxobH/2gAMAwEAAhEDEQA/AKGdqYj/ADD/AO9X/FSvys+P/wCh/wDer/ioMCaQoWpNnvaEuw8ra2JzH/qX45dq5/FTbm1cTNsU/wDvnP4qGWmTQzhUDpVGL5Kzz+pSUQw7axP+ZxH75z+KuG2sT/msR++c/ioInpXiaqpEAYnbeJn+1Yj985/FXDbWJzR9axH75z+KgAb14TegaVGolHNu4j/Mv/vnP4qZ/LmJ/wA1iP3zn8VB5ZrwJvWUMZNI21iAn+0v/vnP4qaRtnEa/WcR++c/iqPePCkoVWbBs1TdzGOqw7ZLzhJEmXFEz1MzUkvFu/4jn7avnVD2O6pDaSkkT9x41YkbdzRmASYMkDU8I401Ra3IZxbZPDEvG/aL/aPzpwYtyyi4sAays/Oqw1tt1BiQtINyRJg8jNSGK2omYWJQQCMvEciOPrQZE0tkFCPkFc2y44srUp9QFkIQ4tIjmop41DbS2q+EAhWISlRjOXnIE+nCre1i2igrSRCRJAsQAJNqzzeLFOPKStQICyezHAJESQOOoJPjUUotfIcCvbaxGYxiX4m355zy+1T7G8OJHcU+8U5s0dquTwgKzSB50ApKQsTKkyQYGgkxB48PWnEkTlCgYIKVG0dDm4VlmotjO8mIeIBeeQjSG1KzW4ki6uunGp3BbQeQnvvLWPsqznMU6nMk8RzqkYfArzBJVBMqylUBUXhJBgEj7qnm28ig224pQIkpVByT11HhU8n2KsK70MbR21iHXQEuuJk91KXFCSLXg9ZP8qltn41ztENB5xa1ZM8OKICUklQmYkwAa8YwjYzKKu8JzKHK/dTPMk6STFSexcIhk5sveVOh9lJIgAaaCZ5k0E8tDlj3JpOKUkAFago39onx4005jnCYDipgH2jxnW/4ih1rzGwk28gKWMMdTafgPuvSPUDcEkGYVwpEdotRNjKj7uXE0C7jl3GdcyR7Sre+1OPs3Ak2vIMfi9CYt4AgykHqYmt1mLHuLXiVkz2i7DTOeVrVWNt4jEIAK33hYiA4oCI4EKnWPWpBL2dedPdJITY2McAfS9QW3MY4tZbUgAzl5kd4EEECDEcudOxWDkSRG/lXEf47375fzrqlP6K/9w/sn511P1iqKq25eKeq6MfRqoJzP4hKNLIQVQSYuZFVrbWzBhney7UOHokixEg3te+h4VimpPY9GGVVTZDYhMEUE/rNSGI08KAdm1U4nuR9YtmNzXoNeV4DVSs808Oteo9oTzrpvSkjvDxFa+DlzQSpESb3pltu9HvKA0FMNLEyYoE9ilwV0NLRwFJyQYmaKedIFoHhQrYNZe50lRb8K1DTYnh8b04lJozDbPd7Ns9ks9xMd0n7IM2qD3gcWFpbMo4qBt4Aj31Q8qjEjlF2HIWkmMwkdaKQTly2KfgfhQO6jLSu1cdJygEITwJI9rmIik4J2MVkb7wUCMovfURUcesvJpaKP7ZrHrC8Qwb5bSI/HSuxTeeJ0Sjs0gATBMkeJ4nlUiNlPk2Zc/ZI9akcBshYJUWFHKBEAqlX2jB4zW9TPGmm9wcWOT42Kg5ss5Ii2XObcAbAeJm/EU+5sZoLZBvnbUpcHVUggpvYQY8qtT2z31EIQwtIPdJKTAGmpGkffUVg9hPh1BLDxAS4Cchj2gEj0rz3NssjjikkQmC2OkuLbIBTqlSrHKDEpANzwPlUns1Km1qQgKULe1c/CwNT52biSoHsFgi2aBpx4zwFPtbFeSO4yok+0o5ZM8yTSnN+BihFdwbD4cWzRIMkxx6chRgInun5DxpaNhYkySgi1kkpMmZvB0olnd9yBKSnnCh6a6VO7HtxXDPcCQnuhGouqOtGqXb8ffS3cA6oAJbAjjIE++kq2W6BZAzHmoR8aGmxbkvJFbRcUpBUe6NLcRoPfQOEw2XvOLSQbAa+pP4vU29sZ9X2RaIhQi3GKi2N3HlgLMHvFQlQMgm2ka66Ci37BqceBWJYSoAEWmR0PTlVfxi0MqQo94p+1ztBIHOTV3GxnYAyjTmNfW2lAYzdJbkyEzEAyPfRKUl2Beniyv8A5aZ5n9n+ddUn/Qd/m36mup3qitEfJEYved1bBWpShJMhABteIzTaKoTd3ApRVcKKcwuQNPKpM7Q7KUlMqBgA9Vdaj8TjVrXCgAQkgeEi3XSjwqSvbYpyemnGuV9Hqb5geNRjqotNPKcIpnFm+bgasx7Mn6jIpQGpryaTXVUmeYKFLT7QpqnuNF2NXJoO7G6Ta0JxWKUA3AUluYzDgpxXBPGBc0HvS20O4223kzEgoaCMqfshKtVW1ma7YeLcc7ERLTQAPdFiUlKSZN590UNt1uO0KnlZjdImct+PImvKnlks1WepHCpQ1FaWxrrFJaXHCjsYYAA5UEkyoeIq9cEslTo3h7af1TApcAJDbSIHMlKUifM1iG1NoLxLzjqiAVEqInmdB6geVaZvfvC23gW2AoFx1puRAVCIEkzaTECs7YwqGkB3OFyrKCBpFyCk3BqDG2rvyHLE+Q7ZKyls9mAVm9xOlS24WzH3Me06ptICZWTMAJHdmBMq7wtVbxO0LBKBb7Xj48qvX0S4tR7YFX6ISJvBJJ8pigmpQTkG8kJxUVeyNYCjFqCwxISqI9teoP6R91KD02Ne7PNtYlSunE0lTsU1R625zj0p5LtPA24VyQOMGjbBQ376SU30inkqToK9kGlthIaUk0hQ6UQkjrTRQOtBK+wSG2x0pyAfs1yr8TSW031Nck0YxT9gTfSgtkCGUXkZfdNFPRlVYmx+FI2YiG0f6Rw+FMT3BCkm2lLgcQfSuTP4FOgdaNMEbt19D8q6nMnWvaLY4w7fzd5KMriFZwfZWOAniRIOvnB5VU8LsF0q7qVExexMTMCeoAjxq87M3iVg87WJaW3nVnSShSRJgKBSoTFgqR1qewjyHV9xfddTnRcGFpGVaenBQ/0mLE12OTgqK8ktTUnyYzimlJUUqBBBIIIjSxoRxNo9K1fauxMKtlanlFtRdN0pClA5UrUlsRclRuTwqhr3XxSs6m2XXEJvmyEEjgQk3J6JmqoZIvYRNN8leBpU1yk8a8qxMjapntLCxIvTWlb/ALibpMsYFClNpU882lbilAK9oZgkWsACLDlQZcqxqwoR1MzvdXYrykHEBCw3BTNwFEAEL/WF4kdaj9q9oAW1BBClKJWZnXiJ5e4VsDm2uzKUL0KuzKeIm1j4FJHSRVb3i3TanuKWFWSM5BAP2VaSToLnWL15jlc9TPRjOoOJlG0XO8AOA48aL2LgC5EJKlKMJHh+NasW0910s3USU5bKgWJ9gxxE28xQjSUrQllshtj2H3wk5lKPeW00BqkQkG0E621qnk1RqIvDSnbVvsvsaXgwslCD2igJWWklaUkXylZhJ8QYtrVeedgkX14/zvVldjLASEIFktp0ibKV+kojVRn7qidsbMUlAdJASr2SogZueQG5A53peOUbpFfVYsqx65NAjWNOUp0qV3V3iGExCHSCpIsoAxY8RzIqtzROLwZQlC5BSsSNbXKSDI4FKvSqHG9jyVLubrsLfjC4twNIzpcUSEBSIzQCdUzFgTerJg3CEkmAAV+mY3r5+3exH1YoxLSj2ySYSUykAjLczKiQTpEVdmt9ytSWlfmgpC5jvAqJzDkQIzDXiKhnjSl7SxY5SjqrY1FvHBQlMEcwa97Tp76qG4mL7Vhw5pyukcNMqYga3M69asBcCdSR4wPGlS2AcWnQQ8+EDOogDS6gL9L3NEsuggEcazf6QMwcsDCshFyQToRGibir3ssQ0hIVmhKRJOsAXt+L0Ko2UKSZKIjr7qbW8mYmg8a4UoUUwVQYnnFp6VR9gbXdf2h3iICVAxMRAjhcSR91BJ+Ao47VmhjnNLU4ACSYAGpiB4nhTCDHGq5vy8U4Y6EZvZIJBsomQDoLnyoYvdGKN7E+rFocaWptxKhChKSCCQLiRT2BP5tN/sjj0rOfoySpKMaQZahMcs+VRVAnkU+6tFwzncHKB8KfNJSaQrfuFtz1NOJX1qm77bbcYRlbWEymTGpGiiIvYRRG4OJK8Ila1TKl3J4TGs8wayJrjtZbe0rqG7QdfdXUYspG/u028nZ5UugkZgTOUp9lQBB4/Gs6xTnaJEEtqTJi0A3OgA9IFXn6QdmEdktsEhAIVAmQY1OnE+orOdpMrbbK4kLEIM+IPmBTMVUP3SsY2XvXiGXAtC1WMlJNlDkRWmI3xadZDic6v0uBbJEZSeKhM25A1i7SQdelqn92FJUpbCjCXElQmwzoBMDxTm9BT3jSdoWsjfJFY4ytWa+a5NhJUASbdZoBbcfdROLJzHy+AptK+Bp8HR00pbMGWLHzr6k2W7OHZUBALbdrW7gtevmIsAixr6K3T2uHcCw9+qEr6LT3CPUe8Unq3cVQOODi9ys7bxb5xCV/VFqLSwcgSo5wk3IOhMGRFqI27tFb2XI07Cv021ApkgQoRIUFZVVMbzbeDIRIKiZNuAERP44dKqOI32UIchUJUCRp9lQiZOpgx0qOCb7FEpIXvPj0rbSm3sEEeC4430j0qpuY7P2YsEpslIEAJE8B9okySbk61Au7ScWolSjKiSqOJUST7zUlszFKStORvtXe8hpFo7UmEqUDqEiVRzg2Ap3pNKh3TZYwbn4JI4lDZShAS/iFf3ZshrQy6okBSgIlMwOJtFFYLYKsRiUfnC++YK3cpKGxeIBEZUgHkCbJHGoDH7QDKVsN5VEmXH4GZa9VHNqUZpgWFp432LcDAqw2DSHIKlguFQ/W4KP2iExfy4Csn7I7Gzz6nqnu+y7L+WUbbv0dtMozKeUHVE5QhAyq/wBpMgXuZ8qrT+7b5bS3mSpKVEp1ET7Q8Cb1Kbf3yDuIW4JIkhN/ZQCRaOftedAu7fURKVhI5QAT0uaDVnQMYYJK5c/QLh9mOoBBHhewHzo9jAqKMsCTJWTxSB3EA8E5pJveAKhnNsuqIGe58KMzvJAK3Ce/kPH7KVZpOohQFE45OdrDWXHp0K6LLs3AhILqoDij7UAZRwSi/dtOkHrFqbce7is2YpM6HMOZHdPSNKaxC2i4ULfK2khOVIUEyYBJWsAWnNAHLjUlglYdDalIZSJGUd0RHS3G3uqOdree7/6HxyKW0ESW5u8LaVDDPxl/ulKkx7IKTmEi95nnVp29tD6v3kJTN7cDFjIHLX/7WXbAdT+UcPlQmCvKUwAIVYmOGs1om31oLazdRzdmgfrE8J141Qo7kOZe4mNh4r6wyHVJyzmgA2MWnp/Ko1vd5vDOLebU4CSZBUMpAiExGk6VJbGSlgNslQgNpGts4kqgngL+oqH3uUrEMkNK7w9mCbyVJmQJAkDyBqeSuToxXQLj95XSpKGgEqMZiRMqVGXL0ggz1qxbZ2cH2ChQCgSAQRykSm1jIn5Vl2C2k6HVKWiVgkFQ0SsWFhaxrV9kuKUw0pRzEpSSqImRM+pmmuKilsD9kFhNl/UmlssrUc5EBQBQkqCioiAFE5U8Tytea82fvXmeZw2RS3FZQpQgATeY1gJGb8RQG+mOSXUIStaFSQopVEC/Wx4edA/Re0CvEPG5QkJSP9ZImf8AaBTIpNNsGS7l83h3fGIbCA6ts/pJ1I1II4i2lROEUcA0hpbinsqZ9kA5cwBygX48SffVtfXF40BJ9KpO3MWlx1ICSoLQUCxOuUyAOIhVdDwY7H/yyn/HP7pVdXfkRr9FXv8AlXlMqIFB28OIaSypbjiUIsJPXQQNTHxrJN5tttOhDDCCllskyoCVrM317oufXpUVvM3i8Nkw+IM5QFIBIV3TIkKHgRfl0qFO0VD7Io4dNp3W/g31ezPMW1BEGvEukHMLEcvfQ72KKjNKS+ONUJbbitSsOx5GfWZCb/7RQ2UUKpwzNKD5rtIz1YvlBHZjUQPOtp+irGIVs8NZpUlbmZPIKUVCRyINYaFSYq0bmt4ouxhJCyk3BEFIImQbESRY0vJC402Mxy1cGkb0bHTGcBQEwe9IvwSDM+7wqnb4hLDTbFs6iHFgcE5SEhXXvH0qZf2vtBll5D7KlL1acCUqCSCMxIHEJJIMWMVl2MxilKJKipRMqUTJJ5k0vHhknu9gcmRBgSJSfD40bgdqdi08QYUolII1ykSoJPCSlM9BHGoZt9RI5SPjU9i9kZ2WwCAezdfWTyCw02npmIt49KbKKWzCwyeltLcitkYNWJfbZCgFOrSmTcAE3JA4ASfKtx34xwwezlIQTMJabk3uIknmEgnyFYrsHCvIxDSm+64FAp++Y4RPkasu/wBvEvGdjaEZELSmNFKTCsx+1HAi0Gl5Y6pKuEZpnHeZTFaTTWGV3hRO08OW4QojMQCRMxImD1oNkd5PiPjVEeBE+RYVC55H76k1YoqjlmzAdYAv+yKAWySspAvJHmDFSj+CQ0oBTuZQgnLYAzBEm9orJJOSTG43JJ0H7Iw6O3HdSpAN1K05iBPj6VO7b2rKT2cpSCcqhYAen3UleVeGS7hkSWgA80DcACC4kaqbUBNrgzw0icRiVPICm1ISkWgSCdbyfhUOTE3P3dizHljGOxM7ibvree7Zx6yAHAE3JvACuXGrFtDHNZciSJLylkQeBAEEjkOfGmtw8dhmWeyLiA84o2NiZ9gA/dOpqJ7QlSjly5e7B8ZJ14xQOUtTAqMkWHb7buOxLiGlBKUtWKpvBkkZb3zCh9mNP4ZCsPiHwUqISgpCiUKHdsr9E2sLiQRxqT3QZUZWdC2v/kkAeHdpP0gNpSkKHtFwe5IP48BReFQtsqQeyOKW2QJgTA7wEiSKueF3QdcQFrxC0lSQopAMJKrwBm4VREKlUdfjNboE28orpPsYpOO6MQ2iyph+VulQCSq5PI5bGRMxUp9GuM7FOKzESW0lKSqAogq7vU94U1v4hsOqSbqIRx0SkTPnPuqGwjClKSABKiE+tvDiKOMdSoycnSLZ+XMQ8pxvDlZQ2kKWQBKU9Co8r6E+NCbG2wWFrDiVFzNCHHNUiJyZYhM2uNbjSKsuxcFlxOPSLJhCI6lJHDw99Qm/ezCVqdEQlCCR1JUExzsOPKucVF6DNWrsD/l57/FP7Qrqq+UfgCurfRRw79LDpVtBydEttpHhlzR6rNZ/mgjoRV4+kRwK2jibaKSn0bQKpeJT3oq+K/y4/wDBNLlhmPAKSRH4iosUdmlBHIEUEBQROnueV1exXkUQA4xr5VpW4u0PqpJCMyiEpk2AF1K98Vn2yW5cAOmvp/OKumzj3Z4yfhSp1KSiehgi44JSLpitrB/DYpyACgFNjIM3nxJ18qxXaLYDioETeK0nD45KMFiGwDnUoKPVMBMDwk+tZ9tNM97lApmHGoqRLldpA6PZFT68W2psLJV2ioCv0UoQlKW0pHWSqq6zoasTi0lllsCyEX5lbhKlqnzAH+mlZSrobc9uwrD7S7Nl9SP6woDaFcu0MKg88gUPOgtvKLSzh2yS20QmOBWEgLWPFQNGIwSQy05rOLQiNbBIUfiKjNovd91fFS1n1UTFDjpcDeo1Tk9Xgi3HCoyda5oEkAakiPGbUp5MGKnNwdmfWNoYZsju5wtX+lvvmehgDzpzaSs85p6qZr2zdxMIw28/ikBSnFOKOYmEJUokBOnejj1jhWR7wJQl5eRalJT7GcmYHAyLkGx8K+itrKSlpa1gqCQVQE5iYvZPE185b24oOuBwCJJTHMA90+OUwfCpulzOUvcOkqiCtYoj2SQOzIsYkGRFvMULiMyFQCR8qThwVd3n+DRa9muKWREq1jjEax4Vc5xqpCqb+II3iVAgzJt7tK0wYhLiQtP95C+HFKbes1mzuEKdSD51ct1nSWY5G3oPlUfUpNXEdhtNqRrO7aIwY/3+9VRH0kj82k/r/wDr/IVO7BEYNvqCf/JVVr6SsQMqU8ZnyymooP3DKtlL2YMzrY5rQPVQBreAuxr55VIMXBEfCaTiduYlEZcQ8EiRAWoDnzpsouTsyuxad9Uj6w5mGqRHlH3TQO7jWfFMJ5uI/wCQJ+FRCC682p91SlichUSSc2WUi/DSrBuKmcbh/wDUT6JJHwpi2QE+TT0YAoW+4QPzikn0nX191Vrf5sFtJkgZD4GRarti7JnrVQ3+b/6drpA/8aU3vbMijOPq9dTlvxFdTdaD0gG1MCp5anXFtqWtRKoKhJ4mMoAoJWxEm5APgr+dPPbSv0pteOPjSdeZqjHo8DStjI1yn9uvE7JZi6T+3SVY40wvFnmaJeq+5ycPAe1sjC/aK0+CgfO6aJTsHAEx9bKesoPxAqvrxBNqYWqjWLI/97M1x/Si5q3ZwLYzt7UZUSPZISI04hetJUphtISMWyrqD/OqQqmhTFhnd63+F/ByztR0VsW7FYtOVQS80Zj7QvBnyqu446iQb/ZMihhXquPhVONyWzdiJyTEtVLsK7o8B7qiWakEWSPCgy7lXRS0yb+idwS5TgUcDjp4f9gX/nVd2krM8oc3Ff8AI1N7NQQdnEaqxDiteIU2Brp7NV1AklR6+pk0MVR2STlJjJMq9a0j6DcDmxTz0f1bYSPFxXyR76zjCplXkfhW1fQZhMuFfc4qeieiUpt6k1md1BoRFXv9mh7RIy3E1897/YbKvNwLq49/yraN7NouNwkJAQr+8N78gPs1kX0huZko0kL9xQTfzpHSJWMyJ6bKdhVQsdKPGKIWVBSpEiRE/DjQGFMEeI9KknsSVKyd0EaKFotaeB586sy8rYXibrkSlCFIWpayFgEpEE5jysIHnFS2ycR2QFpEGR6VXXk8CfjVr2NlJubDpmtxNhSclaWHF3IvGzfpAw6MMGy27nSmIgZZkn2p0vyqu72bzsYtxsthzKlJzgiCLyYve1qkWvqhi7Sucpj4099Xwyh7Lcc090+oIMV5yzxi70ss9JeSlYzaIccUpKSAeHHTpT+HR2jbgUIGWZPQ2+J9KuuGaaSAEFtIHAAWHCKG2hhGjDy09oU3gqiw1KYF/MGi/uU9qM9LS7shl7RaTgnMOEqzqdUrMIgFKgEz0yp99HfRy8PrzM/r+uQ0ynF4HMpXZSVa95Mf7QUxSm9rYLQNlMdWx/7Ci9dpUosCWNN3Zse0Vyjl8Jqtb7MlWHbA6DzymB6is9c2hhFElS1npmTHSIevXq3cAYHaLB4ASoDyzkCsU9t0/wAC9FPZkf24511Exg/8ZX7CvnXUXqx8P8G0/KKgqmDNEmKaUnrVSFtDRNNqNOKTSCKNANCJrq9y1wFaYNLptCb0bkHOkwK3UY4jATenks++lMokzwFT26qEnFshcZZXM6R2a6K9rMaKzki1GuiAJ5A+RFvdXm1WAh1SBoFGPA6V7tAyYj7KRbokDhQy3H4tmzlYsxhwJlvtCPEqm3pTLxCRlF4TfxI/nUoxhuy769ThVLQORcc7NJPK2Y+YqDddnNbX8CtR2rSm3yzzAqIXI5H4Vuv0UjLslKuKlvKMdFlOvgBWEYMErAHGfga3j6Jr7LbEXS46I/8A0UfvpPVfBgY/iv3Jnb6O0ZCYlUpEk5RJsADFZtvhusSFfnZW2mSADlECcpJvzv1rW/rLYjMUjKTY8D4RQhKCSYEK1sL+J4/jWo8WRwpjnuqZ81NqyXHtf8f5152nGa2X6RNi4V5CSQE4hVkLBjuiM2cfaSJAE3vY6zRN392smLaL3ZOMSc0yRGUxmSLkZosNfCr4dTja93Ih4Z9lsTH0c/R99aH1jFZksR+bSO4XDrnnUN6+PC2t1xOwtn4aFBowO77a1AyZn2j3h+OdD7T3qWkrAcR2SEkSUkTa1gBlTIFidKq2N2++pBKloKAJPZQlN+c3nwmpnN5JDo4XFW0ebZYZLxGHnKRN9JPAE3t1qAdReDrxtFIw23NVLHG0SeOhnzvRXtGTxpkvbyFB69kD14T1ojsh600poVimjXBiM8ieIphpYJNE5MpBFxx8Kj1CFEdaGuaMb8hr2FtI9PlyoAijG8TTGIuCYrotrZmSpq0eW5muofN1rqbp+xWoScT0pBxHSh3WlJMEEGkCaboQGvyFjEjkK8U6DwoWa8Cq7SjnMIUqm1LpuaTNFRljmeaIwrBWY0HE8qYbRz0qbw4hAgWiuYUdxl1GUQNBXYLEFC0rGqT90H3E044JpnLWdjBrFntHh+soD1tXqUyonUXjr+LUw97YPIg++i0GEDwoZvYq6SKcm3wgveDEhKlogHKxhGweRS2havfmquE69aK2m9mccVwK7eWnuoSJgDWmRVIknK2xzZp/OJ8/hW4fQlipwjyDqh9XopKSPfNZBsxGHbUQ/wBqFj9HKQPQz8a0n6ONqsYX6zmUENlKFBR1UpMgwNSYULRS8+OUoOjseXbRX3fY0faOywuVDjqIFus1Wt4njhWVOKIypHGY6AXuTy61Xsf9LQC1ow2HU5wBcOQSNSUJkkeYql7a2s9iyFPKLiuCScqED9VA43Ik3qbB0M5/LYY81AuN2s/i3i5BAuEJmQlIPsjne5P3RTak4hKhI8DIindn5kkzx5aADQCjHX1ch5ia9ddJjrcT6s13BF7SebMK4wQY08YvUdjcVnV30AEHgCD8/Wpjtc11ARxPL1oDE9kST7RPH5GlPpYxdoL15tUyLQfPpVk2TjW3VBBUG1Gwz6ExpIsPOq86wJ7unDpRDDCCYzE87QPnQS6fXs/ydDNKDtGhMbuKi6kzwGo9ZFG4fdIR3lknoAPS9Qn0f7UlSsObwJRPADVI6cfWtCaavpXzvV+r0+VwbPVxZIzjqRW17otn7SpjSwB90x+LVHYzY5CiRgW3AB7SVLHoCdavK24BIHDnVA25vc9JaYGUTBMSTPAdaXiyZcjpf+/wZPSlZEK2phwSk4MAzfvq1HjS238OZ/6VzvCLOT6SDeoVxpWcdpM8Z186n9kpEjTWPn7quyRjBWr/ACxWK5tpgn5NY/wMT+2n+Cuq8fkxn9D/AMj866pv7l/f5HejAo2GZSvEttLSCkuIBB0I7oI+NFb1bpobecDIUlKUZgJzXzBMd68XqAw22XEPJeASSlWYJIt4c6nH97nXStSmUytITZZAABkGDrevXlaaaPP5Km4yQSnWONMlFWFnZGIUCU4dxSTqQM3vTNRuLwqkGFNqHiKJZE3QLxsjw3NOhnkJ6xTzSimYtXi3DxJNMTF6aPFML5Gal2kENpB5RUOHhyNSLO0khuIOcEmTcEcjNc2amSTuHT2CSkgqJJVzSBoCPv612wtmDEPdkTEoWQeSgBE9KikbUUCTCQSkpNrQfPwrtmbWcYWHGz3hIuJEHW1BK+x1guLbhyDw1rzEuQEjpSsY+XFlZABUbgCAPChnhJFFVtDsctMZUDu3zHiV/P8AlTqcPBQVcSLdJpATYnhmP499KcfuI4RHlR7iajpbY+xBf0CRyH3VYHXcqTB4yDGsDSfGDVXac70m5/GtSreNUcqSZAggTpN6dACOyoLZw4aaKkElagoKOscBHjehcSrKE5Ty485NSbjDhbEBRTz0GvDpUO/hliAUEQBwPIU2GWCdWjZQdXQT2sidDToem3Cg2rUh9zhVDkqFbnrzmdUTYULihCoonBpv6U1tMfnDSpL22cDZqXmpEUpIrIswN2Hj+wxDbvBKhP8ApNj7prdW02BBEHTrNfPeW9bDuBtLtsIlJPeb7pnkPZJ8o9K8P+s4NUVkXbYt6SdPSWoCxk1W8Ls1rDZ3lQoyopBtaba8anH1kIUeSSfdWZbb24453c0JGgrxcWGc24rjueimkrANs4/tHs4ESrTkOXpUxslQzC+pFVUnvpjUmrFgUHOjooH36V6eaCUK+hGKTcmy0fWD+Ca6ge18fU11ed6Y7UUVllAWEOKI70GOAnmRFPusJQvurBAPIgxw6GmypRMkgngcqflSVtqJzE38Plavbk7IUixjGkNKCFFObLmi0jqRVdxl7ceNLD7gsFCPCkupWoXPupWPGoMZN2R5SKTAiijhTSSxVWpCnFsHZRcWtxqxI2EhScwJHjUF2EGRqDRw2i8BHaH3feK6Ur4A00NYnApSY18KRh8AFqCe8JpS3lm5VNNfWlAylRBGhBiutsxR3Ctr7FOHyyomenTQ1HYRIK0Z/ZkSdbC5sPCiF41xwq7Ral2PtEnUgT76GSogSNQFehBB+NFG6pjq9rZ4tYGHbHNbitZ4NpFuGhoBOtLcFgOnxvSUGnErd7CmjenmXCDI/HCk4RMrjmD8DXJ0NapVsdp2stzO/byUpQVSkJAAtYARGnSikb6SBnaSZvOUfEeFUOKlez/NoPL5qFI/w/Dkk20NXUziqLonerBrAzsAEcrT40g4rZzlygA+A+NVJLXOKHx6ACAkXI4UMv6Woq4zaCXVvuky84fZ+AVorL4H7ppjEbrYdxUpeg8b/dlqrrwkJBlQ8/up57Z7rZAUVIJEgGJjhImRw150l4M0dllYfqwfMCZ/oMCe4+D6fGvTuEsfak+MfcarmB2g9BKVm1SGG3ixQJgqMVzfWR4kmcvQ/SSP9CVgAlJN7weHmBUz9HmyHsM4+p0ZQYShMznVJMgDpbzqHZ31xCYzJ9R99Hs79rX3SkAi4I6UjJk6qUXGaTTCjHDdomt7d43GFFsFs80xm14EyKpmy8OHwtRUEhOo1J8BwHWitkbUa7dxzEDOTpM2FyTbjpU83tTBEGExPgfWand4lpSd+R0Wm7b2KI43Dgi94+VWbZqu8JGhopxnBq9mAeH4FOM7NTPccEDQT+PwK7LnUo000FjSi+QXtBXlGfkcfp+8V1I1x8m0U5DZpwJtMVazs5uYDafKlJ2cif6se81Y899hbx/ZVmm9JFEIKQIietWROBaP2Y81e69JRslqbpH7SvnQvNfZmaGVN5Q1ihUuiTxq9fkbDn7EeJPzrz8k4dP90g+M/OjjnjxTNooazTzGHJ01q6HAsD+6R5A/eTXfVmR/dp9JrX1HhM7RZSH8OscTUe4DxrQ1IYHBH7KfuFBubTYFgE+SP5UcOol+lgvEvJR0EiY4iD6g8OoFWrCblYgh+EBWVJSATBVmAIWiRBsOY9qnlbdbSQI9wH31fMJvrg1KCO2CdbrBQBHArV3R0vTfWm38QXFJcmXjc/Eut9o1h1gJSgFKoSpSsveKEk94ceGtQzeynDMNqlOogyI1kVujO2sMQcr7JAk2dSYvebmBf0qts49heNzFxJBbWCSQADMRmPGPjTY5m+UKcU9zKWGiFeR+FOKwyiLCbjTmTpUjj8MlGJISoKSZIMzaOfOjXlIQznicqkEgcb3rcmSpJeQ8WNSg77FdxuEU3kzJIzpzJkcJImPEVN4TDF1hShCTcACAJF5EmhdpYxrEFBBKAlGWCL20iCQeNS+xnA22cpzJAUZ6kj7qLJnljj7eQcOGM5W+CExH5pWUjvG/SDPyqQYIT3iJMaxoPlUNjscp5wrWZuf/AJ0q7bH3WTiUKK3FIFshQAQQRYzoriIGhpk80mlqYnQr2ITCYtIxDHaghqUrUYPsaggRcTU5vvgyjEly+VzvTwmAIFrWCffVmTsJtWGDDiVAIUoINgoJSSEkGDYj40Pvw2k4cXAyxEnlaka05KhmnbcobygBYATXjKgBrxqM2i+CUgGY1ihlGnUL1FkViUg+2NedTmxUs4hDrMozqSChQTotPNUWFUfDOoSQVJzRw4Hx51ZMJvipAAyJAGgSAmPKp82tpqKsbDT3Ijaex8Q0sgtq8kkj1GoqOlQ1q8Nb7z7SFX5RVOxLoK5AgTYchOlZilN7TR04xXDG2nCTYkVKMNOkwlfvigm1jPIipjZ4BUnoRWZXXY3HGwXO9+l766kdqeVdSdS8IdpXkvK9T5ffTuDrq6o5cjhl/U17hvarq6t7I5jnH1+FMiurqDuYzzFeyapW3dTXV1WYRUuBexfZNCH2q6uqlCl8hf2hTp/q3vAV1dTBy7kIx7f7P/KpJz2fMfGurqKfyJVwB4X+tV4n4UftH+pV5fGurqCfzX7Dsf8ApSIM8as2xP7OPFz4V5XVvVfAX0Xy/Yg3/wCtX+OFaluX/YsP4q/5rrq6iy/ECPJP4n2fWsi30/tPr8a6upUPkFMh0a0+mva6qxK5F14K6urDWeJ1rx/WurqU/kG+DmtamcNwrq6lZ+A8QJXV1dUo0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1897063"/>
            <a:ext cx="4543425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4" descr="data:image/jpeg;base64,/9j/4AAQSkZJRgABAQAAAQABAAD/2wCEAAkGBxQTEhUTExMWFhUXGRgaGBcYGBwYHxgXGhgYFxcYFxcYHCggGBolGxcVITEkJSkrLi4uGB8zODMsNygtLisBCgoKDg0OGhAQGywkICQsLCwsLCwsLCwsLCwsLCwsLCwsLCwsLCwsLCwsLCwsLCwsLCwsLCwsLCwsLCwsLCwsLP/AABEIANEA8QMBIgACEQEDEQH/xAAcAAABBQEBAQAAAAAAAAAAAAAEAgMFBgcAAQj/xABHEAABAwIDBQUEBQgJBQEBAAABAgMRACEEEjEFBkFRYRMicYGRMqGx0QcUQsHwFSNSYpKT0uEWMzRDU1RygrIkY6LC8YNE/8QAGgEAAwEBAQEAAAAAAAAAAAAAAgMEAQAFBv/EAC8RAAICAQMDBAEDAgcAAAAAAAABAhEDEiExBEFREyIyYZFSgdEFFBUjM0JxobH/2gAMAwEAAhEDEQA/AKGdqYj/ADD/AO9X/FSvys+P/wCh/wDer/ioMCaQoWpNnvaEuw8ra2JzH/qX45dq5/FTbm1cTNsU/wDvnP4qGWmTQzhUDpVGL5Kzz+pSUQw7axP+ZxH75z+KuG2sT/msR++c/ioInpXiaqpEAYnbeJn+1Yj985/FXDbWJzR9axH75z+KgAb14TegaVGolHNu4j/Mv/vnP4qZ/LmJ/wA1iP3zn8VB5ZrwJvWUMZNI21iAn+0v/vnP4qaRtnEa/WcR++c/iqPePCkoVWbBs1TdzGOqw7ZLzhJEmXFEz1MzUkvFu/4jn7avnVD2O6pDaSkkT9x41YkbdzRmASYMkDU8I401Ra3IZxbZPDEvG/aL/aPzpwYtyyi4sAays/Oqw1tt1BiQtINyRJg8jNSGK2omYWJQQCMvEciOPrQZE0tkFCPkFc2y44srUp9QFkIQ4tIjmop41DbS2q+EAhWISlRjOXnIE+nCre1i2igrSRCRJAsQAJNqzzeLFOPKStQICyezHAJESQOOoJPjUUotfIcCvbaxGYxiX4m355zy+1T7G8OJHcU+8U5s0dquTwgKzSB50ApKQsTKkyQYGgkxB48PWnEkTlCgYIKVG0dDm4VlmotjO8mIeIBeeQjSG1KzW4ki6uunGp3BbQeQnvvLWPsqznMU6nMk8RzqkYfArzBJVBMqylUBUXhJBgEj7qnm28ig224pQIkpVByT11HhU8n2KsK70MbR21iHXQEuuJk91KXFCSLXg9ZP8qltn41ztENB5xa1ZM8OKICUklQmYkwAa8YwjYzKKu8JzKHK/dTPMk6STFSexcIhk5sveVOh9lJIgAaaCZ5k0E8tDlj3JpOKUkAFago39onx4005jnCYDipgH2jxnW/4ih1rzGwk28gKWMMdTafgPuvSPUDcEkGYVwpEdotRNjKj7uXE0C7jl3GdcyR7Sre+1OPs3Ak2vIMfi9CYt4AgykHqYmt1mLHuLXiVkz2i7DTOeVrVWNt4jEIAK33hYiA4oCI4EKnWPWpBL2dedPdJITY2McAfS9QW3MY4tZbUgAzl5kd4EEECDEcudOxWDkSRG/lXEf47375fzrqlP6K/9w/sn511P1iqKq25eKeq6MfRqoJzP4hKNLIQVQSYuZFVrbWzBhney7UOHokixEg3te+h4VimpPY9GGVVTZDYhMEUE/rNSGI08KAdm1U4nuR9YtmNzXoNeV4DVSs808Oteo9oTzrpvSkjvDxFa+DlzQSpESb3pltu9HvKA0FMNLEyYoE9ilwV0NLRwFJyQYmaKedIFoHhQrYNZe50lRb8K1DTYnh8b04lJozDbPd7Ns9ks9xMd0n7IM2qD3gcWFpbMo4qBt4Aj31Q8qjEjlF2HIWkmMwkdaKQTly2KfgfhQO6jLSu1cdJygEITwJI9rmIik4J2MVkb7wUCMovfURUcesvJpaKP7ZrHrC8Qwb5bSI/HSuxTeeJ0Sjs0gATBMkeJ4nlUiNlPk2Zc/ZI9akcBshYJUWFHKBEAqlX2jB4zW9TPGmm9wcWOT42Kg5ss5Ii2XObcAbAeJm/EU+5sZoLZBvnbUpcHVUggpvYQY8qtT2z31EIQwtIPdJKTAGmpGkffUVg9hPh1BLDxAS4Cchj2gEj0rz3NssjjikkQmC2OkuLbIBTqlSrHKDEpANzwPlUns1Km1qQgKULe1c/CwNT52biSoHsFgi2aBpx4zwFPtbFeSO4yok+0o5ZM8yTSnN+BihFdwbD4cWzRIMkxx6chRgInun5DxpaNhYkySgi1kkpMmZvB0olnd9yBKSnnCh6a6VO7HtxXDPcCQnuhGouqOtGqXb8ffS3cA6oAJbAjjIE++kq2W6BZAzHmoR8aGmxbkvJFbRcUpBUe6NLcRoPfQOEw2XvOLSQbAa+pP4vU29sZ9X2RaIhQi3GKi2N3HlgLMHvFQlQMgm2ka66Ci37BqceBWJYSoAEWmR0PTlVfxi0MqQo94p+1ztBIHOTV3GxnYAyjTmNfW2lAYzdJbkyEzEAyPfRKUl2Beniyv8A5aZ5n9n+ddUn/Qd/m36mup3qitEfJEYved1bBWpShJMhABteIzTaKoTd3ApRVcKKcwuQNPKpM7Q7KUlMqBgA9Vdaj8TjVrXCgAQkgeEi3XSjwqSvbYpyemnGuV9Hqb5geNRjqotNPKcIpnFm+bgasx7Mn6jIpQGpryaTXVUmeYKFLT7QpqnuNF2NXJoO7G6Ta0JxWKUA3AUluYzDgpxXBPGBc0HvS20O4223kzEgoaCMqfshKtVW1ma7YeLcc7ERLTQAPdFiUlKSZN590UNt1uO0KnlZjdImct+PImvKnlks1WepHCpQ1FaWxrrFJaXHCjsYYAA5UEkyoeIq9cEslTo3h7af1TApcAJDbSIHMlKUifM1iG1NoLxLzjqiAVEqInmdB6geVaZvfvC23gW2AoFx1puRAVCIEkzaTECs7YwqGkB3OFyrKCBpFyCk3BqDG2rvyHLE+Q7ZKyls9mAVm9xOlS24WzH3Me06ptICZWTMAJHdmBMq7wtVbxO0LBKBb7Xj48qvX0S4tR7YFX6ISJvBJJ8pigmpQTkG8kJxUVeyNYCjFqCwxISqI9teoP6R91KD02Ne7PNtYlSunE0lTsU1R625zj0p5LtPA24VyQOMGjbBQ376SU30inkqToK9kGlthIaUk0hQ6UQkjrTRQOtBK+wSG2x0pyAfs1yr8TSW031Nck0YxT9gTfSgtkCGUXkZfdNFPRlVYmx+FI2YiG0f6Rw+FMT3BCkm2lLgcQfSuTP4FOgdaNMEbt19D8q6nMnWvaLY4w7fzd5KMriFZwfZWOAniRIOvnB5VU8LsF0q7qVExexMTMCeoAjxq87M3iVg87WJaW3nVnSShSRJgKBSoTFgqR1qewjyHV9xfddTnRcGFpGVaenBQ/0mLE12OTgqK8ktTUnyYzimlJUUqBBBIIIjSxoRxNo9K1fauxMKtlanlFtRdN0pClA5UrUlsRclRuTwqhr3XxSs6m2XXEJvmyEEjgQk3J6JmqoZIvYRNN8leBpU1yk8a8qxMjapntLCxIvTWlb/ALibpMsYFClNpU882lbilAK9oZgkWsACLDlQZcqxqwoR1MzvdXYrykHEBCw3BTNwFEAEL/WF4kdaj9q9oAW1BBClKJWZnXiJ5e4VsDm2uzKUL0KuzKeIm1j4FJHSRVb3i3TanuKWFWSM5BAP2VaSToLnWL15jlc9TPRjOoOJlG0XO8AOA48aL2LgC5EJKlKMJHh+NasW0910s3USU5bKgWJ9gxxE28xQjSUrQllshtj2H3wk5lKPeW00BqkQkG0E621qnk1RqIvDSnbVvsvsaXgwslCD2igJWWklaUkXylZhJ8QYtrVeedgkX14/zvVldjLASEIFktp0ibKV+kojVRn7qidsbMUlAdJASr2SogZueQG5A53peOUbpFfVYsqx65NAjWNOUp0qV3V3iGExCHSCpIsoAxY8RzIqtzROLwZQlC5BSsSNbXKSDI4FKvSqHG9jyVLubrsLfjC4twNIzpcUSEBSIzQCdUzFgTerJg3CEkmAAV+mY3r5+3exH1YoxLSj2ySYSUykAjLczKiQTpEVdmt9ytSWlfmgpC5jvAqJzDkQIzDXiKhnjSl7SxY5SjqrY1FvHBQlMEcwa97Tp76qG4mL7Vhw5pyukcNMqYga3M69asBcCdSR4wPGlS2AcWnQQ8+EDOogDS6gL9L3NEsuggEcazf6QMwcsDCshFyQToRGibir3ssQ0hIVmhKRJOsAXt+L0Ko2UKSZKIjr7qbW8mYmg8a4UoUUwVQYnnFp6VR9gbXdf2h3iICVAxMRAjhcSR91BJ+Ao47VmhjnNLU4ACSYAGpiB4nhTCDHGq5vy8U4Y6EZvZIJBsomQDoLnyoYvdGKN7E+rFocaWptxKhChKSCCQLiRT2BP5tN/sjj0rOfoySpKMaQZahMcs+VRVAnkU+6tFwzncHKB8KfNJSaQrfuFtz1NOJX1qm77bbcYRlbWEymTGpGiiIvYRRG4OJK8Ila1TKl3J4TGs8wayJrjtZbe0rqG7QdfdXUYspG/u028nZ5UugkZgTOUp9lQBB4/Gs6xTnaJEEtqTJi0A3OgA9IFXn6QdmEdktsEhAIVAmQY1OnE+orOdpMrbbK4kLEIM+IPmBTMVUP3SsY2XvXiGXAtC1WMlJNlDkRWmI3xadZDic6v0uBbJEZSeKhM25A1i7SQdelqn92FJUpbCjCXElQmwzoBMDxTm9BT3jSdoWsjfJFY4ytWa+a5NhJUASbdZoBbcfdROLJzHy+AptK+Bp8HR00pbMGWLHzr6k2W7OHZUBALbdrW7gtevmIsAixr6K3T2uHcCw9+qEr6LT3CPUe8Unq3cVQOODi9ys7bxb5xCV/VFqLSwcgSo5wk3IOhMGRFqI27tFb2XI07Cv021ApkgQoRIUFZVVMbzbeDIRIKiZNuAERP44dKqOI32UIchUJUCRp9lQiZOpgx0qOCb7FEpIXvPj0rbSm3sEEeC4430j0qpuY7P2YsEpslIEAJE8B9okySbk61Au7ScWolSjKiSqOJUST7zUlszFKStORvtXe8hpFo7UmEqUDqEiVRzg2Ap3pNKh3TZYwbn4JI4lDZShAS/iFf3ZshrQy6okBSgIlMwOJtFFYLYKsRiUfnC++YK3cpKGxeIBEZUgHkCbJHGoDH7QDKVsN5VEmXH4GZa9VHNqUZpgWFp432LcDAqw2DSHIKlguFQ/W4KP2iExfy4Csn7I7Gzz6nqnu+y7L+WUbbv0dtMozKeUHVE5QhAyq/wBpMgXuZ8qrT+7b5bS3mSpKVEp1ET7Q8Cb1Kbf3yDuIW4JIkhN/ZQCRaOftedAu7fURKVhI5QAT0uaDVnQMYYJK5c/QLh9mOoBBHhewHzo9jAqKMsCTJWTxSB3EA8E5pJveAKhnNsuqIGe58KMzvJAK3Ce/kPH7KVZpOohQFE45OdrDWXHp0K6LLs3AhILqoDij7UAZRwSi/dtOkHrFqbce7is2YpM6HMOZHdPSNKaxC2i4ULfK2khOVIUEyYBJWsAWnNAHLjUlglYdDalIZSJGUd0RHS3G3uqOdree7/6HxyKW0ESW5u8LaVDDPxl/ulKkx7IKTmEi95nnVp29tD6v3kJTN7cDFjIHLX/7WXbAdT+UcPlQmCvKUwAIVYmOGs1om31oLazdRzdmgfrE8J141Qo7kOZe4mNh4r6wyHVJyzmgA2MWnp/Ko1vd5vDOLebU4CSZBUMpAiExGk6VJbGSlgNslQgNpGts4kqgngL+oqH3uUrEMkNK7w9mCbyVJmQJAkDyBqeSuToxXQLj95XSpKGgEqMZiRMqVGXL0ggz1qxbZ2cH2ChQCgSAQRykSm1jIn5Vl2C2k6HVKWiVgkFQ0SsWFhaxrV9kuKUw0pRzEpSSqImRM+pmmuKilsD9kFhNl/UmlssrUc5EBQBQkqCioiAFE5U8Tytea82fvXmeZw2RS3FZQpQgATeY1gJGb8RQG+mOSXUIStaFSQopVEC/Wx4edA/Re0CvEPG5QkJSP9ZImf8AaBTIpNNsGS7l83h3fGIbCA6ts/pJ1I1II4i2lROEUcA0hpbinsqZ9kA5cwBygX48SffVtfXF40BJ9KpO3MWlx1ICSoLQUCxOuUyAOIhVdDwY7H/yyn/HP7pVdXfkRr9FXv8AlXlMqIFB28OIaSypbjiUIsJPXQQNTHxrJN5tttOhDDCCllskyoCVrM317oufXpUVvM3i8Nkw+IM5QFIBIV3TIkKHgRfl0qFO0VD7Io4dNp3W/g31ezPMW1BEGvEukHMLEcvfQ72KKjNKS+ONUJbbitSsOx5GfWZCb/7RQ2UUKpwzNKD5rtIz1YvlBHZjUQPOtp+irGIVs8NZpUlbmZPIKUVCRyINYaFSYq0bmt4ouxhJCyk3BEFIImQbESRY0vJC402Mxy1cGkb0bHTGcBQEwe9IvwSDM+7wqnb4hLDTbFs6iHFgcE5SEhXXvH0qZf2vtBll5D7KlL1acCUqCSCMxIHEJJIMWMVl2MxilKJKipRMqUTJJ5k0vHhknu9gcmRBgSJSfD40bgdqdi08QYUolII1ykSoJPCSlM9BHGoZt9RI5SPjU9i9kZ2WwCAezdfWTyCw02npmIt49KbKKWzCwyeltLcitkYNWJfbZCgFOrSmTcAE3JA4ASfKtx34xwwezlIQTMJabk3uIknmEgnyFYrsHCvIxDSm+64FAp++Y4RPkasu/wBvEvGdjaEZELSmNFKTCsx+1HAi0Gl5Y6pKuEZpnHeZTFaTTWGV3hRO08OW4QojMQCRMxImD1oNkd5PiPjVEeBE+RYVC55H76k1YoqjlmzAdYAv+yKAWySspAvJHmDFSj+CQ0oBTuZQgnLYAzBEm9orJJOSTG43JJ0H7Iw6O3HdSpAN1K05iBPj6VO7b2rKT2cpSCcqhYAen3UleVeGS7hkSWgA80DcACC4kaqbUBNrgzw0icRiVPICm1ISkWgSCdbyfhUOTE3P3dizHljGOxM7ibvree7Zx6yAHAE3JvACuXGrFtDHNZciSJLylkQeBAEEjkOfGmtw8dhmWeyLiA84o2NiZ9gA/dOpqJ7QlSjly5e7B8ZJ14xQOUtTAqMkWHb7buOxLiGlBKUtWKpvBkkZb3zCh9mNP4ZCsPiHwUqISgpCiUKHdsr9E2sLiQRxqT3QZUZWdC2v/kkAeHdpP0gNpSkKHtFwe5IP48BReFQtsqQeyOKW2QJgTA7wEiSKueF3QdcQFrxC0lSQopAMJKrwBm4VREKlUdfjNboE28orpPsYpOO6MQ2iyph+VulQCSq5PI5bGRMxUp9GuM7FOKzESW0lKSqAogq7vU94U1v4hsOqSbqIRx0SkTPnPuqGwjClKSABKiE+tvDiKOMdSoycnSLZ+XMQ8pxvDlZQ2kKWQBKU9Co8r6E+NCbG2wWFrDiVFzNCHHNUiJyZYhM2uNbjSKsuxcFlxOPSLJhCI6lJHDw99Qm/ezCVqdEQlCCR1JUExzsOPKucVF6DNWrsD/l57/FP7Qrqq+UfgCurfRRw79LDpVtBydEttpHhlzR6rNZ/mgjoRV4+kRwK2jibaKSn0bQKpeJT3oq+K/y4/wDBNLlhmPAKSRH4iosUdmlBHIEUEBQROnueV1exXkUQA4xr5VpW4u0PqpJCMyiEpk2AF1K98Vn2yW5cAOmvp/OKumzj3Z4yfhSp1KSiehgi44JSLpitrB/DYpyACgFNjIM3nxJ18qxXaLYDioETeK0nD45KMFiGwDnUoKPVMBMDwk+tZ9tNM97lApmHGoqRLldpA6PZFT68W2psLJV2ioCv0UoQlKW0pHWSqq6zoasTi0lllsCyEX5lbhKlqnzAH+mlZSrobc9uwrD7S7Nl9SP6woDaFcu0MKg88gUPOgtvKLSzh2yS20QmOBWEgLWPFQNGIwSQy05rOLQiNbBIUfiKjNovd91fFS1n1UTFDjpcDeo1Tk9Xgi3HCoyda5oEkAakiPGbUp5MGKnNwdmfWNoYZsju5wtX+lvvmehgDzpzaSs85p6qZr2zdxMIw28/ikBSnFOKOYmEJUokBOnejj1jhWR7wJQl5eRalJT7GcmYHAyLkGx8K+itrKSlpa1gqCQVQE5iYvZPE185b24oOuBwCJJTHMA90+OUwfCpulzOUvcOkqiCtYoj2SQOzIsYkGRFvMULiMyFQCR8qThwVd3n+DRa9muKWREq1jjEax4Vc5xqpCqb+II3iVAgzJt7tK0wYhLiQtP95C+HFKbes1mzuEKdSD51ct1nSWY5G3oPlUfUpNXEdhtNqRrO7aIwY/3+9VRH0kj82k/r/wDr/IVO7BEYNvqCf/JVVr6SsQMqU8ZnyymooP3DKtlL2YMzrY5rQPVQBreAuxr55VIMXBEfCaTiduYlEZcQ8EiRAWoDnzpsouTsyuxad9Uj6w5mGqRHlH3TQO7jWfFMJ5uI/wCQJ+FRCC682p91SlichUSSc2WUi/DSrBuKmcbh/wDUT6JJHwpi2QE+TT0YAoW+4QPzikn0nX191Vrf5sFtJkgZD4GRarti7JnrVQ3+b/6drpA/8aU3vbMijOPq9dTlvxFdTdaD0gG1MCp5anXFtqWtRKoKhJ4mMoAoJWxEm5APgr+dPPbSv0pteOPjSdeZqjHo8DStjI1yn9uvE7JZi6T+3SVY40wvFnmaJeq+5ycPAe1sjC/aK0+CgfO6aJTsHAEx9bKesoPxAqvrxBNqYWqjWLI/97M1x/Si5q3ZwLYzt7UZUSPZISI04hetJUphtISMWyrqD/OqQqmhTFhnd63+F/ByztR0VsW7FYtOVQS80Zj7QvBnyqu446iQb/ZMihhXquPhVONyWzdiJyTEtVLsK7o8B7qiWakEWSPCgy7lXRS0yb+idwS5TgUcDjp4f9gX/nVd2krM8oc3Ff8AI1N7NQQdnEaqxDiteIU2Brp7NV1AklR6+pk0MVR2STlJjJMq9a0j6DcDmxTz0f1bYSPFxXyR76zjCplXkfhW1fQZhMuFfc4qeieiUpt6k1md1BoRFXv9mh7RIy3E1897/YbKvNwLq49/yraN7NouNwkJAQr+8N78gPs1kX0huZko0kL9xQTfzpHSJWMyJ6bKdhVQsdKPGKIWVBSpEiRE/DjQGFMEeI9KknsSVKyd0EaKFotaeB586sy8rYXibrkSlCFIWpayFgEpEE5jysIHnFS2ycR2QFpEGR6VXXk8CfjVr2NlJubDpmtxNhSclaWHF3IvGzfpAw6MMGy27nSmIgZZkn2p0vyqu72bzsYtxsthzKlJzgiCLyYve1qkWvqhi7Sucpj4099Xwyh7Lcc090+oIMV5yzxi70ss9JeSlYzaIccUpKSAeHHTpT+HR2jbgUIGWZPQ2+J9KuuGaaSAEFtIHAAWHCKG2hhGjDy09oU3gqiw1KYF/MGi/uU9qM9LS7shl7RaTgnMOEqzqdUrMIgFKgEz0yp99HfRy8PrzM/r+uQ0ynF4HMpXZSVa95Mf7QUxSm9rYLQNlMdWx/7Ci9dpUosCWNN3Zse0Vyjl8Jqtb7MlWHbA6DzymB6is9c2hhFElS1npmTHSIevXq3cAYHaLB4ASoDyzkCsU9t0/wAC9FPZkf24511Exg/8ZX7CvnXUXqx8P8G0/KKgqmDNEmKaUnrVSFtDRNNqNOKTSCKNANCJrq9y1wFaYNLptCb0bkHOkwK3UY4jATenks++lMokzwFT26qEnFshcZZXM6R2a6K9rMaKzki1GuiAJ5A+RFvdXm1WAh1SBoFGPA6V7tAyYj7KRbokDhQy3H4tmzlYsxhwJlvtCPEqm3pTLxCRlF4TfxI/nUoxhuy769ThVLQORcc7NJPK2Y+YqDddnNbX8CtR2rSm3yzzAqIXI5H4Vuv0UjLslKuKlvKMdFlOvgBWEYMErAHGfga3j6Jr7LbEXS46I/8A0UfvpPVfBgY/iv3Jnb6O0ZCYlUpEk5RJsADFZtvhusSFfnZW2mSADlECcpJvzv1rW/rLYjMUjKTY8D4RQhKCSYEK1sL+J4/jWo8WRwpjnuqZ81NqyXHtf8f5152nGa2X6RNi4V5CSQE4hVkLBjuiM2cfaSJAE3vY6zRN392smLaL3ZOMSc0yRGUxmSLkZosNfCr4dTja93Ih4Z9lsTH0c/R99aH1jFZksR+bSO4XDrnnUN6+PC2t1xOwtn4aFBowO77a1AyZn2j3h+OdD7T3qWkrAcR2SEkSUkTa1gBlTIFidKq2N2++pBKloKAJPZQlN+c3nwmpnN5JDo4XFW0ebZYZLxGHnKRN9JPAE3t1qAdReDrxtFIw23NVLHG0SeOhnzvRXtGTxpkvbyFB69kD14T1ojsh600poVimjXBiM8ieIphpYJNE5MpBFxx8Kj1CFEdaGuaMb8hr2FtI9PlyoAijG8TTGIuCYrotrZmSpq0eW5muofN1rqbp+xWoScT0pBxHSh3WlJMEEGkCaboQGvyFjEjkK8U6DwoWa8Cq7SjnMIUqm1LpuaTNFRljmeaIwrBWY0HE8qYbRz0qbw4hAgWiuYUdxl1GUQNBXYLEFC0rGqT90H3E044JpnLWdjBrFntHh+soD1tXqUyonUXjr+LUw97YPIg++i0GEDwoZvYq6SKcm3wgveDEhKlogHKxhGweRS2havfmquE69aK2m9mccVwK7eWnuoSJgDWmRVIknK2xzZp/OJ8/hW4fQlipwjyDqh9XopKSPfNZBsxGHbUQ/wBqFj9HKQPQz8a0n6ONqsYX6zmUENlKFBR1UpMgwNSYULRS8+OUoOjseXbRX3fY0faOywuVDjqIFus1Wt4njhWVOKIypHGY6AXuTy61Xsf9LQC1ow2HU5wBcOQSNSUJkkeYql7a2s9iyFPKLiuCScqED9VA43Ik3qbB0M5/LYY81AuN2s/i3i5BAuEJmQlIPsjne5P3RTak4hKhI8DIindn5kkzx5aADQCjHX1ch5ia9ddJjrcT6s13BF7SebMK4wQY08YvUdjcVnV30AEHgCD8/Wpjtc11ARxPL1oDE9kST7RPH5GlPpYxdoL15tUyLQfPpVk2TjW3VBBUG1Gwz6ExpIsPOq86wJ7unDpRDDCCYzE87QPnQS6fXs/ydDNKDtGhMbuKi6kzwGo9ZFG4fdIR3lknoAPS9Qn0f7UlSsObwJRPADVI6cfWtCaavpXzvV+r0+VwbPVxZIzjqRW17otn7SpjSwB90x+LVHYzY5CiRgW3AB7SVLHoCdavK24BIHDnVA25vc9JaYGUTBMSTPAdaXiyZcjpf+/wZPSlZEK2phwSk4MAzfvq1HjS238OZ/6VzvCLOT6SDeoVxpWcdpM8Z186n9kpEjTWPn7quyRjBWr/ACxWK5tpgn5NY/wMT+2n+Cuq8fkxn9D/AMj866pv7l/f5HejAo2GZSvEttLSCkuIBB0I7oI+NFb1bpobecDIUlKUZgJzXzBMd68XqAw22XEPJeASSlWYJIt4c6nH97nXStSmUytITZZAABkGDrevXlaaaPP5Km4yQSnWONMlFWFnZGIUCU4dxSTqQM3vTNRuLwqkGFNqHiKJZE3QLxsjw3NOhnkJ6xTzSimYtXi3DxJNMTF6aPFML5Gal2kENpB5RUOHhyNSLO0khuIOcEmTcEcjNc2amSTuHT2CSkgqJJVzSBoCPv612wtmDEPdkTEoWQeSgBE9KikbUUCTCQSkpNrQfPwrtmbWcYWHGz3hIuJEHW1BK+x1guLbhyDw1rzEuQEjpSsY+XFlZABUbgCAPChnhJFFVtDsctMZUDu3zHiV/P8AlTqcPBQVcSLdJpATYnhmP499KcfuI4RHlR7iajpbY+xBf0CRyH3VYHXcqTB4yDGsDSfGDVXac70m5/GtSreNUcqSZAggTpN6dACOyoLZw4aaKkElagoKOscBHjehcSrKE5Ty485NSbjDhbEBRTz0GvDpUO/hliAUEQBwPIU2GWCdWjZQdXQT2sidDToem3Cg2rUh9zhVDkqFbnrzmdUTYULihCoonBpv6U1tMfnDSpL22cDZqXmpEUpIrIswN2Hj+wxDbvBKhP8ApNj7prdW02BBEHTrNfPeW9bDuBtLtsIlJPeb7pnkPZJ8o9K8P+s4NUVkXbYt6SdPSWoCxk1W8Ls1rDZ3lQoyopBtaba8anH1kIUeSSfdWZbb24453c0JGgrxcWGc24rjueimkrANs4/tHs4ESrTkOXpUxslQzC+pFVUnvpjUmrFgUHOjooH36V6eaCUK+hGKTcmy0fWD+Ca6ge18fU11ed6Y7UUVllAWEOKI70GOAnmRFPusJQvurBAPIgxw6GmypRMkgngcqflSVtqJzE38Plavbk7IUixjGkNKCFFObLmi0jqRVdxl7ceNLD7gsFCPCkupWoXPupWPGoMZN2R5SKTAiijhTSSxVWpCnFsHZRcWtxqxI2EhScwJHjUF2EGRqDRw2i8BHaH3feK6Ur4A00NYnApSY18KRh8AFqCe8JpS3lm5VNNfWlAylRBGhBiutsxR3Ctr7FOHyyomenTQ1HYRIK0Z/ZkSdbC5sPCiF41xwq7Ral2PtEnUgT76GSogSNQFehBB+NFG6pjq9rZ4tYGHbHNbitZ4NpFuGhoBOtLcFgOnxvSUGnErd7CmjenmXCDI/HCk4RMrjmD8DXJ0NapVsdp2stzO/byUpQVSkJAAtYARGnSikb6SBnaSZvOUfEeFUOKlez/NoPL5qFI/w/Dkk20NXUziqLonerBrAzsAEcrT40g4rZzlygA+A+NVJLXOKHx6ACAkXI4UMv6Woq4zaCXVvuky84fZ+AVorL4H7ppjEbrYdxUpeg8b/dlqrrwkJBlQ8/up57Z7rZAUVIJEgGJjhImRw150l4M0dllYfqwfMCZ/oMCe4+D6fGvTuEsfak+MfcarmB2g9BKVm1SGG3ixQJgqMVzfWR4kmcvQ/SSP9CVgAlJN7weHmBUz9HmyHsM4+p0ZQYShMznVJMgDpbzqHZ31xCYzJ9R99Hs79rX3SkAi4I6UjJk6qUXGaTTCjHDdomt7d43GFFsFs80xm14EyKpmy8OHwtRUEhOo1J8BwHWitkbUa7dxzEDOTpM2FyTbjpU83tTBEGExPgfWand4lpSd+R0Wm7b2KI43Dgi94+VWbZqu8JGhopxnBq9mAeH4FOM7NTPccEDQT+PwK7LnUo000FjSi+QXtBXlGfkcfp+8V1I1x8m0U5DZpwJtMVazs5uYDafKlJ2cif6se81Y899hbx/ZVmm9JFEIKQIietWROBaP2Y81e69JRslqbpH7SvnQvNfZmaGVN5Q1ihUuiTxq9fkbDn7EeJPzrz8k4dP90g+M/OjjnjxTNooazTzGHJ01q6HAsD+6R5A/eTXfVmR/dp9JrX1HhM7RZSH8OscTUe4DxrQ1IYHBH7KfuFBubTYFgE+SP5UcOol+lgvEvJR0EiY4iD6g8OoFWrCblYgh+EBWVJSATBVmAIWiRBsOY9qnlbdbSQI9wH31fMJvrg1KCO2CdbrBQBHArV3R0vTfWm38QXFJcmXjc/Eut9o1h1gJSgFKoSpSsveKEk94ceGtQzeynDMNqlOogyI1kVujO2sMQcr7JAk2dSYvebmBf0qts49heNzFxJBbWCSQADMRmPGPjTY5m+UKcU9zKWGiFeR+FOKwyiLCbjTmTpUjj8MlGJISoKSZIMzaOfOjXlIQznicqkEgcb3rcmSpJeQ8WNSg77FdxuEU3kzJIzpzJkcJImPEVN4TDF1hShCTcACAJF5EmhdpYxrEFBBKAlGWCL20iCQeNS+xnA22cpzJAUZ6kj7qLJnljj7eQcOGM5W+CExH5pWUjvG/SDPyqQYIT3iJMaxoPlUNjscp5wrWZuf/AJ0q7bH3WTiUKK3FIFshQAQQRYzoriIGhpk80mlqYnQr2ITCYtIxDHaghqUrUYPsaggRcTU5vvgyjEly+VzvTwmAIFrWCffVmTsJtWGDDiVAIUoINgoJSSEkGDYj40Pvw2k4cXAyxEnlaka05KhmnbcobygBYATXjKgBrxqM2i+CUgGY1ihlGnUL1FkViUg+2NedTmxUs4hDrMozqSChQTotPNUWFUfDOoSQVJzRw4Hx51ZMJvipAAyJAGgSAmPKp82tpqKsbDT3Ijaex8Q0sgtq8kkj1GoqOlQ1q8Nb7z7SFX5RVOxLoK5AgTYchOlZilN7TR04xXDG2nCTYkVKMNOkwlfvigm1jPIipjZ4BUnoRWZXXY3HGwXO9+l766kdqeVdSdS8IdpXkvK9T5ffTuDrq6o5cjhl/U17hvarq6t7I5jnH1+FMiurqDuYzzFeyapW3dTXV1WYRUuBexfZNCH2q6uqlCl8hf2hTp/q3vAV1dTBy7kIx7f7P/KpJz2fMfGurqKfyJVwB4X+tV4n4UftH+pV5fGurqCfzX7Dsf8ApSIM8as2xP7OPFz4V5XVvVfAX0Xy/Yg3/wCtX+OFaluX/YsP4q/5rrq6iy/ECPJP4n2fWsi30/tPr8a6upUPkFMh0a0+mva6qxK5F14K6urDWeJ1rx/WurqU/kG+DmtamcNwrq6lZ+A8QJXV1dUo0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80975" y="-1744663"/>
            <a:ext cx="4543425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0" name="Picture 6" descr="https://encrypted-tbn3.gstatic.com/images?q=tbn:ANd9GcQSuQC7w53YlhNOCyM2J3Xue4I4rQL1fKreUc_qcxR8-jMrp9x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891" y="2056061"/>
            <a:ext cx="4240224" cy="461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69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</Words>
  <Application>Microsoft Office PowerPoint</Application>
  <PresentationFormat>Presentación en pantalla (4:3)</PresentationFormat>
  <Paragraphs>62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En este tema trataremos tres puntos</vt:lpstr>
      <vt:lpstr>Presentación de PowerPoint</vt:lpstr>
      <vt:lpstr>Presentación de PowerPoint</vt:lpstr>
      <vt:lpstr>Presentación de PowerPoint</vt:lpstr>
      <vt:lpstr>¿Sabía usted que representa el N°. Cinco en el aceite de la unción?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Este ungimiento tenía dos propósitos:</vt:lpstr>
      <vt:lpstr>Presentación de PowerPoint</vt:lpstr>
      <vt:lpstr>Presentación de PowerPoint</vt:lpstr>
      <vt:lpstr>Presentación de PowerPoint</vt:lpstr>
      <vt:lpstr>Presentación de PowerPoint</vt:lpstr>
      <vt:lpstr>Samuel unge a David </vt:lpstr>
      <vt:lpstr>En el Salmo 133:1,2 se menciona de una manera muy especial este hecho: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FAMILIA FIERRO CH</dc:creator>
  <cp:lastModifiedBy>FAMILIA FIERRO CH</cp:lastModifiedBy>
  <cp:revision>1</cp:revision>
  <dcterms:created xsi:type="dcterms:W3CDTF">2013-12-04T20:17:31Z</dcterms:created>
  <dcterms:modified xsi:type="dcterms:W3CDTF">2013-12-04T20:17:54Z</dcterms:modified>
</cp:coreProperties>
</file>