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38" r:id="rId2"/>
    <p:sldId id="339" r:id="rId3"/>
    <p:sldId id="337" r:id="rId4"/>
    <p:sldId id="282" r:id="rId5"/>
    <p:sldId id="340" r:id="rId6"/>
    <p:sldId id="341" r:id="rId7"/>
    <p:sldId id="287" r:id="rId8"/>
    <p:sldId id="289" r:id="rId9"/>
    <p:sldId id="342" r:id="rId10"/>
    <p:sldId id="343" r:id="rId11"/>
    <p:sldId id="344" r:id="rId12"/>
    <p:sldId id="348" r:id="rId13"/>
    <p:sldId id="345" r:id="rId14"/>
    <p:sldId id="346" r:id="rId15"/>
    <p:sldId id="290" r:id="rId16"/>
    <p:sldId id="291" r:id="rId17"/>
    <p:sldId id="349" r:id="rId18"/>
    <p:sldId id="295" r:id="rId19"/>
    <p:sldId id="296" r:id="rId20"/>
    <p:sldId id="297" r:id="rId21"/>
    <p:sldId id="298" r:id="rId22"/>
    <p:sldId id="350" r:id="rId23"/>
    <p:sldId id="302" r:id="rId24"/>
    <p:sldId id="351" r:id="rId25"/>
    <p:sldId id="352" r:id="rId26"/>
    <p:sldId id="353" r:id="rId27"/>
    <p:sldId id="354" r:id="rId28"/>
    <p:sldId id="308" r:id="rId29"/>
    <p:sldId id="309" r:id="rId30"/>
    <p:sldId id="310" r:id="rId31"/>
    <p:sldId id="355" r:id="rId3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2BD72D13-2DD5-40AA-B121-E700C83F9C06}">
          <p14:sldIdLst>
            <p14:sldId id="338"/>
            <p14:sldId id="339"/>
            <p14:sldId id="337"/>
            <p14:sldId id="282"/>
            <p14:sldId id="340"/>
            <p14:sldId id="341"/>
            <p14:sldId id="287"/>
            <p14:sldId id="289"/>
            <p14:sldId id="342"/>
            <p14:sldId id="343"/>
            <p14:sldId id="344"/>
            <p14:sldId id="348"/>
            <p14:sldId id="345"/>
            <p14:sldId id="346"/>
            <p14:sldId id="290"/>
            <p14:sldId id="291"/>
            <p14:sldId id="349"/>
            <p14:sldId id="295"/>
            <p14:sldId id="296"/>
            <p14:sldId id="297"/>
            <p14:sldId id="298"/>
            <p14:sldId id="350"/>
            <p14:sldId id="302"/>
            <p14:sldId id="351"/>
            <p14:sldId id="352"/>
            <p14:sldId id="353"/>
            <p14:sldId id="354"/>
            <p14:sldId id="308"/>
            <p14:sldId id="309"/>
            <p14:sldId id="310"/>
            <p14:sldId id="355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6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F4B866-B666-4757-B517-688969A33B5B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9CA65088-156B-4F16-BCEB-45F087D9FB56}">
      <dgm:prSet custT="1"/>
      <dgm:spPr>
        <a:solidFill>
          <a:srgbClr val="002060"/>
        </a:solidFill>
      </dgm:spPr>
      <dgm:t>
        <a:bodyPr/>
        <a:lstStyle/>
        <a:p>
          <a:pPr algn="l" rtl="0"/>
          <a:r>
            <a:rPr lang="es-CO" sz="2400" b="1" dirty="0" smtClean="0"/>
            <a:t>1). Arrepentimiento, deseo sincero de obedecer los Mandamientos de Dios. </a:t>
          </a:r>
          <a:endParaRPr lang="es-CO" sz="2400" b="1" dirty="0"/>
        </a:p>
      </dgm:t>
    </dgm:pt>
    <dgm:pt modelId="{7FEA3557-FBB3-48B6-960F-2117C424EE48}" type="parTrans" cxnId="{C9CAAF82-D825-4495-A7AB-993745187D3B}">
      <dgm:prSet/>
      <dgm:spPr/>
      <dgm:t>
        <a:bodyPr/>
        <a:lstStyle/>
        <a:p>
          <a:endParaRPr lang="es-CO"/>
        </a:p>
      </dgm:t>
    </dgm:pt>
    <dgm:pt modelId="{112979D6-C8B9-483B-9812-7415282E0E06}" type="sibTrans" cxnId="{C9CAAF82-D825-4495-A7AB-993745187D3B}">
      <dgm:prSet/>
      <dgm:spPr/>
      <dgm:t>
        <a:bodyPr/>
        <a:lstStyle/>
        <a:p>
          <a:endParaRPr lang="es-CO"/>
        </a:p>
      </dgm:t>
    </dgm:pt>
    <dgm:pt modelId="{0795A099-DF6D-4E71-9D72-38BE9860AD42}">
      <dgm:prSet custT="1"/>
      <dgm:spPr>
        <a:solidFill>
          <a:srgbClr val="002060"/>
        </a:solidFill>
      </dgm:spPr>
      <dgm:t>
        <a:bodyPr/>
        <a:lstStyle/>
        <a:p>
          <a:pPr algn="l" rtl="0"/>
          <a:r>
            <a:rPr lang="es-CO" sz="2400" b="1" dirty="0" smtClean="0"/>
            <a:t>2). Confesión de los pecados, «unos a otros», (San.5:16; Mat.5:33,34), entre las personas ofendidas, y a Dios (Luc.5:21. No eran confesados al anciano, ya que esto sería una blasfemia (lea Lev.16:21).</a:t>
          </a:r>
          <a:endParaRPr lang="es-CO" sz="2400" b="1" dirty="0"/>
        </a:p>
      </dgm:t>
    </dgm:pt>
    <dgm:pt modelId="{D09C4EAE-230E-48C4-9DE5-24B84F94D727}" type="parTrans" cxnId="{B8876892-AF41-47E2-BA59-1AFC7066F714}">
      <dgm:prSet/>
      <dgm:spPr/>
      <dgm:t>
        <a:bodyPr/>
        <a:lstStyle/>
        <a:p>
          <a:endParaRPr lang="es-CO"/>
        </a:p>
      </dgm:t>
    </dgm:pt>
    <dgm:pt modelId="{C95001BB-0A07-4FE4-996F-C7A72FBB2A84}" type="sibTrans" cxnId="{B8876892-AF41-47E2-BA59-1AFC7066F714}">
      <dgm:prSet/>
      <dgm:spPr/>
      <dgm:t>
        <a:bodyPr/>
        <a:lstStyle/>
        <a:p>
          <a:endParaRPr lang="es-CO"/>
        </a:p>
      </dgm:t>
    </dgm:pt>
    <dgm:pt modelId="{7D5D70E1-8CDB-4937-AB99-890B5F498D90}">
      <dgm:prSet/>
      <dgm:spPr>
        <a:solidFill>
          <a:srgbClr val="002060"/>
        </a:solidFill>
      </dgm:spPr>
      <dgm:t>
        <a:bodyPr/>
        <a:lstStyle/>
        <a:p>
          <a:pPr algn="l" rtl="0"/>
          <a:r>
            <a:rPr lang="es-CO" dirty="0" smtClean="0"/>
            <a:t>3). Orar los unos por los otros. De esta forma los pecados le serían perdonados. </a:t>
          </a:r>
          <a:endParaRPr lang="es-CO" dirty="0"/>
        </a:p>
      </dgm:t>
    </dgm:pt>
    <dgm:pt modelId="{95A1594E-3E51-4566-BA20-4E393176587B}" type="parTrans" cxnId="{DD2A1024-16CF-47DB-9C36-4409332F7EBB}">
      <dgm:prSet/>
      <dgm:spPr/>
      <dgm:t>
        <a:bodyPr/>
        <a:lstStyle/>
        <a:p>
          <a:endParaRPr lang="es-CO"/>
        </a:p>
      </dgm:t>
    </dgm:pt>
    <dgm:pt modelId="{572164D0-CE20-4647-8296-183C79A06266}" type="sibTrans" cxnId="{DD2A1024-16CF-47DB-9C36-4409332F7EBB}">
      <dgm:prSet/>
      <dgm:spPr/>
      <dgm:t>
        <a:bodyPr/>
        <a:lstStyle/>
        <a:p>
          <a:endParaRPr lang="es-CO"/>
        </a:p>
      </dgm:t>
    </dgm:pt>
    <dgm:pt modelId="{52A73EB6-62AD-44E6-B588-43AACF3B1434}" type="pres">
      <dgm:prSet presAssocID="{6BF4B866-B666-4757-B517-688969A33B5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5FAEA081-C5E8-4FCD-A13F-8D9C63D958E2}" type="pres">
      <dgm:prSet presAssocID="{9CA65088-156B-4F16-BCEB-45F087D9FB56}" presName="linNode" presStyleCnt="0"/>
      <dgm:spPr/>
    </dgm:pt>
    <dgm:pt modelId="{8B9EB59B-15FF-45A7-94C3-FAC2046DD042}" type="pres">
      <dgm:prSet presAssocID="{9CA65088-156B-4F16-BCEB-45F087D9FB56}" presName="parentText" presStyleLbl="node1" presStyleIdx="0" presStyleCnt="3" custScaleX="277778" custLinFactNeighborX="-3804" custLinFactNeighborY="-151">
        <dgm:presLayoutVars>
          <dgm:chMax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EC32C11-9D07-4AF0-AA61-4B43ABF2E9F2}" type="pres">
      <dgm:prSet presAssocID="{112979D6-C8B9-483B-9812-7415282E0E06}" presName="sp" presStyleCnt="0"/>
      <dgm:spPr/>
    </dgm:pt>
    <dgm:pt modelId="{FCF4E9E7-1EC6-4A8A-84D0-96BD50D5A5B6}" type="pres">
      <dgm:prSet presAssocID="{0795A099-DF6D-4E71-9D72-38BE9860AD42}" presName="linNode" presStyleCnt="0"/>
      <dgm:spPr/>
    </dgm:pt>
    <dgm:pt modelId="{67397E07-EFA4-45CD-BDB9-D85ACAE7AC9D}" type="pres">
      <dgm:prSet presAssocID="{0795A099-DF6D-4E71-9D72-38BE9860AD42}" presName="parentText" presStyleLbl="node1" presStyleIdx="1" presStyleCnt="3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64F986BF-0E63-4B3E-AF82-02737F0019F7}" type="pres">
      <dgm:prSet presAssocID="{C95001BB-0A07-4FE4-996F-C7A72FBB2A84}" presName="sp" presStyleCnt="0"/>
      <dgm:spPr/>
    </dgm:pt>
    <dgm:pt modelId="{F0BEA5A8-2DDB-440C-B3F0-11920681F2B4}" type="pres">
      <dgm:prSet presAssocID="{7D5D70E1-8CDB-4937-AB99-890B5F498D90}" presName="linNode" presStyleCnt="0"/>
      <dgm:spPr/>
    </dgm:pt>
    <dgm:pt modelId="{68E53019-D8AE-477D-9489-8B865B79D2B2}" type="pres">
      <dgm:prSet presAssocID="{7D5D70E1-8CDB-4937-AB99-890B5F498D90}" presName="parentText" presStyleLbl="node1" presStyleIdx="2" presStyleCnt="3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C9CAAF82-D825-4495-A7AB-993745187D3B}" srcId="{6BF4B866-B666-4757-B517-688969A33B5B}" destId="{9CA65088-156B-4F16-BCEB-45F087D9FB56}" srcOrd="0" destOrd="0" parTransId="{7FEA3557-FBB3-48B6-960F-2117C424EE48}" sibTransId="{112979D6-C8B9-483B-9812-7415282E0E06}"/>
    <dgm:cxn modelId="{DD2A1024-16CF-47DB-9C36-4409332F7EBB}" srcId="{6BF4B866-B666-4757-B517-688969A33B5B}" destId="{7D5D70E1-8CDB-4937-AB99-890B5F498D90}" srcOrd="2" destOrd="0" parTransId="{95A1594E-3E51-4566-BA20-4E393176587B}" sibTransId="{572164D0-CE20-4647-8296-183C79A06266}"/>
    <dgm:cxn modelId="{FFBA56FF-3B74-4DC0-BB68-A73095634688}" type="presOf" srcId="{9CA65088-156B-4F16-BCEB-45F087D9FB56}" destId="{8B9EB59B-15FF-45A7-94C3-FAC2046DD042}" srcOrd="0" destOrd="0" presId="urn:microsoft.com/office/officeart/2005/8/layout/vList5"/>
    <dgm:cxn modelId="{B8876892-AF41-47E2-BA59-1AFC7066F714}" srcId="{6BF4B866-B666-4757-B517-688969A33B5B}" destId="{0795A099-DF6D-4E71-9D72-38BE9860AD42}" srcOrd="1" destOrd="0" parTransId="{D09C4EAE-230E-48C4-9DE5-24B84F94D727}" sibTransId="{C95001BB-0A07-4FE4-996F-C7A72FBB2A84}"/>
    <dgm:cxn modelId="{1F13B4E1-1C46-4CAA-8576-8D03000C06D7}" type="presOf" srcId="{0795A099-DF6D-4E71-9D72-38BE9860AD42}" destId="{67397E07-EFA4-45CD-BDB9-D85ACAE7AC9D}" srcOrd="0" destOrd="0" presId="urn:microsoft.com/office/officeart/2005/8/layout/vList5"/>
    <dgm:cxn modelId="{5704C353-DDFC-46D3-8DF8-32A0DF2F834D}" type="presOf" srcId="{7D5D70E1-8CDB-4937-AB99-890B5F498D90}" destId="{68E53019-D8AE-477D-9489-8B865B79D2B2}" srcOrd="0" destOrd="0" presId="urn:microsoft.com/office/officeart/2005/8/layout/vList5"/>
    <dgm:cxn modelId="{D979C9FA-4CE0-4481-8E5E-701E6C3DF412}" type="presOf" srcId="{6BF4B866-B666-4757-B517-688969A33B5B}" destId="{52A73EB6-62AD-44E6-B588-43AACF3B1434}" srcOrd="0" destOrd="0" presId="urn:microsoft.com/office/officeart/2005/8/layout/vList5"/>
    <dgm:cxn modelId="{F9AA5268-9A55-44FF-ADEB-3991975E5D59}" type="presParOf" srcId="{52A73EB6-62AD-44E6-B588-43AACF3B1434}" destId="{5FAEA081-C5E8-4FCD-A13F-8D9C63D958E2}" srcOrd="0" destOrd="0" presId="urn:microsoft.com/office/officeart/2005/8/layout/vList5"/>
    <dgm:cxn modelId="{4BB0C894-24F3-4C75-93F3-DC37EE39F1F3}" type="presParOf" srcId="{5FAEA081-C5E8-4FCD-A13F-8D9C63D958E2}" destId="{8B9EB59B-15FF-45A7-94C3-FAC2046DD042}" srcOrd="0" destOrd="0" presId="urn:microsoft.com/office/officeart/2005/8/layout/vList5"/>
    <dgm:cxn modelId="{F3FDE644-B989-489B-BAF3-A57D7B275686}" type="presParOf" srcId="{52A73EB6-62AD-44E6-B588-43AACF3B1434}" destId="{5EC32C11-9D07-4AF0-AA61-4B43ABF2E9F2}" srcOrd="1" destOrd="0" presId="urn:microsoft.com/office/officeart/2005/8/layout/vList5"/>
    <dgm:cxn modelId="{A88C0DE8-56E7-4454-A7FF-5A0518906666}" type="presParOf" srcId="{52A73EB6-62AD-44E6-B588-43AACF3B1434}" destId="{FCF4E9E7-1EC6-4A8A-84D0-96BD50D5A5B6}" srcOrd="2" destOrd="0" presId="urn:microsoft.com/office/officeart/2005/8/layout/vList5"/>
    <dgm:cxn modelId="{240F08F1-1D5A-4648-97AD-08DA0D0CA119}" type="presParOf" srcId="{FCF4E9E7-1EC6-4A8A-84D0-96BD50D5A5B6}" destId="{67397E07-EFA4-45CD-BDB9-D85ACAE7AC9D}" srcOrd="0" destOrd="0" presId="urn:microsoft.com/office/officeart/2005/8/layout/vList5"/>
    <dgm:cxn modelId="{45D0BD01-326E-42CC-A93C-569674D296C5}" type="presParOf" srcId="{52A73EB6-62AD-44E6-B588-43AACF3B1434}" destId="{64F986BF-0E63-4B3E-AF82-02737F0019F7}" srcOrd="3" destOrd="0" presId="urn:microsoft.com/office/officeart/2005/8/layout/vList5"/>
    <dgm:cxn modelId="{77053D30-4CEF-4BC1-A49A-FE3310E34C3E}" type="presParOf" srcId="{52A73EB6-62AD-44E6-B588-43AACF3B1434}" destId="{F0BEA5A8-2DDB-440C-B3F0-11920681F2B4}" srcOrd="4" destOrd="0" presId="urn:microsoft.com/office/officeart/2005/8/layout/vList5"/>
    <dgm:cxn modelId="{17DFB322-1EA9-4D66-9CB7-F55DA6E7DE11}" type="presParOf" srcId="{F0BEA5A8-2DDB-440C-B3F0-11920681F2B4}" destId="{68E53019-D8AE-477D-9489-8B865B79D2B2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9EB59B-15FF-45A7-94C3-FAC2046DD042}">
      <dsp:nvSpPr>
        <dsp:cNvPr id="0" name=""/>
        <dsp:cNvSpPr/>
      </dsp:nvSpPr>
      <dsp:spPr>
        <a:xfrm>
          <a:off x="0" y="7"/>
          <a:ext cx="7985088" cy="1392342"/>
        </a:xfrm>
        <a:prstGeom prst="roundRect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400" b="1" kern="1200" dirty="0" smtClean="0"/>
            <a:t>1). Arrepentimiento, deseo sincero de obedecer los Mandamientos de Dios. </a:t>
          </a:r>
          <a:endParaRPr lang="es-CO" sz="2400" b="1" kern="1200" dirty="0"/>
        </a:p>
      </dsp:txBody>
      <dsp:txXfrm>
        <a:off x="67969" y="67976"/>
        <a:ext cx="7849150" cy="1256404"/>
      </dsp:txXfrm>
    </dsp:sp>
    <dsp:sp modelId="{67397E07-EFA4-45CD-BDB9-D85ACAE7AC9D}">
      <dsp:nvSpPr>
        <dsp:cNvPr id="0" name=""/>
        <dsp:cNvSpPr/>
      </dsp:nvSpPr>
      <dsp:spPr>
        <a:xfrm>
          <a:off x="3899" y="1464068"/>
          <a:ext cx="7985088" cy="1392342"/>
        </a:xfrm>
        <a:prstGeom prst="roundRect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400" b="1" kern="1200" dirty="0" smtClean="0"/>
            <a:t>2). Confesión de los pecados, «unos a otros», (San.5:16; Mat.5:33,34), entre las personas ofendidas, y a Dios (Luc.5:21. No eran confesados al anciano, ya que esto sería una blasfemia (lea Lev.16:21).</a:t>
          </a:r>
          <a:endParaRPr lang="es-CO" sz="2400" b="1" kern="1200" dirty="0"/>
        </a:p>
      </dsp:txBody>
      <dsp:txXfrm>
        <a:off x="71868" y="1532037"/>
        <a:ext cx="7849150" cy="1256404"/>
      </dsp:txXfrm>
    </dsp:sp>
    <dsp:sp modelId="{68E53019-D8AE-477D-9489-8B865B79D2B2}">
      <dsp:nvSpPr>
        <dsp:cNvPr id="0" name=""/>
        <dsp:cNvSpPr/>
      </dsp:nvSpPr>
      <dsp:spPr>
        <a:xfrm>
          <a:off x="3899" y="2926028"/>
          <a:ext cx="7985088" cy="1392342"/>
        </a:xfrm>
        <a:prstGeom prst="roundRect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3600" kern="1200" dirty="0" smtClean="0"/>
            <a:t>3). Orar los unos por los otros. De esta forma los pecados le serían perdonados. </a:t>
          </a:r>
          <a:endParaRPr lang="es-CO" sz="3600" kern="1200" dirty="0"/>
        </a:p>
      </dsp:txBody>
      <dsp:txXfrm>
        <a:off x="71868" y="2993997"/>
        <a:ext cx="7849150" cy="12564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04/12/2013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04/12/2013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04/12/2013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04/12/2013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04/12/2013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04/12/2013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04/12/2013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04/12/2013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04/12/2013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04/12/2013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04/12/2013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04/12/2013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co/url?sa=i&amp;rct=j&amp;q=&amp;esrc=s&amp;frm=1&amp;source=images&amp;cd=&amp;cad=rja&amp;docid=NZQM0pYGJ52J3M&amp;tbnid=oj_kj8AHAaSGEM:&amp;ved=0CAUQjRw&amp;url=http://reverendo-trinquete.blogspot.com/2007/07/un-producto-santo-para-un-pueblo-santo.html&amp;ei=jbWKUrL4NrLMsQTY8IHADA&amp;bvm=bv.56643336,d.cWc&amp;psig=AFQjCNFCJPgYlp4T6sdTZNkjU5YYUdqr8g&amp;ust=1384908500927203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co/url?sa=i&amp;rct=j&amp;q=&amp;esrc=s&amp;frm=1&amp;source=images&amp;cd=&amp;cad=rja&amp;docid=0Cvb4riMY5_R2M&amp;tbnid=ovSJRQYe26f3CM:&amp;ved=0CAUQjRw&amp;url=http://blogcatolicogotitasespirituales.blogspot.com/2011_01_20_archive.html&amp;ei=pxWMUrO5O9DqkAeZ14CwCQ&amp;bvm=bv.56643336,d.cWc&amp;psig=AFQjCNF0xK_-Q3mDzgSAO4rjGDxO4S7gDA&amp;ust=1384998600524562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google.com.co/url?sa=i&amp;rct=j&amp;q=&amp;esrc=s&amp;frm=1&amp;source=images&amp;cd=&amp;cad=rja&amp;docid=LqPV1IbMgnr-wM&amp;tbnid=PpWw7FIzFtfLnM:&amp;ved=0CAUQjRw&amp;url=http://elredildelbuenpastor.over-blog.org/article-fuisteis-sellados-con-el-espiritu-santo-de-la-promesa-50822438.html&amp;ei=kiOMUuTQBYzfkQfz-YHQDQ&amp;bvm=bv.56753253,d.cWc&amp;psig=AFQjCNGRhLXyV2lvrL_PNPxPhkDGZtnR5w&amp;ust=1385002069889987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hyperlink" Target="http://www.google.com.co/url?sa=i&amp;rct=j&amp;q=&amp;esrc=s&amp;frm=1&amp;source=images&amp;cd=&amp;cad=rja&amp;docid=xsxj6GyH6NwgfM&amp;tbnid=T5zsPNy3iUn3XM:&amp;ved=0CAUQjRw&amp;url=http://www.youtube.com/watch?v=Ii1Jvt1too8&amp;ei=UiSMUtKpA821kAeSrICIDw&amp;bvm=bv.56753253,d.cWc&amp;psig=AFQjCNGRhLXyV2lvrL_PNPxPhkDGZtnR5w&amp;ust=1385002069889987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co/url?sa=i&amp;rct=j&amp;q=&amp;esrc=s&amp;frm=1&amp;source=images&amp;cd=&amp;cad=rja&amp;docid=qxhGPho4l19hQM&amp;tbnid=q42uEw8wKPYjWM:&amp;ved=0CAUQjRw&amp;url=http://www.monografias.com/trabajos91/iv-poder-del-espiritu-santo-creyente/iv-poder-del-espiritu-santo-creyente.shtml&amp;ei=lieMUojsH8XokQeb3oGIDQ&amp;bvm=bv.56753253,d.cWc&amp;psig=AFQjCNFD9wC8uCw1yyIFIX1-6ilTfOPbCQ&amp;ust=1385003196927010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co/url?sa=i&amp;rct=j&amp;q=&amp;esrc=s&amp;frm=1&amp;source=images&amp;cd=&amp;cad=rja&amp;docid=Fur4g_HzfQFjmM&amp;tbnid=fG8vYtyyV7zZAM:&amp;ved=0CAUQjRw&amp;url=http://eltuboadventista.com/mobile/view_item.php?item=9R586X4K4RGN&amp;type=photos&amp;collection=11&amp;ei=3imMUrCZAov7kQeZ5oC4DA&amp;bvm=bv.56753253,d.cWc&amp;psig=AFQjCNGcrfo4g7DLBDOgqxtyHDl5cuzgig&amp;ust=1385003814631061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www.google.com.co/url?sa=i&amp;rct=j&amp;q=&amp;esrc=s&amp;frm=1&amp;source=images&amp;cd=&amp;cad=rja&amp;docid=iDpnC1vRu5AOcM&amp;tbnid=R9cYCH0WZUJGiM:&amp;ved=0CAUQjRw&amp;url=http://estudiosbiblicoscristianos.net/conociendo-como-orar/intercesion-un-bosquejo-de-oracion-y-su-significado-v.html&amp;ei=-22MUoDgL43nkAfX5YHgCg&amp;bvm=bv.56643336,d.eW0&amp;psig=AFQjCNG869pGhl-aZ1XxrbDF72sSWRl1zA&amp;ust=1385021173205657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co/url?sa=i&amp;rct=j&amp;q=&amp;esrc=s&amp;frm=1&amp;source=images&amp;cd=&amp;cad=rja&amp;docid=WEMmzNSbkcY60M&amp;tbnid=pUB7k7XvMKBanM:&amp;ved=0CAUQjRw&amp;url=http://lasegundavenidayelcielo.blogspot.com/2010/02/el-espiritu-de-profecia-mensaje-del.html&amp;ei=S8aMUoazLs-gkAf71ICYBg&amp;bvm=bv.56643336,d.cWc&amp;psig=AFQjCNEVJO5IZ0ikmDdrinPDbt_UWc739A&amp;ust=1385043887736133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hyperlink" Target="http://3.bp.blogspot.com/_uLVrU5aja3w/S3ozOhwMXII/AAAAAAAAApg/v7aFtRHoSKg/s1600-h/ellen+white.jpg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co/url?sa=i&amp;rct=j&amp;q=&amp;esrc=s&amp;frm=1&amp;source=images&amp;cd=&amp;cad=rja&amp;docid=0GaROcMZ3mxdKM&amp;tbnid=9OFmLPHnt5HVuM:&amp;ved=0CAUQjRw&amp;url=http://de-avanzada.blogspot.com/2012/04/inquisicion-en-colombia.html&amp;ei=mHmMUom4K5CqkAeQu4CoCg&amp;bvm=bv.56643336,d.cWc&amp;psig=AFQjCNHOL9eBUsYPpz-bJysqItfdaH7Dig&amp;ust=1385024264720863" TargetMode="External"/><Relationship Id="rId7" Type="http://schemas.openxmlformats.org/officeDocument/2006/relationships/image" Target="../media/image19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lgranenganyo.com/conferencias/wp-content/uploads/2012/10/199421_483999611619360_574475654_n.jpg" TargetMode="External"/><Relationship Id="rId5" Type="http://schemas.openxmlformats.org/officeDocument/2006/relationships/hyperlink" Target="http://www.google.com.co/url?sa=i&amp;rct=j&amp;q=&amp;esrc=s&amp;frm=1&amp;source=images&amp;cd=&amp;cad=rja&amp;docid=dCsUJJkGyoEyiM&amp;tbnid=G-El7hlrmM--qM:&amp;ved=0CAUQjRw&amp;url=http://elgranenganyo.com/conferencias/si-me-amais-guardad-mis-mandamientos-san-juan-1415/&amp;ei=EXqMUpmdGcOAkQf14YHQDw&amp;bvm=bv.56643336,d.cWc&amp;psig=AFQjCNGyrYpiVpLUd2ushcBOkoAd0UTLPA&amp;ust=1385024355378203" TargetMode="Externa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m.co/url?sa=i&amp;rct=j&amp;q=&amp;esrc=s&amp;frm=1&amp;source=images&amp;cd=&amp;cad=rja&amp;docid=IMmB3GSZiAhMhM&amp;tbnid=p5N0CVb7nTcZVM:&amp;ved=0CAUQjRw&amp;url=http://abdielsalas.bligoo.com.mx/tag/espiritusanto&amp;ei=HiONUsWEDau0sATa5IHABg&amp;bvm=bv.56643336,d.cWc&amp;psig=AFQjCNEG2sNNI2jiLX28OD7SqIjuX0pA-A&amp;ust=1385066988111650" TargetMode="External"/><Relationship Id="rId5" Type="http://schemas.openxmlformats.org/officeDocument/2006/relationships/hyperlink" Target="http://www.google.com.co/url?sa=i&amp;rct=j&amp;q=&amp;esrc=s&amp;frm=1&amp;source=images&amp;cd=&amp;cad=rja&amp;docid=psMhk4Zq5YTlvM&amp;tbnid=TCVmvRDoMdYKpM:&amp;ved=0CAUQjRw&amp;url=http://www.evangelizafuerte.com.mx/2010/05/2a-lect-carta-del-apostol-san-pablo-a-los-romanos-822-27-domingo-23-de-mayo-2010/&amp;ei=lbiMUoGQBsWtkAebo4G4CQ&amp;bvm=bv.56643336,d.cWc&amp;psig=AFQjCNG0EArS3N0ubyvyr8EHs34ntnoRzQ&amp;ust=1385040394184509" TargetMode="External"/><Relationship Id="rId4" Type="http://schemas.openxmlformats.org/officeDocument/2006/relationships/hyperlink" Target="http://www.google.com.co/url?sa=i&amp;rct=j&amp;q=&amp;esrc=s&amp;frm=1&amp;source=images&amp;cd=&amp;cad=rja&amp;docid=8PwgZykaxcE9QM&amp;tbnid=b88km6ME-GYRNM:&amp;ved=0CAUQjRw&amp;url=http://www.tribunaabierta.com/v2/index.php?option=com_content&amp;view=article&amp;id=4214:cuando-el-espiritu-santo-gime-en-la-oracion-parte-ii&amp;catid=20:tribuna-espiritual&amp;Itemid=21&amp;ei=3reMUpmBJ8_KkAf0n4CQCg&amp;bvm=bv.56643336,d.cWc&amp;psig=AFQjCNHxDWZeFBXX3rokH1kIAZucgItmeA&amp;ust=1385040196792920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co/url?sa=i&amp;rct=j&amp;q=&amp;esrc=s&amp;frm=1&amp;source=images&amp;cd=&amp;cad=rja&amp;docid=N0t-iZUxNyvq2M&amp;tbnid=I5vGTPlIj_qSZM:&amp;ved=0CAUQjRw&amp;url=http://pacoherrera62.blogspot.com/2013/06/hay-algun-pecado-imperdonable.html&amp;ei=_2iMUs2dNMuFkQfw24H4DA&amp;bvm=bv.56643336,d.eW0&amp;psig=AFQjCNHp26VJBOJSq_-qko4lRMdxHpic4A&amp;ust=1385019782241945" TargetMode="External"/><Relationship Id="rId2" Type="http://schemas.openxmlformats.org/officeDocument/2006/relationships/hyperlink" Target="http://www.google.com.co/url?sa=i&amp;rct=j&amp;q=&amp;esrc=s&amp;frm=1&amp;source=images&amp;cd=&amp;cad=rja&amp;docid=4afqUKgeJQ2H5M&amp;tbnid=xUBBMzP9L3WZ-M:&amp;ved=0CAUQjRw&amp;url=http://www.plantandoeternidad.com/t108-quien-puede-convencernos-de-corregir-el-error-que-estamos-cometiendo&amp;ei=Y2iMUu-2B8S2kQewt4FI&amp;bvm=bv.56643336,d.eW0&amp;psig=AFQjCNHp26VJBOJSq_-qko4lRMdxHpic4A&amp;ust=1385019782241945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co/url?sa=i&amp;rct=j&amp;q=&amp;esrc=s&amp;frm=1&amp;source=images&amp;cd=&amp;cad=rja&amp;docid=D5CC5Qnwfw36iM&amp;tbnid=caRQH_yN9ksqfM:&amp;ved=0CAUQjRw&amp;url=http://ubdavid.org/espanol/nueva-vida3/nueva-vida3_12.html&amp;ei=HhiNUobHGbKisQSGwIGICA&amp;bvm=bv.56643336,d.cWc&amp;psig=AFQjCNEtrcG3lnZQlDN1nVZr16r1IaMzGg&amp;ust=1385064596817068" TargetMode="Externa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http://www.google.com.co/url?sa=i&amp;rct=j&amp;q=&amp;esrc=s&amp;frm=1&amp;source=images&amp;cd=&amp;cad=rja&amp;docid=IPEefa6nMPih0M&amp;tbnid=4vEtB7L2bpISkM:&amp;ved=0CAUQjRw&amp;url=http://saludisrael-hebreo.blogspot.com/&amp;ei=oiCNUv2TOerlsASTrIHYCw&amp;bvm=bv.56643336,d.cWc&amp;psig=AFQjCNEG2sNNI2jiLX28OD7SqIjuX0pA-A&amp;ust=1385066988111650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hyperlink" Target="http://www.google.com.co/url?sa=i&amp;rct=j&amp;q=&amp;esrc=s&amp;frm=1&amp;source=images&amp;cd=&amp;cad=rja&amp;docid=tVBuKzBjlHV-bM&amp;tbnid=gUoSOpWL1FvToM:&amp;ved=0CAUQjRw&amp;url=http://ubdavid.org/espanol/el-cielo/el-cielo_08.html&amp;ei=ZyGNUtCKJbLIsATsqYHgCw&amp;bvm=bv.56643336,d.cWc&amp;psig=AFQjCNEG2sNNI2jiLX28OD7SqIjuX0pA-A&amp;ust=1385066988111650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co/url?sa=i&amp;rct=j&amp;q=&amp;esrc=s&amp;frm=1&amp;source=images&amp;cd=&amp;cad=rja&amp;docid=wu0zFKXwRDcRPM&amp;tbnid=nJdlHUD7lcQttM:&amp;ved=0CAUQjRw&amp;url=http://sites.google.com/site/somosredimidos01/sanidad&amp;ei=w3SNUrykO8ajkQf25YGADw&amp;bvm=bv.56988011,d.eW0&amp;psig=AFQjCNGkS-KLOekFbm3IX2kCkl_nIhC4hw&amp;ust=1385088375435144" TargetMode="External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Elipse"/>
          <p:cNvSpPr/>
          <p:nvPr/>
        </p:nvSpPr>
        <p:spPr>
          <a:xfrm>
            <a:off x="251520" y="332656"/>
            <a:ext cx="8640960" cy="1778496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5" name="4 Elipse"/>
          <p:cNvSpPr/>
          <p:nvPr/>
        </p:nvSpPr>
        <p:spPr>
          <a:xfrm>
            <a:off x="545321" y="513408"/>
            <a:ext cx="8064896" cy="1418456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EL ACEITE SANTO DE LA </a:t>
            </a:r>
            <a:r>
              <a:rPr lang="es-CO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UNCIÓN:  N°.2.</a:t>
            </a:r>
            <a:endParaRPr lang="es-CO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  <p:pic>
        <p:nvPicPr>
          <p:cNvPr id="6" name="Picture 6" descr="http://www.elvinonuevo.org/imagenes/IMG_0127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348880"/>
            <a:ext cx="5838825" cy="3672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1227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rgbClr val="000000">
                  <a:alpha val="38000"/>
                  <a:lumMod val="15000"/>
                  <a:lumOff val="85000"/>
                </a:srgbClr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txBody>
          <a:bodyPr>
            <a:normAutofit fontScale="90000"/>
          </a:bodyPr>
          <a:lstStyle/>
          <a:p>
            <a:r>
              <a:rPr lang="es-CO" i="1" dirty="0" smtClean="0">
                <a:solidFill>
                  <a:srgbClr val="FFC000"/>
                </a:solidFill>
                <a:latin typeface="Algerian" pitchFamily="82" charset="0"/>
              </a:rPr>
              <a:t>¿Qué representa el aceite de la unción?</a:t>
            </a:r>
            <a:endParaRPr lang="es-CO" i="1" dirty="0">
              <a:solidFill>
                <a:srgbClr val="FFC000"/>
              </a:solidFill>
              <a:latin typeface="Algerian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772816"/>
            <a:ext cx="3034680" cy="4525963"/>
          </a:xfrm>
          <a:solidFill>
            <a:srgbClr val="002060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s-CO" sz="4800" dirty="0" smtClean="0"/>
          </a:p>
          <a:p>
            <a:pPr marL="0" indent="0" algn="ctr">
              <a:buNone/>
            </a:pPr>
            <a:r>
              <a:rPr lang="es-CO" sz="4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Representa al Espíritu Santo</a:t>
            </a:r>
            <a:endParaRPr lang="es-CO" sz="48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https://encrypted-tbn2.gstatic.com/images?q=tbn:ANd9GcTJzp7U9P4k-GY59vEotHOi1VKqfwGzpiTmqGHrYxaYekE-YxdIX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556792"/>
            <a:ext cx="5040560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6091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1124744"/>
            <a:ext cx="8424936" cy="4752528"/>
          </a:xfrm>
          <a:solidFill>
            <a:srgbClr val="002060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s-CO" dirty="0" smtClean="0"/>
          </a:p>
          <a:p>
            <a:pPr marL="0" indent="0" algn="ctr">
              <a:buNone/>
            </a:pPr>
            <a:r>
              <a:rPr lang="es-CO" sz="4000" b="1" dirty="0" smtClean="0">
                <a:solidFill>
                  <a:srgbClr val="FFFF00"/>
                </a:solidFill>
              </a:rPr>
              <a:t>El </a:t>
            </a:r>
            <a:r>
              <a:rPr lang="es-CO" sz="4000" b="1" dirty="0">
                <a:solidFill>
                  <a:srgbClr val="FFFF00"/>
                </a:solidFill>
              </a:rPr>
              <a:t>Espíritu </a:t>
            </a:r>
            <a:r>
              <a:rPr lang="es-CO" sz="4000" b="1" dirty="0" smtClean="0">
                <a:solidFill>
                  <a:srgbClr val="FFFF00"/>
                </a:solidFill>
              </a:rPr>
              <a:t>Santo es el responsable de </a:t>
            </a:r>
            <a:r>
              <a:rPr lang="es-CO" sz="4000" b="1" dirty="0">
                <a:solidFill>
                  <a:srgbClr val="FFFF00"/>
                </a:solidFill>
              </a:rPr>
              <a:t>la separación del hombre para Dios, capacitándolo después del bautismo para obedecer la Ley. </a:t>
            </a:r>
          </a:p>
          <a:p>
            <a:pPr marL="0" indent="0" algn="ctr">
              <a:buNone/>
            </a:pPr>
            <a:r>
              <a:rPr lang="es-CO" b="1" u="sng" dirty="0">
                <a:solidFill>
                  <a:srgbClr val="FFFF00"/>
                </a:solidFill>
              </a:rPr>
              <a:t>(lea Ezequiel 36:27; Hech. 2:38</a:t>
            </a:r>
            <a:r>
              <a:rPr lang="es-CO" b="1" u="sng" dirty="0" smtClean="0">
                <a:solidFill>
                  <a:srgbClr val="FFFF00"/>
                </a:solidFill>
              </a:rPr>
              <a:t>).</a:t>
            </a:r>
            <a:endParaRPr lang="es-CO" b="1" u="sng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503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es-CO" sz="4000" b="1" dirty="0" smtClean="0"/>
              <a:t>¿En quién se cumplió el aceite santo de la unción?</a:t>
            </a:r>
            <a:endParaRPr lang="es-CO" sz="40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1894521"/>
            <a:ext cx="3106688" cy="4054759"/>
          </a:xfrm>
          <a:solidFill>
            <a:srgbClr val="002060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4800" i="1" dirty="0" smtClean="0">
                <a:solidFill>
                  <a:srgbClr val="FFC000"/>
                </a:solidFill>
              </a:rPr>
              <a:t>Se cumplió en el bautismo de Jesucristo</a:t>
            </a:r>
            <a:endParaRPr lang="es-CO" sz="4800" i="1" dirty="0">
              <a:solidFill>
                <a:srgbClr val="FFC000"/>
              </a:solidFill>
            </a:endParaRPr>
          </a:p>
        </p:txBody>
      </p:sp>
      <p:pic>
        <p:nvPicPr>
          <p:cNvPr id="1026" name="Picture 2" descr="http://3.bp.blogspot.com/_ib9VKPnSRuQ/TTfbO9WKK7I/AAAAAAAADRY/Bl4BTlj6jyc/s1600/ThisIsMySon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700808"/>
            <a:ext cx="2911028" cy="438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6042868" y="1906399"/>
            <a:ext cx="2993628" cy="3970318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ctr"/>
            <a:r>
              <a:rPr lang="es-CO" sz="3600" u="sng" dirty="0">
                <a:solidFill>
                  <a:srgbClr val="FFC000"/>
                </a:solidFill>
              </a:rPr>
              <a:t>Hechos 10:38. </a:t>
            </a:r>
            <a:endParaRPr lang="es-CO" sz="3600" u="sng" dirty="0" smtClean="0">
              <a:solidFill>
                <a:srgbClr val="FFC000"/>
              </a:solidFill>
            </a:endParaRPr>
          </a:p>
          <a:p>
            <a:pPr algn="ctr"/>
            <a:r>
              <a:rPr lang="es-CO" sz="3600" dirty="0" smtClean="0">
                <a:solidFill>
                  <a:srgbClr val="FFC000"/>
                </a:solidFill>
              </a:rPr>
              <a:t>cómo </a:t>
            </a:r>
            <a:r>
              <a:rPr lang="es-CO" sz="3600" dirty="0">
                <a:solidFill>
                  <a:srgbClr val="FFC000"/>
                </a:solidFill>
              </a:rPr>
              <a:t>Dios ungió con el Espíritu Santo y con poder a Jesús de </a:t>
            </a:r>
            <a:r>
              <a:rPr lang="es-CO" sz="3600" dirty="0" smtClean="0">
                <a:solidFill>
                  <a:srgbClr val="FFC000"/>
                </a:solidFill>
              </a:rPr>
              <a:t>Nazaret.</a:t>
            </a:r>
            <a:endParaRPr lang="es-CO" sz="36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528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 rot="20674393">
            <a:off x="381297" y="1572452"/>
            <a:ext cx="8229600" cy="3306990"/>
          </a:xfrm>
          <a:solidFill>
            <a:schemeClr val="tx1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s-CO" sz="5400" b="1" dirty="0" smtClean="0">
              <a:solidFill>
                <a:schemeClr val="bg1"/>
              </a:solidFill>
              <a:latin typeface="Algerian" pitchFamily="82" charset="0"/>
            </a:endParaRPr>
          </a:p>
          <a:p>
            <a:pPr marL="0" indent="0" algn="ctr">
              <a:buNone/>
            </a:pPr>
            <a:r>
              <a:rPr lang="es-CO" sz="5400" b="1" dirty="0" smtClean="0">
                <a:solidFill>
                  <a:schemeClr val="bg1"/>
                </a:solidFill>
                <a:latin typeface="Algerian" pitchFamily="82" charset="0"/>
              </a:rPr>
              <a:t>¿Cuándo se recibe el </a:t>
            </a:r>
            <a:r>
              <a:rPr lang="es-CO" sz="5400" b="1" dirty="0">
                <a:solidFill>
                  <a:schemeClr val="bg1"/>
                </a:solidFill>
                <a:latin typeface="Algerian" pitchFamily="82" charset="0"/>
              </a:rPr>
              <a:t>E</a:t>
            </a:r>
            <a:r>
              <a:rPr lang="es-CO" sz="5400" b="1" dirty="0" smtClean="0">
                <a:solidFill>
                  <a:schemeClr val="bg1"/>
                </a:solidFill>
                <a:latin typeface="Algerian" pitchFamily="82" charset="0"/>
              </a:rPr>
              <a:t>spíritu Santo?</a:t>
            </a:r>
            <a:endParaRPr lang="es-CO" sz="5400" b="1" dirty="0">
              <a:solidFill>
                <a:schemeClr val="bg1"/>
              </a:solidFill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6356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O" sz="5400" b="1" i="1" dirty="0" smtClean="0"/>
              <a:t>Efesios 1:13.</a:t>
            </a:r>
            <a:endParaRPr lang="es-CO" sz="5400" b="1" i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3754760" cy="4525963"/>
          </a:xfrm>
          <a:solidFill>
            <a:srgbClr val="002060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dirty="0" smtClean="0">
                <a:solidFill>
                  <a:schemeClr val="bg1"/>
                </a:solidFill>
              </a:rPr>
              <a:t>En </a:t>
            </a:r>
            <a:r>
              <a:rPr lang="es-CO" dirty="0">
                <a:solidFill>
                  <a:schemeClr val="bg1"/>
                </a:solidFill>
              </a:rPr>
              <a:t>él también vosotros, habiendo </a:t>
            </a:r>
            <a:r>
              <a:rPr lang="es-CO" b="1" u="sng" dirty="0">
                <a:solidFill>
                  <a:schemeClr val="bg1"/>
                </a:solidFill>
              </a:rPr>
              <a:t>oído</a:t>
            </a:r>
            <a:r>
              <a:rPr lang="es-CO" dirty="0">
                <a:solidFill>
                  <a:schemeClr val="bg1"/>
                </a:solidFill>
              </a:rPr>
              <a:t> la palabra de verdad, el evangelio de vuestra salvación, y habiendo </a:t>
            </a:r>
            <a:r>
              <a:rPr lang="es-CO" b="1" u="sng" dirty="0">
                <a:solidFill>
                  <a:schemeClr val="bg1"/>
                </a:solidFill>
              </a:rPr>
              <a:t>creído</a:t>
            </a:r>
            <a:r>
              <a:rPr lang="es-CO" dirty="0">
                <a:solidFill>
                  <a:schemeClr val="bg1"/>
                </a:solidFill>
              </a:rPr>
              <a:t> en </a:t>
            </a:r>
            <a:r>
              <a:rPr lang="es-CO" b="1" u="sng" dirty="0" smtClean="0">
                <a:solidFill>
                  <a:schemeClr val="bg1"/>
                </a:solidFill>
              </a:rPr>
              <a:t>Él</a:t>
            </a:r>
            <a:r>
              <a:rPr lang="es-CO" dirty="0">
                <a:solidFill>
                  <a:schemeClr val="bg1"/>
                </a:solidFill>
              </a:rPr>
              <a:t>, fuisteis sellados con el Espíritu Santo de la promesa</a:t>
            </a:r>
          </a:p>
        </p:txBody>
      </p:sp>
      <p:pic>
        <p:nvPicPr>
          <p:cNvPr id="2050" name="Picture 2" descr="http://galeon.hispavista.com/graciaymisericordia/img/SELLO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7188" y="4005064"/>
            <a:ext cx="4037373" cy="2788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encrypted-tbn0.gstatic.com/images?q=tbn:ANd9GcQb12ZleMThQjq9fs8wfNqvEp_8paVWpIrEkpBMDjUo7G4HhMT7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7188" y="1564829"/>
            <a:ext cx="3911276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2919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O" sz="5400" b="1" i="1" dirty="0" smtClean="0"/>
              <a:t>1Juan 2:20,27.</a:t>
            </a:r>
            <a:endParaRPr lang="es-CO" sz="5400" b="1" i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5122912" cy="4525963"/>
          </a:xfrm>
          <a:solidFill>
            <a:srgbClr val="002060"/>
          </a:solidFill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s-CO" dirty="0" smtClean="0">
                <a:solidFill>
                  <a:schemeClr val="bg1"/>
                </a:solidFill>
              </a:rPr>
              <a:t>20 Pero </a:t>
            </a:r>
            <a:r>
              <a:rPr lang="es-CO" b="1" u="sng" dirty="0">
                <a:solidFill>
                  <a:schemeClr val="bg1"/>
                </a:solidFill>
              </a:rPr>
              <a:t>vosotros tenéis la unción del Santo</a:t>
            </a:r>
            <a:r>
              <a:rPr lang="es-CO" dirty="0">
                <a:solidFill>
                  <a:schemeClr val="bg1"/>
                </a:solidFill>
              </a:rPr>
              <a:t>, y conocéis todas las cosas</a:t>
            </a:r>
            <a:r>
              <a:rPr lang="es-CO" dirty="0" smtClean="0">
                <a:solidFill>
                  <a:schemeClr val="bg1"/>
                </a:solidFill>
              </a:rPr>
              <a:t>.</a:t>
            </a:r>
            <a:r>
              <a:rPr lang="es-CO" dirty="0">
                <a:solidFill>
                  <a:schemeClr val="bg1"/>
                </a:solidFill>
              </a:rPr>
              <a:t> </a:t>
            </a:r>
            <a:r>
              <a:rPr lang="es-CO" dirty="0" smtClean="0">
                <a:solidFill>
                  <a:schemeClr val="bg1"/>
                </a:solidFill>
              </a:rPr>
              <a:t>27 Pero </a:t>
            </a:r>
            <a:r>
              <a:rPr lang="es-CO" b="1" u="sng" dirty="0">
                <a:solidFill>
                  <a:schemeClr val="bg1"/>
                </a:solidFill>
              </a:rPr>
              <a:t>la unción que vosotros recibisteis</a:t>
            </a:r>
            <a:r>
              <a:rPr lang="es-CO" b="1" dirty="0">
                <a:solidFill>
                  <a:schemeClr val="bg1"/>
                </a:solidFill>
              </a:rPr>
              <a:t> </a:t>
            </a:r>
            <a:r>
              <a:rPr lang="es-CO" dirty="0">
                <a:solidFill>
                  <a:schemeClr val="bg1"/>
                </a:solidFill>
              </a:rPr>
              <a:t>de él permanece en vosotros, y no tenéis necesidad de que nadie os enseñe; así como la unción misma os enseña todas las cosas, y es verdadera, y no es mentira, según ella os ha enseñado, permaneced en él</a:t>
            </a:r>
            <a:r>
              <a:rPr lang="es-CO" dirty="0"/>
              <a:t>.</a:t>
            </a:r>
          </a:p>
        </p:txBody>
      </p:sp>
      <p:pic>
        <p:nvPicPr>
          <p:cNvPr id="33794" name="Picture 2" descr="http://image.slidesharecdn.com/conf-ex30c-120620201401-phpapp01/95/slide-32-728.jpg?134024166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88840" y="1340768"/>
            <a:ext cx="2664296" cy="520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s://encrypted-tbn2.gstatic.com/images?q=tbn:ANd9GcQ-wMqyVhaTi7nhoY0TdEi-OI3HhtIcqTRPxDHlYJUKaRJ-85Va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656" y="1683315"/>
            <a:ext cx="3414504" cy="438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2094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r>
              <a:rPr lang="es-CO" b="1" i="1" dirty="0" smtClean="0"/>
              <a:t>¿A quienes da Dios esta unción? Hechos 5:32.</a:t>
            </a:r>
            <a:endParaRPr lang="es-CO" b="1" i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72219" y="1761963"/>
            <a:ext cx="4402832" cy="4525963"/>
          </a:xfrm>
        </p:spPr>
        <p:txBody>
          <a:bodyPr/>
          <a:lstStyle/>
          <a:p>
            <a:pPr algn="ctr"/>
            <a:r>
              <a:rPr lang="es-CO" sz="3600" b="1" dirty="0"/>
              <a:t>Y nosotros somos testigos suyos de estas cosas, y también el Espíritu Santo, </a:t>
            </a:r>
            <a:r>
              <a:rPr lang="es-CO" sz="3600" b="1" u="sng" dirty="0"/>
              <a:t>el cual ha dado Dios a los que le </a:t>
            </a:r>
            <a:r>
              <a:rPr lang="es-CO" sz="3600" b="1" u="sng" dirty="0" smtClean="0"/>
              <a:t>OBEDECEN</a:t>
            </a:r>
            <a:r>
              <a:rPr lang="es-CO" dirty="0" smtClean="0"/>
              <a:t>. </a:t>
            </a:r>
          </a:p>
          <a:p>
            <a:pPr marL="0" indent="0" algn="ctr">
              <a:buNone/>
            </a:pPr>
            <a:r>
              <a:rPr lang="es-CO" u="sng" dirty="0" smtClean="0">
                <a:solidFill>
                  <a:srgbClr val="FF0000"/>
                </a:solidFill>
              </a:rPr>
              <a:t>(lea S. Juan 14:15-17).</a:t>
            </a:r>
            <a:endParaRPr lang="es-CO" u="sng" dirty="0">
              <a:solidFill>
                <a:srgbClr val="FF0000"/>
              </a:solidFill>
            </a:endParaRPr>
          </a:p>
        </p:txBody>
      </p:sp>
      <p:sp>
        <p:nvSpPr>
          <p:cNvPr id="4" name="AutoShape 2" descr="data:image/jpeg;base64,/9j/4AAQSkZJRgABAQAAAQABAAD/2wCEAAkGBhQSERUUExMVFRQVGBgaGBcYGBcYGBcYGBoaGhodGBoaHCYeHRklHBgUIC8gIycqLCwsGB8xNTAqNSYrLCkBCQoKDgwOGg8PGiwlHyQsLCwsKiwqLCosLCwsLCwsLCwsLCwsLCwsLCksLCwsLCksLCwsLCwsLCwsLCwsLCwsLP/AABEIAJQAxQMBIgACEQEDEQH/xAAcAAABBQEBAQAAAAAAAAAAAAAEAAECAwUGBwj/xABBEAABAgMFBQUFBQcDBQAAAAABAhEAAyEEEjFBUQUGYXGBEyKRobEyQlLB0QcjcuHwFGKCkqLS8RUzwhZDY5Oy/8QAGgEAAgMBAQAAAAAAAAAAAAAAAgQAAQMFBv/EACkRAAICAgEEAgIBBQEAAAAAAAABAhEDIRIEMUFhIlETcUKBkbHR8BT/2gAMAwEAAhEDEQA/APSdt7cUVFEsskUJGJI9BHK7a2sZKH9pRwc+Zg6aQHJ4ufMxwW3LaZyirLAAcMP1xjqqKxqkK408krfZBEva0ycO8shOOLEmrlge62UXqtClBqlhSpJp6mM2xWO8XPdFOcb0hkBkhhwxPMxhJWPxSWkBCXN+FfQgRXaZcwAkpUDyIDDLGNiXNH6qYrmWmn6wgEthWY9m2mpJoMCxS+vqI2ti7Yqz3klsySOcZe0tkGakrlm5MyHurbAK0PGMGz7dCCywoKredwxFDQVeNP0VJpqmj1QK48oBtW2ZaFMSSc2qBzOscujak2akIcpSK19qusQTZ05lSurekaub8CsOmX8maFp2oorKwr8LE4DLgYVg24bwDk61NefGBU2SWSHSR1Pzi42DG46sSAWBfg1DGDk72N8ItVR1cmbeAIwb9Viaox937S6Sgu4wBDEagiNjpDsPkrOLlvHNxHMONKxEwwTB8TL8hNXlEVYw92GUmKaNFIReIqEOoQxiqCUhCE5iJEORAGidieL7PbFoLpWR1p1GBgcARICBaTDidjsvaAnIegUKEQo57Zk8pvNm3zhQnLBvRspnLb0bUEmSaspZugauanwjh7HPvqUa3U4PmTXyDeIg7fzaYUvukskAdav9Iz9jygEy0mrgE1xUqqvpDUpJhYMfFUzopEohNTUVPEnKJzbS1GJfSrRFamF2IyAxFD8oDwNRROSsGhCuTH9CEmaAO8/NjF6ZvOvD1gNSiBU1GNDx4YQITpaCF20NwHAj5RlbT2Slc1M9I71ARqrBKubUglc7GvrnBUtVIviDRSZd0XRXUtidTCSoOa+cWWhX6rFMsVx8zWDRHotlzfdxxOIxyEXpm0cQEJRBamoZj6iJ9icgPKnKkU4plI25aSWWn20/1DQ/WNiVOvAKTV+OHDpGDsyZdKa5M3pBGzLVcmLlHByUmKxS4Sp9hbrcXOHNd1/g2ofCIvDlUPnEsk/CGUYYqhBUVQSYxUaRFRhyqHMSglIi0I6Q7Q5gHE2Uys8IcCHaHMA0axkF7OPtPw+cNErCjHp84aM2jSzxHaU28tWZrxxOmZg7Zg+9ljg3gPKOa2laQSQkUBUPE+sdLsNLTkDMluTCsBY8ns6SVJo5iuQhJyBc/uwcf1/mAQstmepoNcIq20atCmFnNKPmmhyziuZhiH1o1f4oafMpV6tnmP4YGXMDVcZ61/liJWCSVhhV9R196gjSsyO6BGSV8Q/Fq/00jUsayUg8ItoJUNaU0b9YRVLSdccIutS6BtcIrloxevAxfgHSJoSxGOPyesWL1GcDpl6csThFol4kU4PAEsIkrOPrDz/9wtkpw/IUrSIBgl3wxgW1Ws9qSKtd80gl+EA1bD1qzrbNaUqRfvC6zlT0YZvk1X5Rx+1PtPlhCuwQSoKASpfskfFdd2bB+sZu+u3Vy7MEDupnrCVNQgAOoBslFn66xxtn2aZ8wJBKQzKwdusDk6mcVQl/44Kb8+jtT9oM8SO0SZaiS3fALHFu7dLRs7o/aDLtauyWBLnMae6ptHwPCPPpu51pCFpRcWjF0k3uQSc200jCny1SJikLSpMwH3klKgxcHV+ML4urlepWFl6SNU40fRYhPWOf3K3hFqsiFP8AeIFyYHqFJoCeYYvzjeEduElKKaONOPGTTLUxFRhgYYgwRVkgIeIPFiRFNBKQVYXr0+cKFYR7XT5woXl3NVNnzlbaKNXdTD+bKOm2GsdugZ9458WjmJ1jUV1p33L6XsOeMdPu1LJnhsEpNSKAnD5xn4Z1I3Z2CSwrFIIHjor6xU+pfo3lFXbJ+F2wpA8Wxmt7L1HgKuPe+sRUgfDjwP1iu8MbooMhWGM/BgpyPCC4sFtD9mHa67mpCT9YPRKAFGGOGkBJmgNi/L84KlrcA1rFskasklOsTuAH2Tg9GrriYrnKAr0hGeC2JgXYbokW+EimDDPWtYrKf3VeX1hl2gApBcEuB0r6QxmD9UiqM9BMpI/WUAbVsbznSarSmhwJYgv4N1EXInMTpFVtmvMQnE9mop5hVQTyUD0gHFpmuqo5XfKzldnCg47NYx492o4EQ27QTKkpWSA9SdRzNekb29VkTMs0y6Lsy6FUHtgEO2bho43YM4KEySsXmUopdmumhbyLQpnipX7KWppo660bcCZV+SCuoSCxupJqHwc6BxBe0NmLtsh5su4sJCkE3bwVk7CgOFYD3c2giSSglKEKTW8RdJFRQ0JZxB1i3glzCUSpqF3S5CHD8xphUOI5GSDhL4r+p1MbWRVOXqjlNw7bMkW+UhrqLQ6SDnkOoUCxj2JMeCzdpLXMkKX93cKrqg4PtkkvqDSPZ92dti12ZE0UJcKGiklj40PWPR9Dk04M8t12Pamv0aZEPd4wgqHMdE54xETAig2pAxUkdRGJtPbQJIB7oLAB3URieIjKeRRQ1g6aeWVdvZv2bayApQAvMz1IGeFKwo5rYlsBK2Sfd938UKE3kkzqro4LR5fOsylTQHcFR5CpPyjrNhsCQnusmr4nJj9YB/ZkyrztePyJyg/ZHeNDQh+jjzrGndEjHjs1LoBLthTHGKFy8SAHOPtxbMIqMf1nDSwCahnz10i6DbbKpaAWYYY+1FigNPXV9YmHD0fHDSK3cYEOBQhjXWJ5JRDs6YeX54YxoS8A2kCMGguSlh06RGVFEp4cGBrpalOPKLrRkOMVIVy8YGgiN05k+Ap5RNEtnN53bIMORiSlMQzEP3q4DWIrUHYEcnyxiFJC7PzhrfJcJ+JLsdMISbSl2cPELWtmPH1EX3YYRIQT3VMHw/iDHGPKtvS5tltMxBLEKCuBzBGgIOHEiPSk2m7Q5YEHL/NI43fl1WpRXiEhP8ID9cTC2ZIqfYzUbdQZqppHeQkXEEsnDvYcX6QtqbzGcJSpSBLnJvhSpaQlwqjBsm1jJ2dZFTSpKZalkAmgJujU6DCsdHsndpLyyol3AUNXxHCEppL5MuDnP4oOte6i5uzZBlpJmyyo3c1IWajmGB5ExHdHfiZYpS5SpQISQold5BDskjyDR6Hs2zlRCEJdhQDAD5Aaxv2bdyzghc2UietHeSVpvIQf3Qc+J8IV6LNlcnS19/vwNdd02GMVb3rX3Xn0Y9i3mlTZSVoCiVD2aOKPVWDQNP2uqYCALoGhf+Yx3to3VsloR35KUlTEqljs1Oa1us55vHJ7x/ZqshSrPOXMA/7CrodvhUAATwUOsdldQ5ak6OZiw4YO62cratppSD3wpvdDVPMxnL2reyHIEvTU5xA7Bmkm8u4Q4ukO3MAUMZ02w4XVBQdnSDli/wA41pM6H6Og3fnqJmOfgxP4tIUXbrbDLLdZFE4Aj4snhoFuJKMG2ulRUo3i5DMzMTriIv3dmG+sAXlMGA1UfyiZ2d2kxRWWQCWDsVeVBlrHQ7IRcSLiUoQ1AAz8bxqYK6Qn7KDJUC6mwwBoOsMVZhTO5Iv0amDJ0Bgi0TqKPB8W84oBfBRxFHW1BwaLdktkLQqj6gCl81yZhhxgdEglgUqq2N/I8TBhlgsah6ii6HmThwiM2R3aDBsk46h1YREyrAbQyS90h+AYOXYuriY0JVoFwHAAVMTkWdBvKdDuyhMQbo4ugu3E0iQkKWq6kISljW92iDl+IPWhhV9bjT4vx5Go4ZtWvJK3puUOL44iocEcIz0JrUh30EaOxR+0Sky5qklaXCVJvOjEB3xFGI4QDNSUKKVsFJLGv1yOUadNnjmteV3/ANoDLjljp+GWpQycceAw0wictVfmww8IpE3BmIzqAw1h7wOBPgfpDVIxTLFuGbHWFMl3hXrEUT6YK8DXPOJmQSAxYaH5QL0aFRkj2QXfAipL6DMwRO+zhBmrVa1GYohDICiAgBLELIxWWS92mMdDuhsvs5arVMDKqiUDlVlL/wCI6wfPDknn6mMGlKXoXy5P4owrDsSTZ5MwSZSUBaVXmFSLpZyatwjj927CqZNloxUzucHSPaPAZx6OpwxGUDbL2ZLklake1MLkn3UjCWOAL1zppAZsXOl4JhyvFb8mrYLImUgISXwvLZis6nhoIPsjOb3ssSelflGYhdKxfZ7W2IpXwNCxgljUI8Y9gHNyds2tm2szE3zixbqWJ9AOUGIISAOI8/8AEZdhWgXgDRMtDOGLhSiYvRNoHxmKLchhC0o7NE9HKfaFs0InJmpAHagg8VpzOvdI8I4STJJIUpQIBLMkJBriwwj1L7SrMTYFTE1VKKVDke4ryU/SPG7EqaAz93j5dIYxO4jmGVxOz2HN9tsrtWP70KMndmzn7x0kK7r3SwPtMecKNaiabBJE68S6Q5Jd6tXKNNdtDJT0Jb00EYUq2pLssUNWcAuad5hGgizmYpiCE6jEn6RqkhJsKWe6eAxiuSzYnjVaqDTyi6fNATyz9n0doGm2gYUJIwAWqg1ZoruU2Euwcpd8rtHDge0cYkhhlnRwgO3F8BFBWfhLaXA9MC5OAhKWo4A83QDzFDjpApWVZMTG76FJKmGLMpJxDgONQRnF9m2ghL3h2bke0AkEintJ7qudDAapWqlZMAptNB+UaVnIujPHGvOhhXP0ccqt9xnD1MsbVbB7PYlS1mYhQqXDZ5sco27LsNFuU670mYEi8pkmgoAxoecYVv2ZLIcJuk/DQ8aVHlHW7jyUypBC1OZiiQ+SU0RRy1bxpSFV02WE1kv+30Fk6mHBxSM+1fZhaUn7qdJWlvevSyOQAUPOMSfu3a0G6ZExTObyBfQQNFXtesesWXaAYOtPdx5fqkV2S3oC1pJZjeD0HGHFlmvYlzZ42VFzQ3ge8ksGPEYiNvd/Z5tM1KCWQAVLIY3UjR83YCPSLZZpE6WFTpUtfeFVAa6iuHGMu3zZUvtRKkpQpbAqSkJCwkUBbnTlB/lctJFvJoG2gtKJSUIBCEJAAJcjvVfUvAslb3k6Eno5hWudeQSHIIrz1+sNKILK1T6mNYxpCltuyqbjEgaRJRBiKSHiM18DyJr0VjEpi2rEFhmMSExwxEQrsGSJvhR9WesaKLcFzQQGSAyRgWFSTxjBskxlFPBxGvYFd8fhJ8CB84ynEJM6C1SkrkqSuqVJKTyND6x4Xa9kzLPNmS37S4sorQljQkYYMfSPc5NWRpVXyHP6R5X9o6uytqwxN9KFjIMzGpzdJ8YxwP5UOYZVKgPd6eHmB3IuuEBwPaxLc4UD7szge0rhd87xyEKGhltldpLHqaBN7wADCKrNtG6oghYclipBZsi7MBEiq6S7mpxIiag4opnGpbkYLk1oRZITAcFD+aL0TD044iAJiZZpOlgn4gAP6hWLJaLp7sxRSMlV82dol+iraC5k1WSQT+Ij5Q6S+KT4v0oYGFpGfdpmfTWHFoSXIUCBxB9DFJr7CTsvE2W90ll6YHwMEoCWqfyjLtVpQ3fF4eYfiKiGRaXIYkczXzxgmyuNPZpWmaCBdUHEdHZUtJl40QHAfn1xjip9obKr4sfUUjrtk7YlLQkdom8Alw7YCuPLKJeqMMq7GlJmvoegipSLpNHESuvVJ6UiYtGRDc4CjJhAtAMpCdLzitbzN1xgdTkM/I/WJTFADpAy5wAqsAHiB84pKi+7B59qCT33lv7zOg8zh4xHZNpQpKglQN1TAsRxwMZ1t2xITeAnFX7o7w5Ph5wJszeJAmswShRYmjvkVcMR1grNeFo6WZFDGCksrmMdefKK1y+IiWCkySVPFZVkqj4EH55GHCm+kSmDIhxAhrfcEtc5SGUcQaKGCuB0MbWzLaFFKkd4rBSEvUKBwOmHhGPPvJDD7xPwnFuBND1grd+0okkLum6p6ZgHnnSJLaL4nbWEXbwxOJOqjn8ukcD9sezHTZ7RkhSpauS+8nzSrxjt7EyiJqFG6XBBBB84C37siZmz5973E3xwKDe9AYSTqZpB1JM8q2DYw66U7uX4oUWbrbRSe0Ce8E3cCCz3qQobv2OuSMmbbEXi+p9TrDC1gVwds8uIi7bu5Uyz2haCpR7xKTeAdBJukMNKc3geXsRtB/CVHxick+wnYYZwmYEg8KP0OMNKsCscf4brc61iEvZRcglx1D9H9Ideyk4d8/xKI8HiWwHd6LlkYKWnlQt4mKjZkse5LUDU+zjxGfOK0bLTiE9SpQI5Vgv/AE9GbuP31FvA4QHKirKFJSadkMsbvyMSSpxUJPBxBH7AkD2W6kesXTrJcAdLaVqYn5P+ssBVJGqkn91RbzEDqkHIqPP88Y1P2F6sWzqfSKJklIardTBW35L0AS5pBLKmA8HEEJtKvjnHmv8AOC1bOf4sjR8IrVsonAqHgfWJb+yUUKtyzQ9oRoVfm0VzAsjuhuJYnzh/+nFO5mzDwy8AYlM2fddwosPaJy8fWKbLTA50kqDLJXkzikQTKIDJTTR3aLUrlkgB3/EWi2TJClBIQsqOAzVnRjpAuUfslrudBu/tk3RLmnvpolRL3h8KuI1OPSOkRaXLFJHIOI5GXu/NCgDLKU0cuD0xd43bHs+9iJgYY9osCmGYjSO0Zya8GoWP+IkJfWA/9PSBQzP/AGL+sD2nZ6AL1+Y4y7Yt64QXcHROZZ5gWyfZVi+AGZ8I7CwyZQSOySDMGN5isch9Ixd2d3lEBa7yAvNSiVEZXbxPjHT/ALGJZHZoSGxo5U+PeNYwyzT0jRIlIvr9rCBd70gWC0DAdkoa0IbDrGwmgjm9+55Fhms7qKE+Kw+PB4WvZa7nnm7tlSkKCWSO7QJYe9gwhR1e4e7F6UuZMdlkBAbJJU56k+UKN+a+zf8AKjstrbDlWlN2al2wOCk8jHETtyZSVkdpNIriZevBAhQoyUmuzFhK3QlP7UzxT/bAFu3WQlwJk2qf/GdNUQoUG5yruRstO6Eu6CJk0MRQFDHmLnnxidn3XQl2mTAVBTkFD0ZvchQoyBoHtm7iTMB7WbRi33bUwxR+mEXzN0JZN4zJpJapKDk/wUh4UT6LSQ3/AEpLLfeTQBkCgCpz7lYDnbqS1EkzJrpBb/bp0MtoaFEuyMNtG7oJCO2nAABm7N6Bme45GdcxBezty5NAVzS6QpypLv8Ayw0KBaKZJW58pyb0zleS3/zFU3c2QpgorIGRKT/xrChRouxY53Pk6r/o/sjSs27EpA7jpJAvKF28rmbsKFBp7Iyw7AlpAqsnU3SendaKzsNJxXMPVP8AbChRpyZSF/oKa9+Z4p/tgzZG7koTFLIKyAGvXWB1YJFYUKKlJ0RI6BEkE3s4uUIaFC7DGuQJtHY0uelKZoKkoWlYDsCpLs7YirtDwohAtMsAACgGAEKFCiFH/9k="/>
          <p:cNvSpPr>
            <a:spLocks noChangeAspect="1" noChangeArrowheads="1"/>
          </p:cNvSpPr>
          <p:nvPr/>
        </p:nvSpPr>
        <p:spPr bwMode="auto">
          <a:xfrm>
            <a:off x="63500" y="-3841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5" name="AutoShape 4" descr="data:image/jpeg;base64,/9j/4AAQSkZJRgABAQAAAQABAAD/2wCEAAkGBhQSERUUExQVFBUWFxcYGBgXFRcXFhcYFxUYFx0YFhcXGyYeGRkkGRQaHy8gJCcpLC0sFR8xNTAqNSYrLCkBCQoKDgwOGg8PGikkHyUvKSwsLCktLCwsLCwpLCwsLCwsKSwsLCwsLCwsKSwsLCwsKSwsKSkpKSwsLCwsLCwsLP/AABEIAMIBAwMBIgACEQEDEQH/xAAbAAACAgMBAAAAAAAAAAAAAAAEBQMGAAIHAf/EAEQQAAEDAgQCBwQHBAkFAQAAAAECAxEABAUSITFBUQYTImFxgZEyobHBBxQjQnLR8BVSYuEkM3OCg5KissIWQ2Oz8TT/xAAaAQACAwEBAAAAAAAAAAAAAAACAwEEBQAG/8QAMBEAAgIBAwMCBAQHAQAAAAAAAAECEQMSITEEE0EyUSJhcYEFFJHwFSNCobHB4dH/2gAMAwEAAhEDEQA/AKjZpp1bsTQLdkQArSKZ2Zq1qTVpiKadM0VaxRVszTJm2ChW6bApPdSZSoYkZbW9SOWUHxo23QAJrZ+44AfnVSedRLMMDnwDs2tEi1odLpG5NepvFJ2MjvpD6lNj/wAq4hTNtRabehbbEUkwrsn3fyps2NKHuWgXBrkgTa6Vt9XoxKa36mu7nsDosUu29A3FnVgVb1GuzpkcgLgVh+ygUqetauNxa0pfs4qzDMJlj3K4qzrxVhlHfVjbw+NTQF63TozbYuUaRT75FJnxVhxFnWk7lvWhAqSFpRXnV0f9WqNTcUwADLdaFFErFG4HgpuXcgIGkknlI25nWgnJQi5S4QcIub0oGwh4ocEbE6jeau9rdL6sjLoZHE0YehjbKAQJVprudOVN7TDvs9dK8x1vX4ci1RRv9J0+TF8MmULErYZZKZVx4aUhXbwSQIroWI4SCCSRAqhYsM6R1QWDrpGpHPbTTXzp3S9VrVHZ8FbkIbioVamgE3a0aKnTgrf4UU1cg6ir6d8FJljctGkNApMmNec0nuVzWn1gnjUSlTQRwuL3Yc8ykqSNM1ZWZK8p1CbOjYe02ttUqju76jbYg0qwq5CogwasluzIpGFrHabCzJ5KdBGHu04ulobZUtegSJP5Dvpfa2nGl3Tm9IZQ0N1Kn/L/ADPuopfE9hcbQxwx5SmwtehVqByB2HpW7zuXUDNz1A9JqFvRKQOCRW2eaxZO5NmxBVGiJ28GpUFJA46EDXmkmvA6k7KHhOvpUrzYUCCJn9cahVbAj5b/ABqdgraPTzphheKQoBR7J938qSPsKg5YTtETHpMV7JHu9alKuAXvydDQmpVrCUyogAczFVd3pcGrdP3nj2QOGn3j3fGll9erUYWsqI3PDNyAGgA2qadWKUdTLHcdJWgYGZXeNB760Z6StcQpPlI91VMuV6lVRQzQuC9peS4mUkKHMfOg1Wmsmqxb3amzKTB+PcedWrD8VS+jTRQ0UPmO6mRmxMsdAlyIpJe0+ukE7UCuyq7ikVMkSqv2c0ufs4q2XbQTVZxB2dq1MTsoZFQofgUC4Jo5bVRFqraKtgJRTHo9f9Q+hZ2mD4HeoS1WhboMkFOLi/IyE3CSkvB17DMYafVCdY2MaHvFMyyCda5fgGMpZTrmzTw2iun4e/1jSVxGYTvO9eC/E+hfTy1R9J6Xp+pWWPO5XulzUMrCNylUAc4NV23xhhvDmurZBehttRIMlSxMgjUyQY10jWKteLsFSoqt9JnXEJbbYaTLAS4VHNl1VA9kHMeydD76PoMkXFY3zyWZxd2ULHbPO31uywQCBOxMag7HUUkbdgwRBGn676smP9Ki4QhKchJSXBGohU5RpzE1X8RXndBBAn495HfXoYNpIy8sY26JEK1qUivbVvNEca9dRBir2N6ilNOJFNZWZaynaBOocWSCDVuwfECmArUUt/ZJTGmhptZ2ZA2rFfxcGmvhLhh+VQkVTPpJGW4ZT/4yfVcfKrDZZhqNKp/T65Uu7bB3DafepVHiTUgJq9yztvdlMchWibrw9dvKomFHImeQ+FeOBJBn3wR5TtvWdSs0L2CA+K26wUApgSkpOkyQkxOn8J8/OsKVASCZ5GDG/nwHHjU6UdqYWpU1C5QzlyoAmAqI2kEzp3+PhUiHzsR75qdNHWL7lEvsnv8AgZpo4vNrzpW+qHm+/MPhRbJo5LZAxe7I3WRqTpqNY/Xr3VCyFCAlyeeoOmvP9aUa4J0qA2gmY179eM8e81K+ZzXsedcrY66gTHd3fyplhd31biVA6bK8D+p8qXtthIgT517niuaBs6V9U0mlt4qNhRuFXOdhvXXKPdp8q0ubWN6PHKnuV52yo3zZO9Jrm2q43drSa5ta2cMjKyorK7WoF29On2gKCdFXbKosWzUKmqPWg1CpqpOsFbTrXXcBWnqEJB2A+Fco6urRhvSwo0UJGnlFY34v0s+pxqMPBpdBlhjb1Pku9xaA1XelPQt6+6sMuJbWlWpUkmRwII2IMnzNPsNxVLyJT591PMPTkQp3cwY8hP68K8b0fTZYdUo8Vz9Day5f5ZWui/0R2dpCngLu4OpW6JSD/A2ZA8TJ+FMelXRCyeb+0tUkgZQUAIKQZggp5HUVt0UStqzVcPrK3Xip1RV91JPYbHJIHDmo02cu+sS4BwTpXso+DKaOF4r0N+qgFBK2xpJ9oH+LuP8AKq1cJ1Ndictg4haVagyk+f8AOuTX9sptxbat0KIPf3+BGtPa7fHkj1oAgVlGBI5VlL78vcLsQOn2byMgnUetM22kjaKEwnDElIM68qPWzFU+mmp37DM60te5KAngK5r05c/p0ckt/M/Or/1s7VzfpSSrEFHeOrH+kH51ailVoHdclszQkeA+FYdu+oVmK1S7WVRoGqbYCc0E845CJrxKCkdpZ8idfUkVuvWtVLotztJpmXmEGRx2/lUijWAiN4rRZruSAC+ch5k95+VHMrpder+2ZPeflR6V6RRy4REeWbKUTsYNapcVpMfP3TWOqAEzXoXyM1BzMbeJEkETz3868WazPNaKOtcCy+4CsC2bjeD8TR6iCdTrVfwR/wCxT5/GmtugHWaTKLsckqIsTXlMAUgupNWC6STvS163ra6d6YpMw+pjcnQgWxQ62KdOW9DOMVeUig4idTNQLZps4xUC2aNSIoVqarZFtCwFygcSUmRpvG5FFqbin3RrEmswbuAFSeyV9oEmNDmBgkknSkZ8rxq6tf4LXTYVlbTe/j5kvRuxUzmKokxlg6KSRIUO6r/btZmgP/GB5rNLmcLS8VIEI6pICSmIGY6COQy++nds1lTHKB6JArEhByzSyy8mtk0wgsa8EWKW4NupGwyhPwFI8Ivcq8p/Ce+NKsV21mQod3z/AJVTb4dWsKG0n9e6r1WisiTErPqnyB7KxI8d65h9Itp1d3m2S4kHzT2T8vWusXT4eZzcUEelUz6SMG662Dg9po5h+FQGYe6fKrFdzHsLT0yObC5A415Q4s6yqelljUdkwt2Eg8vWpnMRJkRW1rZQND60E80ZM61j9PkLmSNhKnRFc5xhea/c/GB6JA+VXsgxXP7kTdq/tT7jHyrdh6Cm/VRZneM1EUEbH48++eFbKVNRvKVlISdeE8Kyy8eOOLHruYPwIqNd4ofdnQa6jfhx2rXtEwTpE7A+PLjWxcUJ9knTmN+ep8aME2+vaEkbTxHCtkvzz9KhVcEESPaOkH4zWxrqo6wa9P2rPiflRk0Fdx1jU/vflRRonwgVySFU6VCLYD38jv41uVRWpfB5ev651BNI3aSE7a6bz+ta96yo0ua1jiqg4teCq+xHifjRrN0Qoa6VB0QsusZknQKI9wPzp4rCgPCkOdSaHqtKMWsEConSCNqlNvGleqRpV2D2TM/Ly0KnGqEcZps4zUKmoq/3DNeMTLZodxinSmhEmk2JXhGiRpzNDLqlF0Nh0jmrIF2h5UG8QncxQmJ48YgHXuoW0sFuAlUgRImpx55ze62OydPDGrvc6h9GI7FwdyVI13+6qrivRI8fiaof0UkoFwg6n7NQ8O0Pyq19J78s26lp9rQJ8SoAe+gycuhmO2luFWuIJcW4hJnq4B8VTp7qQdIGOyruVTbo7h3VNamVK1UeZ4kniZNIsbxNKy62D2gYqIJsJ0hdZ4kEKynZYg+PD30RdtBTZSdRHukfI1XCCoqA3SrTyIqxNHM2DzCvh/Kr0Y6XsIcrOU3liG3FI/dUR5Tp7q8pr0jZH1lzbccf4RXtFSB0nSLY5kydD3Vo+0mtmbHIIBMd9QvORpXl8GLTybE5p8AzjImuY3H/AO1X9qr/AHGumLcrmLJzXZPNaz/qrWjtFiGt0WAivCqKxQrwp41Qos2YpVeKRXhcHMfD41tnHMeoqaIPIryva8FSTaAbwHrGvxflRYNA4gr7Rvx/KjlI5GKNrZA+WYRWhZHf6nh/8rAFc/LT8qwTNDRxo0yE7d/KdTNSrTWqVHl8fmK1U9wg7xw5TXUdZc+h1yQ0ROyp9QKs4vQRVM6LHsq8R8KsjVd24vcjU0g8a1hRWjRqeKZHYqzYK43Q7iKPWmhXYmnKRXaAXU1XsQtVrJEVaFAc9qGWBtImuSiRrkuCrIwNKYJTJ40QoEaZdOegFOXUilmJvhCTrrw76Y8mmPwgwjrklIL6HYw23fIbChLgKCBruJEx/EBTjpfbLuHUsNPBUqCsoMlMKBJMbJEca5fYPo60nqXHHcwKCFQkDkQNZnjTCzxy8W4n6rKVlZCEoAgiSNRoCkxOvClPJdNouQwpWos7emENwnUJHrG5rmzas10o/vZvjXQMHDgYQHwlLuU50pVmEzuDxB+dc+SrLcEx95Q9VVbxL4WVp+oGsVTcL/H86b2j0LAnswR6axSjChLjiv4vhJoyzVsf3Vg+R0NPi7bQElsmcuxPEFOPOLB0UtZGnAqMe6sqy410OV17haUEoJkCNpAJA12BJr2ucGTqR1B9QG9K7tVQs4fn7WdXCQqfz1rVdqoDtKzVgYsup34NJ49O17gL11XP8KB6/wA1H31fr1OhM8D8KoGFvJSsFRA0rQTuLFNbosBFYdK0bvQo9kFXhS9WKlRISklIkbb1UUSxuMEx3/6uB760Q2kTwnn/ADohDUoCtuMHQ+FbmzVvlVXWiaYLkSDoR7vlW5mtHVpSe0YPfH5UKMZRmy7yd6nTYJpiSYW1+L8qPUKm/ZyHCgqJgGREfPwopWHAiW1pUPHUdxiobVIJRYBFeRRT1kpIlQgeINBwfLyrqBextFeBNYkHuA4fnvUoTU0ddjXo05Gee750+F+BtrVcwdOqvKnbFik7z61ztI7YZ2lyeMSdhNFu4ohBhRAoVqxSRB2iK9/YbYSRBO51VVKeSUeDtMXyMEPpWJSoKHcZoa4tEq1M+RIqr3eKFklTWWBoQDMfnRmEdKUuI7akhcnTbTfT9cKPHnclYnJh0s9u+j6iTkdUnMdTqVes0M70YBIUXXCocZ1pwziiHAShUwYoW5xEAx3TJ2pyzCXBkS8OTpJJjmdahubNKiCdYiO6KVI6YoU71Z04Zp4/IUK9jAS4U9dJVIHHLPummpvyLadjS+ux7CUthw5iVnReXnA0B13matX0b4I23bh4CVuFQCiNkhRTCeQlJ8dK5tiOYklJUFQBuADHOuydH2iixYB9oMpJjmU5j7zTMaQx5ZS2IWL4P3DjZEpQD66CZqidLLT6u+erWrVUwo5oPirX30/6GOk3b0/uyfNVIOnEm4J/iq7FcipPgV2uIdWlQgSrUnbfT50ay9qIpI4k01SYUJ7qmMnF7nNWjXGLgh5UEjRP+wV7Q+P4c+u4UptIKCEQf8NNe1dQgdYUp9tGVbS+eiVH5VBdXVwrRLTgHPq1fMVdkOTxPrUyfP1NeEj1FcG40csuMCuVgyHf8qqXNdAXcwKkqjuSa7Vpy+Ne5xy+M019dkQG3schR0RfbktBafAH3VJh3QW4V7UxvrO5M11sLHdW6Vjl7qX+dyPlhdyvBSrboRlSMy1ZhyGg8qYfspxKcvV9YkjUjQ++rQlwcvdUnWU2GfVywXmkvBzDEvo+DjgWOsE8I2qv3v0WvpXKO0ngdvIiu4Zx3VvnHdV/F1FCZZG/BxnDeh902YKdPCnlr0ZfTqUZuYO58DxrpeYcvdWT3UUs0XwQsklycpvuiVwoylJA4R8wfkaEseh1wFglBInWR+ddfIrTJ41XnnnwglkOeXPRNSgYQpJHcfTSlB6NvA/1Th8BXWVJ7j60t6Q4wiztnH1AnKOynWVrUYShPeVECkRnlctKYTyr2KfYYOtJ0t3BpB0VTVuycGzTnpVjwV51bKFPoS26RKkIJUlJOuWTqSBv3zR48KbbezZDzfIpLiLpI0ZWrf7vpWNpulJylhxPeRM6eNXQqFazQSjHgjutnJsU6HXRkpbeUSZgJH50lPQy+BkWz3u/Ou4lVaKVRRzaFRDuRxvD+j2IIXmNs8PIa929TXvRq9WFfYP9rcSmNPOusk+7vqJx48IPntQS6ve6JWM4jcdBr0GU2jvnlOv+avP+k8SJGa2dIHekf8q7Z10TMeRO1ah3Qz8zXfxGS8InsJnG7noviSlAi3dHmn39qu73RDbB5Jbj0TFKmXAop5k8491F9JHcts54fOtDoMzzXsJzw0lY6AKm4fP8I/3Gl3TFklyeZPuNNfo7b0fX4D40pxdZUUA8yfea18O8pFbJwhfb4YFNKVQ3SHCX/q6DaJK3cwB9k9kpJ2WY3inKOywe+f17qPw6Mk7SB8IoOsydnBLIluiMEdc1H3OXnD8bPF/ydQB5AK0rK6qVj97/AFGvK8x/Gc3sjV/JR9yZBKo1V7xpVa6LYz+0FXOa4ebU26pDbLTymihpMAOQnVxRMyTIEcKb/tYggkgJAJ014cuJ0qtYvglrdfahJZfMFLqFdW4FHbOlMiffwmqfSZIxTu1fleBuWDb2/Qk6Qs3dvhTjjlw/9YaWspcD6wSgugJzBJCT2OBGlXLomwU2jKita1LabWtTi1rUpSm0kmVEwO4ad1c8uFXT2EOtvlS3z2UAwVOIzohRPPf0FXjBMTSllptSoWhppBE8Q2AfeD6U7qsr7TTd/E+BMIfFt7DTF7MvMqSVLbgFSVNuKbUCEmDKCCQN420qjfRB0reeLltcurW7AeaU4oqUpswCASdgYP8AePKrdf4sA04NZ6tfLU5TppzJFc/fwJ5hvDLq3R/SGG20OtyAVJI1B/zKSfEcqDpZ454nCb5e31qyMkJKVocfS90peYQi3YcUhZKXHVtkpLbebKgSNQVK18Ed9b9PLd22ew5tm7u0oeeDTn9IcJUCtJJJJnN2jr4cqW9JsFedsH3Ftk3VzcNLKR2siEqytNSNOyjU96zT3p9hTl07YBCVFDdwFuFKikpT2AYUCCD4GdKu482LHohFqvi/VIS4SdseYp0XWldupi7fRleQVpcunlBxtMqUgJUo5lEJ25TVrSoHb8qprvRlCbq3ukuOwx1pUhbrz+bO2UDIFrVlInhvVoF3SJdXjpNO0d22b4niCGGlurICGkKWo9yRPyqi/RL0rduPrbN0Vdch3rQFGSlt4SEjuSdI4ZhTHp007ctN2jOnWrBdWoFSUtNkLIUAROZWVMSJE0hYwa6tsYau+w4h9Cm31NNFpI0GUlKnFyZSkyI9mrMOoxaN5K3v+gPbkQfS9c3Fm7bv2j76VLU4pxsPOFtQaSlfsFWUJygggDauhYb0haetW7oKhpbfWa/dABKp/CQQfw1X8fsfrGIWcpzNJbus87faNhsA+MmqZhPR27aDuFkE2y3wrrs3s257TiBxleVKfEq51Pehkgt1f+r3O0NDD6P8ZexDE7t1119DaA24yyHVpbCVmEFSAYPYAMHiommv0wYspm0ShmS8pXWJOktoYHWLcB3BGiZ/iNe4BhqmsVv3MmRlbbKEEaDspSCB4ConsMfvLq4eCmkMpaNohLzKnM6DCnVpAcRllXZnWclR38bzam1SSJ0Oi3YRiaL6zbcBUEvNBRyqKVAkdoBSSCkhQI0PCqJ0FuHPreJF564eRZrIaQt90gD7UwUlUK0SBrNEfRkt21YetHgR1LyuqVHtIWZ01OgVrv8AfqDogpTT+JvqSrI68FIhMlQTnmE8ZketC+ojDXFP2r52yVjboI6IXa8Vs1vG9fRclS+w08W0W8E5E9UnQpiDKgZk61bejbLyLNlFwoqfCIcUVZiVSZObjvVE6TdDWFBy4ts1tdJBUlTSyglUTBSOJ12jzp10Vxm5dtbcvj7RbcqJhJ0WUhREblIB079qVm6qMseuHF8eV/wZDC06Zcg+Jg6H3Vilj9b0qF0kkAkHQk+Ua+GvnNSl8DZQBPDjVJZm0M7YVmB4n86jzjgJBqIvmNZ4/qfD0oB5QKImEiZ1iT3nxoJZA4wD3UJgkb6HU8qgUyCZBI0I03/U++ltzKQQlOY6TMmSYIEcuM1qp4pRnIhUwTPCZGo8BHj30hzvwOUBxhiZdT2wYnSNTHGZ8Kj6cPkMpA+8dfSh+i191js5Y7KtYgkSAPOs6cuaITyk16X8JVYr+bKHU+uiXoSxltXFR7RMd8CkGKM/afhFXHCWw3aI4dnMZ9aqlyvMsnma3enWzKOV7gN6uAlHdrRTVyUtJgAnv1gQaCfMyrv/AF8BWy5hABMxG/dqY48qrfistPSz+3+QukV5USquXifZa880+cVlBqRzn3Dw08KyvA2j0WklbDa4nKSJOYTHp5CvHUMNlLapWtYlDbac61DirKmMqealEJ76XLQrMISoJkT7Wonck8TSPo5ioWm5fVKnXbgpgGDkbCerRMHsanTjlHKtHBhTjKb3S8fUr5JbqK8llexBpDiGVpfaL0ISSEFCjG2dt1YBgHfWt7PHrT6yLdDTynUgEfZbJgdskrgJg7kcaCvMTaZ6oOZ83WfZjqFrBcGwSTpmEjzNDWScmNO5yBFoArXb7RGk+GlNWKLi5ShWzfPsKcqdJ+S14njDFsyXVJX1f3ihGeNdyZGk8jv50bblFwUOdUtKMuYBQyrObYqSCY7Ou/EUg6W3INhdJhMBlRAGoSI0g+NGvdJEWtm4swVMtCARpngJSAfxEehqrjxRnjjS3cqJlJqT+g6wnEre5W6luT9XX1S9h2gAdDOomROmqTUF30utrd5NsrrFPK0Q2hpaiuf3VQEn10rnvQ11FpifUJeS6i6ZSStDiVy+lOZUkE5SVdZ/mFM+llzlxXDVhtbhT1shATmVA1y5iBpqdSKuvpMcc+itmm1+gjW3C7LrY9MrZ15VuM7byBJbdRkXH7w1IUPA0LifTVqyeQ28l9a3Y6vI0FBRJAyglQ1kj1qr4E81iGKpu209Q3aILag4R1zi1BYGZAJyoAUdSeEeBX0kvIVd4XEEi7TMRzRpp4VP5fF3lFrxdezoHU9OxYsR6YNswblm4tkKMdYttCkCeClNOLyHxFPLZ5teUoIUlQzBWaQRzBFJ3r1NyyppxKS24lSSN99NO+TNVX6G8QKbR5pXb6t9aEE7ZYBPlmJP96qyhiy43kgqaav7hNSi9LLs7i7IvEWpP2y2lOJ0EZUmIJmZOpAj7pqDpL0nt7BsOvpdyKVGZtGYA8M0kRPDwrlGOdIEm6bxVDralJulI6sOJzi2RDafs5mFAOKOn/cFXH6V3Uu4eW0QtTimyniYzAgjkCDNW5dLCE4JrZ8/UDU2mPX+ljaWw8u1vEMkBWfq21Qkic60IdKwIO+WjrW/auGgthxK21jRaTp3gjgRyOoqG2uAEJSVJ7KUhY3iExHujyqhdCE/V8SxC2RJZBS4kTASVEeQ7K4/uiqkoY8sJuKpx3+qHK4tJvk6H1aU5iATE7bq3MCYk/ypDhnSq2uLhVoEOIebzLUhaEp9mOKVEKIBB99PlLSNzMbedci6S5mb1+/a1Vb3LSSP3kFgZhHHeD413R4YZlKMua2/0Fkco00dYfaZS2Vr7KW0lSpkgBOpUeZjjSCx6W2y7ddylm6UzGqihsQlOYKyguSQIgxxPjAPSTEPrbDdu0TFwgvuqB2t0aoRPNxzKnyVQPRVaf2EAQM3V3H+92NfOrEcEIYk5q22lXsmDqbk0ntRZsM6UW7zX1kJU2whJ+0cSlCcoJBMBZUYKY1Gp2nasvemLLeVxbVwkOEJbWpghKiojKPalMyPaAqkWNiLnA7e2bcSh1QKu1oFQ+5AJ8vdTBrpeCG7fErctKKkw6DnYWpKwZCknsmROhI8BRdjHclFXTdq96Xle5GqW1svalFSFJPv7j670M2iTOsAD2tp1G3iSahbxhClLGiQnfiVGZ1GkmBMbelDp6QoK1IBlCQJMcdJk90jurJaZcRJdPqAO5hUTwI3qS2tcwSSYEJ0GwJ/lQqscbKRIBCiRoZ7I0nzOk+Na32I8EwJKddddBAT3SQPWg0PyGOMAyfWSUnZJSZOugGw4CgOmt1LoHDLPr/8oVOIhD+YFIBGp07QiQgecEmo+kz4cdSrgUivSfhc/wCVpM/ql8VltxK7/oiADGZKR5caQqYEaGmmD3CVshCokDagCnKsoPPSt7DkrYz5x8ip1ohJHf8AKo7pRyIATJEny1pm+gaiNd+6KXX2OIYjSRB18OHj2qofi+ZPA4R3dof0WN9zUyEWyjqQD4kz7qyvU4y3Gqkg8tTHdtXleM0z9jc+4u/akJhIUlI3Qonjp7J22kj/AO1EiyQz1q0JACiFEEJA00GQZtN1GgcQxdpKsyElJmCTrMjfXXf40kv8eeFylLjrht1ZJzKK8hXmAOY9rdBMTtIrWw9PKadbbce5UyTjGixlxLjyQUaoIcEjNBHgYBEjntUj2FjO4WwVKcTlU4YTCUkQAD36R3Ucq9bt2nH0ySB7JRPWLJAShPiogUu6I3zz1sHXn1KcU44n7RcpTlIEJQBzJ7WvACKGKksbyLZLavciVatPkYXFqVNIZWFBtQCSCQkkTMRqSVEceBo/EF9etvKzIQ4HCFKSAopSck5t0hRKo7hVZ6QY+u2uGEpUVIzgvGAEy6FJbSfAIUsTPCisRv19Q+tLi2nkoJSUKA9iTCh94RIiu7eSLh4T4+4Fxal8hpiOCKedZccPbYWFIKCMp8411A1rXFbcreQ+vNnZSsJ2+9pGp0348qreDdKH1rSzckh4Ngo2+1Ck5knTTNlPu50a5irqrtkdc8lspdLjYWMp6tJWkAEEJnQHjvXLBljk0zfCdfQ7VFxtImscLWp/6wyAkqA6wAxn2JGvHl3ijMYwhTrtspKClLLiVnVMgkjTQ6mB76B6NYg4u8u0P3Nx1LIQUBLikRnM6lsAnbnWnSLpI5ZuIUl5x63XopLxzONz95DntEdypo3jksiUZfFW23iuLBTWm2ti1XbinB1bACVezmURlSQN4SSVEbxzA5VA10f6hr6swSG8ihMjOpSgcyzymY8qhZvwAolUICVLUZ+6lOYq/wAo0FLugvSxxzr0vAh7rQYMBQbWAUpngEgQB3iqsIZFhk1sov8Av/wbKtaXljnFcGDlsWFo6tsoQ2lKQArQacNDoD5UNe4Stu2CERmKEpBUQcoERrzhKdO470k6edILi1eZcYedykqU4znKkQ2UkgA+yMpggUWvFk3TwWVlLUZyrkjLJgcITOvCDTu3k0wmnae/3BTjbTVUWTBUKKRCEgDcKKe0ripSpJOs6Ad1BsYM0ypwklTjyi4s5oK1A7EDXIAfZ76qXR3pI467crU4620lTYaaDhQlCXEqylQAkqypB33M8qkwXHHVP3ZdffcS0W0sguHQu5jKjuqAn7xPnTJ9LKOpaq4bpAxndOvoWd6xK1qPWRwkKGg4jTZWw8zQ+D9HErU+FCUOKJ3SSoKSlOwJjRIj5Uh6JYu8tbyXbi4UEvlACXMuiUqVqAnVRhO9MFW94G7ki4dSU51oPWHMhCUSEkgDNKpMcomg/L9u4a/bwF3NS1UNsJwBtlJSNATAJMkhIIBOsBIlRjvoa06NlNp9XSrcrhQ1GVRURx4ZqrPR/ps+OrZuAeucyKQ4T/WocgiTtIBHD0Ipli1+8l+3Um4ebaWt0OJQspSQ22VjJIIT7MFQ513ZzLK4Tfzvm6J1RcdSXy/UkwrB3WUstIOXq5kSFBQzrypPmudONe4l0YFy0EOEoTnTBJT92QYE6kk7mIqB3FFJtnHBd3BeKFrTlWlKEqOZQAbykhIAjUztttUuCi4urBtRvLlLziZzZ0lIlagYQEgjsjgfOmNNfzXPzV0+SL/o0+PcYLswpZ3AKjMbncDXuzEVjti2hpZSdVFS9NTAAhPiTl33igHcdyuqbQotZQlTrgCVOJC1ENtNBUpC1J7RWQYA50qxjGnUJU9buuqDZGZt9fXIWJJJGYSkiJ0PpSV0s20nLd/vca8q8LZFmS1lab6xOwEk+Hs+M/E1A8pLrmeZKSDlBERqPQAE+NI3engULftdWHTBWUpJbbSntZMwKc6lynMQYivTiTn1nKVrQ0lpxS0OLSe0GzkIOUKMKUNJ3ol0c0tUnT32I7ybpIaYY1qpSh2UR7SomDokdxVHpUv18uqSYJB5nXSCeG01W2r5xxWSSJ2/hSADPzopcNpzFWZUBI5JBGg7ucVMVLG9nuE0pos7F7wSolQB0B5GI79TvR7mI5yFEeXdzmqXZXYQttESFgdwiZmd4gTWzXSRxMJCUrBKQnNOkzqIiZPyq30/UTjP4uBOXCmti24ndSAkbKSZPiNh36GlN0tsJV1qgYB7M7QR97j7QHlWrqOxndVJSnSNB+6ABzJMUpxKyDJU0paFrUNkkkgkjskEaGdd6V1UH1E3OPHyGY49mNMf2l6wlCQpIUqNTEzOu/nWVRVY2oEiU6E/GspX5aQzuCFWKq4gE9428KYXV8HWHAoJlwsjQRl6pKjmSAdyXY9aVXVtroQNhPDYH9ConHIiAYEjXnPL0raUV4M135Lha48pTTRc/wCxATO7jxGVCo5IQVK/ERQ2C3XVtNoKigFbyvIKBBpLZ3EJGp0k9wBEVoXVzJ3A4z6Ry4Ul40041sEm1uPMYuUuMutuLR1jquuCerWVNnKAhHWdYEyG0gapMZjQxxBS2yP/ABKnvVkKD5FWvnS7EG8pSo7kAnz1rRt4rWESAAY7gBrNFVq/uRTToe4w4lwAKPsEJQpPtpUlKQCk8R2a3w6/cC0laR1iEvwrQhzOgJTCeczP6FLUsEkgH2SST3afMj1qT611Tmhggj/Vr2fIEedKXDX1GafI3w59SHbt5XNic2mYhJBHqRQuKvKuWVNJAWtwoCdhHaBJJ4JAA1Na3+ISmDBVBWqNNZ0HedfQd2gIb+xzyQQTPpMe8UuMfjWRrfYJp04loxG9S411La0hJCUKWoEpDTKQVqIBBObIhMbnORQZxIs3wumy2oPtLCoSpIzbpVlUtRmUg8BFVxq407W0RuZHaHu1ovOltsL3zDsAjbYE+HCi0aY6PDv+5FW7D3MVDrhW7K/s3weElYbQBQ+AOEMrZcnqQrtrG5ZBzqaHHOtUJ8FnlS/OYB07X561E2slETCRqT4Tw5/ypkVSpAuNsb3d3H1lwCOuW0QO9KCSB3ArAryzeAFwudVuMQO9pCiryBMeVLl3nslY0G47jt56TUgtlKTKUnLmIESSonaOZM1zWzvycl7DrBrtNuLh+V51OqIyOLRCRoNUKGpJ314V6xirgtSlKlEuF1ThMlRzlZ7SjqR3neDSt9QQooJBIACoOiVAlRTI3gkeda4ZdnKqBoOyJHMnfXkD6UEk2rfumFGPsE3q0OhNupKj1aG0pUBCkqDaRmB8RtWzt66pCeuVnLaHSFDXMFNlpMzsZM+vfQTSylZSVBJdUElRMAJMySTtvvTLEbPIn+sZWmEwlDwzQkFWpMZRAOvPSiSe2378kuC8kSTktVyAlS9AJlZ+zUklX7ok7b/GpW8aUy2202uYbS2kQJ9oyQNwDm8a0GGZlISHmCeMLMDMNIB1y9o6/wAJnvG/6eJhX1lgKVEfacxJB00ida5Y1JNS97OeztGjGIkOvriesynTYFsER3jKSJ51u3iGYBCtQkQePtglRjiSdPShbLCjmWA62lKBJJUIUQpSeHCU7fxDnRH7GhQAfYJInNnOXLqJBI3kn0pjxpuwU2lR44EttM26kocyA9YkzOZZKyAoQRlCgNDvNRMk58jZcDSkrJSs58pQgqhBiQnemTOBHTK/bqKyFq+01SN+I046jl4UcvBEhRP1hpAOh7Z/fJA8DA9aFzrZ+SVD2F1teK1H3lcBsIPHuAG3dQl1fBakozdlI1P7yj8TrFTqwxOYJTcM8sxXBKRm1jhqmPGDtrS+0wXOey82ZPM/vQTET3+AJqFhXqYTn4Qc/i6UkqGpCEp8IO3w9KLYxEHQROUJSNCSBEDmDPa86HuMAQpYh5jUCZciJyyVQIEa6fwnurU4cJTFxb6k6lZGpgnhsM0a8uVR2YyWxLyOPITcYv2kN5h2TnUeAy7A89QPWlZxNRMySRmUVE6kmdZ7zUjvR32lG5YAzATnmSZ2KQZAyx51E/gZAUS+yOB7ZkTsIjWI18RTcePRwKyS18mWzaCkElMnmRz8KykKLoxWUztCu4YlRK0DhKfjRs9pHga8rKKXKOx8GuHntDyqeyM9ZOvZ/wCQr2spc/I2HCNMU2T5/GhbT2j51lZRQ9AM/WPbA/ZO/wCF/wCwflUD39Yj/D/2CsrKQuX+/Yc+ERXR3/AfhTDDdUrnmKysqJ+gJesTNmQry/8AYKlxRX2pHAaAcAInTlXtZTv6hS8njh9j+/8AOibofYJ/EPgr8qyspb8fv3CXAJensr/tB/tVRSnSA5BIhnSDESEjTlXtZRvhfv2BXIrdPz+NM1dlDJGhzLMjQzCayso5Ew5NLx0laZJO+5nhUaNXFzroN/wisrKVHhfvyNlyEYer7R88mVR3axp5UHfmF6aQhMd3YJrKyij6/sgHwHPpAt1QOH/NNao1R/cHxFZWUv8A9HefsF4Sey9/gjyzbeGg9KJux9k4ePWR5aVlZVeXr/T/AEHH0iRA/pTf4E1t0eOrh45Fa8dY/M+tZWVcyeh/RFWPq+5vdey5/ageWY6eGg9KXP8A9cPH5VlZRQIkM8SEJbjTtcPw1FiY+zP4v+ArKylQ8fvyWJ+RImsrKyrplH//2Q=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28575" y="-2057400"/>
            <a:ext cx="57150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6" name="AutoShape 6" descr="data:image/jpeg;base64,/9j/4AAQSkZJRgABAQAAAQABAAD/2wCEAAkGBhQSERUUExQVFBUWFxcYGBgXFRcXFhcYFxUYFx0YFhcXGyYeGRkkGRQaHy8gJCcpLC0sFR8xNTAqNSYrLCkBCQoKDgwOGg8PGikkHyUvKSwsLCktLCwsLCwpLCwsLCwsKSwsLCwsLCwsKSwsLCwsKSwsKSkpKSwsLCwsLCwsLP/AABEIAMIBAwMBIgACEQEDEQH/xAAbAAACAgMBAAAAAAAAAAAAAAAEBQMGAAIHAf/EAEQQAAEDAgQCBwQHBAkFAQAAAAECAxEABAUSITFBUQYTImFxgZEyobHBBxQjQnLR8BVSYuEkM3OCg5KissIWQ2Oz8TT/xAAaAQACAwEBAAAAAAAAAAAAAAACAwEEBQAG/8QAMBEAAgIBAwMCBAQHAQAAAAAAAAECEQMSITEEE0EyUSJhcYEFFJHwFSNCobHB4dH/2gAMAwEAAhEDEQA/AKjZpp1bsTQLdkQArSKZ2Zq1qTVpiKadM0VaxRVszTJm2ChW6bApPdSZSoYkZbW9SOWUHxo23QAJrZ+44AfnVSedRLMMDnwDs2tEi1odLpG5NepvFJ2MjvpD6lNj/wAq4hTNtRabehbbEUkwrsn3fyps2NKHuWgXBrkgTa6Vt9XoxKa36mu7nsDosUu29A3FnVgVb1GuzpkcgLgVh+ygUqetauNxa0pfs4qzDMJlj3K4qzrxVhlHfVjbw+NTQF63TozbYuUaRT75FJnxVhxFnWk7lvWhAqSFpRXnV0f9WqNTcUwADLdaFFErFG4HgpuXcgIGkknlI25nWgnJQi5S4QcIub0oGwh4ocEbE6jeau9rdL6sjLoZHE0YehjbKAQJVprudOVN7TDvs9dK8x1vX4ci1RRv9J0+TF8MmULErYZZKZVx4aUhXbwSQIroWI4SCCSRAqhYsM6R1QWDrpGpHPbTTXzp3S9VrVHZ8FbkIbioVamgE3a0aKnTgrf4UU1cg6ir6d8FJljctGkNApMmNec0nuVzWn1gnjUSlTQRwuL3Yc8ykqSNM1ZWZK8p1CbOjYe02ttUqju76jbYg0qwq5CogwasluzIpGFrHabCzJ5KdBGHu04ulobZUtegSJP5Dvpfa2nGl3Tm9IZQ0N1Kn/L/ADPuopfE9hcbQxwx5SmwtehVqByB2HpW7zuXUDNz1A9JqFvRKQOCRW2eaxZO5NmxBVGiJ28GpUFJA46EDXmkmvA6k7KHhOvpUrzYUCCJn9cahVbAj5b/ABqdgraPTzphheKQoBR7J938qSPsKg5YTtETHpMV7JHu9alKuAXvydDQmpVrCUyogAczFVd3pcGrdP3nj2QOGn3j3fGll9erUYWsqI3PDNyAGgA2qadWKUdTLHcdJWgYGZXeNB760Z6StcQpPlI91VMuV6lVRQzQuC9peS4mUkKHMfOg1Wmsmqxb3amzKTB+PcedWrD8VS+jTRQ0UPmO6mRmxMsdAlyIpJe0+ukE7UCuyq7ikVMkSqv2c0ufs4q2XbQTVZxB2dq1MTsoZFQofgUC4Jo5bVRFqraKtgJRTHo9f9Q+hZ2mD4HeoS1WhboMkFOLi/IyE3CSkvB17DMYafVCdY2MaHvFMyyCda5fgGMpZTrmzTw2iun4e/1jSVxGYTvO9eC/E+hfTy1R9J6Xp+pWWPO5XulzUMrCNylUAc4NV23xhhvDmurZBehttRIMlSxMgjUyQY10jWKteLsFSoqt9JnXEJbbYaTLAS4VHNl1VA9kHMeydD76PoMkXFY3zyWZxd2ULHbPO31uywQCBOxMag7HUUkbdgwRBGn676smP9Ki4QhKchJSXBGohU5RpzE1X8RXndBBAn495HfXoYNpIy8sY26JEK1qUivbVvNEca9dRBir2N6ilNOJFNZWZaynaBOocWSCDVuwfECmArUUt/ZJTGmhptZ2ZA2rFfxcGmvhLhh+VQkVTPpJGW4ZT/4yfVcfKrDZZhqNKp/T65Uu7bB3DafepVHiTUgJq9yztvdlMchWibrw9dvKomFHImeQ+FeOBJBn3wR5TtvWdSs0L2CA+K26wUApgSkpOkyQkxOn8J8/OsKVASCZ5GDG/nwHHjU6UdqYWpU1C5QzlyoAmAqI2kEzp3+PhUiHzsR75qdNHWL7lEvsnv8AgZpo4vNrzpW+qHm+/MPhRbJo5LZAxe7I3WRqTpqNY/Xr3VCyFCAlyeeoOmvP9aUa4J0qA2gmY179eM8e81K+ZzXsedcrY66gTHd3fyplhd31biVA6bK8D+p8qXtthIgT517niuaBs6V9U0mlt4qNhRuFXOdhvXXKPdp8q0ubWN6PHKnuV52yo3zZO9Jrm2q43drSa5ta2cMjKyorK7WoF29On2gKCdFXbKosWzUKmqPWg1CpqpOsFbTrXXcBWnqEJB2A+Fco6urRhvSwo0UJGnlFY34v0s+pxqMPBpdBlhjb1Pku9xaA1XelPQt6+6sMuJbWlWpUkmRwII2IMnzNPsNxVLyJT591PMPTkQp3cwY8hP68K8b0fTZYdUo8Vz9Day5f5ZWui/0R2dpCngLu4OpW6JSD/A2ZA8TJ+FMelXRCyeb+0tUkgZQUAIKQZggp5HUVt0UStqzVcPrK3Xip1RV91JPYbHJIHDmo02cu+sS4BwTpXso+DKaOF4r0N+qgFBK2xpJ9oH+LuP8AKq1cJ1Ndictg4haVagyk+f8AOuTX9sptxbat0KIPf3+BGtPa7fHkj1oAgVlGBI5VlL78vcLsQOn2byMgnUetM22kjaKEwnDElIM68qPWzFU+mmp37DM60te5KAngK5r05c/p0ckt/M/Or/1s7VzfpSSrEFHeOrH+kH51ailVoHdclszQkeA+FYdu+oVmK1S7WVRoGqbYCc0E845CJrxKCkdpZ8idfUkVuvWtVLotztJpmXmEGRx2/lUijWAiN4rRZruSAC+ch5k95+VHMrpder+2ZPeflR6V6RRy4REeWbKUTsYNapcVpMfP3TWOqAEzXoXyM1BzMbeJEkETz3868WazPNaKOtcCy+4CsC2bjeD8TR6iCdTrVfwR/wCxT5/GmtugHWaTKLsckqIsTXlMAUgupNWC6STvS163ra6d6YpMw+pjcnQgWxQ62KdOW9DOMVeUig4idTNQLZps4xUC2aNSIoVqarZFtCwFygcSUmRpvG5FFqbin3RrEmswbuAFSeyV9oEmNDmBgkknSkZ8rxq6tf4LXTYVlbTe/j5kvRuxUzmKokxlg6KSRIUO6r/btZmgP/GB5rNLmcLS8VIEI6pICSmIGY6COQy++nds1lTHKB6JArEhByzSyy8mtk0wgsa8EWKW4NupGwyhPwFI8Ivcq8p/Ce+NKsV21mQod3z/AJVTb4dWsKG0n9e6r1WisiTErPqnyB7KxI8d65h9Itp1d3m2S4kHzT2T8vWusXT4eZzcUEelUz6SMG662Dg9po5h+FQGYe6fKrFdzHsLT0yObC5A415Q4s6yqelljUdkwt2Eg8vWpnMRJkRW1rZQND60E80ZM61j9PkLmSNhKnRFc5xhea/c/GB6JA+VXsgxXP7kTdq/tT7jHyrdh6Cm/VRZneM1EUEbH48++eFbKVNRvKVlISdeE8Kyy8eOOLHruYPwIqNd4ofdnQa6jfhx2rXtEwTpE7A+PLjWxcUJ9knTmN+ep8aME2+vaEkbTxHCtkvzz9KhVcEESPaOkH4zWxrqo6wa9P2rPiflRk0Fdx1jU/vflRRonwgVySFU6VCLYD38jv41uVRWpfB5ev651BNI3aSE7a6bz+ta96yo0ua1jiqg4teCq+xHifjRrN0Qoa6VB0QsusZknQKI9wPzp4rCgPCkOdSaHqtKMWsEConSCNqlNvGleqRpV2D2TM/Ly0KnGqEcZps4zUKmoq/3DNeMTLZodxinSmhEmk2JXhGiRpzNDLqlF0Nh0jmrIF2h5UG8QncxQmJ48YgHXuoW0sFuAlUgRImpx55ze62OydPDGrvc6h9GI7FwdyVI13+6qrivRI8fiaof0UkoFwg6n7NQ8O0Pyq19J78s26lp9rQJ8SoAe+gycuhmO2luFWuIJcW4hJnq4B8VTp7qQdIGOyruVTbo7h3VNamVK1UeZ4kniZNIsbxNKy62D2gYqIJsJ0hdZ4kEKynZYg+PD30RdtBTZSdRHukfI1XCCoqA3SrTyIqxNHM2DzCvh/Kr0Y6XsIcrOU3liG3FI/dUR5Tp7q8pr0jZH1lzbccf4RXtFSB0nSLY5kydD3Vo+0mtmbHIIBMd9QvORpXl8GLTybE5p8AzjImuY3H/AO1X9qr/AHGumLcrmLJzXZPNaz/qrWjtFiGt0WAivCqKxQrwp41Qos2YpVeKRXhcHMfD41tnHMeoqaIPIryva8FSTaAbwHrGvxflRYNA4gr7Rvx/KjlI5GKNrZA+WYRWhZHf6nh/8rAFc/LT8qwTNDRxo0yE7d/KdTNSrTWqVHl8fmK1U9wg7xw5TXUdZc+h1yQ0ROyp9QKs4vQRVM6LHsq8R8KsjVd24vcjU0g8a1hRWjRqeKZHYqzYK43Q7iKPWmhXYmnKRXaAXU1XsQtVrJEVaFAc9qGWBtImuSiRrkuCrIwNKYJTJ40QoEaZdOegFOXUilmJvhCTrrw76Y8mmPwgwjrklIL6HYw23fIbChLgKCBruJEx/EBTjpfbLuHUsNPBUqCsoMlMKBJMbJEca5fYPo60nqXHHcwKCFQkDkQNZnjTCzxy8W4n6rKVlZCEoAgiSNRoCkxOvClPJdNouQwpWos7emENwnUJHrG5rmzas10o/vZvjXQMHDgYQHwlLuU50pVmEzuDxB+dc+SrLcEx95Q9VVbxL4WVp+oGsVTcL/H86b2j0LAnswR6axSjChLjiv4vhJoyzVsf3Vg+R0NPi7bQElsmcuxPEFOPOLB0UtZGnAqMe6sqy410OV17haUEoJkCNpAJA12BJr2ucGTqR1B9QG9K7tVQs4fn7WdXCQqfz1rVdqoDtKzVgYsup34NJ49O17gL11XP8KB6/wA1H31fr1OhM8D8KoGFvJSsFRA0rQTuLFNbosBFYdK0bvQo9kFXhS9WKlRISklIkbb1UUSxuMEx3/6uB760Q2kTwnn/ADohDUoCtuMHQ+FbmzVvlVXWiaYLkSDoR7vlW5mtHVpSe0YPfH5UKMZRmy7yd6nTYJpiSYW1+L8qPUKm/ZyHCgqJgGREfPwopWHAiW1pUPHUdxiobVIJRYBFeRRT1kpIlQgeINBwfLyrqBextFeBNYkHuA4fnvUoTU0ddjXo05Gee750+F+BtrVcwdOqvKnbFik7z61ztI7YZ2lyeMSdhNFu4ohBhRAoVqxSRB2iK9/YbYSRBO51VVKeSUeDtMXyMEPpWJSoKHcZoa4tEq1M+RIqr3eKFklTWWBoQDMfnRmEdKUuI7akhcnTbTfT9cKPHnclYnJh0s9u+j6iTkdUnMdTqVes0M70YBIUXXCocZ1pwziiHAShUwYoW5xEAx3TJ2pyzCXBkS8OTpJJjmdahubNKiCdYiO6KVI6YoU71Z04Zp4/IUK9jAS4U9dJVIHHLPummpvyLadjS+ux7CUthw5iVnReXnA0B13matX0b4I23bh4CVuFQCiNkhRTCeQlJ8dK5tiOYklJUFQBuADHOuydH2iixYB9oMpJjmU5j7zTMaQx5ZS2IWL4P3DjZEpQD66CZqidLLT6u+erWrVUwo5oPirX30/6GOk3b0/uyfNVIOnEm4J/iq7FcipPgV2uIdWlQgSrUnbfT50ay9qIpI4k01SYUJ7qmMnF7nNWjXGLgh5UEjRP+wV7Q+P4c+u4UptIKCEQf8NNe1dQgdYUp9tGVbS+eiVH5VBdXVwrRLTgHPq1fMVdkOTxPrUyfP1NeEj1FcG40csuMCuVgyHf8qqXNdAXcwKkqjuSa7Vpy+Ne5xy+M019dkQG3schR0RfbktBafAH3VJh3QW4V7UxvrO5M11sLHdW6Vjl7qX+dyPlhdyvBSrboRlSMy1ZhyGg8qYfspxKcvV9YkjUjQ++rQlwcvdUnWU2GfVywXmkvBzDEvo+DjgWOsE8I2qv3v0WvpXKO0ngdvIiu4Zx3VvnHdV/F1FCZZG/BxnDeh902YKdPCnlr0ZfTqUZuYO58DxrpeYcvdWT3UUs0XwQsklycpvuiVwoylJA4R8wfkaEseh1wFglBInWR+ddfIrTJ41XnnnwglkOeXPRNSgYQpJHcfTSlB6NvA/1Th8BXWVJ7j60t6Q4wiztnH1AnKOynWVrUYShPeVECkRnlctKYTyr2KfYYOtJ0t3BpB0VTVuycGzTnpVjwV51bKFPoS26RKkIJUlJOuWTqSBv3zR48KbbezZDzfIpLiLpI0ZWrf7vpWNpulJylhxPeRM6eNXQqFazQSjHgjutnJsU6HXRkpbeUSZgJH50lPQy+BkWz3u/Ou4lVaKVRRzaFRDuRxvD+j2IIXmNs8PIa929TXvRq9WFfYP9rcSmNPOusk+7vqJx48IPntQS6ve6JWM4jcdBr0GU2jvnlOv+avP+k8SJGa2dIHekf8q7Z10TMeRO1ah3Qz8zXfxGS8InsJnG7noviSlAi3dHmn39qu73RDbB5Jbj0TFKmXAop5k8491F9JHcts54fOtDoMzzXsJzw0lY6AKm4fP8I/3Gl3TFklyeZPuNNfo7b0fX4D40pxdZUUA8yfea18O8pFbJwhfb4YFNKVQ3SHCX/q6DaJK3cwB9k9kpJ2WY3inKOywe+f17qPw6Mk7SB8IoOsydnBLIluiMEdc1H3OXnD8bPF/ydQB5AK0rK6qVj97/AFGvK8x/Gc3sjV/JR9yZBKo1V7xpVa6LYz+0FXOa4ebU26pDbLTymihpMAOQnVxRMyTIEcKb/tYggkgJAJ014cuJ0qtYvglrdfahJZfMFLqFdW4FHbOlMiffwmqfSZIxTu1fleBuWDb2/Qk6Qs3dvhTjjlw/9YaWspcD6wSgugJzBJCT2OBGlXLomwU2jKita1LabWtTi1rUpSm0kmVEwO4ad1c8uFXT2EOtvlS3z2UAwVOIzohRPPf0FXjBMTSllptSoWhppBE8Q2AfeD6U7qsr7TTd/E+BMIfFt7DTF7MvMqSVLbgFSVNuKbUCEmDKCCQN420qjfRB0reeLltcurW7AeaU4oqUpswCASdgYP8AePKrdf4sA04NZ6tfLU5TppzJFc/fwJ5hvDLq3R/SGG20OtyAVJI1B/zKSfEcqDpZ454nCb5e31qyMkJKVocfS90peYQi3YcUhZKXHVtkpLbebKgSNQVK18Ed9b9PLd22ew5tm7u0oeeDTn9IcJUCtJJJJnN2jr4cqW9JsFedsH3Ftk3VzcNLKR2siEqytNSNOyjU96zT3p9hTl07YBCVFDdwFuFKikpT2AYUCCD4GdKu482LHohFqvi/VIS4SdseYp0XWldupi7fRleQVpcunlBxtMqUgJUo5lEJ25TVrSoHb8qprvRlCbq3ukuOwx1pUhbrz+bO2UDIFrVlInhvVoF3SJdXjpNO0d22b4niCGGlurICGkKWo9yRPyqi/RL0rduPrbN0Vdch3rQFGSlt4SEjuSdI4ZhTHp007ctN2jOnWrBdWoFSUtNkLIUAROZWVMSJE0hYwa6tsYau+w4h9Cm31NNFpI0GUlKnFyZSkyI9mrMOoxaN5K3v+gPbkQfS9c3Fm7bv2j76VLU4pxsPOFtQaSlfsFWUJygggDauhYb0haetW7oKhpbfWa/dABKp/CQQfw1X8fsfrGIWcpzNJbus87faNhsA+MmqZhPR27aDuFkE2y3wrrs3s257TiBxleVKfEq51Pehkgt1f+r3O0NDD6P8ZexDE7t1119DaA24yyHVpbCVmEFSAYPYAMHiommv0wYspm0ShmS8pXWJOktoYHWLcB3BGiZ/iNe4BhqmsVv3MmRlbbKEEaDspSCB4ConsMfvLq4eCmkMpaNohLzKnM6DCnVpAcRllXZnWclR38bzam1SSJ0Oi3YRiaL6zbcBUEvNBRyqKVAkdoBSSCkhQI0PCqJ0FuHPreJF564eRZrIaQt90gD7UwUlUK0SBrNEfRkt21YetHgR1LyuqVHtIWZ01OgVrv8AfqDogpTT+JvqSrI68FIhMlQTnmE8ZketC+ojDXFP2r52yVjboI6IXa8Vs1vG9fRclS+w08W0W8E5E9UnQpiDKgZk61bejbLyLNlFwoqfCIcUVZiVSZObjvVE6TdDWFBy4ts1tdJBUlTSyglUTBSOJ12jzp10Vxm5dtbcvj7RbcqJhJ0WUhREblIB079qVm6qMseuHF8eV/wZDC06Zcg+Jg6H3Vilj9b0qF0kkAkHQk+Ua+GvnNSl8DZQBPDjVJZm0M7YVmB4n86jzjgJBqIvmNZ4/qfD0oB5QKImEiZ1iT3nxoJZA4wD3UJgkb6HU8qgUyCZBI0I03/U++ltzKQQlOY6TMmSYIEcuM1qp4pRnIhUwTPCZGo8BHj30hzvwOUBxhiZdT2wYnSNTHGZ8Kj6cPkMpA+8dfSh+i191js5Y7KtYgkSAPOs6cuaITyk16X8JVYr+bKHU+uiXoSxltXFR7RMd8CkGKM/afhFXHCWw3aI4dnMZ9aqlyvMsnma3enWzKOV7gN6uAlHdrRTVyUtJgAnv1gQaCfMyrv/AF8BWy5hABMxG/dqY48qrfistPSz+3+QukV5USquXifZa880+cVlBqRzn3Dw08KyvA2j0WklbDa4nKSJOYTHp5CvHUMNlLapWtYlDbac61DirKmMqealEJ76XLQrMISoJkT7Wonck8TSPo5ioWm5fVKnXbgpgGDkbCerRMHsanTjlHKtHBhTjKb3S8fUr5JbqK8llexBpDiGVpfaL0ISSEFCjG2dt1YBgHfWt7PHrT6yLdDTynUgEfZbJgdskrgJg7kcaCvMTaZ6oOZ83WfZjqFrBcGwSTpmEjzNDWScmNO5yBFoArXb7RGk+GlNWKLi5ShWzfPsKcqdJ+S14njDFsyXVJX1f3ihGeNdyZGk8jv50bblFwUOdUtKMuYBQyrObYqSCY7Ou/EUg6W3INhdJhMBlRAGoSI0g+NGvdJEWtm4swVMtCARpngJSAfxEehqrjxRnjjS3cqJlJqT+g6wnEre5W6luT9XX1S9h2gAdDOomROmqTUF30utrd5NsrrFPK0Q2hpaiuf3VQEn10rnvQ11FpifUJeS6i6ZSStDiVy+lOZUkE5SVdZ/mFM+llzlxXDVhtbhT1shATmVA1y5iBpqdSKuvpMcc+itmm1+gjW3C7LrY9MrZ15VuM7byBJbdRkXH7w1IUPA0LifTVqyeQ28l9a3Y6vI0FBRJAyglQ1kj1qr4E81iGKpu209Q3aILag4R1zi1BYGZAJyoAUdSeEeBX0kvIVd4XEEi7TMRzRpp4VP5fF3lFrxdezoHU9OxYsR6YNswblm4tkKMdYttCkCeClNOLyHxFPLZ5teUoIUlQzBWaQRzBFJ3r1NyyppxKS24lSSN99NO+TNVX6G8QKbR5pXb6t9aEE7ZYBPlmJP96qyhiy43kgqaav7hNSi9LLs7i7IvEWpP2y2lOJ0EZUmIJmZOpAj7pqDpL0nt7BsOvpdyKVGZtGYA8M0kRPDwrlGOdIEm6bxVDralJulI6sOJzi2RDafs5mFAOKOn/cFXH6V3Uu4eW0QtTimyniYzAgjkCDNW5dLCE4JrZ8/UDU2mPX+ljaWw8u1vEMkBWfq21Qkic60IdKwIO+WjrW/auGgthxK21jRaTp3gjgRyOoqG2uAEJSVJ7KUhY3iExHujyqhdCE/V8SxC2RJZBS4kTASVEeQ7K4/uiqkoY8sJuKpx3+qHK4tJvk6H1aU5iATE7bq3MCYk/ypDhnSq2uLhVoEOIebzLUhaEp9mOKVEKIBB99PlLSNzMbedci6S5mb1+/a1Vb3LSSP3kFgZhHHeD413R4YZlKMua2/0Fkco00dYfaZS2Vr7KW0lSpkgBOpUeZjjSCx6W2y7ddylm6UzGqihsQlOYKyguSQIgxxPjAPSTEPrbDdu0TFwgvuqB2t0aoRPNxzKnyVQPRVaf2EAQM3V3H+92NfOrEcEIYk5q22lXsmDqbk0ntRZsM6UW7zX1kJU2whJ+0cSlCcoJBMBZUYKY1Gp2nasvemLLeVxbVwkOEJbWpghKiojKPalMyPaAqkWNiLnA7e2bcSh1QKu1oFQ+5AJ8vdTBrpeCG7fErctKKkw6DnYWpKwZCknsmROhI8BRdjHclFXTdq96Xle5GqW1svalFSFJPv7j670M2iTOsAD2tp1G3iSahbxhClLGiQnfiVGZ1GkmBMbelDp6QoK1IBlCQJMcdJk90jurJaZcRJdPqAO5hUTwI3qS2tcwSSYEJ0GwJ/lQqscbKRIBCiRoZ7I0nzOk+Na32I8EwJKddddBAT3SQPWg0PyGOMAyfWSUnZJSZOugGw4CgOmt1LoHDLPr/8oVOIhD+YFIBGp07QiQgecEmo+kz4cdSrgUivSfhc/wCVpM/ql8VltxK7/oiADGZKR5caQqYEaGmmD3CVshCokDagCnKsoPPSt7DkrYz5x8ip1ohJHf8AKo7pRyIATJEny1pm+gaiNd+6KXX2OIYjSRB18OHj2qofi+ZPA4R3dof0WN9zUyEWyjqQD4kz7qyvU4y3Gqkg8tTHdtXleM0z9jc+4u/akJhIUlI3Qonjp7J22kj/AO1EiyQz1q0JACiFEEJA00GQZtN1GgcQxdpKsyElJmCTrMjfXXf40kv8eeFylLjrht1ZJzKK8hXmAOY9rdBMTtIrWw9PKadbbce5UyTjGixlxLjyQUaoIcEjNBHgYBEjntUj2FjO4WwVKcTlU4YTCUkQAD36R3Ucq9bt2nH0ySB7JRPWLJAShPiogUu6I3zz1sHXn1KcU44n7RcpTlIEJQBzJ7WvACKGKksbyLZLavciVatPkYXFqVNIZWFBtQCSCQkkTMRqSVEceBo/EF9etvKzIQ4HCFKSAopSck5t0hRKo7hVZ6QY+u2uGEpUVIzgvGAEy6FJbSfAIUsTPCisRv19Q+tLi2nkoJSUKA9iTCh94RIiu7eSLh4T4+4Fxal8hpiOCKedZccPbYWFIKCMp8411A1rXFbcreQ+vNnZSsJ2+9pGp0348qreDdKH1rSzckh4Ngo2+1Ck5knTTNlPu50a5irqrtkdc8lspdLjYWMp6tJWkAEEJnQHjvXLBljk0zfCdfQ7VFxtImscLWp/6wyAkqA6wAxn2JGvHl3ijMYwhTrtspKClLLiVnVMgkjTQ6mB76B6NYg4u8u0P3Nx1LIQUBLikRnM6lsAnbnWnSLpI5ZuIUl5x63XopLxzONz95DntEdypo3jksiUZfFW23iuLBTWm2ti1XbinB1bACVezmURlSQN4SSVEbxzA5VA10f6hr6swSG8ihMjOpSgcyzymY8qhZvwAolUICVLUZ+6lOYq/wAo0FLugvSxxzr0vAh7rQYMBQbWAUpngEgQB3iqsIZFhk1sov8Av/wbKtaXljnFcGDlsWFo6tsoQ2lKQArQacNDoD5UNe4Stu2CERmKEpBUQcoERrzhKdO470k6edILi1eZcYedykqU4znKkQ2UkgA+yMpggUWvFk3TwWVlLUZyrkjLJgcITOvCDTu3k0wmnae/3BTjbTVUWTBUKKRCEgDcKKe0ripSpJOs6Ad1BsYM0ypwklTjyi4s5oK1A7EDXIAfZ76qXR3pI467crU4620lTYaaDhQlCXEqylQAkqypB33M8qkwXHHVP3ZdffcS0W0sguHQu5jKjuqAn7xPnTJ9LKOpaq4bpAxndOvoWd6xK1qPWRwkKGg4jTZWw8zQ+D9HErU+FCUOKJ3SSoKSlOwJjRIj5Uh6JYu8tbyXbi4UEvlACXMuiUqVqAnVRhO9MFW94G7ki4dSU51oPWHMhCUSEkgDNKpMcomg/L9u4a/bwF3NS1UNsJwBtlJSNATAJMkhIIBOsBIlRjvoa06NlNp9XSrcrhQ1GVRURx4ZqrPR/ps+OrZuAeucyKQ4T/WocgiTtIBHD0Ipli1+8l+3Um4ebaWt0OJQspSQ22VjJIIT7MFQ513ZzLK4Tfzvm6J1RcdSXy/UkwrB3WUstIOXq5kSFBQzrypPmudONe4l0YFy0EOEoTnTBJT92QYE6kk7mIqB3FFJtnHBd3BeKFrTlWlKEqOZQAbykhIAjUztttUuCi4urBtRvLlLziZzZ0lIlagYQEgjsjgfOmNNfzXPzV0+SL/o0+PcYLswpZ3AKjMbncDXuzEVjti2hpZSdVFS9NTAAhPiTl33igHcdyuqbQotZQlTrgCVOJC1ENtNBUpC1J7RWQYA50qxjGnUJU9buuqDZGZt9fXIWJJJGYSkiJ0PpSV0s20nLd/vca8q8LZFmS1lab6xOwEk+Hs+M/E1A8pLrmeZKSDlBERqPQAE+NI3engULftdWHTBWUpJbbSntZMwKc6lynMQYivTiTn1nKVrQ0lpxS0OLSe0GzkIOUKMKUNJ3ol0c0tUnT32I7ybpIaYY1qpSh2UR7SomDokdxVHpUv18uqSYJB5nXSCeG01W2r5xxWSSJ2/hSADPzopcNpzFWZUBI5JBGg7ucVMVLG9nuE0pos7F7wSolQB0B5GI79TvR7mI5yFEeXdzmqXZXYQttESFgdwiZmd4gTWzXSRxMJCUrBKQnNOkzqIiZPyq30/UTjP4uBOXCmti24ndSAkbKSZPiNh36GlN0tsJV1qgYB7M7QR97j7QHlWrqOxndVJSnSNB+6ABzJMUpxKyDJU0paFrUNkkkgkjskEaGdd6V1UH1E3OPHyGY49mNMf2l6wlCQpIUqNTEzOu/nWVRVY2oEiU6E/GspX5aQzuCFWKq4gE9428KYXV8HWHAoJlwsjQRl6pKjmSAdyXY9aVXVtroQNhPDYH9ConHIiAYEjXnPL0raUV4M135Lha48pTTRc/wCxATO7jxGVCo5IQVK/ERQ2C3XVtNoKigFbyvIKBBpLZ3EJGp0k9wBEVoXVzJ3A4z6Ry4Ul40041sEm1uPMYuUuMutuLR1jquuCerWVNnKAhHWdYEyG0gapMZjQxxBS2yP/ABKnvVkKD5FWvnS7EG8pSo7kAnz1rRt4rWESAAY7gBrNFVq/uRTToe4w4lwAKPsEJQpPtpUlKQCk8R2a3w6/cC0laR1iEvwrQhzOgJTCeczP6FLUsEkgH2SST3afMj1qT611Tmhggj/Vr2fIEedKXDX1GafI3w59SHbt5XNic2mYhJBHqRQuKvKuWVNJAWtwoCdhHaBJJ4JAA1Na3+ISmDBVBWqNNZ0HedfQd2gIb+xzyQQTPpMe8UuMfjWRrfYJp04loxG9S411La0hJCUKWoEpDTKQVqIBBObIhMbnORQZxIs3wumy2oPtLCoSpIzbpVlUtRmUg8BFVxq407W0RuZHaHu1ovOltsL3zDsAjbYE+HCi0aY6PDv+5FW7D3MVDrhW7K/s3weElYbQBQ+AOEMrZcnqQrtrG5ZBzqaHHOtUJ8FnlS/OYB07X561E2slETCRqT4Tw5/ypkVSpAuNsb3d3H1lwCOuW0QO9KCSB3ArAryzeAFwudVuMQO9pCiryBMeVLl3nslY0G47jt56TUgtlKTKUnLmIESSonaOZM1zWzvycl7DrBrtNuLh+V51OqIyOLRCRoNUKGpJ314V6xirgtSlKlEuF1ThMlRzlZ7SjqR3neDSt9QQooJBIACoOiVAlRTI3gkeda4ZdnKqBoOyJHMnfXkD6UEk2rfumFGPsE3q0OhNupKj1aG0pUBCkqDaRmB8RtWzt66pCeuVnLaHSFDXMFNlpMzsZM+vfQTSylZSVBJdUElRMAJMySTtvvTLEbPIn+sZWmEwlDwzQkFWpMZRAOvPSiSe2378kuC8kSTktVyAlS9AJlZ+zUklX7ok7b/GpW8aUy2202uYbS2kQJ9oyQNwDm8a0GGZlISHmCeMLMDMNIB1y9o6/wAJnvG/6eJhX1lgKVEfacxJB00ida5Y1JNS97OeztGjGIkOvriesynTYFsER3jKSJ51u3iGYBCtQkQePtglRjiSdPShbLCjmWA62lKBJJUIUQpSeHCU7fxDnRH7GhQAfYJInNnOXLqJBI3kn0pjxpuwU2lR44EttM26kocyA9YkzOZZKyAoQRlCgNDvNRMk58jZcDSkrJSs58pQgqhBiQnemTOBHTK/bqKyFq+01SN+I046jl4UcvBEhRP1hpAOh7Z/fJA8DA9aFzrZ+SVD2F1teK1H3lcBsIPHuAG3dQl1fBakozdlI1P7yj8TrFTqwxOYJTcM8sxXBKRm1jhqmPGDtrS+0wXOey82ZPM/vQTET3+AJqFhXqYTn4Qc/i6UkqGpCEp8IO3w9KLYxEHQROUJSNCSBEDmDPa86HuMAQpYh5jUCZciJyyVQIEa6fwnurU4cJTFxb6k6lZGpgnhsM0a8uVR2YyWxLyOPITcYv2kN5h2TnUeAy7A89QPWlZxNRMySRmUVE6kmdZ7zUjvR32lG5YAzATnmSZ2KQZAyx51E/gZAUS+yOB7ZkTsIjWI18RTcePRwKyS18mWzaCkElMnmRz8KykKLoxWUztCu4YlRK0DhKfjRs9pHga8rKKXKOx8GuHntDyqeyM9ZOvZ/wCQr2spc/I2HCNMU2T5/GhbT2j51lZRQ9AM/WPbA/ZO/wCF/wCwflUD39Yj/D/2CsrKQuX+/Yc+ERXR3/AfhTDDdUrnmKysqJ+gJesTNmQry/8AYKlxRX2pHAaAcAInTlXtZTv6hS8njh9j+/8AOibofYJ/EPgr8qyspb8fv3CXAJensr/tB/tVRSnSA5BIhnSDESEjTlXtZRvhfv2BXIrdPz+NM1dlDJGhzLMjQzCayso5Ew5NLx0laZJO+5nhUaNXFzroN/wisrKVHhfvyNlyEYer7R88mVR3axp5UHfmF6aQhMd3YJrKyij6/sgHwHPpAt1QOH/NNao1R/cHxFZWUv8A9HefsF4Sey9/gjyzbeGg9KJux9k4ePWR5aVlZVeXr/T/AEHH0iRA/pTf4E1t0eOrh45Fa8dY/M+tZWVcyeh/RFWPq+5vdey5/ageWY6eGg9KXP8A9cPH5VlZRQIkM8SEJbjTtcPw1FiY+zP4v+ArKylQ8fvyWJ+RImsrKyrplH//2Q=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28575" y="-1905000"/>
            <a:ext cx="57150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pic>
        <p:nvPicPr>
          <p:cNvPr id="4104" name="Picture 8" descr="Si me amais guardar mis mandamiento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0296" y="1916832"/>
            <a:ext cx="3914800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7967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82"/>
            </a:gs>
            <a:gs pos="30000">
              <a:srgbClr val="66008F"/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 rot="21198641">
            <a:off x="1018681" y="710194"/>
            <a:ext cx="6696744" cy="3672408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7200" b="1" i="1" dirty="0" smtClean="0"/>
              <a:t>Qué obra hace el Espíritu Santo en el creyente?</a:t>
            </a:r>
            <a:endParaRPr lang="es-CO" sz="7200" b="1" i="1" dirty="0"/>
          </a:p>
        </p:txBody>
      </p:sp>
      <p:sp>
        <p:nvSpPr>
          <p:cNvPr id="2" name="1 Rectángulo"/>
          <p:cNvSpPr/>
          <p:nvPr/>
        </p:nvSpPr>
        <p:spPr>
          <a:xfrm rot="21288827">
            <a:off x="422312" y="5027824"/>
            <a:ext cx="8352928" cy="138499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s-CO" sz="2800" b="1" dirty="0"/>
              <a:t>Entre las muchas cosas que hace el </a:t>
            </a:r>
            <a:r>
              <a:rPr lang="es-CO" sz="2800" b="1" dirty="0" smtClean="0"/>
              <a:t>Espíritu </a:t>
            </a:r>
            <a:r>
              <a:rPr lang="es-CO" sz="2800" b="1" dirty="0"/>
              <a:t>Santo por los que quieren hacer la voluntad de Dios, </a:t>
            </a:r>
            <a:r>
              <a:rPr lang="es-CO" sz="2800" b="1" dirty="0" smtClean="0"/>
              <a:t>leamos </a:t>
            </a:r>
            <a:r>
              <a:rPr lang="es-CO" sz="2800" b="1" dirty="0"/>
              <a:t>al menos cuatro:</a:t>
            </a:r>
          </a:p>
        </p:txBody>
      </p:sp>
    </p:spTree>
    <p:extLst>
      <p:ext uri="{BB962C8B-B14F-4D97-AF65-F5344CB8AC3E}">
        <p14:creationId xmlns:p14="http://schemas.microsoft.com/office/powerpoint/2010/main" val="1475487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s-CO" sz="6000" b="1" dirty="0" smtClean="0">
                <a:solidFill>
                  <a:schemeClr val="bg1"/>
                </a:solidFill>
              </a:rPr>
              <a:t>S. </a:t>
            </a:r>
            <a:r>
              <a:rPr lang="es-CO" sz="6000" b="1" dirty="0">
                <a:solidFill>
                  <a:schemeClr val="bg1"/>
                </a:solidFill>
              </a:rPr>
              <a:t>J</a:t>
            </a:r>
            <a:r>
              <a:rPr lang="es-CO" sz="6000" b="1" dirty="0" smtClean="0">
                <a:solidFill>
                  <a:schemeClr val="bg1"/>
                </a:solidFill>
              </a:rPr>
              <a:t>uan 14:26</a:t>
            </a:r>
            <a:endParaRPr lang="es-CO" sz="6000" b="1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4906888" cy="4997152"/>
          </a:xfrm>
          <a:solidFill>
            <a:srgbClr val="002060"/>
          </a:solid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CO" sz="4000" dirty="0" smtClean="0">
                <a:solidFill>
                  <a:srgbClr val="FFFF00"/>
                </a:solidFill>
              </a:rPr>
              <a:t>Mas </a:t>
            </a:r>
            <a:r>
              <a:rPr lang="es-CO" sz="4000" dirty="0">
                <a:solidFill>
                  <a:srgbClr val="FFFF00"/>
                </a:solidFill>
              </a:rPr>
              <a:t>el Consolador, el Espíritu Santo, a quien el Padre enviará en mi nombre, él os </a:t>
            </a:r>
            <a:r>
              <a:rPr lang="es-CO" sz="4000" b="1" u="sng" dirty="0">
                <a:solidFill>
                  <a:srgbClr val="FFFF00"/>
                </a:solidFill>
              </a:rPr>
              <a:t>enseñará</a:t>
            </a:r>
            <a:r>
              <a:rPr lang="es-CO" sz="4000" dirty="0">
                <a:solidFill>
                  <a:srgbClr val="FFFF00"/>
                </a:solidFill>
              </a:rPr>
              <a:t> todas las cosas, y os </a:t>
            </a:r>
            <a:r>
              <a:rPr lang="es-CO" sz="4000" b="1" u="sng" dirty="0">
                <a:solidFill>
                  <a:srgbClr val="FFFF00"/>
                </a:solidFill>
              </a:rPr>
              <a:t>recordará</a:t>
            </a:r>
            <a:r>
              <a:rPr lang="es-CO" sz="4000" dirty="0">
                <a:solidFill>
                  <a:srgbClr val="FFFF00"/>
                </a:solidFill>
              </a:rPr>
              <a:t> todo lo que yo os he dicho</a:t>
            </a:r>
            <a:r>
              <a:rPr lang="es-CO" sz="4000" dirty="0" smtClean="0">
                <a:solidFill>
                  <a:srgbClr val="FFFF00"/>
                </a:solidFill>
              </a:rPr>
              <a:t>. </a:t>
            </a:r>
            <a:endParaRPr lang="es-CO" sz="4000" dirty="0">
              <a:solidFill>
                <a:srgbClr val="FFFF00"/>
              </a:solidFill>
            </a:endParaRPr>
          </a:p>
        </p:txBody>
      </p:sp>
      <p:pic>
        <p:nvPicPr>
          <p:cNvPr id="2050" name="Picture 2" descr="http://estudiosbiblicoscristianos.net/wp-content/uploads/2011/04/oracion-3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132856"/>
            <a:ext cx="3563888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5940152" y="5589240"/>
            <a:ext cx="2952328" cy="523220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/>
            <a:r>
              <a:rPr lang="es-CO" sz="2800" dirty="0"/>
              <a:t>Lea </a:t>
            </a:r>
            <a:r>
              <a:rPr lang="es-CO" sz="2800" dirty="0" smtClean="0"/>
              <a:t>Luc.12:11,12.</a:t>
            </a:r>
            <a:endParaRPr lang="es-CO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8598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es-CO" sz="5400" b="1" i="1" dirty="0" smtClean="0"/>
              <a:t>S. Juan 16:13.</a:t>
            </a:r>
            <a:endParaRPr lang="es-CO" sz="5400" b="1" i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4906888" cy="4925144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CO" sz="3600" dirty="0" smtClean="0">
                <a:solidFill>
                  <a:srgbClr val="FFFF00"/>
                </a:solidFill>
              </a:rPr>
              <a:t>Pero </a:t>
            </a:r>
            <a:r>
              <a:rPr lang="es-CO" sz="3600" dirty="0">
                <a:solidFill>
                  <a:srgbClr val="FFFF00"/>
                </a:solidFill>
              </a:rPr>
              <a:t>cuando venga el Espíritu de verdad, él os </a:t>
            </a:r>
            <a:r>
              <a:rPr lang="es-CO" sz="3600" b="1" u="sng" dirty="0">
                <a:solidFill>
                  <a:srgbClr val="FFFF00"/>
                </a:solidFill>
              </a:rPr>
              <a:t>guiará</a:t>
            </a:r>
            <a:r>
              <a:rPr lang="es-CO" sz="3600" dirty="0">
                <a:solidFill>
                  <a:srgbClr val="FFFF00"/>
                </a:solidFill>
              </a:rPr>
              <a:t> a toda la verdad; porque no hablará por su propia cuenta, sino que hablará todo lo que oyere</a:t>
            </a:r>
            <a:r>
              <a:rPr lang="es-CO" sz="3600" b="1" u="sng" dirty="0">
                <a:solidFill>
                  <a:srgbClr val="FFFF00"/>
                </a:solidFill>
              </a:rPr>
              <a:t>, y os hará saber las cosas que habrán de venir</a:t>
            </a:r>
          </a:p>
        </p:txBody>
      </p:sp>
      <p:pic>
        <p:nvPicPr>
          <p:cNvPr id="3076" name="Picture 4" descr="https://encrypted-tbn3.gstatic.com/images?q=tbn:ANd9GcSjwgZyX2lPXRNTcYjr-_eeJXOd_9GiyPoRuaEi9AP0Smv3VlC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484784"/>
            <a:ext cx="2304256" cy="2016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encrypted-tbn1.gstatic.com/images?q=tbn:ANd9GcQua7qpmKcHlkOYtHIx9uum0CuGa4Y9Vq8qdUXXUEzD1s54VcMz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3599" y="3789040"/>
            <a:ext cx="3024336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0557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06290"/>
          </a:xfrm>
          <a:solidFill>
            <a:srgbClr val="002060"/>
          </a:solidFill>
        </p:spPr>
        <p:txBody>
          <a:bodyPr>
            <a:noAutofit/>
          </a:bodyPr>
          <a:lstStyle/>
          <a:p>
            <a:r>
              <a:rPr lang="es-CO" sz="3200" i="1" dirty="0">
                <a:solidFill>
                  <a:schemeClr val="bg1"/>
                </a:solidFill>
                <a:latin typeface="Agency FB" pitchFamily="34" charset="0"/>
              </a:rPr>
              <a:t>El espíritu Santo guía a su iglesia antes del regreso de Cristo por medio </a:t>
            </a:r>
            <a:r>
              <a:rPr lang="es-CO" sz="3200" i="1" dirty="0" smtClean="0">
                <a:solidFill>
                  <a:schemeClr val="bg1"/>
                </a:solidFill>
                <a:latin typeface="Agency FB" pitchFamily="34" charset="0"/>
              </a:rPr>
              <a:t>del profeta </a:t>
            </a:r>
            <a:r>
              <a:rPr lang="es-CO" sz="3200" i="1" dirty="0">
                <a:solidFill>
                  <a:schemeClr val="bg1"/>
                </a:solidFill>
                <a:latin typeface="Agency FB" pitchFamily="34" charset="0"/>
              </a:rPr>
              <a:t>Juan en Apoc. Y su sierva Elena G. de </a:t>
            </a:r>
            <a:r>
              <a:rPr lang="es-CO" sz="3200" i="1" dirty="0" smtClean="0">
                <a:solidFill>
                  <a:schemeClr val="bg1"/>
                </a:solidFill>
                <a:latin typeface="Agency FB" pitchFamily="34" charset="0"/>
              </a:rPr>
              <a:t>White. </a:t>
            </a:r>
            <a:r>
              <a:rPr lang="es-CO" sz="3200" i="1" dirty="0">
                <a:solidFill>
                  <a:schemeClr val="bg1"/>
                </a:solidFill>
                <a:latin typeface="Agency FB" pitchFamily="34" charset="0"/>
              </a:rPr>
              <a:t>Quien </a:t>
            </a:r>
            <a:r>
              <a:rPr lang="es-CO" sz="3200" i="1" dirty="0" smtClean="0">
                <a:solidFill>
                  <a:schemeClr val="bg1"/>
                </a:solidFill>
                <a:latin typeface="Agency FB" pitchFamily="34" charset="0"/>
              </a:rPr>
              <a:t>escribió </a:t>
            </a:r>
            <a:r>
              <a:rPr lang="es-CO" sz="3200" i="1" dirty="0">
                <a:solidFill>
                  <a:schemeClr val="bg1"/>
                </a:solidFill>
                <a:latin typeface="Agency FB" pitchFamily="34" charset="0"/>
              </a:rPr>
              <a:t>63 libros sin tener la preparación </a:t>
            </a:r>
            <a:r>
              <a:rPr lang="es-CO" sz="3200" i="1" dirty="0" smtClean="0">
                <a:solidFill>
                  <a:schemeClr val="bg1"/>
                </a:solidFill>
                <a:latin typeface="Agency FB" pitchFamily="34" charset="0"/>
              </a:rPr>
              <a:t>necesaria con solamente tres años de estudio</a:t>
            </a:r>
            <a:r>
              <a:rPr lang="es-CO" sz="3600" dirty="0" smtClean="0">
                <a:solidFill>
                  <a:schemeClr val="bg1"/>
                </a:solidFill>
              </a:rPr>
              <a:t>.</a:t>
            </a:r>
            <a:endParaRPr lang="es-CO" sz="3600" dirty="0">
              <a:solidFill>
                <a:schemeClr val="bg1"/>
              </a:solidFill>
            </a:endParaRPr>
          </a:p>
        </p:txBody>
      </p:sp>
      <p:pic>
        <p:nvPicPr>
          <p:cNvPr id="2054" name="Picture 6" descr="http://30demayo.files.wordpress.com/2011/01/egw2blibro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284984"/>
            <a:ext cx="5760640" cy="3132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8" descr="data:image/jpeg;base64,/9j/4AAQSkZJRgABAQAAAQABAAD/2wCEAAkGBhMSEBUTExQVFRMWFxcXFxcYFhUYGBwVFBsYFxoXFxQXHSYfFxokHBUXHy8gJCcpLTItHCAxNTIqNSctOCkBCQoKDgwOGg8PGjUkHxwsKjIpKSkpNSkpLC0tKSkpNSkpKSkpKSwpKSwsKS4pKSkpKSkpLCk1KSwpLCksKSkpKf/AABEIAIEAgAMBIgACEQEDEQH/xAAcAAAABwEBAAAAAAAAAAAAAAAAAQIDBAUGBwj/xABIEAACAgAEAwUCCAsHAgcAAAABAgMRAAQSIQUTMQYiQVFhMnEHFCMkQlKBsRVDU1RikZOhotHwcnOys8HS4TPxFhdEdIKSo//EABkBAAMBAQEAAAAAAAAAAAAAAAECAwAEBf/EACoRAAIBAgUDBAIDAQAAAAAAAAABAgMREhMhMZFBUXEEImGBUmNTofAj/9oADAMBAAIRAxEAPwDmaKoQEqppQT3RfQE+GLPM8IVJJY9i0Qk1Dl1vG4joeeoFWB8iB1wiLs7mmiWstOQyCiIZCCCo6EDEyXhefZnY5aa5Nev5s9NzX5rX3frfu2x7Mq8LrDJcogkQGyiBYmpflL+iNqkMfl5rfuw4eEDmPFS8xdVKY61Mr6QimvabqPPp1IxKfhOfNfNptiStZZhVyGbbu/WY/ZQ8MJl4LnWDA5WbvDcjKyKb18y9QWwdXj5ADoKwrrrpJcoyjYhtw8cwIuhtQUgha9tQ9kVsFDG/caww8KVtV2RRQDyojrYNnxvY34YtZ+F59pecYMxzdStq+Lye0tbldFG9IsVRs7b4JuFZ0qEOWm0BmYKMtKFuQKrEDT5Rp47V78Oq8Lr3L51QMJXZfJKwY90BSl90HuyMI9Qob0zLY677dDiSOB/K8ohQ2qZPYsfIKW1Agd4NpYCvq30Iw9l+DZ1CWXL5gEqyN83lNpIKYez5Dr9u2Gc18YjlTmo6y6Aih4ipZRGYvZYDV3CRqPiLvGdS7eGSt5NhEDhIoWFBMLy0U6ctmBTcdSV2PTC4ODKzQqrJ8s4RDoP5Qw6jtY3S+nQ+d4h5HiDtSoLqN4wNI3jcliK8d2NEDE7IQ5puW8MUr8h7RlhdtLBzJTUpFhyTRwuY2r3S4M0QXgUfRF7WCgUg1dGxsR0w/wDgxREkh0hXJAJTYFXKENJVLXte4edYfbgWa2+bTgAACsvMNh4+z19cOJwzOBVHxWU6L0k5WViAX5hG67gsTY8iRhnVioq0lfygJakV+FKGZTSsoJKmMg90Mx8CDsFoiwQwPTCU4aulmtCgkVNWiu65YCTSRem1o+pC+eJn4Lze1ZeeghjA5E1BGsFRtdbkjf7sCPh+cC6eRPpK6CORNRGrXemqDahd+/zxlW+VyhrDI4SpKKNJLoZABG16dLP9X2qVhWIs2XQWAFNeOir+wixiwHD81a/ITWqcsfN5fZorv3dzTHfbDU3C8xv83lXboIZAAAK6EemDGotcUlygNdkd87M5CM5LLExoScvASa8eWmLL8HRfk0/Viu7Lv8xyv/t4P8pMWXMx4ipQ7Lg6LsT+DYvyafqwDw2L6i/v/nhfNwXNwcqPZcA1GzwyL6i/vwn8Gxfk1/Wf54dMmEFsbKj2XBrsruONDlstNO0YIjRnoaibA2FXvZr9/ljhXZbs7n+KZo5iOrWQM8rsQim9QUE2WodFF0BjqvwsKW4TMF3pomYbewrrZ/7YyHwcdu4sjlAsocr3m0otksTVk2Ao95B2FYWSUFoh4RcnuaSP4DcuC/zmdQxvSgjULfgCVLUOlYzHaDh03BcxHMCczlywVtTFWIo/JylNiaDFZKsV+veT9tJMzk5ZsgtyLpAR1PMXV48vobBBG9ePhik4TwPNZ/L5iHOuJFkBAmDglJVp1ZYVpVQE1tR2bzxLFd6lHB2Ntkstlpo0kjUMjqGVtT7qwsH2tvd4dPDDx4PD+T/ik/3Yo+wmVaDJRwOxYxdwm1qz3mVSvUKzMm+9g3jQ8wYsqUGr2XBB3QyOEQ/k/wCOT/dgHgsP5P8Ajl/34dEmBzMHIp/iuBbsjtwKD8n/ABy/7sNZjgcGhvk/ot+Ml8j+licW2wzmT3G/st9xwMin+K4Ddld2al+ZZbf/ANPB/lJiw5w88UfZ1x8Ty39xB/lpieZB5Y6Egk0TeuAZfXELm+mC52DYxMabrvhPMHniIZsJ5uBYwXGcoJ8vLCdxJG61dblTp399HfbYY5r8HXZiF3AmZ45U1aAdBBVtQZSjWLosp9SelY6VzBjDdu8q0TLmY1IQsDK66rjYWA9DqjfS9RfiNMK0XbQ6KEop2l1N5LmEy2YSJY3OuNACkerePWED1QAoEBjsOljFp+FWVe9Gylha3V7/AEWokBh7yPI45jwrivEJSnLm1LtYFa62vS+4H6jtjpXC8sQheXXZ66z5fojujfyAxyHROGHVspsrxdTnJoF2MUcDPtXykxmZvDe1ERxZczwvFOnDBDnM1MTb5gwyaR9GJUKIK8e9zN+n6jibzxj0Ka9qOCbuyXzPXCtfriFzQfDA5/pilhCYZduuG55u42/0T9xxHEw8sJnlGltvA/ccBoKK3gEvzTL/ANxCP/zXE7nHFNwKU/FIOn/Rh/wLiYJjh0gkxpTYwfNOIYkOAZThsJiXzv6vCTN/V4iGXEbPcTWGNpJGCou5PX7AB1PpjWQCzE1+eMxx74Qsrlwy3zn3BRKI9zue6B6bn0xz3tZ2/mzJMcZMcH1QSGYfpm9h+iNvfjL3thDXOm9oVaIQZmM8pZ0RxoOlVcqpKjwNAg7jff7N18HHEZcxEZJp2mYnZSFAQCx0Ubn1OONjtpmPiwy2uJolUBQUBK6ehDyC73O1+gxpOz3wk5jh5EYy+WdKDMqnTISVFm1YoCDfdC+WOKpQbldHXGusvC9zvOYyUZZZXoctX3NAaGA1Bifo7KfeqnwxxeH4UKnlDJrg5r8p02blAkISrbNtVHY774qe2Pwp5rP/ACQUwZZgNUY9pgarXJ4r40NI3o6sY3WSa6eZ8h/zjro07LU4ZzeyO6cJ7QRZlC0L6gCQRRDAjzU9MTxJsMcLyec00yjSRupBphXQ34Y6R2U7UNmVKSEc5RZIFBl2GqvomyLHrY22F5QtsLCpd2ZrDJhuaXut7j9xwwZcNzSnSenQ/dhGihWcElrLQi/xMX+BcTBJ4Xip4QR8Wh3/ABMX+BcSeYP6OKKPUaxNMvrgGTEISC7vEPi/HYcuoaViLNKALZiOtAeAsXuOuDawGPcb7QxZRA0jGz7KD2mI6geQHTUccx7RdtJ82NDUkWoMEAHUXuX6k7+gsdMRO0nFDmcw8oJ0k0gOxCDoK8POvXFXXhiDkAVJR3wcRwmGMmwATtZoE0B4mugwaxHyO+w28fL34FzMk5eOpA2nWF7xXetIIu63rC4cqpW/Hy6/fhmKtLag17BTtV9Tqv0uq9fDBgVike4kh5Gq+np5YVCl7X6n19MNLG1WAavc1tv0B8jhxW2oe0cPiRNph5ic3Q2A8fdi37LMI81G7XswshqPe7u48u9ivGXIGkqTW/TcH+v6602jkS3vR/4+7+WBdX3BZ3O0a/U4TNJ3W9x+44r8hnQ8SOerKCd/Hx/fh2aXun3H7sO1odCIXDJPkIv7qL/AuH+bt0xk8n2xgWKNSzWqIp7jdQoB+7D47aQfXb/6P/LBU4W3KYX2NDmM5pG1aisjKp6HlqXIsA1sD+7FZ2j7DT5mBZYnEroSxVyqNpmSJqUmlpSCK8iPdiuy/F4p8wrqdXLX2GVlD2W1x6jVFkb7aAsbY2nAeI1Clq0oVisTEdVFE86t9ShWXoKu9gRXm168lUsti6pRdO5xLMZYoWV1KspIZWFFSNiK94o+uGCmN38IOTkzeeLZXLzuuiKMvyZBzHRdJYWtm6qz1rDHCfgqzzurSQfJBl5g58CvovvADWdLVdXiuZG12cyiyNBI2X4cm+iSeTmxsoslFBiqQ+AJDEDfe76jGh5Kxtp8MrltflUkqoGr9K5Cb9PCsDi3YHieXjEUYE0CFjEdELSrq6imtkP9kn0xlM12ozkbssvcfQI2VokU6Rp7xBXdrjSmO/dG+POlSnPZ9+vgo/atSdD2NeQoDNpaZhIUrYKyyPr3IBpR/HV7HFTxvgnxd4016tcaP0K1rsgb9dqN+RHntIi7S50oHU2I1KaxGt6SCoDOFsgBiBZNWOmIXGp8zLpeZWAVUUHRpGkrSHYC9QTYnc6epx0wzcVpSVvIjw7mr4voikzUQWQrl42jCBBoN0plkIO1uS10QSV6DplODTKsodwSouwKsWGoi/Jip+zGiftQ8mRZQ/MzMnLVjSqQiBrJ2GtjajV3jQJJG15fiE8hmZzpDtuQqhFHoFXZfcMD08Z4ZYl/rAm1c6TxiDkx5ghe/wAuHLkDe3ei9Hz7gH2geWEZnJDMRSurKrTmR2auoiGlfKlZ+YQfVdtsY+XthNKrhmAL1qIjTqA41Ch3SeY1kbm8JynH8xGmhZFK6GToD3XbWeosHV49RWIR9LWUVrr58GzInQOCxGKABzfLjjc6bH/VBet2s0qsSB1PQbHD079xttxqUi7ojUp3/wDj1G2Mpwji8syyh2HSJdkQbIrKtbdaJFjre+LmXPsQS51MQdRoC+vguw33J9cd3pqXqIv37BupbHLwmwxL4ZFDzBz2kEfjy1VmPp3mUD34sIexmeZVZcpmCpAIIjYgqRYINdCCML/8E8Q/M8z+yb+WOfNh+R6jUWtzV5LifBigjZs0iA+yYkq/O4y5v1641fDe3/CsnC/IeRzXs6JuYx8BzJFCivU192OUnsXxD8yzP7F/5YS3Y/iP5lmf2L4LqRl1RzYKcerNJxH4Wc3JKzAoqEjShBbSB5PsbPif1Vhv/wA18wro2iAaDfsuzMPIuzXWM23YziP5lmf2L/yw03YrP/meZ/ZP/LGvTe7XIHWja0Udq7MfC1lM0AsnyMp2Kse6fVWPtD02ONFPBlp2jLCGTS6lSyo1G6BXVdH1Bx5zHYrP/meY/ZP/ACxIy/ZriUbK6ZbNBkZWX5OSgymxtXmBhWoX9skRx/B0vi8Docyj6eZ0FUO9O1IB4UFjcEdNr86zvGplknmysliEvHElCyFyqvZUDqQSoHq560cV3E5+MTsSctOmtVVwkMgD6PpNqvfc9K6nzxV53gvE5ZebJBmmk2OoxPdg3tt5knEFSWNyxrkS5fcO7JKjlGfuNmEjcFV35ILyMGPeUamAodQdxsKVPwCOfcNoV5J5dGiMFQgIXvAXR0uugd3YEDfFWy8XDatGbvXzb5b+2QBq9mroAeW2GOVxWq5Wbrv7ct/xnt+H0rJPvxnGo3fGuTadv6LBewa87SJG0kQL0UNzMwLIIuqUBz9n24p5uABYJZdR1I66VIFmMmtV9QQzRiv0r8d7/hfEc+hd5Yc28tCgY5KLKHCFhsO6Xvof3nFJLkuIMADDmCA2oDkt1stuathZJ3J6nFqVSeK0pqyFkl2J3BcuYo/0m3b7Og+zE15jR939fdhrL8PzDKCYJgfEGNxv+rCm4ZPR+Rl6H8W/r6euPdVWko6SXIEihy0jlBTsAqqSdTUBsPDw3A2wsyyD6TmiRYZiDpFmmBo7b7eG/TCcpPpStIZWRVYEsPZKOCGANd5B9nlh6PPMoAAArY7kXSyxqfQgTtv40OnizprpTXCJfYnmy3Vy2Oo797Gjt79vfgCeX60nQnq9UOpG9ViVDxQ27mw1ArRJ7wnSYWa2Ao/YK2vEdM+QFFGhGsftsPZIIYUPSiOh3wMH61wg/YbyzCu+51AEEM+9gGh5kXRA8fswhc3LtTS77A6n3JF0N9z1w5FxErp7uygjZ2BpkjQ0w9kgxAj+0R7kw55gqg3QZWHe8ufezLVHn7g2DW4psDL/AFrhG+wfGZj0eU9ejSHoSP8AQ4IZ6awOZJ3qA77AHUaBu+l1v0wQzpAYAUGV1IDNtrcyKQeo0k1vd+J3wWZzRcgkdK21MVuwxCggaVuzQ6XgqnHrBcIH2PPmp1/GyHYG1kZhR6Gw1eBHXwOEtxCcXckorr338eniP31g5+JFjISpt61EORdDSddDcMukkX7QJ8djfiPeJ0sbkVz3ypYAoWDBQO8TECCKFsTvQpVTVtaa4RtO4X4SzA/GzCuvfk26evqOtdR54dPEMyF1c2YDUVrmS2CoQ94XQvmqB6/ZbMnEWJJr6cLVfXkx8utgDe1jyv3YHx35MxhTpJYi2JO4hAvu70IP4vTDZMW1/wA1wgfY9+FcwFDfGJaN0BM2o0SvsBtXUeXl54XNxHNKSvOn1C7HNk+iqufHwVhf24iR5ykVSGIUv0etpAwYgVQamq9/Z6G8OyZ/V9Gt3PtfXiii8vOIH1BI8LIVFfxrhG07h/hrM/l562s82Wu90vvbX/XTBPxvNC/l5xY8ZJP9T914bkzlqw00WQJer6JjjjbUteBhVl6VbXeE5/MGRmc2NRkbc2e+zPV14aqxsqL0cFwg3+SAnsD3D7sBsDAxaJgjgzgYGCxAYLAwMKHoJbBDAwMYcUMG2DwMYnLcTg8HgYp0MgsDAwMAVhp1wb9D9uDwMLLYK3P/2Q=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28575" y="-738188"/>
            <a:ext cx="1524000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7" name="AutoShape 10" descr="data:image/jpeg;base64,/9j/4AAQSkZJRgABAQAAAQABAAD/2wCEAAkGBhMSEBUTExQVFRMWFxcXFxcYFhUYGBwVFBsYFxoXFxQXHSYfFxokHBUXHy8gJCcpLTItHCAxNTIqNSctOCkBCQoKDgwOGg8PGjUkHxwsKjIpKSkpNSkpLC0tKSkpNSkpKSkpKSwpKSwsKS4pKSkpKSkpLCk1KSwpLCksKSkpKf/AABEIAIEAgAMBIgACEQEDEQH/xAAcAAAABwEBAAAAAAAAAAAAAAAAAQIDBAUGBwj/xABIEAACAgAEAwUCCAsHAgcAAAABAgMRAAQSIQUTMQYiQVFhMnEHFCMkQlKBsRVDU1RikZOhotHwcnOys8HS4TPxFhdEdIKSo//EABkBAAMBAQEAAAAAAAAAAAAAAAECAwAEBf/EACoRAAIBAgUDBAIDAQAAAAAAAAABAgMREhMhMZFBUXEEImGBUmNTofAj/9oADAMBAAIRAxEAPwDmaKoQEqppQT3RfQE+GLPM8IVJJY9i0Qk1Dl1vG4joeeoFWB8iB1wiLs7mmiWstOQyCiIZCCCo6EDEyXhefZnY5aa5Nev5s9NzX5rX3frfu2x7Mq8LrDJcogkQGyiBYmpflL+iNqkMfl5rfuw4eEDmPFS8xdVKY61Mr6QimvabqPPp1IxKfhOfNfNptiStZZhVyGbbu/WY/ZQ8MJl4LnWDA5WbvDcjKyKb18y9QWwdXj5ADoKwrrrpJcoyjYhtw8cwIuhtQUgha9tQ9kVsFDG/caww8KVtV2RRQDyojrYNnxvY34YtZ+F59pecYMxzdStq+Lye0tbldFG9IsVRs7b4JuFZ0qEOWm0BmYKMtKFuQKrEDT5Rp47V78Oq8Lr3L51QMJXZfJKwY90BSl90HuyMI9Qob0zLY677dDiSOB/K8ohQ2qZPYsfIKW1Agd4NpYCvq30Iw9l+DZ1CWXL5gEqyN83lNpIKYez5Dr9u2Gc18YjlTmo6y6Aih4ipZRGYvZYDV3CRqPiLvGdS7eGSt5NhEDhIoWFBMLy0U6ctmBTcdSV2PTC4ODKzQqrJ8s4RDoP5Qw6jtY3S+nQ+d4h5HiDtSoLqN4wNI3jcliK8d2NEDE7IQ5puW8MUr8h7RlhdtLBzJTUpFhyTRwuY2r3S4M0QXgUfRF7WCgUg1dGxsR0w/wDgxREkh0hXJAJTYFXKENJVLXte4edYfbgWa2+bTgAACsvMNh4+z19cOJwzOBVHxWU6L0k5WViAX5hG67gsTY8iRhnVioq0lfygJakV+FKGZTSsoJKmMg90Mx8CDsFoiwQwPTCU4aulmtCgkVNWiu65YCTSRem1o+pC+eJn4Lze1ZeeghjA5E1BGsFRtdbkjf7sCPh+cC6eRPpK6CORNRGrXemqDahd+/zxlW+VyhrDI4SpKKNJLoZABG16dLP9X2qVhWIs2XQWAFNeOir+wixiwHD81a/ITWqcsfN5fZorv3dzTHfbDU3C8xv83lXboIZAAAK6EemDGotcUlygNdkd87M5CM5LLExoScvASa8eWmLL8HRfk0/Viu7Lv8xyv/t4P8pMWXMx4ipQ7Lg6LsT+DYvyafqwDw2L6i/v/nhfNwXNwcqPZcA1GzwyL6i/vwn8Gxfk1/Wf54dMmEFsbKj2XBrsruONDlstNO0YIjRnoaibA2FXvZr9/ljhXZbs7n+KZo5iOrWQM8rsQim9QUE2WodFF0BjqvwsKW4TMF3pomYbewrrZ/7YyHwcdu4sjlAsocr3m0otksTVk2Ao95B2FYWSUFoh4RcnuaSP4DcuC/zmdQxvSgjULfgCVLUOlYzHaDh03BcxHMCczlywVtTFWIo/JylNiaDFZKsV+veT9tJMzk5ZsgtyLpAR1PMXV48vobBBG9ePhik4TwPNZ/L5iHOuJFkBAmDglJVp1ZYVpVQE1tR2bzxLFd6lHB2Ntkstlpo0kjUMjqGVtT7qwsH2tvd4dPDDx4PD+T/ik/3Yo+wmVaDJRwOxYxdwm1qz3mVSvUKzMm+9g3jQ8wYsqUGr2XBB3QyOEQ/k/wCOT/dgHgsP5P8Ajl/34dEmBzMHIp/iuBbsjtwKD8n/ABy/7sNZjgcGhvk/ot+Ml8j+licW2wzmT3G/st9xwMin+K4Ddld2al+ZZbf/ANPB/lJiw5w88UfZ1x8Ty39xB/lpieZB5Y6Egk0TeuAZfXELm+mC52DYxMabrvhPMHniIZsJ5uBYwXGcoJ8vLCdxJG61dblTp399HfbYY5r8HXZiF3AmZ45U1aAdBBVtQZSjWLosp9SelY6VzBjDdu8q0TLmY1IQsDK66rjYWA9DqjfS9RfiNMK0XbQ6KEop2l1N5LmEy2YSJY3OuNACkerePWED1QAoEBjsOljFp+FWVe9Gylha3V7/AEWokBh7yPI45jwrivEJSnLm1LtYFa62vS+4H6jtjpXC8sQheXXZ66z5fojujfyAxyHROGHVspsrxdTnJoF2MUcDPtXykxmZvDe1ERxZczwvFOnDBDnM1MTb5gwyaR9GJUKIK8e9zN+n6jibzxj0Ka9qOCbuyXzPXCtfriFzQfDA5/pilhCYZduuG55u42/0T9xxHEw8sJnlGltvA/ccBoKK3gEvzTL/ANxCP/zXE7nHFNwKU/FIOn/Rh/wLiYJjh0gkxpTYwfNOIYkOAZThsJiXzv6vCTN/V4iGXEbPcTWGNpJGCou5PX7AB1PpjWQCzE1+eMxx74Qsrlwy3zn3BRKI9zue6B6bn0xz3tZ2/mzJMcZMcH1QSGYfpm9h+iNvfjL3thDXOm9oVaIQZmM8pZ0RxoOlVcqpKjwNAg7jff7N18HHEZcxEZJp2mYnZSFAQCx0Ubn1OONjtpmPiwy2uJolUBQUBK6ehDyC73O1+gxpOz3wk5jh5EYy+WdKDMqnTISVFm1YoCDfdC+WOKpQbldHXGusvC9zvOYyUZZZXoctX3NAaGA1Bifo7KfeqnwxxeH4UKnlDJrg5r8p02blAkISrbNtVHY774qe2Pwp5rP/ACQUwZZgNUY9pgarXJ4r40NI3o6sY3WSa6eZ8h/zjro07LU4ZzeyO6cJ7QRZlC0L6gCQRRDAjzU9MTxJsMcLyec00yjSRupBphXQ34Y6R2U7UNmVKSEc5RZIFBl2GqvomyLHrY22F5QtsLCpd2ZrDJhuaXut7j9xwwZcNzSnSenQ/dhGihWcElrLQi/xMX+BcTBJ4Xip4QR8Wh3/ABMX+BcSeYP6OKKPUaxNMvrgGTEISC7vEPi/HYcuoaViLNKALZiOtAeAsXuOuDawGPcb7QxZRA0jGz7KD2mI6geQHTUccx7RdtJ82NDUkWoMEAHUXuX6k7+gsdMRO0nFDmcw8oJ0k0gOxCDoK8POvXFXXhiDkAVJR3wcRwmGMmwATtZoE0B4mugwaxHyO+w28fL34FzMk5eOpA2nWF7xXetIIu63rC4cqpW/Hy6/fhmKtLag17BTtV9Tqv0uq9fDBgVike4kh5Gq+np5YVCl7X6n19MNLG1WAavc1tv0B8jhxW2oe0cPiRNph5ic3Q2A8fdi37LMI81G7XswshqPe7u48u9ivGXIGkqTW/TcH+v6602jkS3vR/4+7+WBdX3BZ3O0a/U4TNJ3W9x+44r8hnQ8SOerKCd/Hx/fh2aXun3H7sO1odCIXDJPkIv7qL/AuH+bt0xk8n2xgWKNSzWqIp7jdQoB+7D47aQfXb/6P/LBU4W3KYX2NDmM5pG1aisjKp6HlqXIsA1sD+7FZ2j7DT5mBZYnEroSxVyqNpmSJqUmlpSCK8iPdiuy/F4p8wrqdXLX2GVlD2W1x6jVFkb7aAsbY2nAeI1Clq0oVisTEdVFE86t9ShWXoKu9gRXm168lUsti6pRdO5xLMZYoWV1KspIZWFFSNiK94o+uGCmN38IOTkzeeLZXLzuuiKMvyZBzHRdJYWtm6qz1rDHCfgqzzurSQfJBl5g58CvovvADWdLVdXiuZG12cyiyNBI2X4cm+iSeTmxsoslFBiqQ+AJDEDfe76jGh5Kxtp8MrltflUkqoGr9K5Cb9PCsDi3YHieXjEUYE0CFjEdELSrq6imtkP9kn0xlM12ozkbssvcfQI2VokU6Rp7xBXdrjSmO/dG+POlSnPZ9+vgo/atSdD2NeQoDNpaZhIUrYKyyPr3IBpR/HV7HFTxvgnxd4016tcaP0K1rsgb9dqN+RHntIi7S50oHU2I1KaxGt6SCoDOFsgBiBZNWOmIXGp8zLpeZWAVUUHRpGkrSHYC9QTYnc6epx0wzcVpSVvIjw7mr4voikzUQWQrl42jCBBoN0plkIO1uS10QSV6DplODTKsodwSouwKsWGoi/Jip+zGiftQ8mRZQ/MzMnLVjSqQiBrJ2GtjajV3jQJJG15fiE8hmZzpDtuQqhFHoFXZfcMD08Z4ZYl/rAm1c6TxiDkx5ghe/wAuHLkDe3ei9Hz7gH2geWEZnJDMRSurKrTmR2auoiGlfKlZ+YQfVdtsY+XthNKrhmAL1qIjTqA41Ch3SeY1kbm8JynH8xGmhZFK6GToD3XbWeosHV49RWIR9LWUVrr58GzInQOCxGKABzfLjjc6bH/VBet2s0qsSB1PQbHD079xttxqUi7ojUp3/wDj1G2Mpwji8syyh2HSJdkQbIrKtbdaJFjre+LmXPsQS51MQdRoC+vguw33J9cd3pqXqIv37BupbHLwmwxL4ZFDzBz2kEfjy1VmPp3mUD34sIexmeZVZcpmCpAIIjYgqRYINdCCML/8E8Q/M8z+yb+WOfNh+R6jUWtzV5LifBigjZs0iA+yYkq/O4y5v1641fDe3/CsnC/IeRzXs6JuYx8BzJFCivU192OUnsXxD8yzP7F/5YS3Y/iP5lmf2L4LqRl1RzYKcerNJxH4Wc3JKzAoqEjShBbSB5PsbPif1Vhv/wA18wro2iAaDfsuzMPIuzXWM23YziP5lmf2L/yw03YrP/meZ/ZP/LGvTe7XIHWja0Udq7MfC1lM0AsnyMp2Kse6fVWPtD02ONFPBlp2jLCGTS6lSyo1G6BXVdH1Bx5zHYrP/meY/ZP/ACxIy/ZriUbK6ZbNBkZWX5OSgymxtXmBhWoX9skRx/B0vi8Docyj6eZ0FUO9O1IB4UFjcEdNr86zvGplknmysliEvHElCyFyqvZUDqQSoHq560cV3E5+MTsSctOmtVVwkMgD6PpNqvfc9K6nzxV53gvE5ZebJBmmk2OoxPdg3tt5knEFSWNyxrkS5fcO7JKjlGfuNmEjcFV35ILyMGPeUamAodQdxsKVPwCOfcNoV5J5dGiMFQgIXvAXR0uugd3YEDfFWy8XDatGbvXzb5b+2QBq9mroAeW2GOVxWq5Wbrv7ct/xnt+H0rJPvxnGo3fGuTadv6LBewa87SJG0kQL0UNzMwLIIuqUBz9n24p5uABYJZdR1I66VIFmMmtV9QQzRiv0r8d7/hfEc+hd5Yc28tCgY5KLKHCFhsO6Xvof3nFJLkuIMADDmCA2oDkt1stuathZJ3J6nFqVSeK0pqyFkl2J3BcuYo/0m3b7Og+zE15jR939fdhrL8PzDKCYJgfEGNxv+rCm4ZPR+Rl6H8W/r6euPdVWko6SXIEihy0jlBTsAqqSdTUBsPDw3A2wsyyD6TmiRYZiDpFmmBo7b7eG/TCcpPpStIZWRVYEsPZKOCGANd5B9nlh6PPMoAAArY7kXSyxqfQgTtv40OnizprpTXCJfYnmy3Vy2Oo797Gjt79vfgCeX60nQnq9UOpG9ViVDxQ27mw1ArRJ7wnSYWa2Ao/YK2vEdM+QFFGhGsftsPZIIYUPSiOh3wMH61wg/YbyzCu+51AEEM+9gGh5kXRA8fswhc3LtTS77A6n3JF0N9z1w5FxErp7uygjZ2BpkjQ0w9kgxAj+0R7kw55gqg3QZWHe8ufezLVHn7g2DW4psDL/AFrhG+wfGZj0eU9ejSHoSP8AQ4IZ6awOZJ3qA77AHUaBu+l1v0wQzpAYAUGV1IDNtrcyKQeo0k1vd+J3wWZzRcgkdK21MVuwxCggaVuzQ6XgqnHrBcIH2PPmp1/GyHYG1kZhR6Gw1eBHXwOEtxCcXckorr338eniP31g5+JFjISpt61EORdDSddDcMukkX7QJ8djfiPeJ0sbkVz3ypYAoWDBQO8TECCKFsTvQpVTVtaa4RtO4X4SzA/GzCuvfk26evqOtdR54dPEMyF1c2YDUVrmS2CoQ94XQvmqB6/ZbMnEWJJr6cLVfXkx8utgDe1jyv3YHx35MxhTpJYi2JO4hAvu70IP4vTDZMW1/wA1wgfY9+FcwFDfGJaN0BM2o0SvsBtXUeXl54XNxHNKSvOn1C7HNk+iqufHwVhf24iR5ykVSGIUv0etpAwYgVQamq9/Z6G8OyZ/V9Gt3PtfXiii8vOIH1BI8LIVFfxrhG07h/hrM/l562s82Wu90vvbX/XTBPxvNC/l5xY8ZJP9T914bkzlqw00WQJer6JjjjbUteBhVl6VbXeE5/MGRmc2NRkbc2e+zPV14aqxsqL0cFwg3+SAnsD3D7sBsDAxaJgjgzgYGCxAYLAwMKHoJbBDAwMYcUMG2DwMYnLcTg8HgYp0MgsDAwMAVhp1wb9D9uDwMLLYK3P/2Q=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80975" y="-585788"/>
            <a:ext cx="1524000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pic>
        <p:nvPicPr>
          <p:cNvPr id="2060" name="Picture 12" descr="http://3.bp.blogspot.com/_uLVrU5aja3w/S3ozOhwMXII/AAAAAAAAApg/v7aFtRHoSKg/s200/ellen+white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284983"/>
            <a:ext cx="2460104" cy="3132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5153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es-CO" sz="4800" b="1" dirty="0" smtClean="0"/>
              <a:t>Hechos 1:8; Ezequiel 36:27</a:t>
            </a:r>
            <a:endParaRPr lang="es-CO" sz="48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4762872" cy="4997152"/>
          </a:xfrm>
          <a:solidFill>
            <a:srgbClr val="002060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2800" dirty="0" smtClean="0">
                <a:solidFill>
                  <a:srgbClr val="FFFF00"/>
                </a:solidFill>
              </a:rPr>
              <a:t>pero </a:t>
            </a:r>
            <a:r>
              <a:rPr lang="es-CO" sz="2800" dirty="0">
                <a:solidFill>
                  <a:srgbClr val="FFFF00"/>
                </a:solidFill>
              </a:rPr>
              <a:t>recibiréis </a:t>
            </a:r>
            <a:r>
              <a:rPr lang="es-CO" sz="2800" b="1" u="sng" dirty="0">
                <a:solidFill>
                  <a:srgbClr val="FFFF00"/>
                </a:solidFill>
              </a:rPr>
              <a:t>poder</a:t>
            </a:r>
            <a:r>
              <a:rPr lang="es-CO" sz="2800" dirty="0">
                <a:solidFill>
                  <a:srgbClr val="FFFF00"/>
                </a:solidFill>
              </a:rPr>
              <a:t>, cuando haya venido sobre vosotros el Espíritu Santo, y me seréis </a:t>
            </a:r>
            <a:r>
              <a:rPr lang="es-CO" sz="2800" i="1" dirty="0">
                <a:solidFill>
                  <a:srgbClr val="FFFF00"/>
                </a:solidFill>
                <a:latin typeface="Agency FB" pitchFamily="34" charset="0"/>
              </a:rPr>
              <a:t>testigos</a:t>
            </a:r>
            <a:r>
              <a:rPr lang="es-CO" sz="2800" dirty="0">
                <a:solidFill>
                  <a:srgbClr val="FFFF00"/>
                </a:solidFill>
              </a:rPr>
              <a:t> en Jerusalén, en toda Judea, en Samaria, y hasta lo último de la tierra. </a:t>
            </a:r>
            <a:endParaRPr lang="es-CO" sz="2800" dirty="0" smtClean="0">
              <a:solidFill>
                <a:srgbClr val="FFFF00"/>
              </a:solidFill>
            </a:endParaRPr>
          </a:p>
          <a:p>
            <a:pPr marL="0" indent="0" algn="ctr">
              <a:buNone/>
            </a:pPr>
            <a:r>
              <a:rPr lang="es-CO" sz="2800" dirty="0" smtClean="0">
                <a:solidFill>
                  <a:srgbClr val="FFFF00"/>
                </a:solidFill>
              </a:rPr>
              <a:t>Y </a:t>
            </a:r>
            <a:r>
              <a:rPr lang="es-CO" sz="2800" dirty="0">
                <a:solidFill>
                  <a:srgbClr val="FFFF00"/>
                </a:solidFill>
              </a:rPr>
              <a:t>pondré dentro de vosotros mi Espíritu, y </a:t>
            </a:r>
            <a:r>
              <a:rPr lang="es-CO" sz="2800" i="1" dirty="0">
                <a:solidFill>
                  <a:srgbClr val="FFFF00"/>
                </a:solidFill>
                <a:latin typeface="Agency FB" pitchFamily="34" charset="0"/>
              </a:rPr>
              <a:t>haré que andéis en mis estatutos, y guardéis mis preceptos, y los pongáis por obra</a:t>
            </a:r>
            <a:r>
              <a:rPr lang="es-CO" sz="2800" dirty="0" smtClean="0">
                <a:solidFill>
                  <a:srgbClr val="FFFF00"/>
                </a:solidFill>
              </a:rPr>
              <a:t>. </a:t>
            </a:r>
          </a:p>
        </p:txBody>
      </p:sp>
      <p:pic>
        <p:nvPicPr>
          <p:cNvPr id="5122" name="Picture 2" descr="https://encrypted-tbn1.gstatic.com/images?q=tbn:ANd9GcQjeF8-6AupVmn-HOBwwAagzotDcv9DbuQrehj7PuYW0XxM1nqj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7185" y="1772816"/>
            <a:ext cx="1745095" cy="2038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encrypted-tbn2.gstatic.com/images?q=tbn:ANd9GcTyEbO87-AOljDcYFuS5Yg1oudSKxagtndcpdgrEP9UO2C73S2t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1772816"/>
            <a:ext cx="1796802" cy="2038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6" descr="data:image/jpeg;base64,/9j/4AAQSkZJRgABAQAAAQABAAD/2wCEAAkGBhQSERUTExMWFRUWGB4aGBgVGB0YHRwYHRkdHh4aGhoYICYfIRsjHBsaHzAhIycpLCwsGx4xNTAqNSYrLCoBCQoKDgwOGg8PGiwkHx8sLCwsLCwqLCwsKSwsLCwpLCwsKSwsLCwpLCksLCksLCwqKSwpLCwpLCwsLCwsLCwqMP/AABEIAQoAvgMBIgACEQEDEQH/xAAbAAADAAMBAQAAAAAAAAAAAAADBAUBAgYAB//EAEMQAAIBAwMCBAMGBAMFCAMBAAECEQMSIQAEMSJBBRNRYTJxgQYUI0KRoVKxwfAz0eEHFWKC8SQ0Q1NjcpLCRLKzFv/EABoBAAMBAQEBAAAAAAAAAAAAAAECAwAEBQb/xAA2EQACAgECAwUFBgYDAAAAAAAAAQIRIQMxEkHwBBNRYZEiMnGhsQUUgdHh8SMzQlKDwRVT0v/aAAwDAQACEQMRAD8AVu1sra0FP+/8tHXbH+/6xOvOdHfk2Q6ZpaFS23OePQadp7f5fqP7nUZyQ8VYaiuqNAaXpUBwM+/8+NUNvR/sGdcepIvFUM0NUaBGk6Kx/n/a6e24H9jXFIEmOUdOUxpWkPl/f002mtprJxzCroo0JdEB17XZ5Uc7N9Z1gHXteopWTM6wTrxOtSdTnKkFGrHQn1ux0Jjrxu0SsrEXrDUzcrqlVOp+615t5OzSI25XUfd86tbrUbd67NI6ZbE6rpVzpisdKOdd0TnkDpVM+s+/+fvjRkAJPYge2fniI0rTeRGPaCR2zzidERsxM9+P+h1VommOgT2kDGBP8z/ftpyi8gj09ZI79rYGfQ99TadYT1Ss8HI4HHB03T7O5PSQptyCTz9I/fQWi5GeoolCjuFUxPVbcADgx6SYnTibhcg4MXZg+o7fLv66js/WKkxGDEkR7E5M4mc86frrdBW1WaF6WJAYZwB6wflPvpvusOYvfyY7U8SFMCcseFBj1xI+U6Kn2iKAM1CsViS1ILUAHuqnzO/8B0js2AU2hQYGW4wYkTk5jTO3B6SQGD4hRkyRyo7DP66R9j0nyA9WRc8J+0G3rkrRrI7DDJd1j5pyP01ZVtfPPE/s9Rrj4DdytRSAVgzhoyJzmf2Gltv9rt14eUXcg7jbuYWqPjXHBnlsEw2SODiNcmp2JxzDJPivc+pKdEB1O8L8Sp16a1aTh0YYI/kfQjuDkadU6TSm44YrQadZu0G8z7f10l4v42lACQWY4Cj+p7D+xOvRhqt4QjRSZ451OqeO0QYD3HOFzxznj99c3uPEmrgFmBXF1OcSRAURmZjme+lyiiqoQEBeYyPQzmZnB+Q1ZwvdgOi//wBIhMBWn++TwNLVPtMOoeW0qJhiBI9j9dRa23FWbiAcSrA8DpweSCe/v76NeADg46esTAzE+0xAPqNRl2fTe6GTY7W+0sZahVtiSyWuF+YBv9Py6X232i2+4MUqqlomw9Lj5o0MP00ttNxb0kg9U9Xxd8fr/PjU/wAY+zdDdgXAlhNtSOpYgyGnNsRBx8tQn2HTfu4LQ1HEq7oajbsait4ju9gfxz9520iKuQ4kcEnk+zEz2YcC1R3tPcUxUptch4M9+4M8Edx21DuZaTzsdkdRTWCZX0i51U3O3MT21Nq66INUJISR+eSPU/pnt+/ppikjFSQAQuYxEZnOYPqORrFOkJIEjBjpu7Tgi4R/nz30/QIaiw6ZS4mIJdfqQBHER3511RXEznk+FGu5YeWTGQJVRiOPhY8mfWNK0vFDYvxGQGHAuAyCnfJOCBHYaytZQ7OAppim1UJHxMBgOJyLiCfUKRrG22rPVWxjUqVYJJBFzmCQD/CuAWiFAPpGve7P2aHDclZ589R3SGf94LCtaCQcwTw04c+szk6rJWV1JxkyvYXHmQOSJGpG4oh2soK1RA1tyj/EeJLT7kXAchQvYaKm4FZVCdIqOqXD4llgCc+2Z9tLq9lg6UVXiNHUebNqm9C3FCeYJAgAwJWe574Ot9r4gFSAXuJxk8DJAtyTJ/Q6QG4uhwQqtISnBimg+AT3Y5mJLGTknTNXb+WFpEOKlgeqP/LFotQgYBC2lu1zxJtUi77JpbNCd7ItbaoHFOpgiZOCPhj+mdENRKiGky3rUHWg7AehEwc4xMjB1NO8KAhab07RLSv5SwQGDxLLbiMzzGn2qqYZX/iMqDI9iZ9e2vJ7RoODusHRGSkczst9V8I3mJahV6ignqTiYjFVPbDCJiRb9i2m6WoiujXKwDAjggiQRr534t4Yu429QsQWC3U2nN44j25Bz3nWn+yX7QGH2bk9INSnPYE9a/8AyNw+ba8jtWj/AFrdFE+R9B8Y8V8mmWAubsP647DXE1i24l5YNzMwxHBYY47xEDVKt4r51V4YKRhbgSbROI9O+fXXP1/EvI6rZDRHdscyRwOBrp7PptJLmycmG2m9DmAUkxJzMjIaBiT8/X11T2e/6HbtyYPbsv7yfcxrnmoozM5laYHm1Y6Sy8BUMwC5FgOOWM4OvUKnlo6WFJkkGYEC63qkmJXJz+uvXXYnwZ3IrUyUdz4uqgrbJIITlmme3eB/T00Gt40GElGmB1E/FxyfYxpXeMqixsgWmoAYNV4DMt2SFX4AAOeqJiB7WkT5bWiWcU6akzcZUOTM9CFre8lh2BB649k0uHIj1JWPbfxkhShzPUDEQZMEH0IPrqpTqrAqiYkrbwciZtBycnnXI1FtAySGDVJtIPl8ByTiGBmeOPXT9PxViUCviQCBzd3IB7gCP+Yc9p63Yo1/DQ8NXxLbgVVqU6i4YZmYs9p78E8Z1wO7D+Gbo+WWO3qMJgmSMSDxLqPoQR647yiGZWAMlQfi7H0MdzOpPjuybc0irKBUiVZgMVFXBY/wkT+p148oXhnUnWUOUqnmoHVyykSGJIEfv+mgvTMe3qWI+UWiePb9dct9h/FD1bVoABLKMYYfEsExEmfnd666eqrE9IX36Zb629p150ocEqOyMuJWSNnRJYKpfObWYgE/+6I9MjOng5pnMMFwIk8gc4GLe/rnSu0taZVmBAkhpEk8m0+vqPTW7bklVEWrmIGD8hyfnI16OlhWcmpuT0pBGuejfeZHU64JiOjscj3yDIxp+nv6drBEq0WfBZAlVbSIIn8IqDwT1GJEwSNMHarWplSxkjqKRIK5UzxdEGNKbWgyQ5Ys0ynmKOcmAfUntr1Pvr5rr6HL3WTd/EQEAVYikaStEW3MDUZYJzUAIJmcx2GsJtZCkIGGYWSsmcxHI7f5RqpXRSqh8A82yBdHDYJyI0WhtiGxTEIJOOBHM8kx/P663398kHuUICsqvcaLU6qhrShWpDd2KVApJHMGoQe4OlH8RtRgrPBfzHcgUyxiBcwYsCGuODy5g8aq7gqy3MAwGV4BbkxmYz2GZ0nWpOWV8KsgyYa0gAggnEjEYx21bR7VGT9rAk9JrYY8UF5NJcEurVc4UxalIDGKVPpgcMW750/T24RVBzbJ6Igxxccm0jtHOl9jt4ExMS08ksO3c+pJx66q0kiQWDWkFbjdOCRwYnv7TjXD2jX7z2I7IvCFZM7OChAIb0WMfP1njXD7bZtT8UIVwo6mJmJV16gB7FiI12m3ZT1TaDKhjgXQSQQZIUzH66j1EB8Qa0ZFEB5E81WWYkwpAX99cUlgeinSokEzJYDsYETiCoyMkfpqX45tbCCVRld1YoTMiQSh+ee2jruGACqDNPpLGZHfMYkgYI9dNeR0FTDXmTiSp4kGMTj66ppTenJSQko2qJVPxJ5BC3OKpqdX5nK2qY/9MTaswJjnIE+0dgzPLNxJJMKSbjnEHPt+51To0RRqFqrBik95ycQVExwdMPTuUYtEzjtEzgxgDPGYOu5dva2iSWiQPKBiPMhQJkIe0cgSIAA5P00aqlUkEJlUsUGVhMyqclSwJBeWbqY8mddE+0DBCA5OYAwTjIgATMfpoG+2oySIqoAVSIIJj+I/XB4Gm/5B/wBpu58yPU3lWS4QKWqh+ruQIpqR2VB8I4E+ok5oU3e0FfL6ri2BAtgIAoEKBkkyWJkxq9tqisC10kQT8IgCcZPacgRwBpajTy6lipugYMAAZET88nSPtzarhGWkjEOgAYm3BLLbjjPqT76NtLgndoYnq5gZ5JyCe86GKAve89KiTGAOCQO8zyNFDBxMr1NIN2ABxA5xjHvxrhssfMfFh5HiBdQvxLUgiYUmHB4kzd9I12r0s/Ew9zTKSPodcr/tGpqa9MCQbCC08i5gMxP1/wA9dRsahfb0HchWakjEqcGVE4jGffXLr4pl9Il7GkyuShiBMYAEgiSAQSO3zP109Ta4KL5Obo6BZMdIjgGOPUjjUmnSKqSSwIPTwozgnIAP09eNVNrFJShMG5SSLOoZMsXVhaSwOBPQMxI106exGe4TYb0EWhwXDYVuw5JBPER761Wn1kuZEXZ/jBMAZz6fPXt94kopq60mV7SLlWmM9z1oYY85EGeDobeJwkISvTLBfJhTawmPL5yG7i5E4AINCZQXYAMASZt+CcHBHEZyYzp2nvmo02SLw6OPiPNw5HBAAPvzxOldn4mrXWq1Igi22wkZBjNMySoPzDGIOdNqrGmSQ7AGbwtMkDPQJp/CcGSCfec6FDC24S61fiUgmVaMc8d8nPeD21qiJIULYQZt44/MJOMHtz20bakX23sLVOAlMgi4f+nPAj/mMyROsO6hmYmxzIUBabFLiw6DZgjGWB+EYIkaFBPUaioZW7Mz+UAZAOO09/WdE25tiwMxAkkMDntjudF2+9AI6nIFSZimFYEP09KABQSM8/hgEmTOLXgfiVGIe6+2mDaF/wAORT+HkiOrHxHOtRkxvaQMwLBBEZycR6E/TudQt7vLfEXItYNRXFoMjzXmSYOJHOMD01e2tNULSTmTbiOonsM4GP0Oub8Spz4k5kf91QZHpUqAG2eAZGeY99LLYLKJqCGlZeZPMYzECeQJ+mtthUDgqVIIzCEd/wDTmeJ1vSQ+Wf8AFPxFvL261BC2zIOZtIhRJbMBoIA9jtGX4/OIUjpbbJSuhnUFWpZyVFQwOGTiWGso4Es2O5km6VBwSwzBUkFiD3j9NbUq/AgEx0cSMnEsMDMR6aFT3h/DBpV5EE3bZJJhZlQTaRkYMXBjkAAn3FN2hlNfqJIA2iOafUVi78uDPVcSEmRI0eCzWEoV7PxBJMsGhsxx0gyMTHHrxrHiFS4tYtNUb4gORbg2gDvBOMSdZ29EqAWSuzBz/wDjorMpp4AQE9IaCWUg3BRwdDSnPSKW5VmNpY7VVBuZImWMKFJGD2cmSIJ4Xsa0KfeFUk1CDDAKLuZlZIjBjk6bJ/FgDOLmOcRMdQjAAgn11vW2LtUqFbwJQAfdaZAJNpCPUK3RaXJMwtsTxpZdySGFRN2wYNaTtEVqZ/EggSQ0QoAZDzSn82hwG4g5osYu+AAYBmVn4pnB79p1lwVfFrI54jkwfzLxzrD0WSot7VqqkFoG1QAjrhXZYKmWXHPRTJ/PdqKVQCnJqMGF0Hb00EtTqEJUYMWRkCrJA+IgcNCvwm4jgP8AaQAu4pcHog5kiGOATyNWvBKRbbUZViPKSCE5Fgzwe0Znv31F/wBoTlK9IVEGKUDGR1H5A/y1U8KRDtqBJ5pJ+XHwDiwkfTGuXX2Lae4ht6oDCw8c5JFvfBHqeATx9TW221LlkC+YqxMBmIzyAJMdsSI1PooS4AJNwjIGRyAbT8s+w10WxCW3VTRVSwaaqswDBHAWnaZDGY7yt+DI1bTyhNTDAUvBqr3CwopaU+Ig8/mzGBmY+mlKv2fqrUBZXYnkhCy/FBBwcA409uKlNoLVNkekr+JT3Df+EREmOkKxwZuVmXBY6cqGmBWVV2vwlmFUVCRazOpMKQwuKPC5uLmSSIpROydT29VQHag90kCxSIEd4A98+89xro/DtyRRP4dfzDcAPiAEZAvI5GJgwAe8RNWlTp5A2dOmyWyqVrrJVXtwVIKKiWxgoAbgoAzUenVirW+7MtJBebHZ1uVZ6jChTNUYXusxJGtRrM1dtVgAq0GCYUggfMcfm0U7VlZ+gkOva4YifTHJkHOg1t1RpOrMdpTNtysBULwytBS9bQCBWEGTDAckXY3VGnYyoNlYCblK1mUtUDUwenDMWKKcmReCRIfWoPEa/cKgtMPHxGUPPccYGANOIlREGGVDJYRhVPIAOB6yffWKdRSadh2t74UHzAvlO1QQBh5KoRkBCabDH4YAam5oITUY7VaoAdD5dcAJZKXmL5t86CIAVotyQdwm4g+4pFWAYQIEEjmCTBA7WmDBnULcbgnfNCr+JRUYHq75lgMZgfI+urf3mlz+DDOxZqKsEvPIZm/OWuJIAgH3nUDxDeqd834ptXbpBCzJ82p659DOOPbUpJj3aK6bkEXOuLgZRiokOLZtZQYZATM/oY1jbsrvWttCtBZi9RYZXLCOrpIdiemJkazRkTliACeOm0gyScZHuDz8ta+TbAdiwAuxn3HHaBw086CbBRqnhllysnQpkKHqNKqKdpvLEiFVODkgzJnXt9TWtLVkm8hRa9ZenpYTYw6pUGRzHudeqbm8GIl54BBgGQQO2fpxpWtUkUldrSDaDJk28yI+LIGjbBRTMAtZTJFW0PJqGQC3CsxAyxkiJnM63ewFlIW4qylfxCGBgHl4IIVYPIjEYj2zY1namk/EbgcCFybbc49s/wAte3xSnVtwXwIN4jjIvEDv2HrprY1I0SuLgyoshsYaQJ5m+Ig8cQAMga9S3NwacyIDHrHfPqODjQd3u1YlVIDD0mTAMAmOMe3b117b+IA5C/FEgRnEyDEfXjnRyAcrXkAMys56oiQADjnPE5xyNeFdg4yx6RBMGOcEcRntGNArb/BdS0lYIZcx7kAD10Knu0NSCR2PxgwBxHIA47xrZMcP9vaoerTg5FPllEHqMZ+XGrfhe4X7vQACf4SSGut+EZFrEfv641A/2lbktXpMSR+FjBX8xxHtqj4QxG3pAWyKaD4Z/IO8QeOffOo60W0U03RM8GqTewgWgGDnvyAP7zrrPszVYXrTNdWUKzeVaGbDCz8QEQTAJxDFMgSRydPYlYemepRxmGHBA9ecwTHqddN4N4irS7mmgBUOtVWhiQ/wmn1Bp5JkQW6SYGrxyrRKaydbvd29MuzGsymTaCkKB1cGCAbWXvhuRk6RO5qhLi26AWGudqIvCwLQaYYQ0kxaJK8iQGTqKVw7bJYDFIFfD9TpezNdbZURyBGWc55GPFBQTparQUU14PmCqpue4HEGlCeX2Ih4MwNMKUU3FRgyX7lBLfiFqRJXI6IDYEXLcBE94I0cbqoSt33hYclbfKl1NTqi6ZUASfhaxh+ca5/aVVhmX7oclgQtU5csjETkMWeyVj4mBB6SHUdTt5Rtmy1XtcDzDTZXv8wmOq8m+YABzNsA6yNZS++VLw1u7I5CKaIB6XiQSGksR3GUSYAbWm3WrIWd2ACPxH8jkXTdAMBgizAk+b+UhoRbZ0WQ42JNUF1H4oQ0WAKzOWl2YnAuDCApyPCsjKGJ2hs6JYVlCiQVUNIhvJtMwOqcjsQFB6lZkUA7xTaFIDUb/gbrcSQTdiVJkrkQJ1kbuohVmG7IDHLmiJBfEwwlYMhfijtdGlNuKQ8tUbbWsWBANSDVZaj20sWySxMzdazwJKsMUKlis6jYCxAGZGrQohKglVUwpS55bj8M9iNAJ7xCk7J+K1Yx1fi2322jpBU/CGkfM99cXuAp3xQYU7dACGPN7wZJnvrrSgKBQaKw9s7c1FQOqqrz5mQwK4AnETdE65zxaijbx7CWdNusGBgrUfjsZnjStjVaGtrVdMxChczmQTEKvp39TBGqP3tS5EOW6SqE4he/PuR7QNSVrXlbsAEBuxwJ+GIj6TOnWphqjC+4wWiDJIX4YHB9NIMsBq28aLziSYJMT0mVjso4PHc6UpdbFptWYIa5hcwIEhQ2AFb0Ex30CrVDrarTH5WMZIzmJjnnviNe8CqWZ6lGGuRgQZk5PaOJ9dHYDdlnZ1yleCVBiLSlTNOpSvj4CCGT9DAMMQNL+J7i+ozvUS1YlbKhFqAxEU+AtIxyZKfxiT7TdSphnJm6ZIFw7Dt7x7nQN7vayEq1RrgJADNE9xg5GSfoPTTpgrmB3dJkqELBtIk/xcdvdfzCJkHRfMAIZVMIJUgCTzIPAIB9vTXg7FWLgE4IMS0XRlgQCTjTFSiLFkRHFnIGBi0nGizJGGqrVtIDFYByePY+xP8ATS+3ohIKvaQDgjklTIgiSJH8uNe8OrMjfCAp7X9gTnOMY59TpzcVlQghSzGYPScQZAjE8mf+mgGzi/t5UYV6V0S1LtETecDEiPb1034fWalSpEpKvSQg8XEKJOMDtj31H+2+7DtSjIsMT/7vWZz2103g/h/m7SgGaAKaRE3AhACvPA/y1KbaopBJ2TfA6COzXErEW9XcsTiAOYGDPfPGui8DhnapRV5IEtSC35LgswYgQMHgybfkef2G2gL1AE/8MECYBJHIkxHadWy1MF1qigAWVR95YhWBRxaChkMTdE4Iu9QdNpvAmovaOh2iVbHadyD1YtpyCxOaYAyyDgOSO5DckO8o1kS9fPRc9KhAQXwWQVGZYUSxkn64Gp+y3O3tZgdmEaLYZwCWa4qSW+JiwKrj1kz042T7a2aZ2UXhkNNnsJBuAzPX51kAROTNwXVCZQOzqKgVl3JuIwRTyCH6XAi0qTwhEhEyZYaJRSuWAP30Wt2FAgiFENJLAHJ/KRDSQCuo6WSCU2pcKxK/jZpgFVZVGfhrNcSIBqMRy2mmp0y9OyjQDoCGMbgMoaozdFp4hmJLHDljwdYBZ2m3qhiA26jPUy0wqmbvyrdJDRlSOgSAcnFGlVQWxumJWbopkp28sMCM8Ely3PxYMRt7ZUc3UtrURZBLncMRDkKIyP8ADZhA7sxGCQWau0oMlvk0GexxbY5hmN5Vm+I0SzuzAzmoIznWsKsp7pKpVB/2om0glRTJ6sgvd+ZSsQuOqCCCNHpLUvtPnm4A3OKdo4JXEGTFpxEk5yDrn986NVJ8jas5eZYbgyeeBAm4KZGBHEwdH2mxpplaO0RgnRY1YdUoBdwQhWmAYk9CcgY1o1M23tWpYrMKktNq7gpeCQAB0T0yeZJkfMnmqG2nf1hUGFohZbpg31DmCOZA+g10TuoQ0wtOGJZPIDlQI+Jr8zKjggQPbXP1zG+qMesigsGSSxDv1TniAJnH6anLcdLA75CkMUZiyviBbI4uIOAfec40DbsphrlvnPe0zAUxjicnVWkUTzGP+G2GiZnEzHBPHy/eQvl3eZSRQCZtLE+gwG7n+mlswetQdGDKFESSSoAJ5BED0MSe+p68P1Eg4CHue3TGMx7c6daozK6lpPNv8J5CmBJMfyE6JsadIuQxUQTzXWWlresBCwISWgzkWiSQdEwTwNpZadoqTyA1pzETHOeD6ae8Xp0g7KoCqhhbiTJEyZjgmSD7D1OkaVMB7PKtwLT94pkBTk48v29T3OmqFVVLHy5Cjrb7zSBAlZlQIBBNQcx0r/GbHoFioqMMg3ORaWjkdiDHPb09taFl6pkVAIgeveOJxONFaqYEWfirPxCra5gEBlgGIMHHI41tXcSAWiIBYYAmMjnOOffMa2QgPJW4FVWqZABGCQQTMcczg62qba0nAtY/nECRM+gHBzrYVCzdAiCBEQZaZJj1B7ca23wAUraxPIJZsWgrJu7ST8OiY+ffanbHzVa4AwZUTgyfQCTj011H2fVqdBCWbqpoZNsi5AQoNTBAzx37a537V0StVQ4UdImODk5EExHfPYa6nwSnG3oiwP8AhJywIHSOJjtA9/5Q1XgppLJC2W5yagEwO3AA/Sec6YrmoxJU1FuYcPbItB9Rwv7nRtn4T0N1LYQSRBBEjGe4PHpz9KA26sGtZQLoJ6+4wvQrEA2nBEfUgaeEk1gTUTUmYG9bzYFVyoUlSahu5E5BiD3+etfvVRyo85w9rGb2ICxyc4PHz9MaPW8O8vrdlmpDBiKmEiTaVU5yJE+pjtoFVLSwFWmCJLH8TvOJNODNsYzlYEES9EzTaeI1fzF2D3LliwttAMqTFuBq94Vt1rU3dSFqohZhawhY4Bjj0A+sDUStt3DlErU1XLv8fNitg2RFrBj8z6EapbXfVs0UrAXdMWNdLEoQGNMFRg8EYIPBBOo1m+425KgrkD8rEZE/PB7g94HGiVQRhWgs3Vz8P/FHDCOOD08aToVBUpq/m3AkWuQ7EEgFQVC3BiCTlYyM5Gi1t9TLtc4UgA/4dSpwsm38ODgds8dyNahk6D0dv5is8gANKkjBkAdsnEH9ODphVCWgcsSMmSABEHtIx85PpoO43ioaRFROoMwDCoM9eb1QwB5VTmPhHtr26qwxRqoFUYbpcmSAY6Vgi1wZWcz6HQobiRtug1qhZDSMj+CTgn3hvX5Z1z253xXevAGKIjBM/iMAJMCfeRkD56vUNvcGtdnsjgEAGAwJkAx7ieORrmPEtqKu9cdNpojGJMPU5iDPz9DoUaT8AzV6jAFgAGe6D7/rknPPfTte0NagC3hbu/sCPYj+uNZoVeixEDARki1eO888j9te29FrmUkQxAJgG2ICi4nkaGwtmu12tpAUDrJlg13TJgDsDEiP9NT6QsqFhMQCA4BAn1EcyQPWQdWN3+AQVUKeLgJhQJ/KD2Jz6zpCpvVvkKCpjqySDBwQRxn9T31mZFtwxAZmglTIlQBBHA9O3Oc68u4hQCAgJN0kTaBABxmT2zpbwmk1SqqIoFyqBfHBDNGPcnHMAa28SQ0nqUjANqW91BKgzGCIkGDBE8TpqNZncWqFYBiInpuzxGR+n762q7eTLKTBhSDkgNw2cfXP6a3obkADpwAYI9BmQR7mfqNZpsVTJLHLdiGho44Iz24986awg1IDXsoY5BtHTaeImMgY9Ode3LhFCOBkrDSxiSZUQeBjTC10aLXPcxOZI5wMHtxoNesPz8qVMYj1zOeSe06G43I4P7dLG4HTBC5AN0Ek9zkDvHrGuk8AM7bbx/5K5GeFXuD+3+uub+2G6D1llSLkkkzJyYn2/uddP4A48igRgminy+EYz6GdS1eQ+jkXFHpN8gYwCSeYHE+pP9zq34LVJLmldAhQaT2kiCZnAPfpOCSJHSdc4yec0jBDKI+n8QzMSSPTV1fD3ZPgRqQKmHUMQRwVDAjuc85IxpIzjpx9oTVzLBTZqgWVWuAIkLWpqWADMHKzBJmGYHLDiI0Del7B/jlQgJPmi/47QWeQrsBLZOAGAkwQj9wF8stNgeW8tJaQACTbPAtz6RorbMylNipVQVRiiiEJlRxgGT34b6a33rT8ROFmdp5jkkVtyEcxcKygwchkuEXAsowT2EnE16JNSLhVjqWw1RZFzKCSoIg05fmTjE6hbLas9YXpTzJe6mhnMAPK8ghCOfh1a+z/ANnS4dqiiyfg8tSGZJHpi0OwBJ4J+enjrwk6QHE0pU6qloTeYtIbz9uw4Y2AtkLf0EECTBiFwZqlUKRfuQek5rJeAK0ECpEZAF0kkqYwdDbw4Kpup0m8xgTKKQVpywPHYu0SMQfXXt3tmsACgNUJ4RciFUKzYziA3ppPven4h4Ga1d4W6792CQAKabikqv8Ah1GMliULhmtJVuRTxasjbzMvfV3KBlKI1TcISJaPMTy5KNBuDfljidLVNk95AEhQQDiSZ+IAxk/tjTO+2FxpqZkCSZ4HYGfSJP0HbW+9Q5sPAefc5AqPVa8kEVaiVSoIu5WAqwT+g9tcf4ooO9qkLcDSWAMG0VGAI9JyMETmdddW2nXyYeYET8uxPPbXNeI7IDfkFzd5KkocS178nuIAPOM6aGrHUzEzTQ7R3VqOzKLcCmDEDEQQcGeInvor2WiFwILQ05nnv3J7YzoCVwLpIKcQwyDkgrHz7jOdY224pta1xUFYtErxm6YECR++mZkMeLbsrT6gAI+cfpHb176m+Hi4pLU4JMlnVCSOo4eC0XJMTyNUN9UtSJmCCSTJgfDknOe0cQPfU6huak2XrlmOBJMRMhhgkYIj27ayYNixtFbbVPMBpFroW6ohAvaACLgQe0D1xxpjdlK7HzqlC6VVQKiAFYQKvxFs30+efMX1Gonhvjb2mob2ElQMG3MRABPp9RPOmKu8qGAAIbmQLpA74+Y9cfTVEKGagxQ8BGW4MSGBxiCuAM4jvOdM0WqMAA4NqyBwcAESeY7me8RpR6lR1AaQTgWnA9MAARyfada02IvgGMGQZjOM85z6jnWaGTD1abh2LEWkkZjtAMG3ImZHodFq0lWegdWImIHcSMSWPGlKO5uEQLASRI+GJnI9f5DRTWtbEm6JY4B/njHceujQxwf2228V1OINOQBMIoLCCf3niDq79nabNQpm4glFyCBiwYggczP8tRft2batLhfwzMk5Nx7emePfVHwCv+FTuII8tYJ54Hz/AE+WpaqdD6LSeSh4dTZWAZQCxMEexnA+XYYx757GgzU6QKKrlnVSpqBBbBkyeT2j+g1yfgpLEEQWwVnBn/hPqBn6GMcdNvabPRpXUEqW1gWDv5ULa4LrJALQSLTjPoNeF295in49c19UPi2YO/rwgG3pWkiT5lP4CIMDzDnzAEME/EsSZAwm8rk/92oxIUN5yRbEdPVJ/EMQYwDyYGheG+ELVVUr7akgp0rEK1rlUq5LA2vIRaiKQeZXMFRrSv4KBTR02dFiydYO4IVXaT5ZJaGS49R75hTdjivRvgaV3+b37zy9cGzv19Cnc/k1HFCm9S8BAHWHFwvaS8SovaCQek6zT8QqeUXWlT8w1QrKKqAGkz/HcHgll6gDE+mo9fa1TSKjZUjSQuUU7np6lCJcb8A0nqqw46kAkaPvtoqmoKNGhURiCZrQS9KStxapyKl2ebhkZLKigk6tXfKtlWHU8Ws+bvJr66Q1tfEtw8TQoKAJkVlqZBW6II6QCWuPpBAxOyeJV+TQokCYtqr6taJZgMqabXCYNQCDkhHwrw0CpTT7pSRAGp3CuGIptSggKHJkskQJ6QDMg61fwS5wp2lKoZAc+eRCiokwDULXLaHPqRT5PBcdFScaXjy81/2f7Nb6/Yp7bxCrZVD0aSugBRBVQ3ECXnqEWxOYwRMZAJT3tQ0i/kr5vmMrIaiRYrxfIcgC2xmBMrJwcTL8b23muSNnSqtLwWrqoa9gixDyVelT6lIEkAQRcdKVPBiCfK2VElmI/wC9EFvMKkzFTIdJJyC1qSPTR0oSSbpN5q16fzNnv4mt9fsX9pWqtTY1KSo8AKVZWBNsODBMEOGHPBGZkDkPFa0b0qGtu26z25Z4g+ozn2Hprq/CqBWlUpmitK1zgP5gMsxBMEkMRDEdy59Z1yXjVRV3sorSKKdZbE3kQRkDEnM9sjXf9m+/JLa8V8Pi/qxdTYaq7sIbzjpWWAgt7McSI/fXtpUDMYIEmFu9JksTxJ5HzGpO/rXEFgQtx7ls3ExAXEyT6ZHvp/w+gxVQJIeMlSD3MZgRPH9Tr3ngjYrud+GqPSY/kJkxAtAwfQzHeerQtj4ipoglH8yQuAcgtE3ESODPpOmV2LKxhGIAyWWRI+eAcDI7nTBqlAQEa1IyRInggY5HGDyZ1hdwe0oqSLzbJYKFJM9vkMjv6nRUgtLEqQIK5kRwe/adY+zKGm1NrSwRw56TAUzyDEmAAYgR2nVTx7fB6qFKTuFphbyCb8scswuIAxLCTB9J05rACmtJgtxLEghwJBjtE8wB68aBt2Ae1WkG2cALMybjwAJ4j+ejvs8ZWMraApMczA5JMcEdx7an72mxH/iIeYAEH29SB37e40U0MPrQWnAvBBmARaLSZhfUSB3mDoFhLAXx6N3kTAg9jnOZzoab4OykXekBZ9u88ZM440dWDJ5imBbYVYyD3Hr2PtjOiazkPt7THn0pnCfFEEqW4KkEQPlmNG+z9GKShZMKBMieMj6H00H7fgLWQrJlJM+hP8J/L6aZ+ydWaduQAARJ9QD7DvP11KeUPDcp+BAeba0rAPUMyQcc85J/XnXX+J7EVaFNDTSuBUn8R7LYpuQQZBJJhI/4zOAdcn4RtVDhWMjIE4GB8MjPt6a67deHirRRXp03KVVZQ7QAYIDAhh1QeP214H2hLhlCV8/z819UUS3RKobAqWA2dJUqUmpuTuZJRq3Wo/EOSjPVLSCTImTOqNHw5DsWVqMEwzUTuGdbgwAhzU+FgAQJUNMMJJGk18Gprty6bNPOBboNe2VI+K8ORNpQc4bEgC7TbeGeUreTtEYVqYXcr5ublKqElngtZUqG6f8AwwCcrHFraik/ZlniXPevjqPFbPxpJoKVdfoD8M8NpstanW2y06dXDla9ysKbQknzJBgrkAflU4A0Dd+DCnUqeVsqJGPLqPWySj+aFktcqjcESBjAkEQNe8T+z1FnIOzSpSqC5ite0tUL3VERGdV5VGmQCbZ4xmh4QvlVDU2iioKbNTT7wWR3YSyhi+PMcqCxAulruJY95X8RSdPlfwV/zLtVm9kCuXX0NfCvBfLrI52NOk0oXbzySGtk4vN1rEGDiRMG1WLVbZCjuC+12yVGZWa87ggGpWcl1gsYusDYWOYiIPqvhQqhqtXbUlrtVQmK3xKEQF7lYZRbokTCnAu0FPBRTSjVp7FVqhwSj1wtiqSqsCHZDCsSFBiGIxJGkepxu5Sy1w1eG6vfvNvPYNVt18jHg/2X27MVqbZaflmn5ZXcOxJVDghahIKdUA+rETk6xtPBFvupbSk1rgq4rsUHl1bEEXmIREq2BbZUD4lBDHhmwppu7ztBSIaowqecrMHqMbrkFQwrhifqogQI38KotRWrFBaNoJpD7xctUQbSQWgTMSYg9zAOhqa07lU27Sw3jO+02/N7/gjJLw69A3hSlUqsaSUHdgzlanmAsxJJGSAJLNjksWgEka5XxIs286mcj7uJPeBUck5PfpHbtniOn8I8MWlRqIKAoqGgCk14bqbKiTbzwYzcMgAnmPF1C7ogUh5nlocs0kBySGCwuOePSca7/syu+nwvql5v6sWfuoLt3QUnEJycM1RBcA2D5YMiLZD4+eNM73xSOolWZYaGr1qYt6YHSvogJ4kegZhpB9wzsXVRabgQCcgcyR6+nyg50OvvGNBgMYIMgfFlZJ5Ix6d/bX0TkQSGNt4pTZ4psDi4TUrOwanEKKjOCUNqmO8NMzlTZ+MQ4UiVYWkCrVMK1NQQQ1QwbUUXTPcG4mY3h6Mj0raYBn0t5mf+bMk+gjTm5rQQTHZhAuFsnII/NgfuI0vEai/sd61RbbelXZv8SqbbiTDEVJIPFvAuGNObjeNIdwheQ8y6zFpglXAJBVRbGcgzcZS2NCA6qoNqFmZLgcCSbu3dvqdEbw9jSVmFQU2U2lhAB+XAJgn10U2Gkeqb1bwbRkRipVtCweoBalon2g4jMa2reIskCkoKADLNVdwB1ZZmJ5Pr++kqkRggTEkx+w7/AOmmdqAVAJtOcxmBC4B9RJ/XTWarB7OsjtVPlAKxX4nqkiP4ZqgKcQVSJxMxGqNXfsgWKeBJGWZwxMkBi3VOYEkAQIAxpCluRbUfIIICzi0yQcHMZnOcnR67MDCs3SJI+GSW7Qcc/vrWzUjiv9oNa56cYK0zDSJIkwcTk/P11K8E3TKYEkWDB+QH7caof7QNuadRFm4lDwZ/OQBj27aneFqIBNymxR088Dkc8Afpocgrc+nbRLSvAJOGNpJOByex+n76u7/b+bTQlFcq4K3NZBhlkFCMkMRHcMdRgyACXPOAMmRHJAj1z6kaobzbrX26fheZZUDBWcoZgiQZXJDEQcEEyNfM9tb9h3Weua+p1TSUnRN2PgVMvYdiKSIKkFdycCUsgI8gPAn+EoPQHTGy2ZFCuj7REV4/BNYMHmC35oWB+UEDETBnS+w2MCqPuVMGotOlUB3V5amyMXBJYnDm0cEq09rdD3fgcXkbGm1zNZG6YXLBpqxBICsaZiFnBAkWgam5OUnGUvCva5r2uepz6pk9s116DBWoKXlpsV8qmXt/7SLgDi4MHkEg1OWEECD3BKvhlKpRdX2ag01SkiGuArUUYFJZX5WWYTkTz1a3egbnH3K0VaZSo3nqJDO3SAKkxaWcMIIuaO+plbwkqof/AHdTlUc53QGTTCMslsi0AEkgCJ5UEiNN4dNO1Ull75/ic8/hk3XWBhvA1YIfuYZqgfzlXcsYsIVAB5gDFqf6BVB7aa8T8KSpZRO3WrRpqArPXNyI/TUJN93QAF5JPE8nWNp4ayM9VdlTXcLUDpNc2sakCq7ZJFt1QRacLjOND8K2TUqtRk2aIWo23feA5Y3EhIZuJPxYmRxwBKcm7Uvd29rm/wDJyTpNeaexq66RjcGtXM1dhTYmwi3cjJ8uSCARNlSFjM2FvyrId34Z5gpq2xS2jTCKW3PFrBlUEPJW5E6mzIbEcnXZOKyumwBqIZBO4AClVZVkXmAVaDCnLMYPcK+ChyLtjSF8M1tcDrVfOW614ZvPYpOe5m2JeGooNU0klipeT5d54fsZq+v0KfhNBkoPFAUZa6Fq+YCzEliDJjJ9skjtJ5bxytbumkFn8lTAXM3NnPCxnB7663wWkaVBh5HkkNwKnmKSQJKm4n4iQZjI1zHidrb17wBNNSJmCA7nMe+PkBGr/Z7vWm/P/Xxf1Zpe6kbJTuAYqXVVtJBAkxnmMgHPaCD314bByrU1QQxgXCCABzkyTB7/AMS+2mNgiFULeV8TwKtFm6R5Uqrr8HIHV8RtMG06cdr1Wo7UGSFYE7aqCSYM2NLZPmH2vg8S30KjzIN8jnt94PVFrCmSE5MifQEx3jpyTyMa2qbCtVYK1JrSCSEyAQMZGPUx88YjVXe1aRxbSuUlVu27vzechcNlCTFpm3iVnzp5SmnSWiFa5WP3d2BMMAGAIIIl5JwbyojMnhQlg/s/VrUkqrbUIam6spxLuhFxOAUEE/Q+mq1aq9Sh5TI6MVpq5MR+ECBYvYtInGONK16dMPbV8o01UizyHY3iaZhxhUtFlsTaImNbpVRGAZaHT1qPJYWE2m5efid75UTDGfzFWoxH3vhtYKGClggyFOA1wGOPcfP560ehVVHq2XA4IPUVMEjvgRn3gxq34fuQbUc02mPgoVBc3U+S4I+MXcggwJuIlfyqbURA26oqWOG27IrEWfAjEStrEAAnLYPSw1mg2SnoVDCAMRyxCjMQZBPpK8+vvp2ltXgI1Mg2wTOAIm6Jx6Y450wgpKqqq7daRaPLNF7WKMrSAIAAIchiLTIYRBudpVRajzTDOrLP3dw7kBh0TBRIpVIDSBKdXw3CjWfO/tpd51JWy3lxJzi48YB47/vr32X2zTJmCg7T/DHJB/i9Yxof223JetSI4NMRA56ie+t9hvwqqJghRxOJAkEqJyR+2kldYLQavJ1e0piaZdiRMYMYJmZ7cf010W8oLVpUgaX3hRUDdLBChCOVIJYSb7U+L885jUeiq00S5bzBMHgcAlu+J/6ap/c7qVINS822qIAYU7F8txcokXSDbBObie2vne3YcGsZ+Hj5r6/kWl7zAL9m6Xl0nG0QVGA8xPOPSVQ2gMGhhKhfcWz8MaUbwxnp0VqeGpYFCx94HQpbzHC5zayqQZzGIA0Oj4Oehv8Ad0G5JjeehLSLWgwXcieQeBwTbrwmoaNJRsFZqFJgiDclOXgrIJ5RKbiZgkAEQTqfHKLVzvO7llYe1av4Z5E68uvQcq+FJWp+e+0/7TKI9M1sAfASGVrWApuxBwTxg61r+Fg7egF2VzFyalLz48vzQTUYNd1C7IH1AGjL4fAr0htLkMuPxpvelYaYa5pBYge2OrnS+y2x27PUTZW1BSdgz7gMDUYpdTJZiRKohuiBaQInPOpS2jLZ3FcXKqS/mYSt7ZXjyG66wZ8A8NW8l9n5S1Kbox8/zTBqFyrQxENN904ZiO8k1H7OUhTJFBAUYIiiu5XylNofmF6GJKjtgk40l4R4U9P4NlTSUNETuCSaLVVEAAkGKSipMz2GSYHR8NqFobw4iAsD73zdYzgANi00qZnuU95083LvJVOtv6ly/wAnwW/oCsbdeg1RFYVvOPh5DOPxCu5WBeyioCLoJCoCMcheJMeXwpRRpVX2bCtklF3ElSpuQioXAIZqdPM4kSORrP3BqAr0qezQ067VJU7jDCyAzK/wl1EYJwMwQdbeJbJ6zKKmyW1bAh862AtMVJAUj4aosj0BPBjSd4+JU0o+KllxS2rvPF7Xy+KDXXSGfBaRSkyGgdunSFUVBV/KLoyYtbo54UfLXN+PhW3JcPB8q0hsHDNwRIjnmONdFs6BpUagFIUheWAFQ1AxLFiwzj+L6xmM8l4tWD7pj8K+WDgR+ZpuU8x6a7/s6pas35/6+L+rFm8IJst/aqqrv1tf+FVNM5tP4ip0kHy4gg4Zxi6dN/75KYNbcWgYLbirP5ZuuBBPQAPct/EdRqaR0KAZ6YZoByADcJtGBnP7arDwvcgsvlhlXpHUkHJHDsGx6nB9zr3XqRhiTSI1YnT37iLKm4UIklvvBJMWmcLlsA5Bks+M6EfFalWqXVzTgzbJwCCY7ZyOBnGNEPgdZWRWIV3uAIYEEASYiSCIt4niAcwqPCq1Kj5zUmCvlnlKhAIkm0EkQIBwREnjS97CVZWQLBX2dQ+XczlSDMqcYGFtEYOAdYPiFUKZqOGYxjqVb4j1j5fUaUpeF7gU0cqhWVwjG4eYRBtKgwAQTzkGAdep7OojuPw8OQeokyiMwJCBoEK0TbJxEnRWrB8w1RQrEgJT83JypVpEySYzzB78YjvoO6ruVBDsSFMvcYIAzMSJu7D19tZ2fhzkXrTm5RUkMqACW7OQZwTA7RzoDeHV1tUggPUCp1raCwLAMRJiMEwRKxnue+hdcS9Q0ZXfWBmBILKATccBczDciDzoh3xeoKYJIPwmO3r6ZAx2OdDfwTcSGKUTaXlvMGexER35HyzGJBUpODbVpWMsMhBDwsfxKc57a0dWEvdaAc99r6wasgjCpBnnBJgRjj0HbSW2mFANsU0BjObe+Rzzz/np77YN+LRg/wDhk5M/mJ9e86Klazb0SuS1OncAoObJ7/M/3y7lQ8UdTu65VqckXeokT7YGc9vbVOtQFfb0b6B3DCulSzzPKZAAfxBkTaDhcAg6gimt1M9IiOwEDvPEjBPymTqr/vMU1Kqx6iSWJaDPoOw/c5+WvC7VCT4XDdfFfRp/M63puTbNKPg5AVT4ZECn8O4EStMgwLshWtUeoJJyADZ8M2zK71TtClUU+gtXLhzBNrHNuTaDBj6aQreM+SqyL2kHkgCeLu+JbEZPaBlTa/aMLKXM4B+ZPoI9ZxjXJrQ15xrxxvL/ANP8RFp0+vyL9HZ+XuFqptyHdvxXFU2gOoLmCeqGRF4HqIyNSa+yapVd38NJZriW+8LaxkpEBu9NKZmM5HbK1Xxy2m0vggKuTNymWJjjOI56taL9p2L1DcpUKY7C29RE8nB5GhDR1oPiSV1V3LbwxIL02yjt/BPJqUnTZKTSm1vvDEiWVMX8koWck+h5J1S2e2L7hq1WgaTC0q4qTcQhBlQeIYraR2k8iOVP2vY1EYciLgM8Hge5H66y/wBqKis1PJZWIHfg4OfWBn5aE9HtE1ndqruV1v8A3B7quv0LviQ2tasVrpLlTSaHZcGQVwRyCdG3b0KyilWQstIizrYkkLEyDJPzOdcN4j4y1WoxZgIIGRJJ9jwOMT/OdNffLYzhiDIjPYR3knGOeNdK7BiPtSxtl4+GcCcL8EdcbadFhQpypYYDGoBAiQJNoIWOBkZGdfO/Gt0DuCMg+Wufa9uAO5zPB10K1QpnzCzfwqpi0xie/wCb079jBi+J7JVreaGumBPBAUmA0est84zOuzsmjDSk3bt+Ik9OdA9lUDIbT08MTIJjI4z6DnVel93ACqm4AGSt6EAG0SWcTJGYnk+kAT9jRW0lTwAvGZMgsMzx/pGi+Q4UmoSOAZGQBEc5wY4B13ylF+JNaUgm8Xb2soWsHtaC7IQXC4xHE5PHJzxC3h242zg3rXRrFLKtRR15DsSDkEwY6QYAgZnWsUaVgtwJJYgfxSWOPQ8E8iNCC+hielQJJKkmPpII9vTSqqq36helIq7h9qg8tBXpkoTIKkyQIkt/T25yCCjXpVC/lB1Z7bHc5C/nuCkCSSYbsI5OkmVjBOcAAEH1EfqR+oP0WfkmZbv2x2zx9fc+mjFx8X6hejJbl/cVKBJ6a0mOlKikGCoJBqBiDhoz6TzgTU6DtTE1ZuUEVCpAUfGotAhuIaRpGTYZJY+44HdTP00nVZiYBBAOBxB5xHb21o8Pi/UPdSqy1UXbLcCm4VSYguhiTlRdLRELMzOeNYo7lFqr5Ze1VGXa554MxgAjPb07an7d6qHpYMG7FRyeD6/PWVBaSJgd4HI5+ee3840Y8K5v1A9GRI+09RWrKACejAjnJMj255OqFHas9GkCssEUGQwOAOwzy3f200dosrUMFwFE4kAHgAzHz1vUcyTJBJM5xz20eOx46bSyxqo63dRKgAnpF0mCF4x8TAmRwPUjRi+3JNtR16sAGQKcA5lQQSt0TOWBwOV6W/ek5dSgaApLTgEjMgE4j0PJxMaf3G9rMPN83b1MXmAFeAEeIZQ0np6THwxzIEIJcB0TbU+vyNaSUiIZ6pH4Z9RcDLk9MDHHaRzpDe+F0gLiKpm0ctIcq5YBVSTLCmMCbWeASATWo7Wqt2duGeA01IM5fMCRmJ9yNY3F5gl9uIK9LOpk2CLlgwqiF9R1DiZeOOXyROVPn82Q1oUSlQu9Wb2FIFJlYFrOIuvDXA2/SDztVTahSQ7k2MR5jEEtNyBgVttsgSp7nkwC+d5XqdRehFGtCk1QvWCWDjEFT1EE5NpjkklO9qs9VWqbVpszeoVrlgC8D4VCiQMcaa6W3y/UXnv8/wBCVRqbMS4bcKLmyJKimWIBLWmDYFPYBmjgG31KjtzTF3nGqEYBYcKT+QQi3ECmAcAAmORMNUKlQSKdTbqqXKtzxcAQ58sx8JPBHMxHOsxuGZGevsy6A2i8QQ4WnjAlbQ04x1ATi0qmroEm06v5g6O32jZR6zC45IYsFCytq2wZxN8YBjGdHoUKLSyNVUS0Opgk3uFMBYmPKJ7dVTOF17ZV9wxaoG26salrlyg8w0QAGBtllGbSPzNwNabhKhK0zUohqhInzOkWd3JEwwws4bnSyv8ApS9B4KOeJ/ML4jtFJfy2ci38MMwBHwhrpHwwzEZHwrJM4y+324QO7VDFoIyYMEkL0gZNqljEA49dDG1cw71aL9NwHm9yB0kRAM4ic5jvo+98MqAMGNPowAKhZpKyCFieWXn0PHOkzHNIPstbsS2+02mSHrAS4WenhuiREjo9J/XGs0Go+XFR3uKQ3IW7p+E29oaPynpzyNZXwyoGVCaRWagUu8gAGPxMdKscjnme2lavhjhgrPRBYM4Pm9IC9JIJUdJYNBxME9tVTb8CLVeISitGHL1HIvWwpJJQHqFrAQ5UFQzYBIwRrFehtbIWrUm2oBKSLw34ZYGISJDKJ+JY/Nrans2qUUIrUuqT1VLDNt0WkGOIz+Y50mPDKjqkPt0vAZQ9UqwDKWF8KbVtHfElRmdMr5ozrkxzcvt8mlUqyPgB/h6e0DHxehwuI1KqCBnicHt78/IaaXwR+1fbEESPxIgygIYEQpBeechSY4GsVNkyELNE+ppVAwAkgzwScTAHpGkcWsj8SeGZpVLSQW/4piR6EHv66ydhTY4LL3nt34ke2jbXw3zWJ8+kihioesCl0WEkBj6OTB/gjEiPPt2SmLnoEtGEe+0GDn2BbtJwe2lcXuikZR2ZtToogkSxH5jzMe/99tBqbozjv8z6YEcf9J1mv4SAwXz0i9Vlc4MgtaWgBbcgMSAR3Ma02ewLta1VaRlf8Tp6WUtPMDAEiTlhrKDN3iYdeSSY+WY/01lak4icTmT31gUYJUngKZkHlQ4I9TmNA3RbADZ+Q49NagX4jdKjcwkAicj1I9YMweOfXRq1dOkeSqWxfabbwA0jABEyMyT0/XQtt8H/ADL/AP0j+Wg1fjUf8Tfy1C2sFmk3YXdVaUgU6TAlwYFaplY/wgTkSZN4kidb169Evadq5HVcfPqYB6SvBxJkERwNIMeP/ev/AO2lfDzmp7BP3q5/XVoulZCSTdFGvV298tSIQB8K7ZqEgq09NoAlYEiMx21oN3twpt2xFxHNdyLcXLgCZF3V2nvGhbpYpn5//bWFUWcf3A0eLBuFNlDcMlRWjbQbWAPnsyi5SqtZAHRPHcm7tOvVKFJSQdoAymCDuHBOZm6DaQey4PfGi7Dge7Cf30D7RdNRrcdXbHY+mox1G3RaWlFKzejQpYuoFmk3sa1SneJJi1QVWCZwJ47E6KlKgcfdgcgydw/a7HwkrmCSo7e8BLasfKInEf1Ot9mZbOcj+Y0ynJ/sBwjj8yntkpBZWgSCDINd+oCQDJyPXpyQTI0grUm8wDbkGDLCu4JMwCYGY5tkAkk9xpiuYorGIqPEYj4+P01PfBjsWMj5BY/ST+p0Iyb/AGRpRUX+rGd34lTkmycm2mH+EWwAzMCSVMsIAnGemSL71RkRRlSVIUuYFvIDkTaYyDMz3GNIbtjYTOZp/vE/rprYjP8A8/8AP+ZJ1WLpE2uKVFB7FWBRQ3BiMzBZV7lfiBDMAB3Ikc6h7ohmYrCrexVf+EmR7cHv6av+I4EDAsBjtNnPz1zhMsfl/wDYaHE2Z6aQSrRAHTmAZwcZiD+h+WgE4kZ+n8/XHy1X2wmooOQaeQe/UNI+L0VEwoxEY9jrRlbDKLiBpbgQDjJAMHQi0z29sQM+/M4/sjSFFja2e39Tpqsx8uff/PVVGmS420FYjgHA/f8AT6/rpqmtw7SPX0HpjnnHtPrpGj2+R/no9YZUdrVP1lc6VoZSxY7QU/6fL+zrO7QkDP8Afc6KOP8Al/odFqLMTpE6kPLMMn//2Q==">
            <a:hlinkClick r:id="rId5"/>
          </p:cNvPr>
          <p:cNvSpPr>
            <a:spLocks noChangeAspect="1" noChangeArrowheads="1"/>
          </p:cNvSpPr>
          <p:nvPr/>
        </p:nvSpPr>
        <p:spPr bwMode="auto">
          <a:xfrm>
            <a:off x="28575" y="-2103438"/>
            <a:ext cx="3133725" cy="438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5" name="AutoShape 8" descr="data:image/jpeg;base64,/9j/4AAQSkZJRgABAQAAAQABAAD/2wCEAAkGBhQSERUTExMWFRUWGB4aGBgVGB0YHRwYHRkdHh4aGhoYICYfIRsjHBsaHzAhIycpLCwsGx4xNTAqNSYrLCoBCQoKDgwOGg8PGiwkHx8sLCwsLCwqLCwsKSwsLCwpLCwsKSwsLCwpLCksLCksLCwqKSwpLCwpLCwsLCwsLCwqMP/AABEIAQoAvgMBIgACEQEDEQH/xAAbAAADAAMBAQAAAAAAAAAAAAADBAUBAgYAB//EAEMQAAIBAwMCBAMGBAMFCAMBAAECEQMSIQAEMSJBBRNRYTJxgQYUI0KRoVKxwfAz0eEHFWKC8SQ0Q1NjcpLCRLKzFv/EABoBAAMBAQEBAAAAAAAAAAAAAAECAwAEBQb/xAA2EQACAgECAwUFBgYDAAAAAAAAAQIRIQMxEkHwBBNRYZEiMnGhsQUUgdHh8SMzQlKDwRVT0v/aAAwDAQACEQMRAD8AVu1sra0FP+/8tHXbH+/6xOvOdHfk2Q6ZpaFS23OePQadp7f5fqP7nUZyQ8VYaiuqNAaXpUBwM+/8+NUNvR/sGdcepIvFUM0NUaBGk6Kx/n/a6e24H9jXFIEmOUdOUxpWkPl/f002mtprJxzCroo0JdEB17XZ5Uc7N9Z1gHXteopWTM6wTrxOtSdTnKkFGrHQn1ux0Jjrxu0SsrEXrDUzcrqlVOp+615t5OzSI25XUfd86tbrUbd67NI6ZbE6rpVzpisdKOdd0TnkDpVM+s+/+fvjRkAJPYge2fniI0rTeRGPaCR2zzidERsxM9+P+h1VommOgT2kDGBP8z/ftpyi8gj09ZI79rYGfQ99TadYT1Ss8HI4HHB03T7O5PSQptyCTz9I/fQWi5GeoolCjuFUxPVbcADgx6SYnTibhcg4MXZg+o7fLv66js/WKkxGDEkR7E5M4mc86frrdBW1WaF6WJAYZwB6wflPvpvusOYvfyY7U8SFMCcseFBj1xI+U6Kn2iKAM1CsViS1ILUAHuqnzO/8B0js2AU2hQYGW4wYkTk5jTO3B6SQGD4hRkyRyo7DP66R9j0nyA9WRc8J+0G3rkrRrI7DDJd1j5pyP01ZVtfPPE/s9Rrj4DdytRSAVgzhoyJzmf2Gltv9rt14eUXcg7jbuYWqPjXHBnlsEw2SODiNcmp2JxzDJPivc+pKdEB1O8L8Sp16a1aTh0YYI/kfQjuDkadU6TSm44YrQadZu0G8z7f10l4v42lACQWY4Cj+p7D+xOvRhqt4QjRSZ451OqeO0QYD3HOFzxznj99c3uPEmrgFmBXF1OcSRAURmZjme+lyiiqoQEBeYyPQzmZnB+Q1ZwvdgOi//wBIhMBWn++TwNLVPtMOoeW0qJhiBI9j9dRa23FWbiAcSrA8DpweSCe/v76NeADg46esTAzE+0xAPqNRl2fTe6GTY7W+0sZahVtiSyWuF+YBv9Py6X232i2+4MUqqlomw9Lj5o0MP00ttNxb0kg9U9Xxd8fr/PjU/wAY+zdDdgXAlhNtSOpYgyGnNsRBx8tQn2HTfu4LQ1HEq7oajbsait4ju9gfxz9520iKuQ4kcEnk+zEz2YcC1R3tPcUxUptch4M9+4M8Edx21DuZaTzsdkdRTWCZX0i51U3O3MT21Nq66INUJISR+eSPU/pnt+/ppikjFSQAQuYxEZnOYPqORrFOkJIEjBjpu7Tgi4R/nz30/QIaiw6ZS4mIJdfqQBHER3511RXEznk+FGu5YeWTGQJVRiOPhY8mfWNK0vFDYvxGQGHAuAyCnfJOCBHYaytZQ7OAppim1UJHxMBgOJyLiCfUKRrG22rPVWxjUqVYJJBFzmCQD/CuAWiFAPpGve7P2aHDclZ589R3SGf94LCtaCQcwTw04c+szk6rJWV1JxkyvYXHmQOSJGpG4oh2soK1RA1tyj/EeJLT7kXAchQvYaKm4FZVCdIqOqXD4llgCc+2Z9tLq9lg6UVXiNHUebNqm9C3FCeYJAgAwJWe574Ot9r4gFSAXuJxk8DJAtyTJ/Q6QG4uhwQqtISnBimg+AT3Y5mJLGTknTNXb+WFpEOKlgeqP/LFotQgYBC2lu1zxJtUi77JpbNCd7ItbaoHFOpgiZOCPhj+mdENRKiGky3rUHWg7AehEwc4xMjB1NO8KAhab07RLSv5SwQGDxLLbiMzzGn2qqYZX/iMqDI9iZ9e2vJ7RoODusHRGSkczst9V8I3mJahV6ignqTiYjFVPbDCJiRb9i2m6WoiujXKwDAjggiQRr534t4Yu429QsQWC3U2nN44j25Bz3nWn+yX7QGH2bk9INSnPYE9a/8AyNw+ba8jtWj/AFrdFE+R9B8Y8V8mmWAubsP647DXE1i24l5YNzMwxHBYY47xEDVKt4r51V4YKRhbgSbROI9O+fXXP1/EvI6rZDRHdscyRwOBrp7PptJLmycmG2m9DmAUkxJzMjIaBiT8/X11T2e/6HbtyYPbsv7yfcxrnmoozM5laYHm1Y6Sy8BUMwC5FgOOWM4OvUKnlo6WFJkkGYEC63qkmJXJz+uvXXYnwZ3IrUyUdz4uqgrbJIITlmme3eB/T00Gt40GElGmB1E/FxyfYxpXeMqixsgWmoAYNV4DMt2SFX4AAOeqJiB7WkT5bWiWcU6akzcZUOTM9CFre8lh2BB649k0uHIj1JWPbfxkhShzPUDEQZMEH0IPrqpTqrAqiYkrbwciZtBycnnXI1FtAySGDVJtIPl8ByTiGBmeOPXT9PxViUCviQCBzd3IB7gCP+Yc9p63Yo1/DQ8NXxLbgVVqU6i4YZmYs9p78E8Z1wO7D+Gbo+WWO3qMJgmSMSDxLqPoQR647yiGZWAMlQfi7H0MdzOpPjuybc0irKBUiVZgMVFXBY/wkT+p148oXhnUnWUOUqnmoHVyykSGJIEfv+mgvTMe3qWI+UWiePb9dct9h/FD1bVoABLKMYYfEsExEmfnd666eqrE9IX36Zb629p150ocEqOyMuJWSNnRJYKpfObWYgE/+6I9MjOng5pnMMFwIk8gc4GLe/rnSu0taZVmBAkhpEk8m0+vqPTW7bklVEWrmIGD8hyfnI16OlhWcmpuT0pBGuejfeZHU64JiOjscj3yDIxp+nv6drBEq0WfBZAlVbSIIn8IqDwT1GJEwSNMHarWplSxkjqKRIK5UzxdEGNKbWgyQ5Ys0ynmKOcmAfUntr1Pvr5rr6HL3WTd/EQEAVYikaStEW3MDUZYJzUAIJmcx2GsJtZCkIGGYWSsmcxHI7f5RqpXRSqh8A82yBdHDYJyI0WhtiGxTEIJOOBHM8kx/P663398kHuUICsqvcaLU6qhrShWpDd2KVApJHMGoQe4OlH8RtRgrPBfzHcgUyxiBcwYsCGuODy5g8aq7gqy3MAwGV4BbkxmYz2GZ0nWpOWV8KsgyYa0gAggnEjEYx21bR7VGT9rAk9JrYY8UF5NJcEurVc4UxalIDGKVPpgcMW750/T24RVBzbJ6Igxxccm0jtHOl9jt4ExMS08ksO3c+pJx66q0kiQWDWkFbjdOCRwYnv7TjXD2jX7z2I7IvCFZM7OChAIb0WMfP1njXD7bZtT8UIVwo6mJmJV16gB7FiI12m3ZT1TaDKhjgXQSQQZIUzH66j1EB8Qa0ZFEB5E81WWYkwpAX99cUlgeinSokEzJYDsYETiCoyMkfpqX45tbCCVRld1YoTMiQSh+ee2jruGACqDNPpLGZHfMYkgYI9dNeR0FTDXmTiSp4kGMTj66ppTenJSQko2qJVPxJ5BC3OKpqdX5nK2qY/9MTaswJjnIE+0dgzPLNxJJMKSbjnEHPt+51To0RRqFqrBik95ycQVExwdMPTuUYtEzjtEzgxgDPGYOu5dva2iSWiQPKBiPMhQJkIe0cgSIAA5P00aqlUkEJlUsUGVhMyqclSwJBeWbqY8mddE+0DBCA5OYAwTjIgATMfpoG+2oySIqoAVSIIJj+I/XB4Gm/5B/wBpu58yPU3lWS4QKWqh+ruQIpqR2VB8I4E+ok5oU3e0FfL6ri2BAtgIAoEKBkkyWJkxq9tqisC10kQT8IgCcZPacgRwBpajTy6lipugYMAAZET88nSPtzarhGWkjEOgAYm3BLLbjjPqT76NtLgndoYnq5gZ5JyCe86GKAve89KiTGAOCQO8zyNFDBxMr1NIN2ABxA5xjHvxrhssfMfFh5HiBdQvxLUgiYUmHB4kzd9I12r0s/Ew9zTKSPodcr/tGpqa9MCQbCC08i5gMxP1/wA9dRsahfb0HchWakjEqcGVE4jGffXLr4pl9Il7GkyuShiBMYAEgiSAQSO3zP109Ta4KL5Obo6BZMdIjgGOPUjjUmnSKqSSwIPTwozgnIAP09eNVNrFJShMG5SSLOoZMsXVhaSwOBPQMxI106exGe4TYb0EWhwXDYVuw5JBPER761Wn1kuZEXZ/jBMAZz6fPXt94kopq60mV7SLlWmM9z1oYY85EGeDobeJwkISvTLBfJhTawmPL5yG7i5E4AINCZQXYAMASZt+CcHBHEZyYzp2nvmo02SLw6OPiPNw5HBAAPvzxOldn4mrXWq1Igi22wkZBjNMySoPzDGIOdNqrGmSQ7AGbwtMkDPQJp/CcGSCfec6FDC24S61fiUgmVaMc8d8nPeD21qiJIULYQZt44/MJOMHtz20bakX23sLVOAlMgi4f+nPAj/mMyROsO6hmYmxzIUBabFLiw6DZgjGWB+EYIkaFBPUaioZW7Mz+UAZAOO09/WdE25tiwMxAkkMDntjudF2+9AI6nIFSZimFYEP09KABQSM8/hgEmTOLXgfiVGIe6+2mDaF/wAORT+HkiOrHxHOtRkxvaQMwLBBEZycR6E/TudQt7vLfEXItYNRXFoMjzXmSYOJHOMD01e2tNULSTmTbiOonsM4GP0Oub8Spz4k5kf91QZHpUqAG2eAZGeY99LLYLKJqCGlZeZPMYzECeQJ+mtthUDgqVIIzCEd/wDTmeJ1vSQ+Wf8AFPxFvL261BC2zIOZtIhRJbMBoIA9jtGX4/OIUjpbbJSuhnUFWpZyVFQwOGTiWGso4Es2O5km6VBwSwzBUkFiD3j9NbUq/AgEx0cSMnEsMDMR6aFT3h/DBpV5EE3bZJJhZlQTaRkYMXBjkAAn3FN2hlNfqJIA2iOafUVi78uDPVcSEmRI0eCzWEoV7PxBJMsGhsxx0gyMTHHrxrHiFS4tYtNUb4gORbg2gDvBOMSdZ29EqAWSuzBz/wDjorMpp4AQE9IaCWUg3BRwdDSnPSKW5VmNpY7VVBuZImWMKFJGD2cmSIJ4Xsa0KfeFUk1CDDAKLuZlZIjBjk6bJ/FgDOLmOcRMdQjAAgn11vW2LtUqFbwJQAfdaZAJNpCPUK3RaXJMwtsTxpZdySGFRN2wYNaTtEVqZ/EggSQ0QoAZDzSn82hwG4g5osYu+AAYBmVn4pnB79p1lwVfFrI54jkwfzLxzrD0WSot7VqqkFoG1QAjrhXZYKmWXHPRTJ/PdqKVQCnJqMGF0Hb00EtTqEJUYMWRkCrJA+IgcNCvwm4jgP8AaQAu4pcHog5kiGOATyNWvBKRbbUZViPKSCE5Fgzwe0Znv31F/wBoTlK9IVEGKUDGR1H5A/y1U8KRDtqBJ5pJ+XHwDiwkfTGuXX2Lae4ht6oDCw8c5JFvfBHqeATx9TW221LlkC+YqxMBmIzyAJMdsSI1PooS4AJNwjIGRyAbT8s+w10WxCW3VTRVSwaaqswDBHAWnaZDGY7yt+DI1bTyhNTDAUvBqr3CwopaU+Ig8/mzGBmY+mlKv2fqrUBZXYnkhCy/FBBwcA409uKlNoLVNkekr+JT3Df+EREmOkKxwZuVmXBY6cqGmBWVV2vwlmFUVCRazOpMKQwuKPC5uLmSSIpROydT29VQHag90kCxSIEd4A98+89xro/DtyRRP4dfzDcAPiAEZAvI5GJgwAe8RNWlTp5A2dOmyWyqVrrJVXtwVIKKiWxgoAbgoAzUenVirW+7MtJBebHZ1uVZ6jChTNUYXusxJGtRrM1dtVgAq0GCYUggfMcfm0U7VlZ+gkOva4YifTHJkHOg1t1RpOrMdpTNtysBULwytBS9bQCBWEGTDAckXY3VGnYyoNlYCblK1mUtUDUwenDMWKKcmReCRIfWoPEa/cKgtMPHxGUPPccYGANOIlREGGVDJYRhVPIAOB6yffWKdRSadh2t74UHzAvlO1QQBh5KoRkBCabDH4YAam5oITUY7VaoAdD5dcAJZKXmL5t86CIAVotyQdwm4g+4pFWAYQIEEjmCTBA7WmDBnULcbgnfNCr+JRUYHq75lgMZgfI+urf3mlz+DDOxZqKsEvPIZm/OWuJIAgH3nUDxDeqd834ptXbpBCzJ82p659DOOPbUpJj3aK6bkEXOuLgZRiokOLZtZQYZATM/oY1jbsrvWttCtBZi9RYZXLCOrpIdiemJkazRkTliACeOm0gyScZHuDz8ta+TbAdiwAuxn3HHaBw086CbBRqnhllysnQpkKHqNKqKdpvLEiFVODkgzJnXt9TWtLVkm8hRa9ZenpYTYw6pUGRzHudeqbm8GIl54BBgGQQO2fpxpWtUkUldrSDaDJk28yI+LIGjbBRTMAtZTJFW0PJqGQC3CsxAyxkiJnM63ewFlIW4qylfxCGBgHl4IIVYPIjEYj2zY1namk/EbgcCFybbc49s/wAte3xSnVtwXwIN4jjIvEDv2HrprY1I0SuLgyoshsYaQJ5m+Ig8cQAMga9S3NwacyIDHrHfPqODjQd3u1YlVIDD0mTAMAmOMe3b117b+IA5C/FEgRnEyDEfXjnRyAcrXkAMys56oiQADjnPE5xyNeFdg4yx6RBMGOcEcRntGNArb/BdS0lYIZcx7kAD10Knu0NSCR2PxgwBxHIA47xrZMcP9vaoerTg5FPllEHqMZ+XGrfhe4X7vQACf4SSGut+EZFrEfv641A/2lbktXpMSR+FjBX8xxHtqj4QxG3pAWyKaD4Z/IO8QeOffOo60W0U03RM8GqTewgWgGDnvyAP7zrrPszVYXrTNdWUKzeVaGbDCz8QEQTAJxDFMgSRydPYlYemepRxmGHBA9ecwTHqddN4N4irS7mmgBUOtVWhiQ/wmn1Bp5JkQW6SYGrxyrRKaydbvd29MuzGsymTaCkKB1cGCAbWXvhuRk6RO5qhLi26AWGudqIvCwLQaYYQ0kxaJK8iQGTqKVw7bJYDFIFfD9TpezNdbZURyBGWc55GPFBQTparQUU14PmCqpue4HEGlCeX2Ih4MwNMKUU3FRgyX7lBLfiFqRJXI6IDYEXLcBE94I0cbqoSt33hYclbfKl1NTqi6ZUASfhaxh+ca5/aVVhmX7oclgQtU5csjETkMWeyVj4mBB6SHUdTt5Rtmy1XtcDzDTZXv8wmOq8m+YABzNsA6yNZS++VLw1u7I5CKaIB6XiQSGksR3GUSYAbWm3WrIWd2ACPxH8jkXTdAMBgizAk+b+UhoRbZ0WQ42JNUF1H4oQ0WAKzOWl2YnAuDCApyPCsjKGJ2hs6JYVlCiQVUNIhvJtMwOqcjsQFB6lZkUA7xTaFIDUb/gbrcSQTdiVJkrkQJ1kbuohVmG7IDHLmiJBfEwwlYMhfijtdGlNuKQ8tUbbWsWBANSDVZaj20sWySxMzdazwJKsMUKlis6jYCxAGZGrQohKglVUwpS55bj8M9iNAJ7xCk7J+K1Yx1fi2322jpBU/CGkfM99cXuAp3xQYU7dACGPN7wZJnvrrSgKBQaKw9s7c1FQOqqrz5mQwK4AnETdE65zxaijbx7CWdNusGBgrUfjsZnjStjVaGtrVdMxChczmQTEKvp39TBGqP3tS5EOW6SqE4he/PuR7QNSVrXlbsAEBuxwJ+GIj6TOnWphqjC+4wWiDJIX4YHB9NIMsBq28aLziSYJMT0mVjso4PHc6UpdbFptWYIa5hcwIEhQ2AFb0Ex30CrVDrarTH5WMZIzmJjnnviNe8CqWZ6lGGuRgQZk5PaOJ9dHYDdlnZ1yleCVBiLSlTNOpSvj4CCGT9DAMMQNL+J7i+ozvUS1YlbKhFqAxEU+AtIxyZKfxiT7TdSphnJm6ZIFw7Dt7x7nQN7vayEq1RrgJADNE9xg5GSfoPTTpgrmB3dJkqELBtIk/xcdvdfzCJkHRfMAIZVMIJUgCTzIPAIB9vTXg7FWLgE4IMS0XRlgQCTjTFSiLFkRHFnIGBi0nGizJGGqrVtIDFYByePY+xP8ATS+3ohIKvaQDgjklTIgiSJH8uNe8OrMjfCAp7X9gTnOMY59TpzcVlQghSzGYPScQZAjE8mf+mgGzi/t5UYV6V0S1LtETecDEiPb1034fWalSpEpKvSQg8XEKJOMDtj31H+2+7DtSjIsMT/7vWZz2103g/h/m7SgGaAKaRE3AhACvPA/y1KbaopBJ2TfA6COzXErEW9XcsTiAOYGDPfPGui8DhnapRV5IEtSC35LgswYgQMHgybfkef2G2gL1AE/8MECYBJHIkxHadWy1MF1qigAWVR95YhWBRxaChkMTdE4Iu9QdNpvAmovaOh2iVbHadyD1YtpyCxOaYAyyDgOSO5DckO8o1kS9fPRc9KhAQXwWQVGZYUSxkn64Gp+y3O3tZgdmEaLYZwCWa4qSW+JiwKrj1kz042T7a2aZ2UXhkNNnsJBuAzPX51kAROTNwXVCZQOzqKgVl3JuIwRTyCH6XAi0qTwhEhEyZYaJRSuWAP30Wt2FAgiFENJLAHJ/KRDSQCuo6WSCU2pcKxK/jZpgFVZVGfhrNcSIBqMRy2mmp0y9OyjQDoCGMbgMoaozdFp4hmJLHDljwdYBZ2m3qhiA26jPUy0wqmbvyrdJDRlSOgSAcnFGlVQWxumJWbopkp28sMCM8Ely3PxYMRt7ZUc3UtrURZBLncMRDkKIyP8ADZhA7sxGCQWau0oMlvk0GexxbY5hmN5Vm+I0SzuzAzmoIznWsKsp7pKpVB/2om0glRTJ6sgvd+ZSsQuOqCCCNHpLUvtPnm4A3OKdo4JXEGTFpxEk5yDrn986NVJ8jas5eZYbgyeeBAm4KZGBHEwdH2mxpplaO0RgnRY1YdUoBdwQhWmAYk9CcgY1o1M23tWpYrMKktNq7gpeCQAB0T0yeZJkfMnmqG2nf1hUGFohZbpg31DmCOZA+g10TuoQ0wtOGJZPIDlQI+Jr8zKjggQPbXP1zG+qMesigsGSSxDv1TniAJnH6anLcdLA75CkMUZiyviBbI4uIOAfec40DbsphrlvnPe0zAUxjicnVWkUTzGP+G2GiZnEzHBPHy/eQvl3eZSRQCZtLE+gwG7n+mlswetQdGDKFESSSoAJ5BED0MSe+p68P1Eg4CHue3TGMx7c6daozK6lpPNv8J5CmBJMfyE6JsadIuQxUQTzXWWlresBCwISWgzkWiSQdEwTwNpZadoqTyA1pzETHOeD6ae8Xp0g7KoCqhhbiTJEyZjgmSD7D1OkaVMB7PKtwLT94pkBTk48v29T3OmqFVVLHy5Cjrb7zSBAlZlQIBBNQcx0r/GbHoFioqMMg3ORaWjkdiDHPb09taFl6pkVAIgeveOJxONFaqYEWfirPxCra5gEBlgGIMHHI41tXcSAWiIBYYAmMjnOOffMa2QgPJW4FVWqZABGCQQTMcczg62qba0nAtY/nECRM+gHBzrYVCzdAiCBEQZaZJj1B7ca23wAUraxPIJZsWgrJu7ST8OiY+ffanbHzVa4AwZUTgyfQCTj011H2fVqdBCWbqpoZNsi5AQoNTBAzx37a537V0StVQ4UdImODk5EExHfPYa6nwSnG3oiwP8AhJywIHSOJjtA9/5Q1XgppLJC2W5yagEwO3AA/Sec6YrmoxJU1FuYcPbItB9Rwv7nRtn4T0N1LYQSRBBEjGe4PHpz9KA26sGtZQLoJ6+4wvQrEA2nBEfUgaeEk1gTUTUmYG9bzYFVyoUlSahu5E5BiD3+etfvVRyo85w9rGb2ICxyc4PHz9MaPW8O8vrdlmpDBiKmEiTaVU5yJE+pjtoFVLSwFWmCJLH8TvOJNODNsYzlYEES9EzTaeI1fzF2D3LliwttAMqTFuBq94Vt1rU3dSFqohZhawhY4Bjj0A+sDUStt3DlErU1XLv8fNitg2RFrBj8z6EapbXfVs0UrAXdMWNdLEoQGNMFRg8EYIPBBOo1m+425KgrkD8rEZE/PB7g94HGiVQRhWgs3Vz8P/FHDCOOD08aToVBUpq/m3AkWuQ7EEgFQVC3BiCTlYyM5Gi1t9TLtc4UgA/4dSpwsm38ODgds8dyNahk6D0dv5is8gANKkjBkAdsnEH9ODphVCWgcsSMmSABEHtIx85PpoO43ioaRFROoMwDCoM9eb1QwB5VTmPhHtr26qwxRqoFUYbpcmSAY6Vgi1wZWcz6HQobiRtug1qhZDSMj+CTgn3hvX5Z1z253xXevAGKIjBM/iMAJMCfeRkD56vUNvcGtdnsjgEAGAwJkAx7ieORrmPEtqKu9cdNpojGJMPU5iDPz9DoUaT8AzV6jAFgAGe6D7/rknPPfTte0NagC3hbu/sCPYj+uNZoVeixEDARki1eO888j9te29FrmUkQxAJgG2ICi4nkaGwtmu12tpAUDrJlg13TJgDsDEiP9NT6QsqFhMQCA4BAn1EcyQPWQdWN3+AQVUKeLgJhQJ/KD2Jz6zpCpvVvkKCpjqySDBwQRxn9T31mZFtwxAZmglTIlQBBHA9O3Oc68u4hQCAgJN0kTaBABxmT2zpbwmk1SqqIoFyqBfHBDNGPcnHMAa28SQ0nqUjANqW91BKgzGCIkGDBE8TpqNZncWqFYBiInpuzxGR+n762q7eTLKTBhSDkgNw2cfXP6a3obkADpwAYI9BmQR7mfqNZpsVTJLHLdiGho44Iz24986awg1IDXsoY5BtHTaeImMgY9Ode3LhFCOBkrDSxiSZUQeBjTC10aLXPcxOZI5wMHtxoNesPz8qVMYj1zOeSe06G43I4P7dLG4HTBC5AN0Ek9zkDvHrGuk8AM7bbx/5K5GeFXuD+3+uub+2G6D1llSLkkkzJyYn2/uddP4A48igRgminy+EYz6GdS1eQ+jkXFHpN8gYwCSeYHE+pP9zq34LVJLmldAhQaT2kiCZnAPfpOCSJHSdc4yec0jBDKI+n8QzMSSPTV1fD3ZPgRqQKmHUMQRwVDAjuc85IxpIzjpx9oTVzLBTZqgWVWuAIkLWpqWADMHKzBJmGYHLDiI0Del7B/jlQgJPmi/47QWeQrsBLZOAGAkwQj9wF8stNgeW8tJaQACTbPAtz6RorbMylNipVQVRiiiEJlRxgGT34b6a33rT8ROFmdp5jkkVtyEcxcKygwchkuEXAsowT2EnE16JNSLhVjqWw1RZFzKCSoIg05fmTjE6hbLas9YXpTzJe6mhnMAPK8ghCOfh1a+z/ANnS4dqiiyfg8tSGZJHpi0OwBJ4J+enjrwk6QHE0pU6qloTeYtIbz9uw4Y2AtkLf0EECTBiFwZqlUKRfuQek5rJeAK0ECpEZAF0kkqYwdDbw4Kpup0m8xgTKKQVpywPHYu0SMQfXXt3tmsACgNUJ4RciFUKzYziA3ppPven4h4Ga1d4W6792CQAKabikqv8Ah1GMliULhmtJVuRTxasjbzMvfV3KBlKI1TcISJaPMTy5KNBuDfljidLVNk95AEhQQDiSZ+IAxk/tjTO+2FxpqZkCSZ4HYGfSJP0HbW+9Q5sPAefc5AqPVa8kEVaiVSoIu5WAqwT+g9tcf4ooO9qkLcDSWAMG0VGAI9JyMETmdddW2nXyYeYET8uxPPbXNeI7IDfkFzd5KkocS178nuIAPOM6aGrHUzEzTQ7R3VqOzKLcCmDEDEQQcGeInvor2WiFwILQ05nnv3J7YzoCVwLpIKcQwyDkgrHz7jOdY224pta1xUFYtErxm6YECR++mZkMeLbsrT6gAI+cfpHb176m+Hi4pLU4JMlnVCSOo4eC0XJMTyNUN9UtSJmCCSTJgfDknOe0cQPfU6huak2XrlmOBJMRMhhgkYIj27ayYNixtFbbVPMBpFroW6ohAvaACLgQe0D1xxpjdlK7HzqlC6VVQKiAFYQKvxFs30+efMX1Gonhvjb2mob2ElQMG3MRABPp9RPOmKu8qGAAIbmQLpA74+Y9cfTVEKGagxQ8BGW4MSGBxiCuAM4jvOdM0WqMAA4NqyBwcAESeY7me8RpR6lR1AaQTgWnA9MAARyfada02IvgGMGQZjOM85z6jnWaGTD1abh2LEWkkZjtAMG3ImZHodFq0lWegdWImIHcSMSWPGlKO5uEQLASRI+GJnI9f5DRTWtbEm6JY4B/njHceujQxwf2228V1OINOQBMIoLCCf3niDq79nabNQpm4glFyCBiwYggczP8tRft2batLhfwzMk5Nx7emePfVHwCv+FTuII8tYJ54Hz/AE+WpaqdD6LSeSh4dTZWAZQCxMEexnA+XYYx757GgzU6QKKrlnVSpqBBbBkyeT2j+g1yfgpLEEQWwVnBn/hPqBn6GMcdNvabPRpXUEqW1gWDv5ULa4LrJALQSLTjPoNeF295in49c19UPi2YO/rwgG3pWkiT5lP4CIMDzDnzAEME/EsSZAwm8rk/92oxIUN5yRbEdPVJ/EMQYwDyYGheG+ELVVUr7akgp0rEK1rlUq5LA2vIRaiKQeZXMFRrSv4KBTR02dFiydYO4IVXaT5ZJaGS49R75hTdjivRvgaV3+b37zy9cGzv19Cnc/k1HFCm9S8BAHWHFwvaS8SovaCQek6zT8QqeUXWlT8w1QrKKqAGkz/HcHgll6gDE+mo9fa1TSKjZUjSQuUU7np6lCJcb8A0nqqw46kAkaPvtoqmoKNGhURiCZrQS9KStxapyKl2ebhkZLKigk6tXfKtlWHU8Ws+bvJr66Q1tfEtw8TQoKAJkVlqZBW6II6QCWuPpBAxOyeJV+TQokCYtqr6taJZgMqabXCYNQCDkhHwrw0CpTT7pSRAGp3CuGIptSggKHJkskQJ6QDMg61fwS5wp2lKoZAc+eRCiokwDULXLaHPqRT5PBcdFScaXjy81/2f7Nb6/Yp7bxCrZVD0aSugBRBVQ3ECXnqEWxOYwRMZAJT3tQ0i/kr5vmMrIaiRYrxfIcgC2xmBMrJwcTL8b23muSNnSqtLwWrqoa9gixDyVelT6lIEkAQRcdKVPBiCfK2VElmI/wC9EFvMKkzFTIdJJyC1qSPTR0oSSbpN5q16fzNnv4mt9fsX9pWqtTY1KSo8AKVZWBNsODBMEOGHPBGZkDkPFa0b0qGtu26z25Z4g+ozn2Hprq/CqBWlUpmitK1zgP5gMsxBMEkMRDEdy59Z1yXjVRV3sorSKKdZbE3kQRkDEnM9sjXf9m+/JLa8V8Pi/qxdTYaq7sIbzjpWWAgt7McSI/fXtpUDMYIEmFu9JksTxJ5HzGpO/rXEFgQtx7ls3ExAXEyT6ZHvp/w+gxVQJIeMlSD3MZgRPH9Tr3ngjYrud+GqPSY/kJkxAtAwfQzHeerQtj4ipoglH8yQuAcgtE3ESODPpOmV2LKxhGIAyWWRI+eAcDI7nTBqlAQEa1IyRInggY5HGDyZ1hdwe0oqSLzbJYKFJM9vkMjv6nRUgtLEqQIK5kRwe/adY+zKGm1NrSwRw56TAUzyDEmAAYgR2nVTx7fB6qFKTuFphbyCb8scswuIAxLCTB9J05rACmtJgtxLEghwJBjtE8wB68aBt2Ae1WkG2cALMybjwAJ4j+ejvs8ZWMraApMczA5JMcEdx7an72mxH/iIeYAEH29SB37e40U0MPrQWnAvBBmARaLSZhfUSB3mDoFhLAXx6N3kTAg9jnOZzoab4OykXekBZ9u88ZM440dWDJ5imBbYVYyD3Hr2PtjOiazkPt7THn0pnCfFEEqW4KkEQPlmNG+z9GKShZMKBMieMj6H00H7fgLWQrJlJM+hP8J/L6aZ+ydWaduQAARJ9QD7DvP11KeUPDcp+BAeba0rAPUMyQcc85J/XnXX+J7EVaFNDTSuBUn8R7LYpuQQZBJJhI/4zOAdcn4RtVDhWMjIE4GB8MjPt6a67deHirRRXp03KVVZQ7QAYIDAhh1QeP214H2hLhlCV8/z819UUS3RKobAqWA2dJUqUmpuTuZJRq3Wo/EOSjPVLSCTImTOqNHw5DsWVqMEwzUTuGdbgwAhzU+FgAQJUNMMJJGk18Gprty6bNPOBboNe2VI+K8ORNpQc4bEgC7TbeGeUreTtEYVqYXcr5ublKqElngtZUqG6f8AwwCcrHFraik/ZlniXPevjqPFbPxpJoKVdfoD8M8NpstanW2y06dXDla9ysKbQknzJBgrkAflU4A0Dd+DCnUqeVsqJGPLqPWySj+aFktcqjcESBjAkEQNe8T+z1FnIOzSpSqC5ite0tUL3VERGdV5VGmQCbZ4xmh4QvlVDU2iioKbNTT7wWR3YSyhi+PMcqCxAulruJY95X8RSdPlfwV/zLtVm9kCuXX0NfCvBfLrI52NOk0oXbzySGtk4vN1rEGDiRMG1WLVbZCjuC+12yVGZWa87ggGpWcl1gsYusDYWOYiIPqvhQqhqtXbUlrtVQmK3xKEQF7lYZRbokTCnAu0FPBRTSjVp7FVqhwSj1wtiqSqsCHZDCsSFBiGIxJGkepxu5Sy1w1eG6vfvNvPYNVt18jHg/2X27MVqbZaflmn5ZXcOxJVDghahIKdUA+rETk6xtPBFvupbSk1rgq4rsUHl1bEEXmIREq2BbZUD4lBDHhmwppu7ztBSIaowqecrMHqMbrkFQwrhifqogQI38KotRWrFBaNoJpD7xctUQbSQWgTMSYg9zAOhqa07lU27Sw3jO+02/N7/gjJLw69A3hSlUqsaSUHdgzlanmAsxJJGSAJLNjksWgEka5XxIs286mcj7uJPeBUck5PfpHbtniOn8I8MWlRqIKAoqGgCk14bqbKiTbzwYzcMgAnmPF1C7ogUh5nlocs0kBySGCwuOePSca7/syu+nwvql5v6sWfuoLt3QUnEJycM1RBcA2D5YMiLZD4+eNM73xSOolWZYaGr1qYt6YHSvogJ4kegZhpB9wzsXVRabgQCcgcyR6+nyg50OvvGNBgMYIMgfFlZJ5Ix6d/bX0TkQSGNt4pTZ4psDi4TUrOwanEKKjOCUNqmO8NMzlTZ+MQ4UiVYWkCrVMK1NQQQ1QwbUUXTPcG4mY3h6Mj0raYBn0t5mf+bMk+gjTm5rQQTHZhAuFsnII/NgfuI0vEai/sd61RbbelXZv8SqbbiTDEVJIPFvAuGNObjeNIdwheQ8y6zFpglXAJBVRbGcgzcZS2NCA6qoNqFmZLgcCSbu3dvqdEbw9jSVmFQU2U2lhAB+XAJgn10U2Gkeqb1bwbRkRipVtCweoBalon2g4jMa2reIskCkoKADLNVdwB1ZZmJ5Pr++kqkRggTEkx+w7/AOmmdqAVAJtOcxmBC4B9RJ/XTWarB7OsjtVPlAKxX4nqkiP4ZqgKcQVSJxMxGqNXfsgWKeBJGWZwxMkBi3VOYEkAQIAxpCluRbUfIIICzi0yQcHMZnOcnR67MDCs3SJI+GSW7Qcc/vrWzUjiv9oNa56cYK0zDSJIkwcTk/P11K8E3TKYEkWDB+QH7caof7QNuadRFm4lDwZ/OQBj27aneFqIBNymxR088Dkc8Afpocgrc+nbRLSvAJOGNpJOByex+n76u7/b+bTQlFcq4K3NZBhlkFCMkMRHcMdRgyACXPOAMmRHJAj1z6kaobzbrX26fheZZUDBWcoZgiQZXJDEQcEEyNfM9tb9h3Weua+p1TSUnRN2PgVMvYdiKSIKkFdycCUsgI8gPAn+EoPQHTGy2ZFCuj7REV4/BNYMHmC35oWB+UEDETBnS+w2MCqPuVMGotOlUB3V5amyMXBJYnDm0cEq09rdD3fgcXkbGm1zNZG6YXLBpqxBICsaZiFnBAkWgam5OUnGUvCva5r2uepz6pk9s116DBWoKXlpsV8qmXt/7SLgDi4MHkEg1OWEECD3BKvhlKpRdX2ag01SkiGuArUUYFJZX5WWYTkTz1a3egbnH3K0VaZSo3nqJDO3SAKkxaWcMIIuaO+plbwkqof/AHdTlUc53QGTTCMslsi0AEkgCJ5UEiNN4dNO1Ull75/ic8/hk3XWBhvA1YIfuYZqgfzlXcsYsIVAB5gDFqf6BVB7aa8T8KSpZRO3WrRpqArPXNyI/TUJN93QAF5JPE8nWNp4ayM9VdlTXcLUDpNc2sakCq7ZJFt1QRacLjOND8K2TUqtRk2aIWo23feA5Y3EhIZuJPxYmRxwBKcm7Uvd29rm/wDJyTpNeaexq66RjcGtXM1dhTYmwi3cjJ8uSCARNlSFjM2FvyrId34Z5gpq2xS2jTCKW3PFrBlUEPJW5E6mzIbEcnXZOKyumwBqIZBO4AClVZVkXmAVaDCnLMYPcK+ChyLtjSF8M1tcDrVfOW614ZvPYpOe5m2JeGooNU0klipeT5d54fsZq+v0KfhNBkoPFAUZa6Fq+YCzEliDJjJ9skjtJ5bxytbumkFn8lTAXM3NnPCxnB7663wWkaVBh5HkkNwKnmKSQJKm4n4iQZjI1zHidrb17wBNNSJmCA7nMe+PkBGr/Z7vWm/P/Xxf1Zpe6kbJTuAYqXVVtJBAkxnmMgHPaCD314bByrU1QQxgXCCABzkyTB7/AMS+2mNgiFULeV8TwKtFm6R5Uqrr8HIHV8RtMG06cdr1Wo7UGSFYE7aqCSYM2NLZPmH2vg8S30KjzIN8jnt94PVFrCmSE5MifQEx3jpyTyMa2qbCtVYK1JrSCSEyAQMZGPUx88YjVXe1aRxbSuUlVu27vzechcNlCTFpm3iVnzp5SmnSWiFa5WP3d2BMMAGAIIIl5JwbyojMnhQlg/s/VrUkqrbUIam6spxLuhFxOAUEE/Q+mq1aq9Sh5TI6MVpq5MR+ECBYvYtInGONK16dMPbV8o01UizyHY3iaZhxhUtFlsTaImNbpVRGAZaHT1qPJYWE2m5efid75UTDGfzFWoxH3vhtYKGClggyFOA1wGOPcfP560ehVVHq2XA4IPUVMEjvgRn3gxq34fuQbUc02mPgoVBc3U+S4I+MXcggwJuIlfyqbURA26oqWOG27IrEWfAjEStrEAAnLYPSw1mg2SnoVDCAMRyxCjMQZBPpK8+vvp2ltXgI1Mg2wTOAIm6Jx6Y450wgpKqqq7daRaPLNF7WKMrSAIAAIchiLTIYRBudpVRajzTDOrLP3dw7kBh0TBRIpVIDSBKdXw3CjWfO/tpd51JWy3lxJzi48YB47/vr32X2zTJmCg7T/DHJB/i9Yxof223JetSI4NMRA56ie+t9hvwqqJghRxOJAkEqJyR+2kldYLQavJ1e0piaZdiRMYMYJmZ7cf010W8oLVpUgaX3hRUDdLBChCOVIJYSb7U+L885jUeiq00S5bzBMHgcAlu+J/6ap/c7qVINS822qIAYU7F8txcokXSDbBObie2vne3YcGsZ+Hj5r6/kWl7zAL9m6Xl0nG0QVGA8xPOPSVQ2gMGhhKhfcWz8MaUbwxnp0VqeGpYFCx94HQpbzHC5zayqQZzGIA0Oj4Oehv8Ad0G5JjeehLSLWgwXcieQeBwTbrwmoaNJRsFZqFJgiDclOXgrIJ5RKbiZgkAEQTqfHKLVzvO7llYe1av4Z5E68uvQcq+FJWp+e+0/7TKI9M1sAfASGVrWApuxBwTxg61r+Fg7egF2VzFyalLz48vzQTUYNd1C7IH1AGjL4fAr0htLkMuPxpvelYaYa5pBYge2OrnS+y2x27PUTZW1BSdgz7gMDUYpdTJZiRKohuiBaQInPOpS2jLZ3FcXKqS/mYSt7ZXjyG66wZ8A8NW8l9n5S1Kbox8/zTBqFyrQxENN904ZiO8k1H7OUhTJFBAUYIiiu5XylNofmF6GJKjtgk40l4R4U9P4NlTSUNETuCSaLVVEAAkGKSipMz2GSYHR8NqFobw4iAsD73zdYzgANi00qZnuU95083LvJVOtv6ly/wAnwW/oCsbdeg1RFYVvOPh5DOPxCu5WBeyioCLoJCoCMcheJMeXwpRRpVX2bCtklF3ElSpuQioXAIZqdPM4kSORrP3BqAr0qezQ067VJU7jDCyAzK/wl1EYJwMwQdbeJbJ6zKKmyW1bAh862AtMVJAUj4aosj0BPBjSd4+JU0o+KllxS2rvPF7Xy+KDXXSGfBaRSkyGgdunSFUVBV/KLoyYtbo54UfLXN+PhW3JcPB8q0hsHDNwRIjnmONdFs6BpUagFIUheWAFQ1AxLFiwzj+L6xmM8l4tWD7pj8K+WDgR+ZpuU8x6a7/s6pas35/6+L+rFm8IJst/aqqrv1tf+FVNM5tP4ip0kHy4gg4Zxi6dN/75KYNbcWgYLbirP5ZuuBBPQAPct/EdRqaR0KAZ6YZoByADcJtGBnP7arDwvcgsvlhlXpHUkHJHDsGx6nB9zr3XqRhiTSI1YnT37iLKm4UIklvvBJMWmcLlsA5Bks+M6EfFalWqXVzTgzbJwCCY7ZyOBnGNEPgdZWRWIV3uAIYEEASYiSCIt4niAcwqPCq1Kj5zUmCvlnlKhAIkm0EkQIBwREnjS97CVZWQLBX2dQ+XczlSDMqcYGFtEYOAdYPiFUKZqOGYxjqVb4j1j5fUaUpeF7gU0cqhWVwjG4eYRBtKgwAQTzkGAdep7OojuPw8OQeokyiMwJCBoEK0TbJxEnRWrB8w1RQrEgJT83JypVpEySYzzB78YjvoO6ruVBDsSFMvcYIAzMSJu7D19tZ2fhzkXrTm5RUkMqACW7OQZwTA7RzoDeHV1tUggPUCp1raCwLAMRJiMEwRKxnue+hdcS9Q0ZXfWBmBILKATccBczDciDzoh3xeoKYJIPwmO3r6ZAx2OdDfwTcSGKUTaXlvMGexER35HyzGJBUpODbVpWMsMhBDwsfxKc57a0dWEvdaAc99r6wasgjCpBnnBJgRjj0HbSW2mFANsU0BjObe+Rzzz/np77YN+LRg/wDhk5M/mJ9e86Klazb0SuS1OncAoObJ7/M/3y7lQ8UdTu65VqckXeokT7YGc9vbVOtQFfb0b6B3DCulSzzPKZAAfxBkTaDhcAg6gimt1M9IiOwEDvPEjBPymTqr/vMU1Kqx6iSWJaDPoOw/c5+WvC7VCT4XDdfFfRp/M63puTbNKPg5AVT4ZECn8O4EStMgwLshWtUeoJJyADZ8M2zK71TtClUU+gtXLhzBNrHNuTaDBj6aQreM+SqyL2kHkgCeLu+JbEZPaBlTa/aMLKXM4B+ZPoI9ZxjXJrQ15xrxxvL/ANP8RFp0+vyL9HZ+XuFqptyHdvxXFU2gOoLmCeqGRF4HqIyNSa+yapVd38NJZriW+8LaxkpEBu9NKZmM5HbK1Xxy2m0vggKuTNymWJjjOI56taL9p2L1DcpUKY7C29RE8nB5GhDR1oPiSV1V3LbwxIL02yjt/BPJqUnTZKTSm1vvDEiWVMX8koWck+h5J1S2e2L7hq1WgaTC0q4qTcQhBlQeIYraR2k8iOVP2vY1EYciLgM8Hge5H66y/wBqKis1PJZWIHfg4OfWBn5aE9HtE1ndqruV1v8A3B7quv0LviQ2tasVrpLlTSaHZcGQVwRyCdG3b0KyilWQstIizrYkkLEyDJPzOdcN4j4y1WoxZgIIGRJJ9jwOMT/OdNffLYzhiDIjPYR3knGOeNdK7BiPtSxtl4+GcCcL8EdcbadFhQpypYYDGoBAiQJNoIWOBkZGdfO/Gt0DuCMg+Wufa9uAO5zPB10K1QpnzCzfwqpi0xie/wCb079jBi+J7JVreaGumBPBAUmA0est84zOuzsmjDSk3bt+Ik9OdA9lUDIbT08MTIJjI4z6DnVel93ACqm4AGSt6EAG0SWcTJGYnk+kAT9jRW0lTwAvGZMgsMzx/pGi+Q4UmoSOAZGQBEc5wY4B13ylF+JNaUgm8Xb2soWsHtaC7IQXC4xHE5PHJzxC3h242zg3rXRrFLKtRR15DsSDkEwY6QYAgZnWsUaVgtwJJYgfxSWOPQ8E8iNCC+hielQJJKkmPpII9vTSqqq36helIq7h9qg8tBXpkoTIKkyQIkt/T25yCCjXpVC/lB1Z7bHc5C/nuCkCSSYbsI5OkmVjBOcAAEH1EfqR+oP0WfkmZbv2x2zx9fc+mjFx8X6hejJbl/cVKBJ6a0mOlKikGCoJBqBiDhoz6TzgTU6DtTE1ZuUEVCpAUfGotAhuIaRpGTYZJY+44HdTP00nVZiYBBAOBxB5xHb21o8Pi/UPdSqy1UXbLcCm4VSYguhiTlRdLRELMzOeNYo7lFqr5Ze1VGXa554MxgAjPb07an7d6qHpYMG7FRyeD6/PWVBaSJgd4HI5+ee3840Y8K5v1A9GRI+09RWrKACejAjnJMj255OqFHas9GkCssEUGQwOAOwzy3f200dosrUMFwFE4kAHgAzHz1vUcyTJBJM5xz20eOx46bSyxqo63dRKgAnpF0mCF4x8TAmRwPUjRi+3JNtR16sAGQKcA5lQQSt0TOWBwOV6W/ek5dSgaApLTgEjMgE4j0PJxMaf3G9rMPN83b1MXmAFeAEeIZQ0np6THwxzIEIJcB0TbU+vyNaSUiIZ6pH4Z9RcDLk9MDHHaRzpDe+F0gLiKpm0ctIcq5YBVSTLCmMCbWeASATWo7Wqt2duGeA01IM5fMCRmJ9yNY3F5gl9uIK9LOpk2CLlgwqiF9R1DiZeOOXyROVPn82Q1oUSlQu9Wb2FIFJlYFrOIuvDXA2/SDztVTahSQ7k2MR5jEEtNyBgVttsgSp7nkwC+d5XqdRehFGtCk1QvWCWDjEFT1EE5NpjkklO9qs9VWqbVpszeoVrlgC8D4VCiQMcaa6W3y/UXnv8/wBCVRqbMS4bcKLmyJKimWIBLWmDYFPYBmjgG31KjtzTF3nGqEYBYcKT+QQi3ECmAcAAmORMNUKlQSKdTbqqXKtzxcAQ58sx8JPBHMxHOsxuGZGevsy6A2i8QQ4WnjAlbQ04x1ATi0qmroEm06v5g6O32jZR6zC45IYsFCytq2wZxN8YBjGdHoUKLSyNVUS0Opgk3uFMBYmPKJ7dVTOF17ZV9wxaoG26salrlyg8w0QAGBtllGbSPzNwNabhKhK0zUohqhInzOkWd3JEwwws4bnSyv8ApS9B4KOeJ/ML4jtFJfy2ci38MMwBHwhrpHwwzEZHwrJM4y+324QO7VDFoIyYMEkL0gZNqljEA49dDG1cw71aL9NwHm9yB0kRAM4ic5jvo+98MqAMGNPowAKhZpKyCFieWXn0PHOkzHNIPstbsS2+02mSHrAS4WenhuiREjo9J/XGs0Go+XFR3uKQ3IW7p+E29oaPynpzyNZXwyoGVCaRWagUu8gAGPxMdKscjnme2lavhjhgrPRBYM4Pm9IC9JIJUdJYNBxME9tVTb8CLVeISitGHL1HIvWwpJJQHqFrAQ5UFQzYBIwRrFehtbIWrUm2oBKSLw34ZYGISJDKJ+JY/Nrans2qUUIrUuqT1VLDNt0WkGOIz+Y50mPDKjqkPt0vAZQ9UqwDKWF8KbVtHfElRmdMr5ozrkxzcvt8mlUqyPgB/h6e0DHxehwuI1KqCBnicHt78/IaaXwR+1fbEESPxIgygIYEQpBeechSY4GsVNkyELNE+ppVAwAkgzwScTAHpGkcWsj8SeGZpVLSQW/4piR6EHv66ydhTY4LL3nt34ke2jbXw3zWJ8+kihioesCl0WEkBj6OTB/gjEiPPt2SmLnoEtGEe+0GDn2BbtJwe2lcXuikZR2ZtToogkSxH5jzMe/99tBqbozjv8z6YEcf9J1mv4SAwXz0i9Vlc4MgtaWgBbcgMSAR3Ma02ewLta1VaRlf8Tp6WUtPMDAEiTlhrKDN3iYdeSSY+WY/01lak4icTmT31gUYJUngKZkHlQ4I9TmNA3RbADZ+Q49NagX4jdKjcwkAicj1I9YMweOfXRq1dOkeSqWxfabbwA0jABEyMyT0/XQtt8H/ADL/AP0j+Wg1fjUf8Tfy1C2sFmk3YXdVaUgU6TAlwYFaplY/wgTkSZN4kidb169Evadq5HVcfPqYB6SvBxJkERwNIMeP/ev/AO2lfDzmp7BP3q5/XVoulZCSTdFGvV298tSIQB8K7ZqEgq09NoAlYEiMx21oN3twpt2xFxHNdyLcXLgCZF3V2nvGhbpYpn5//bWFUWcf3A0eLBuFNlDcMlRWjbQbWAPnsyi5SqtZAHRPHcm7tOvVKFJSQdoAymCDuHBOZm6DaQey4PfGi7Dge7Cf30D7RdNRrcdXbHY+mox1G3RaWlFKzejQpYuoFmk3sa1SneJJi1QVWCZwJ47E6KlKgcfdgcgydw/a7HwkrmCSo7e8BLasfKInEf1Ot9mZbOcj+Y0ynJ/sBwjj8yntkpBZWgSCDINd+oCQDJyPXpyQTI0grUm8wDbkGDLCu4JMwCYGY5tkAkk9xpiuYorGIqPEYj4+P01PfBjsWMj5BY/ST+p0Iyb/AGRpRUX+rGd34lTkmycm2mH+EWwAzMCSVMsIAnGemSL71RkRRlSVIUuYFvIDkTaYyDMz3GNIbtjYTOZp/vE/rprYjP8A8/8AP+ZJ1WLpE2uKVFB7FWBRQ3BiMzBZV7lfiBDMAB3Ikc6h7ohmYrCrexVf+EmR7cHv6av+I4EDAsBjtNnPz1zhMsfl/wDYaHE2Z6aQSrRAHTmAZwcZiD+h+WgE4kZ+n8/XHy1X2wmooOQaeQe/UNI+L0VEwoxEY9jrRlbDKLiBpbgQDjJAMHQi0z29sQM+/M4/sjSFFja2e39Tpqsx8uff/PVVGmS420FYjgHA/f8AT6/rpqmtw7SPX0HpjnnHtPrpGj2+R/no9YZUdrVP1lc6VoZSxY7QU/6fL+zrO7QkDP8Afc6KOP8Al/odFqLMTpE6kPLMMn//2Q==">
            <a:hlinkClick r:id="rId5"/>
          </p:cNvPr>
          <p:cNvSpPr>
            <a:spLocks noChangeAspect="1" noChangeArrowheads="1"/>
          </p:cNvSpPr>
          <p:nvPr/>
        </p:nvSpPr>
        <p:spPr bwMode="auto">
          <a:xfrm>
            <a:off x="180975" y="-1951038"/>
            <a:ext cx="3133725" cy="438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pic>
        <p:nvPicPr>
          <p:cNvPr id="5130" name="Picture 10" descr="http://elgranenganyo.com/conferencias/wp-content/uploads/2012/10/199421_483999611619360_574475654_n.jpg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3579" y="4005065"/>
            <a:ext cx="3655059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5443578" y="5949280"/>
            <a:ext cx="370042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000" dirty="0"/>
              <a:t>El E. Santo da </a:t>
            </a:r>
            <a:r>
              <a:rPr lang="es-CO" sz="2000" b="1" u="sng" dirty="0"/>
              <a:t>poder</a:t>
            </a:r>
            <a:r>
              <a:rPr lang="es-CO" sz="2000" dirty="0"/>
              <a:t> para </a:t>
            </a:r>
            <a:r>
              <a:rPr lang="es-CO" sz="2000" b="1" u="sng" dirty="0"/>
              <a:t>testificar</a:t>
            </a:r>
            <a:r>
              <a:rPr lang="es-CO" sz="2000" dirty="0"/>
              <a:t>, </a:t>
            </a:r>
            <a:r>
              <a:rPr lang="es-CO" sz="2000" b="1" u="sng" dirty="0"/>
              <a:t>resistir</a:t>
            </a:r>
            <a:r>
              <a:rPr lang="es-CO" sz="2000" dirty="0"/>
              <a:t> y </a:t>
            </a:r>
            <a:r>
              <a:rPr lang="es-CO" sz="2000" b="1" u="sng" dirty="0"/>
              <a:t>obedecer</a:t>
            </a:r>
            <a:r>
              <a:rPr lang="es-CO" dirty="0">
                <a:solidFill>
                  <a:srgbClr val="FFFF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5071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CO" sz="6000" b="1" i="1" dirty="0" smtClean="0"/>
              <a:t>Romanos 8:26.</a:t>
            </a:r>
            <a:endParaRPr lang="es-CO" sz="6000" b="1" i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80975" y="1600200"/>
            <a:ext cx="4895081" cy="4997152"/>
          </a:xfrm>
          <a:blipFill>
            <a:blip r:embed="rId3"/>
            <a:tile tx="0" ty="0" sx="100000" sy="100000" flip="none" algn="tl"/>
          </a:blip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CO" sz="3600" dirty="0"/>
              <a:t>Y de igual manera el </a:t>
            </a:r>
            <a:r>
              <a:rPr lang="es-CO" sz="3600" b="1" u="sng" dirty="0"/>
              <a:t>Espíritu nos ayuda en nuestra debilidad</a:t>
            </a:r>
            <a:r>
              <a:rPr lang="es-CO" sz="3600" dirty="0"/>
              <a:t>; pues qué hemos de pedir como conviene, no lo sabemos, pero el </a:t>
            </a:r>
            <a:r>
              <a:rPr lang="es-CO" sz="3600" b="1" u="sng" dirty="0"/>
              <a:t>Espíritu mismo intercede por nosotros con gemidos indecibles</a:t>
            </a:r>
            <a:r>
              <a:rPr lang="es-CO" sz="3600" dirty="0"/>
              <a:t>. </a:t>
            </a:r>
          </a:p>
        </p:txBody>
      </p:sp>
      <p:sp>
        <p:nvSpPr>
          <p:cNvPr id="4" name="AutoShape 2" descr="data:image/jpeg;base64,/9j/4AAQSkZJRgABAQAAAQABAAD/2wCEAAkGBxASEBAQEBAQDw8QEBAQFQ4PDw8QDxAQFBQWFxQUFRQYHCggGBolGxQVITEhJSkrLi4uFx8zODMsNygtLisBCgoKDg0OGhAQFCwcHCQsLCwsNCwsLCwsLCwsLCwsLCwsLCwsLCwsLCwsLCwsLCwsLCwsLCwsLCssLCwsNywsN//AABEIAQMAwgMBIgACEQEDEQH/xAAbAAADAAMBAQAAAAAAAAAAAAAAAQIDBAYFB//EAD4QAAICAQIDBQYEBgEBCQEAAAABAhEDBBIhMUEFBlFhcRMiMoGRoVKxwdEUI0JicvAzQxUWNFOCssLh8Qf/xAAaAQACAwEBAAAAAAAAAAAAAAAAAQIDBAUG/8QAJREAAgICAQMEAwEAAAAAAAAAAAECEQMhBBIxQRMiMlEFM2Fx/9oADAMBAAIRAxEAPwDw0MQHYRnGACABgCABDExhQwJir+ZeXDKNbouNq1aq0+pWnit8b5bo/mj6L2z2dp54XkzLbHHFPdwUkl58edvh6FM8nQ0iUY2rPmwGbV7N8vZbvZ9N9buXU3u784RzRc3HbK4NTSa97ld8lfUscqViSPLYmjsO8Hd+G15MK2SireNcpLy8zjyMJqatDlFxEkObAGiREkB0AAIQwACaCigACaFQwACaAqgANGQAGSGAAAUIAHQUFAAIYABl0avJjXjkh/7kdv3qxTyaeVZHGON7nB0oyo4bDPbKMvwyi/o0zs+3o78GR7mko7uHVLjXzM+b5xLIdmcOzYw59soPbGSg17rXCfr9TCBe1ZXZ9D02sjPHB7dsXFNRfRVyXkcH2jh2ZckVyUnXo+K/M6Pu/rG8KjKV7JOKVco9OP1PA7Vd5ZP0+ZlwrpyNF09xTNNFNcCRGpopEIYAAhFCoQCAYgAQUMBgKgGA6AsKGMYCChgAAAAAAMYAITOynmhk0Ep86xNOK57kq4+Bxx1XcHLF5Z4JpShNbqfL8MlXW0/sUZlq/onBnNaLTPLlx4o/FknGCfRX1O77W7I0+lxScsG/HsULksfxLj7RyUd6k/8AL5GTR9zf4bVPOskZYsW6WOHFz3STS3dOFv14cjPqteskcmnzU45ItcOa8/VGbLlUmqei3HBrZx/ZDg3l9mpqNxaUnFy+bR4+qnc5PzZ3Op7Bw6XBJQyPLllO5TlHbUFHgkuPjdnBz5v1ZdialJtEZ2opMgRQGmiogCyQoBAMAoBCKEFAIBgMBDAAAsB0FAAAA6ABAMKAQIdCGAAev3VybdVj81KP2v8AQ8kvDlcJRnHhKMlJPzRGUbTQ06Z9b1GoaxPrxrmcjl1EFmT2vk+vV/oj3dZq4/wqyr4Z7ZL5rkeBrsNyxteHM5D06N0Uep23qFPEpJcXFW/Rcj53I+i9sY0tC8i4bI1XjJqvz/M+dtG3iLTZmzPwSIqhUbCkQDAAJCiqEACoBhQASFFAAyaAYAFlgOgAViAdDABBQ6CgAKAdBQCBGxp9HOfJUvF8jL2XGDnU1fh4We4sfz8Irl8yjLlcdIthBPbFmTWhlgUnJ43vjfDhdtL6v6mhn7aUXjVSpJKv28Tey5HG1zbVPyvwPEy6Dd7NP/pyv7v9znTTcrNsOlI9rV9qz1Wnx6aEdiWRNttvc+UVXRcfyPB1uhyYntyQcfB9H6M93DoZ43hk4v39k48H7yb6fQ7fXYsc4yU4LLH+qFbpK/I0Y8rxqq0Z5wUmfIqFRv8AbOPFHPkjhUljTpKaacXXFU+PPxNE3p2rMz0SFFUIYCoVFUFABNAOgABUA6CgAVAOgACkOhgMBUCQ6GkACoe0yQjZWyuggMFBRsxxXyJlhafILEThm4tNcGup7Oj7Q3cP69q6cN18fkaGnwJ3fh9ysWH3kuTvmVzipE4ycTtdF2fHNpNkdrze0lNya4rlUb6WeZ2f2Dknm25IuMIv32+HyXi+Iuy9dlwQlDFt/mS3e8rafJtfJG1LtnNDDsSvLb/mvom7drxMbxS8F6mb+uju1enxwXHAuV8HGPvJV05f7Rq96e2sajvwZPZ6lSUZY696l8SafTr/APpz+u7UzSze1i/ZZEkrjxulT59OHI0smmnNuc25SlxcnzbLIYadyIOf0aOpySnKU5PdKTbcnzbZi2nuw7MVJ07fVmSPZG3i+F+Jp60irpZzjiFHq63Sw/p48aPOljJJ2RqjGItxFQxk0BQABNBRQUAEDKEMC6CgGAhUMBpAMIs2MeXx4mBxABWbbxxfwuvIcZNcJKzVibGKT8frxE0Fm7h098Y8fLqja/hH8Xh9RaGlTf26nQaCKfHbfqUTlRZFGvotLCai+Nx+xv5+zk1waszfwcY3KKq+aHhSXJt34mdy+ixI52egqVVZWbCkqXPh8vI9fUYqk3Z4+s1NypFsW2RdI221GCv4vDmeVq8s5KkZLk5KPj1N+fY72qSbbfRch6j3DueB/COr3JvwMGfSqEbb96+R00OzlBO+fmeH2s1xroTjK2RcaR4k2TtLYi8qsmhUVQUA7JodDoKAYqEVQAIdDodFIYE0CRQAIy41F8H9bKyaauXFeKMFGbFNrxoi0Mj2ZSg+hWTIny4eQ8U315BsQ/btVXCjpOwO1m7jPg+nmcxm58AxZXFpp8iMoKSGpUz6J/2ni+FyRqZdfCPG7XkcVLUtu+o1rJeJUuOkT9Q9/Wdq7rUU/U0MWdOV162TodVBxlGV3zT6GtGVTtSTV9CSjWqE2e/p5wWRNp9KXQ9bLquUVwPAeePCS5pcgl2mn1plbhZNSo9PPlXXjXmeL2hKDtUo+aNfU63on8zz8mZvqyyGOiMpIWohHoa1GRsRaVEUFFgMaIoKKAB2SMdAAFuIqLaFQxE0FF7StoARFFrJwoFEVIBCRbn0MLy1kWPq4uX06Fzkk0m+L5LxKllg732dFjxyXg3NDonkumklzbDUaJLjuv0sxYtRKKaT4MmWaT6k6dkNBsS6mKSGx7RpCIBGzhwWb+KOOCck0q6y6CckhqLZ5+OU1wp/Rmhq9Vtco/1qDmvA6L27yqoO7/qS4HJd5cUoaiEXzlFRfpK1+xi5eaUcdxdGrjwTn7tm7pM++EZJ80r9eplNHuvByxziuanfy4fudTpdFFJuSulZbx83XjTfcqzY6m0eJtJo3tQ47nS4GrJGhMpIoKKoKGMigougoAIoC6ABlz58ASMuLFboz66CTSXgDYGqmF10sVDoYrFJ2KKKoKAR5OZta2L8YpL1ca/MvR5nk1c3w24Yz9G/hX3l9jV7Xco6jG+jipL/ANLdr/fEy91mpfxM+rjD7zTf6HC36/Q+3UdXXp9Xmj1qHRp6/XqDUI+9klVLzfJfM9fFhbXHp4dWdlZouTivBzHjkoqT8mtwXmSZZ46ISLCBlwYJtqk+I9fpJbJRbvdFr0fT7mbDn2rz/QzZstx4cyqatUTi62c73H7WlDLkwz5VcV1TXBpf70NPvprlLUXDi47Irza/+2eb2qpafWLJDh78Zp9OPP8AU0Z6rfmU5vc9zyNdG43KjiZMj6PTfdM6cY+7q+ztO4+Gp6lfFc5ceiUZbUvm1L6HW6iSUa611OS7qaqWLTpxq8nFuuL5/wDycn8z0M2rlLmdHiY36aMeea62TqZJvgjChxHM2mazE4hRdBQwIoKLUQ2gMigLoQAZcTp8Ss7t2RQ1EAIoyRhwBxBcAAhoKKaChkTyO3cf/FL8Mpr5OL/Y8fsHtD2PtW1cZRS4fiTtHSdq6fdBV/S2/ltaOIq+DOHy24Z20dTBvEkzoO7mKWbNPUT47OT8ZyTqvRJ/Y6nDm2nm9haXZhjJWk4QfHrOTbk/okbpt4CvG39szcvU0vpDz5Nz5GNI2MWNOug8rim6Vm2/Bl/rCOjk0n0ZjUGpVzfgZcGoa6gsvvXwfqLY9HF97uOXxqKT8n1R4Wjxtyv+6MflL3X+Z6/bsv5k/V/KmzQ7La3P/KL+jPOzdybOvVJHd6fGo48cVyUUi6M8saSXouHyMdHfw/rj/hycnzZNBRdCotIE7Qoqh0IZFCozRgJoBmKgMlAAUFDoqh7QsCKCi6ChiJoKKoe0AMc0tmS/wM4HOkpz9Wd/npQm3+CSPnWaTbZxef8AtOjxfgdv3flvwXxezg/n8P6m/Rp91YOOknu55ckaXVRj1+tG/Rs/H2sOzPzGvUIQUXQUbjKRQJF7Q2gByHerRtZZTXKST+dcTwdFJwyJ9L4n0PtPRLJjafNK0zg8+Gn6HnuRj9PI0dbFPrgmfQoy3RjL8UUwo83uvqfaaert4pbH/i+Mf1XyPWo7XGmpYkznZo1NkUFF0FFxURQUXQUAyGgSLoKAaJoCqACQ0gotIKAiRQUXtHQCI2hRdDoAPF7zanZhSXOckvkuL/Q5fQadTzY4y5Slx4fM9jvXlvKodIRX1lx/KjQ7B46iPlZwOVk68jaOrgj0xSO4cElGKVKMUuH1f5ioz5o+8/Kl9jHtO1gVY4r+HNyu5sigougotKyKCi6DaAEV+TPn3aSrJNeEmfRKOH7w4qyy+ZyfyEfcpHQ4j9rQ+52r253ib93PHbX964w/VfM7Oj5bHI4SjKLpxkmvVH07s7VrPihmX9S95LpNc/8AfMlwM1XBkeVC/cjJQbTJQUdOzEY9oUXQUAEUOiqHQDRj2gZKAZIKCjJQURsRFBRe0e0LCisWmnLiouvHkharGsUHPJJJLp4+R6WFt44cXw4fRnFd/wDtPdqY4YP3MMeNPg5ySb+nD7mHNyZRtI1Y8KdNnPdtapzyzn1k2/2M3dSN54+p5WeVtm/3e9s8qhhS3vi5vljj+J/7xOU9m26PpGqxtSbfKXFeatr9DDR7fa2kUcGncbexeyd8/K/O0/qePR3sM7gjk5FUmRQUXtDaW2QIoKL2hQWAafDunGP4mkcD29q45JtrhJNxlH8MoumvsfTex8f8xy/BFv5vgvzOC779hyx5pajFFyxZXulS+CfV+jObzrlX8NvF0jkMqPR7t9t5NPkgr/lOS3R/tfBmjPiak1Ts58XTNTVn3T+Ei6fD3laa4WnVPh6mprcChNxTtUjV7ldqrPpsCfx4o+yb/wAX7v2o3Nc7yT9a+h1ONOUn30Ys0Ul2NXaG0uh0bbMpj2htMlCoLJEbQLoAsY6HRe0e0jYUY1EdF0PaFhRh12occL40k7b8vQ+ZZs7yTnkfOUm/2O+70TrTT82kaPcvujuxx1Gpj7rSePC1xkue6a8OVLr1OXyIt5KRtwuoWclo9BkyyjGEG3J1up7V5t9EfRu73Y0MCjji1vlxc3znNL8vI39ZtilFLh4Lgl4GrFuFTVrjyfOMk+hBQUCTlZ02thv00/LbOvNVf6nObTpHnj7DJJVtnB0vCT4V9Wc/Rv4z9rMeVbMdC2mWgo0WVGLaOjJQUFhRudmqo5G/BL82Ycr3N2rvkuhWHJUGv7r+xicmzDl3NmzHqKOe7U7o6fK5Sgnhm+uP4G/Ha+H0o4ntnu5qMFycVkx/+Zj4pf5Lmj61NJRuTr9jzsu1qUsU4ZP7dy+acTNOEWWqTOM//nGt2ZpQfwun+l/kd5k4yb82cjl7Hjo+0oSj/wAOohuh4RyWt+P72vL0OwcTTw9WUcjwYtobTJQNG2zNRj2hRdBQrGRQFgFgVQ6KSHQrGRtHtLoKCwNLX6bfGKqLqcZLct0bXiuvoZf+8UoS2zh7RL+qNRd/48jJqo+45eDRzXamW8jox5n7rNOJe06nSajHnlKuMdu6muNrkvWx6nA3fgvuclotXPF78HUrXo/U6SHbEKgsi2ykt3ue9FX4lHdllGzilJYvZ847t325fcmidPNTTmnalKTT8uS/Iy0b8OoGTJuTIoVFtE0WlYqEMAsY4yS4u661b+xklqIpXGLb81XMxGPNKpR8419zPmXkuxPwc92j2jlyTnGfuxS+Bfv1PJnkfLzPR7Sf86T8Yr7Kv0PIzMwS7mo3sOr97GpylKHtIS2N7kqfxK/hdXyOzceL9T55p+LbZ9Dw3LHim/8AqY4z+dU/umaeNKm0UZ0KgouhNGuzPRFBRTEKxk0BQBYFjAAAEMAEBj7Q/wCCfr+hyWXmAGbL8maYfEw53w+a/Uy45v2fPkq9FYAUPuWHUdk/8MPR/mzcGBvxfFGOfdkSJYAWsgIQAIBGnrn76/xACrN8S3F8jnNRJvJx8/1PKzgBz33NRk0nJn0Ps7/wOmf+S+QAWYvkivJ2GxABtZmJAAEMQAACP//Z">
            <a:hlinkClick r:id="rId4"/>
          </p:cNvPr>
          <p:cNvSpPr>
            <a:spLocks noChangeAspect="1" noChangeArrowheads="1"/>
          </p:cNvSpPr>
          <p:nvPr/>
        </p:nvSpPr>
        <p:spPr bwMode="auto">
          <a:xfrm>
            <a:off x="28575" y="-1828800"/>
            <a:ext cx="28575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O" dirty="0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O" dirty="0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O" dirty="0"/>
          </a:p>
        </p:txBody>
      </p:sp>
      <p:sp>
        <p:nvSpPr>
          <p:cNvPr id="8" name="AutoShape 7" descr="data:image/jpeg;base64,/9j/4AAQSkZJRgABAQAAAQABAAD/2wCEAAkGBhQQEBQSEhQUFRUUFBAUEBQVFRAQFQ8UFBUVFBQQFBQXGyYeFxkjGRQUHy8gIycpLCwsFR4xNTAqNSYrLCkBCQoKDgwOFw8PGikfHBwpKSkpKSkpLCksKSkpKSksKSwpKSksKSkpKSksKS8pKSkpLCwpKSksKSkqKSkpLCwsLP/AABEIALQA8AMBIgACEQEDEQH/xAAcAAABBQEBAQAAAAAAAAAAAAAAAQIDBAUGBwj/xAA8EAACAQIDBQYEAwgBBQEAAAAAAQIDEQQSIQUxQXHwEzJRYYGRBiKhsVLB0RQVIzNCYuHxclOCorLCFv/EABoBAAIDAQEAAAAAAAAAAAAAAAECAAMEBQb/xAAoEQACAgIBBQABBAMBAAAAAAAAAQIDERIEEyExQVEiFGFxkQUjwYH/2gAMAwEAAhEDEQA/APIQACEAAAg6g2AABB1X9AEhYxbdlvZu7M2Pxe8KWSxLHZFHBbJlOzZv4PZKitEaOGwKSL1PDli7FsYFKnhLFqnhyzGiSRgQtUCuqQ9UiwqY5UwDKJX7IcqZYVMeqRMobUqqkL2RZ7MdkBsg6lR0RroF10w7MGwdTOlh7letgb8DY7ISVIGwHDJyWP2GpcDnMVs+VJ66rxPSp0LmbjNnKS3AKZ1fDz5MXrea21NiOHzR8dTJ63EMrTQdbw63h1uDrcQAdbw63h1uDrcQhVAAIFRSACTsH1cOwfVyBI0iSnRbdvYkyJcDZ2Ps1v5muRCLL7DtkbHtrLV/Y6XD4TyH4TC2RoQojJ4NMYYIYUSaNImjTJIwBsXKJB2Q+NIn7MeqYrkMokCpj1TJlTHqmDYdRIFTFUCdUzSr4VPC0prvKc4Plq/09wZBL8cfv2MfsxchYUBVSF2LNSvkDsyyqYvZg3DoVsg10y2qYOmDYmpRdIiqUTQdMa6JNwOJhYrBJpnIba2K4vNH1X5nos6BnY7A3QykZ7KsnmSghezNXbWynTlmW5vX9TMLE8mCSw8EWVhlZKARStGkk/8AQ/reHW4OtxCB1vDreHW4WELuyIQtbNwbqT8l9fI7TAYOyKGxNm5Yr7nR4egJsa6qwpUizGkOhAmjADkalEjjAeqZJGmSxpi7FiiQqmPVMlVMkjARyHUSFUx/ZE0YD4wFcx1Eg7M6GOysuAbfelLtPRaf+quZuCwnaVIw/FJL04nT7cdpUYLc88bLwaUV90PX3y2YuXJqUYL+f6OMVMXsiz2NnbwYuQpcsG6KTSaK3Zh2ZZ7MOzF3H1K3Zh2ZZ7MOzJsTUqdmNdMuOkNdMmwNSlKmV61G5pOkRzohUxHE5bauzlJNHBY7B9nNx9uR6zicNc434m2U2nJb1r/guhMwcir2chlYZSXrcHW4s3MGCn1vDreCXViRQLQDMrNDYmFz1L+BTbOo+G8F8qfjqJJ4LK47M38DQsjTp0yPD0S7CmUOR1IxGwpksYD4wJIwEcixRGKmSKmPUCVQEcixRIlAkUCSMCRQEch1EiVMeqZIoDkhdg9ka3wxhLzdR/0qy5vf9PuJtetKpiPlV+yt/wCLTk35cPQ2di4XJRj4v5n6/wCCpjnGhDItZzlFyfGXzJts264gsnDd210mll+EYe0KGWpJeZBlNLacsz81o/TT7FFRKOQtZfya+DdtXr7iR5RcpJlDKZsm/YiyhkJXETKTYOxE4CZCZxEyg2JsQdmNlTLGURxJsHJRqUTG2rg7xeh0c4FHF0NB4z7ldkco8g2lhOzqSXDeir1vOp+LsDZqXg9eTOZcTYnlHEsjrJoqiiAWKz6V4H0oZpJeNj0DY+GtFHD7KpZq0ffr6Ho+zaVkvQqnPJs48fZfo0y1CIynAswiZnM6aiNhAljTHRgSxiI5liiMUCRRHRQ6wm43gRIflBRHpA2FbG2LGBw2epGPi1flvZEkbPw7hrylPwVlzer+g9X5zSM3Is0rbN9KyOV2q2609b2at5btDqakrJvwTORnNybk971Zr5c9UkcvhRzJstbSj8+ZbpRUl6meo8C9iZ3hTfgnH2Ktle/XIstj1K8r+TLTZ0L2vT7DcoKJPkEyHJ2O9sRKAuQlURcgrkDYruI3IWHATITcOxA4DXEnyDXEOw2xBKJDWpXRbcBk4BUh1I4j4qwOanLkzzvKevbcw94v1PKcTDLOS8G/ub6JZRzOWsMy0iSEbCqPVh3W4uSMho7BhetyX5nouAp6I8/+G/5r5I9GwMNDLfLB1OHHKLlOBYhAbBEqMTmdPGBYockCHoXcVsEhyQIckLuI2CQ5IEOiLuIxUjpthUctJP8AE2/y/I5yMTr6FPLFJcEkdDgflJv4cznz/FR+lTbGIcIWX9Wl/BcTASNLa0ZyqWeq/p/Mjjgklq9eOuiDbXZfa1Fdl9KqrIU1pvyyGTTpW4xl9HxKk46FqO5taqS3+V73Krepu423TxLyuxzeVjqbR9k9F5kn78+I/IRYN6yXJr1/0W0jiXrp2OJ1qrd4JkOQVRJlEXKUZyWbFfKI4lhxGOBEwqRXcRHAncBHEOR1IruJFOJacCOcAqRYpGJtan8rPJNr07V5rzuexbUj8rPJNu/z5+h0OLIzcp5MK/Vwv1cb1uDrcbsmRRNj4af8V8l9z0rAbjy/YFS1ZeZ6bs+eiObzJYZ1uF4wacCVIhjIlTOc5nQkSRHIjix6YNypj0OQxD0JuIx8R6Q2MSRRFcypj4PVc0dfHccionSUcVekp8cv1X+Trf4uxNyicvmrOrG4yV5JeCMfamIlC2VKz0fl4su0quZXe/iUtrv5Tsbdsox4S7MhVdNabiGpvK+GnwJoTzXXhoNXLPYyWx9k+B7z5L7l9IpbNjeUvJL6t/oaSgef5z/3v/w6HGf+tDLCEygLkM2S7YgsGQsdmHZjE3KjQ1xLTgNcAjqZUcSOcS44kVREwWRmYO1V8rPIdt64ifM9e21O0WeP7RnerN/3M6XEjgz3zyYfW8Ot5H23Wg6M7/6NeUHBawFXLUi/NHqGyKt4o8nTsd98ObSzQjyRzufF6qSOjwH+WDsYMnizNp4gmjiDhOR1pVsvRY9MorEEka1wORS62XYslTM5VyRYgXYrdbNGLHqRnLEEkcQK5FTqZoqRfpVr0ZR8JL2ephquXdnYr5sv4k/pqjZwbtLln32Md9T1z8NLCwajcqbVV4mvCX8Hle5ibUn8h67GInHby2ZVKVmLg3/En52ZBOdkWdnrRvxFiJLwa2zXZy/7fzNBTMjDTtL0/Mtqqec589b5I10QzWi9mFzFRVB3aGRWFuhYzhnKzqB2g/UJoTuQ2UiF1BjqE6gygSSkQVqmgkqhUxNeyGVpbGBg/E2Ly05PyZ5NKpdt+Op23xxtG0HFb3p+pwdzsceWI5Mdy/LBjRqeI66K7kurB2nVkbtP2Ltossm58N4/K8t+Jzfavx+xJh8a4ST8ymypTi0XU2KE1I9WwuLui3HEHEYDbmi1uaUNtM8/Zw5p9kerrtrnFPJ1EcQTQxJy8ds+X5Dltny+pV+ks+DuNb9nTvEirFanNR2s/L3FW1X5E/R2Y8CaQ+nTxxRKsWcp+9fP7nXfB2zaeKhKpOeZxlZwUrWVtHJb9dfYavgW2SwjPyXVRDeT7fsLHFN6LV8FxNzZOz6impz+VLg+89N1uBqYbAwhpCCjySv77yzK0Of2Ovxv8Sq2pTeWjzt/PU1rBYRB+09n8su69/j4JnOY+tNWi5Jpq6t9n9DXxU3Nu3uYe0KDzK3hKy8W0kuW46jb8GGvX2UZYqV0nF66rd7lnCbQy3Ulpw8uZn4ejLWU38z5JJLTcTsgLlBvC8GrDF+ZIsa/ExmvOxQxeJnS1esfxLd6+B5rl8C7dzztk6/DlTalDKi16Z1ccf5j1jvM4b9/eY5bf6uzCuNb8Z0nwl9R3CxnmI8b5nGL4hVuHu0SR+JIrfGL9X+pHRb8Yv6F+v8Ah18sZ5jHjPMw57Wkqfa9hDK+N7u3ja9zKq/FflFckhY1WS8ISPFb+f2jrJ4zzM7H7QSi9Tl63xY9dV9EYO2PjCWXea6uHdJrKGnCutNuSKvxNtLtKrSeiMZzKM9oNtt727sili5Ho4cfWKRwZOLbZQ67wX6ug67odd03nOU2gv1dBfq6Druh13SB3l9LWExjjpfTnf0NWOO8/sYCfWUvQxEbdXGik+zRfXfJdsmrSxrv3r8yb9t/u56oyYYxLh66DobSjbW/srP6l3RT9Gj9S/psRx3G/pcdLH+bM545LRX9khv7XJNNJW/uktfLcDor4Drv6X/3g3wkdH8H/Hc8E3FU80Kko9opLJJW0uprwvfitWcc8dK3dTT8G39hY4pv+lrn/kPRXwErXJYbyj6lrzyRTXFavf6IysVjUrZmknKMdWldydktfE8z+APi+nTpTp4iplcZZoSm8ycGknFb/munp4WsZnxl8YxxU1Cm/wCFC7u8y7SW7NbwXDmVutt4MKztg9ixuPpUIZqs4wjwcmop6cL7zAr4mNS04SUoPWMou6aPHJ4qT7zvbdduVuSZs7G+KqmGi4KClFyzWk3Fr8VteJXKrt2LnHK7HoTiMlE5DF/Hct0KS4aymvXSP6iw+On/ANGV9F3la/sKqmVOMzrMosoXT89GvHQ47/8Aa1M/8uOS3dbakvPN/gr4n4rq1IOLtFt74XXy6/L9tQ9MHTm/JRxVe05KKkoqUkr77J21IniHwTCNS6u16vgV6spX3q3p7j9NfDpK+S7ZZP8AtUvwy+grrz4L7FOE5Le1a3BNizzN6Ne36kdcfgVbL6y3+8JW4/T9SCeKb4P6akGSX4vq39CKtK2rUXbdJu35CquEfCBK+cvLYlXFvjde36mJi8Vd8H62LG0sTdWuuS+Yy+u6F4MdtjfYXrvBfl7oOu6HXdAU7sOu8HXeDruh13SCh13g67wdd0Ou6Qgdd4R9fML13Q67oU8ELlGS17vhrqWIRX9t+V/pwMyM7fplsWKeLbe5v3L4y2LIyS8mlkT4eosMOnv08Hff7lRVZP8Ap9dNB8Z1LaL6pFqyvZYpLyXVSj4281+o/wDZ1xlb1KqqyfBe5NGUr2aXludxB0yeFCF7X0a10k7LxLCpQX9Tet1rZa8HK3hYpSguKXu0LGdlZpL3+4rTfsKa+GlCjC/eb32+ZvlcfUpw147146eb4GbTxqXBPhv/AE1HvF+Kj77hdJD7xXpFx0IJ3zPdosyt7IV04vVN7/Hy8/MoKp/wfqK61vD0uyav6TqL4aU1Hg0nx1Xte+79SGVRpuzj5btSnPFK2rs/+JSr7Us9NVff5hhW2wStXw2oVZNa29LEM80vFckkY0sfUdmmrctwixE/xa8dCzptFPUya8ZNcb82K68r717ow6mKmp952RF+0Sv3nvuiOv8AcnUSNmpietChi8bZa688pn1ar87vjvIW+spVPC7COwWcru//ANCdd4Ou6HXdKSp9w67wdd4Ou6HXdIQdk5+7DJz92AEIGTn7sMnP3YAQgZOfuwyc/dgBCBk5+7Fjo7psADHyQsKs77y92dktX7gBqNHwEufuxjqu6XlfiIAV4AyaL0vYcktNN+/eADYIh8MNFRvbhzFoy8kKArA/JFjMU4PRR3rgUauPmm0nb0QAWVpAyQzrtp3/AD08hXH5I9eIAWy7YwJL0NhUt0yzRd1cAEs8BI507EUmAGeb7CL2Q5Ofuwyc/dgBmIGTn7sMnP3YAAgZOfuwyc/dgBCH/9k=">
            <a:hlinkClick r:id="rId5"/>
          </p:cNvPr>
          <p:cNvSpPr>
            <a:spLocks noChangeAspect="1" noChangeArrowheads="1"/>
          </p:cNvSpPr>
          <p:nvPr/>
        </p:nvSpPr>
        <p:spPr bwMode="auto">
          <a:xfrm>
            <a:off x="28575" y="-1028700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9" name="AutoShape 9" descr="data:image/jpeg;base64,/9j/4AAQSkZJRgABAQAAAQABAAD/2wCEAAkGBhQQEBQSEhQUFRUUFBAUEBQVFRAQFQ8UFBUVFBQQFBQXGyYeFxkjGRQUHy8gIycpLCwsFR4xNTAqNSYrLCkBCQoKDgwOFw8PGikfHBwpKSkpKSkpLCksKSkpKSksKSwpKSksKSkpKSksKS8pKSkpLCwpKSksKSkqKSkpLCwsLP/AABEIALQA8AMBIgACEQEDEQH/xAAcAAABBQEBAQAAAAAAAAAAAAAAAQIDBAUGBwj/xAA8EAACAQIDBQYEAwgBBQEAAAAAAQIDEQQSIQUxQXHwEzJRYYGRBiKhsVLB0RQVIzNCYuHxclOCorLCFv/EABoBAAIDAQEAAAAAAAAAAAAAAAECAAMEBQb/xAAoEQACAgIBBQABBAMBAAAAAAAAAQIDERIEEyExQVEiFGFxkQUjwYH/2gAMAwEAAhEDEQA/APIQACEAAAg6g2AABB1X9AEhYxbdlvZu7M2Pxe8KWSxLHZFHBbJlOzZv4PZKitEaOGwKSL1PDli7FsYFKnhLFqnhyzGiSRgQtUCuqQ9UiwqY5UwDKJX7IcqZYVMeqRMobUqqkL2RZ7MdkBsg6lR0RroF10w7MGwdTOlh7letgb8DY7ISVIGwHDJyWP2GpcDnMVs+VJ66rxPSp0LmbjNnKS3AKZ1fDz5MXrea21NiOHzR8dTJ63EMrTQdbw63h1uDrcQAdbw63h1uDrcQhVAAIFRSACTsH1cOwfVyBI0iSnRbdvYkyJcDZ2Ps1v5muRCLL7DtkbHtrLV/Y6XD4TyH4TC2RoQojJ4NMYYIYUSaNImjTJIwBsXKJB2Q+NIn7MeqYrkMokCpj1TJlTHqmDYdRIFTFUCdUzSr4VPC0prvKc4Plq/09wZBL8cfv2MfsxchYUBVSF2LNSvkDsyyqYvZg3DoVsg10y2qYOmDYmpRdIiqUTQdMa6JNwOJhYrBJpnIba2K4vNH1X5nos6BnY7A3QykZ7KsnmSghezNXbWynTlmW5vX9TMLE8mCSw8EWVhlZKARStGkk/8AQ/reHW4OtxCB1vDreHW4WELuyIQtbNwbqT8l9fI7TAYOyKGxNm5Yr7nR4egJsa6qwpUizGkOhAmjADkalEjjAeqZJGmSxpi7FiiQqmPVMlVMkjARyHUSFUx/ZE0YD4wFcx1Eg7M6GOysuAbfelLtPRaf+quZuCwnaVIw/FJL04nT7cdpUYLc88bLwaUV90PX3y2YuXJqUYL+f6OMVMXsiz2NnbwYuQpcsG6KTSaK3Zh2ZZ7MOzF3H1K3Zh2ZZ7MOzJsTUqdmNdMuOkNdMmwNSlKmV61G5pOkRzohUxHE5bauzlJNHBY7B9nNx9uR6zicNc434m2U2nJb1r/guhMwcir2chlYZSXrcHW4s3MGCn1vDreCXViRQLQDMrNDYmFz1L+BTbOo+G8F8qfjqJJ4LK47M38DQsjTp0yPD0S7CmUOR1IxGwpksYD4wJIwEcixRGKmSKmPUCVQEcixRIlAkUCSMCRQEch1EiVMeqZIoDkhdg9ka3wxhLzdR/0qy5vf9PuJtetKpiPlV+yt/wCLTk35cPQ2di4XJRj4v5n6/wCCpjnGhDItZzlFyfGXzJts264gsnDd210mll+EYe0KGWpJeZBlNLacsz81o/TT7FFRKOQtZfya+DdtXr7iR5RcpJlDKZsm/YiyhkJXETKTYOxE4CZCZxEyg2JsQdmNlTLGURxJsHJRqUTG2rg7xeh0c4FHF0NB4z7ldkco8g2lhOzqSXDeir1vOp+LsDZqXg9eTOZcTYnlHEsjrJoqiiAWKz6V4H0oZpJeNj0DY+GtFHD7KpZq0ffr6Ho+zaVkvQqnPJs48fZfo0y1CIynAswiZnM6aiNhAljTHRgSxiI5liiMUCRRHRQ6wm43gRIflBRHpA2FbG2LGBw2epGPi1flvZEkbPw7hrylPwVlzer+g9X5zSM3Is0rbN9KyOV2q2609b2at5btDqakrJvwTORnNybk971Zr5c9UkcvhRzJstbSj8+ZbpRUl6meo8C9iZ3hTfgnH2Ktle/XIstj1K8r+TLTZ0L2vT7DcoKJPkEyHJ2O9sRKAuQlURcgrkDYruI3IWHATITcOxA4DXEnyDXEOw2xBKJDWpXRbcBk4BUh1I4j4qwOanLkzzvKevbcw94v1PKcTDLOS8G/ub6JZRzOWsMy0iSEbCqPVh3W4uSMho7BhetyX5nouAp6I8/+G/5r5I9GwMNDLfLB1OHHKLlOBYhAbBEqMTmdPGBYockCHoXcVsEhyQIckLuI2CQ5IEOiLuIxUjpthUctJP8AE2/y/I5yMTr6FPLFJcEkdDgflJv4cznz/FR+lTbGIcIWX9Wl/BcTASNLa0ZyqWeq/p/Mjjgklq9eOuiDbXZfa1Fdl9KqrIU1pvyyGTTpW4xl9HxKk46FqO5taqS3+V73Krepu423TxLyuxzeVjqbR9k9F5kn78+I/IRYN6yXJr1/0W0jiXrp2OJ1qrd4JkOQVRJlEXKUZyWbFfKI4lhxGOBEwqRXcRHAncBHEOR1IruJFOJacCOcAqRYpGJtan8rPJNr07V5rzuexbUj8rPJNu/z5+h0OLIzcp5MK/Vwv1cb1uDrcbsmRRNj4af8V8l9z0rAbjy/YFS1ZeZ6bs+eiObzJYZ1uF4wacCVIhjIlTOc5nQkSRHIjix6YNypj0OQxD0JuIx8R6Q2MSRRFcypj4PVc0dfHccionSUcVekp8cv1X+Trf4uxNyicvmrOrG4yV5JeCMfamIlC2VKz0fl4su0quZXe/iUtrv5Tsbdsox4S7MhVdNabiGpvK+GnwJoTzXXhoNXLPYyWx9k+B7z5L7l9IpbNjeUvJL6t/oaSgef5z/3v/w6HGf+tDLCEygLkM2S7YgsGQsdmHZjE3KjQ1xLTgNcAjqZUcSOcS44kVREwWRmYO1V8rPIdt64ifM9e21O0WeP7RnerN/3M6XEjgz3zyYfW8Ot5H23Wg6M7/6NeUHBawFXLUi/NHqGyKt4o8nTsd98ObSzQjyRzufF6qSOjwH+WDsYMnizNp4gmjiDhOR1pVsvRY9MorEEka1wORS62XYslTM5VyRYgXYrdbNGLHqRnLEEkcQK5FTqZoqRfpVr0ZR8JL2ephquXdnYr5sv4k/pqjZwbtLln32Md9T1z8NLCwajcqbVV4mvCX8Hle5ibUn8h67GInHby2ZVKVmLg3/En52ZBOdkWdnrRvxFiJLwa2zXZy/7fzNBTMjDTtL0/Mtqqec589b5I10QzWi9mFzFRVB3aGRWFuhYzhnKzqB2g/UJoTuQ2UiF1BjqE6gygSSkQVqmgkqhUxNeyGVpbGBg/E2Ly05PyZ5NKpdt+Op23xxtG0HFb3p+pwdzsceWI5Mdy/LBjRqeI66K7kurB2nVkbtP2Ltossm58N4/K8t+Jzfavx+xJh8a4ST8ymypTi0XU2KE1I9WwuLui3HEHEYDbmi1uaUNtM8/Zw5p9kerrtrnFPJ1EcQTQxJy8ds+X5Dltny+pV+ks+DuNb9nTvEirFanNR2s/L3FW1X5E/R2Y8CaQ+nTxxRKsWcp+9fP7nXfB2zaeKhKpOeZxlZwUrWVtHJb9dfYavgW2SwjPyXVRDeT7fsLHFN6LV8FxNzZOz6impz+VLg+89N1uBqYbAwhpCCjySv77yzK0Of2Ovxv8Sq2pTeWjzt/PU1rBYRB+09n8su69/j4JnOY+tNWi5Jpq6t9n9DXxU3Nu3uYe0KDzK3hKy8W0kuW46jb8GGvX2UZYqV0nF66rd7lnCbQy3Ulpw8uZn4ejLWU38z5JJLTcTsgLlBvC8GrDF+ZIsa/ExmvOxQxeJnS1esfxLd6+B5rl8C7dzztk6/DlTalDKi16Z1ccf5j1jvM4b9/eY5bf6uzCuNb8Z0nwl9R3CxnmI8b5nGL4hVuHu0SR+JIrfGL9X+pHRb8Yv6F+v8Ah18sZ5jHjPMw57Wkqfa9hDK+N7u3ja9zKq/FflFckhY1WS8ISPFb+f2jrJ4zzM7H7QSi9Tl63xY9dV9EYO2PjCWXea6uHdJrKGnCutNuSKvxNtLtKrSeiMZzKM9oNtt727sili5Ho4cfWKRwZOLbZQ67wX6ug67odd03nOU2gv1dBfq6Druh13SB3l9LWExjjpfTnf0NWOO8/sYCfWUvQxEbdXGik+zRfXfJdsmrSxrv3r8yb9t/u56oyYYxLh66DobSjbW/srP6l3RT9Gj9S/psRx3G/pcdLH+bM545LRX9khv7XJNNJW/uktfLcDor4Drv6X/3g3wkdH8H/Hc8E3FU80Kko9opLJJW0uprwvfitWcc8dK3dTT8G39hY4pv+lrn/kPRXwErXJYbyj6lrzyRTXFavf6IysVjUrZmknKMdWldydktfE8z+APi+nTpTp4iplcZZoSm8ycGknFb/munp4WsZnxl8YxxU1Cm/wCFC7u8y7SW7NbwXDmVutt4MKztg9ixuPpUIZqs4wjwcmop6cL7zAr4mNS04SUoPWMou6aPHJ4qT7zvbdduVuSZs7G+KqmGi4KClFyzWk3Fr8VteJXKrt2LnHK7HoTiMlE5DF/Hct0KS4aymvXSP6iw+On/ANGV9F3la/sKqmVOMzrMosoXT89GvHQ47/8Aa1M/8uOS3dbakvPN/gr4n4rq1IOLtFt74XXy6/L9tQ9MHTm/JRxVe05KKkoqUkr77J21IniHwTCNS6u16vgV6spX3q3p7j9NfDpK+S7ZZP8AtUvwy+grrz4L7FOE5Le1a3BNizzN6Ne36kdcfgVbL6y3+8JW4/T9SCeKb4P6akGSX4vq39CKtK2rUXbdJu35CquEfCBK+cvLYlXFvjde36mJi8Vd8H62LG0sTdWuuS+Yy+u6F4MdtjfYXrvBfl7oOu6HXdAU7sOu8HXeDruh13SCh13g67wdd0Ou6Qgdd4R9fML13Q67oU8ELlGS17vhrqWIRX9t+V/pwMyM7fplsWKeLbe5v3L4y2LIyS8mlkT4eosMOnv08Hff7lRVZP8Ap9dNB8Z1LaL6pFqyvZYpLyXVSj4281+o/wDZ1xlb1KqqyfBe5NGUr2aXludxB0yeFCF7X0a10k7LxLCpQX9Tet1rZa8HK3hYpSguKXu0LGdlZpL3+4rTfsKa+GlCjC/eb32+ZvlcfUpw147146eb4GbTxqXBPhv/AE1HvF+Kj77hdJD7xXpFx0IJ3zPdosyt7IV04vVN7/Hy8/MoKp/wfqK61vD0uyav6TqL4aU1Hg0nx1Xte+79SGVRpuzj5btSnPFK2rs/+JSr7Us9NVff5hhW2wStXw2oVZNa29LEM80vFckkY0sfUdmmrctwixE/xa8dCzptFPUya8ZNcb82K68r717ow6mKmp952RF+0Sv3nvuiOv8AcnUSNmpietChi8bZa688pn1ar87vjvIW+spVPC7COwWcru//ANCdd4Ou6HXdKSp9w67wdd4Ou6HXdIQdk5+7DJz92AEIGTn7sMnP3YAQgZOfuwyc/dgBCBk5+7Fjo7psADHyQsKs77y92dktX7gBqNHwEufuxjqu6XlfiIAV4AyaL0vYcktNN+/eADYIh8MNFRvbhzFoy8kKArA/JFjMU4PRR3rgUauPmm0nb0QAWVpAyQzrtp3/AD08hXH5I9eIAWy7YwJL0NhUt0yzRd1cAEs8BI507EUmAGeb7CL2Q5Ofuwyc/dgBmIGTn7sMnP3YAAgZOfuwyc/dgBCH/9k=">
            <a:hlinkClick r:id="rId5"/>
          </p:cNvPr>
          <p:cNvSpPr>
            <a:spLocks noChangeAspect="1" noChangeArrowheads="1"/>
          </p:cNvSpPr>
          <p:nvPr/>
        </p:nvSpPr>
        <p:spPr bwMode="auto">
          <a:xfrm>
            <a:off x="180975" y="-876300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pic>
        <p:nvPicPr>
          <p:cNvPr id="1028" name="Picture 4" descr="http://stc.obolog.net/photos/5029/50297cf3b5271s71719_p.jpg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628800"/>
            <a:ext cx="3744416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9 Rectángulo"/>
          <p:cNvSpPr/>
          <p:nvPr/>
        </p:nvSpPr>
        <p:spPr>
          <a:xfrm>
            <a:off x="5154555" y="4653136"/>
            <a:ext cx="3744416" cy="1938992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/>
            <a:r>
              <a:rPr lang="es-CO" sz="2000" b="1" dirty="0"/>
              <a:t>Recuerda: Fue el E. Santo </a:t>
            </a:r>
            <a:r>
              <a:rPr lang="es-CO" sz="2000" b="1" dirty="0" smtClean="0"/>
              <a:t>fue el </a:t>
            </a:r>
            <a:r>
              <a:rPr lang="es-CO" sz="2000" b="1" dirty="0"/>
              <a:t>que te trajo a Jesús, Él te </a:t>
            </a:r>
            <a:r>
              <a:rPr lang="es-CO" sz="2000" b="1" dirty="0" smtClean="0"/>
              <a:t>invita </a:t>
            </a:r>
            <a:r>
              <a:rPr lang="es-CO" sz="2000" b="1" dirty="0"/>
              <a:t>a orar, y no importa las palabras que digas, Él </a:t>
            </a:r>
            <a:r>
              <a:rPr lang="es-CO" sz="2000" b="1" dirty="0" smtClean="0"/>
              <a:t>arregla </a:t>
            </a:r>
            <a:r>
              <a:rPr lang="es-CO" sz="2000" b="1" dirty="0"/>
              <a:t>tu oración, y la </a:t>
            </a:r>
            <a:r>
              <a:rPr lang="es-CO" sz="2000" b="1" dirty="0" smtClean="0"/>
              <a:t>presenta </a:t>
            </a:r>
            <a:r>
              <a:rPr lang="es-CO" sz="2000" b="1" dirty="0"/>
              <a:t>a Dios, a </a:t>
            </a:r>
            <a:r>
              <a:rPr lang="es-CO" sz="2000" b="1" dirty="0" smtClean="0"/>
              <a:t>través </a:t>
            </a:r>
            <a:r>
              <a:rPr lang="es-CO" sz="2000" b="1" dirty="0"/>
              <a:t>de Cristo. Amen.</a:t>
            </a:r>
          </a:p>
        </p:txBody>
      </p:sp>
    </p:spTree>
    <p:extLst>
      <p:ext uri="{BB962C8B-B14F-4D97-AF65-F5344CB8AC3E}">
        <p14:creationId xmlns:p14="http://schemas.microsoft.com/office/powerpoint/2010/main" val="15495790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 rot="20750890">
            <a:off x="457200" y="1600201"/>
            <a:ext cx="8229600" cy="3484984"/>
          </a:xfrm>
          <a:solidFill>
            <a:schemeClr val="tx1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6000" b="1" dirty="0" smtClean="0">
                <a:solidFill>
                  <a:schemeClr val="bg1"/>
                </a:solidFill>
              </a:rPr>
              <a:t>¿Qué obra hace el Espíritu Santo en los inconversos?</a:t>
            </a:r>
            <a:endParaRPr lang="es-CO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438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es-CO" sz="4800" b="1" i="1" dirty="0" smtClean="0"/>
              <a:t>S. Juan 16:7,8.</a:t>
            </a:r>
            <a:endParaRPr lang="es-CO" sz="4800" b="1" i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4330824" cy="4525963"/>
          </a:xfr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CO" b="1" baseline="30000" dirty="0"/>
              <a:t>7 </a:t>
            </a:r>
            <a:r>
              <a:rPr lang="es-CO" dirty="0"/>
              <a:t>Pero yo os digo la verdad: Os conviene que yo me vaya; porque si no me fuera, </a:t>
            </a:r>
            <a:r>
              <a:rPr lang="es-CO" b="1" u="sng" dirty="0"/>
              <a:t>el Consolador </a:t>
            </a:r>
            <a:r>
              <a:rPr lang="es-CO" dirty="0"/>
              <a:t>no vendría a vosotros; mas si me fuere, os lo enviaré. </a:t>
            </a:r>
            <a:r>
              <a:rPr lang="es-CO" b="1" baseline="30000" dirty="0" smtClean="0"/>
              <a:t>8 </a:t>
            </a:r>
            <a:r>
              <a:rPr lang="es-CO" dirty="0"/>
              <a:t>Y cuando él venga, </a:t>
            </a:r>
            <a:r>
              <a:rPr lang="es-CO" b="1" u="sng" dirty="0" smtClean="0"/>
              <a:t>CONVENCERÁ AL MUNDO DE PECADO, DE JUSTICIA Y DE JUICIO</a:t>
            </a:r>
            <a:r>
              <a:rPr lang="es-CO" dirty="0" smtClean="0"/>
              <a:t>.</a:t>
            </a:r>
            <a:endParaRPr lang="es-CO" dirty="0"/>
          </a:p>
        </p:txBody>
      </p:sp>
      <p:sp>
        <p:nvSpPr>
          <p:cNvPr id="4" name="AutoShape 2" descr="data:image/jpeg;base64,/9j/4AAQSkZJRgABAQAAAQABAAD/2wCEAAkGBxQTEhUUExQWFhUXGBYYFxcYGBgYGBwWGBgXGhgcHBgYHCggHBolHBUXITEhJSorLi4uGB8zODMsNygtLisBCgoKDg0OGhAQGiwkICQsLCwsLCwsLCwsLCwsLCwsLCwsLCwsLCwsLCwsLCwsLCwsLCwsLCwsLCwsLCwsLCwsLP/AABEIAP8AxgMBIgACEQEDEQH/xAAcAAACAwADAQAAAAAAAAAAAAAEBQMGBwABAgj/xABHEAABAwIEAwUECAQEBQMFAQABAgMRACEEBRIxBkFREyJhcYEykaGxBxQjQlLB4fAzYnLRFXOCkiQ0orLxQ1NjF4OTwtIW/8QAGQEAAwEBAQAAAAAAAAAAAAAAAQIDAAQF/8QAIxEAAgICAwACAwEBAAAAAAAAAAECESExAxJBImETUXEyQv/aAAwDAQACEQMRAD8AvPGBW6+xhSqAqVKI6SY9wT76lyHGdm0oLbKEt6gCUhKlJTNygXmBPjXjjdXZ4hl9N1IHeA/ASf1pgyGcQA4kg2i0ahIgidxXO9nTfwQBneCbfZGIZI1BOtC0/eG/KmOXY/t8GVn2tCgfMAg1WTjnMJh1NLSmFF1LaQe8kalBMjmCINOOEB/wriOaZCv6imSPSRS2NJfHJRMGJwpj8X5VUsfIdQpJgwmat+FXpwqvBX9qrBGtxA9T0gGhDbJz0izZXiApKAqQQRH+681N9JuES5hFjTqUmSiJnVyj30owuHOtAE2No6GrzmmHCu8D3dBVpieX6CkunaH2qMw4ZRpw6Jt3T/5rrNHS4ttlMqKzqIHJCRJJjltXrAvIS10AmRF5nYDnNOeFuGFtuOYl06nVohKR90KiE357VVum2TStUVFTkTCoIFwdp8jyrpZJXJPIRa3Wu88w6mHdCoKrTCgQNiRI53vUwgidJJ7oGkes3ubW9ap9kvaOdkpa2klKld5I0IuSLWAHWtAzLLU4VhZQPtVyUpt3Z2Encj+9R5HgPqaO1dj6wsav8tBNh59QPKk/EGNU6tAUpUApJjxNjPK16i5dnRZLqrKiy8spdkklZGrVAJN/gNvC+3P1hGSBAuSYVpCikTtztBPKu8pUO0xINgCFSR90bX33HWKkYKig27s3TB1GT7SweXgfCrkUjpCyg6G0zIPe5bhJJ6x4ketcVh9wrlAJPemJk8tIsnfefGpm1ErPaHvWMpTpSEgkgd3ceHlRjQvp5gmSpMJvc+Q73PqKVugpEWVJWhVoUVCUjY6ufjtaOo8KkzNYC0pRJUDYptp1Eb32iR4mhmcTLwSJMG0CBEiSCLm6udhtUuKy+b64AVvMb7C157sct6HuRvMAWM7VwKhIUTMR7R2gT0kTNKcMEpJNz4kEkmVFNx923/mn6kAoLaVgErFwbiU7QRtAj4mkpWErKCshXskAyjlzP3tvftVIvBORFhh2qxumFwLmBc7gWPMkydvSoUuJQT26VBJJSIJQT3iV3SknTcW5xUzKAVFKYmSlShAVF58ATJoDOXNdkdotDZ0a1bKJ8ALbGPKnAji8ZqtKlRASQAYQkQBt43Mb1yn2QZY2yJdUUuqFxvCbWjqLT51yl7oPQ+guI8neee1NaRCAAVExuZBA86q7aVYTEaHMODqKUlxJ7gWQFABJvcGfSvP0v8ZYzLsRhThtGlaHdSVpKkqUCjeCDIG0Ee0aD4Dzd7H4Vb+IMrOM5CEgJaSAEjkBUZwSTkXhN6G/F2WpYSX0+2pxCb3ABjYdasHDDQSy7FpUo+8Uq+kYH6p/91s/GnHDH8Ff9R+QpFsMm2ZbhHJw6h/PSF9QQkL+/wB5MHoRb403whICx0WZpBmStJBN9wnzowWRZaNAyBDQwTbm7tyo7xaAPP8AvVlwgBQ4PwtGY8Z2qj8MYbtMMVXkAd0dSoD8qvWXuBCSIhXdSfMR8pqb2UWii8D5O4lKnH2yJslChCo1XN9qd4pMMvG10rF9o2uab5kbnnMAmkecI+ycSmTKDA3g25flQbt2FKkZBg8KICU76llJvBkxF/AG/jWp8OcPpwzYeeguLjQkmyUxEn+a/pNA8K8LdisP4oadJlKCPZ/mVz9KYcQ5rrXKO8QSYBtFoMdKryTvCJQhWWDZg/2izPOf3NJ8wBCReJWmIIAGkze/jU2XuKWlRUSBJud/dtPj0ofHKUsAbxKoO9uh2vFKlToZu0KskGp99UAD2dQJmRq57eM1MyRcTtNuon/qNe+H8KS4tFwo6gdMc72kQRc71K1hyABpAOqBpN9RMC9uU7VVvJNLACXOzJJgc4MG943NuW/ShnS6tUlMAx7RKYknvXtzA0+dH9irX3gFKuIhIgTJ2m5jn+lelBUlCBcDUkAAqESFbyNvn4VrBR5ytILndSbjTzSnxIiecDlzo7GM9kkyRsZWEiZIMjxsZ9KBwr5bWkpC0leokE9IT3pJHQAzy2rxicXqSQSUwCZn4RaTsZvv4VmshTpAmMUFFOkQje9+8dKSSBcHTqjlaNzQSmWkXWT2aVEGNlEERsbTfVF7DpTVlGtQUBASgqlSgUzF9SoAVuNvIc5EKFlPZqM6v5UqTCICZkhUQn5m9OmI0DJxTYQnqopTrMd0EysBAFjvcybWoTMXfq6CyFqkvFRTIICAZQZmZIIN+lE4j7q1e0JAUPxbAwNwBJ6kq5bUtzklSmCIJUhKtUbkmOZJIsN6dIBZ8OlLYSCUjuiNSyCPDboAffXdGJxY0hCVI1JjUYSQOQBmO8YnwrlRKYHX0/pecxODbslGh0g797UkLn00++nH0K4eMuWDuMSu/WEpFaNn2Q4bGI04hpK4BAOykzuUqFx+lKOHeGm8CgtMqX2eoq0qIV3juZiaM38aNBZsD+kX/lD/AJjfzFNOEDLKj/MfkKW/SAJw19u1any1CmXC5+xXG2tUeVS9KMycJ77o/wDkX/3GkGZYbWpMmAkkxN6eFR7Z4f8AyuW/1KoLFp7+mLEx49KMXTFatFpyB3s8MkoacJlJKdQtCrX5gU34ZzX60H3SjQEOrbF5kIiT4SZ91V/GuuYPDSpQZUvT2aV+2rewRHrJI9azo55rWhjWW2lOJDipsNS/tFxG8GZPStHjcrYXPrRqnFvHGFw509oFqsdKLn37UZlz2LxOHQ9h8DIWmULecQiZ2IRJOi+5v4bU4ybgzJ3GtLeGYcTEap1qPj2kzPiDRruVPYZCU4N3WltICWHbjSmwSl0XBiw1A+J503SKRu0m8mbcQYvM2Fa8VgVlMjvtHtUBNtRJRMc9wOVQZStjEAKbcGreFbeVunvtWocM8YoxmpCQpt1slLraxC0qG4I6b1X/AKRuGYbVi8OmFJBLqEpB1p5qCRHeG5i5E1ml4DO2IMBljiAuEiCo3kEGZHy93OlycJCSbDZMCbchY3NyKBy3OlApKSuAOfsE7gXVKR7/ACmmLWMS6qFKQh2ytCJPMEglQsfAwb7Uji0FSTF+TPn6wqQmRcxtItYchRBHZpJFyZ1Eje56+e3nUWTLjGLVE2TJkEjoIHIyrfpXeKWTMxBWuxMX3928daLWQLQJhRKyU99RKiCZja/dSbi/PpUzbS1SEEklShq5kR3o8IV8TUWHaUCo6g33lgldlEj4WHLxNenQ44ZStSAN5gSTYE8kiNo6X3pgIW4lQbWpIl14wkndAsQNZFyYV7PjU7SHCkgwVEEGQNoMJCeW8+ArpbQSApBSNItEqJIVfUCNwNI1SZk1A3iFqUkpTGoRJOohJMEJFjMj3L8qbwUmSySuIEaEjSNxJJMkXgkJMC8VFm+lBOlEuEJSVajN0C5KgEpIAiPU2FSNKUlxLhVqmYB7toSDcjYbdYNd4+LBUa4ERAsE2Im2okm8bD1rLZvBettICgTp1AgpAnTJP3uZJ26bGlGaEAsWBBbbte1p5XtPwpxi2QVFIMWJUnvEgwRJ6SSffVfzpBSsIBJKALXkCJEn1qsSbLe9liRh0qSkJbK+YKgVQqFXkk6Rua7qmtv4jEEIBW5oTYDkLDl6Vyl6/Y9n2KpwAKmRAuSLULMonxt6iq7g/pAweLxCcJhypxTiV97SUo0pEquqCbdBVlQ2Et6RsIA9AKnLY0WVbjh5PZBC5hbiYIgXEHnTHhL+Cf61UFxeylbQmbOoIgxe1FcIfwD/AJi/nUlsq9GZYPLnXsZiG2k6j2zk9EjWq6jyFXPFpweUNdss9o+r2ZAK1K/C0k7XO+996suVYUNpWltCUlS1LWqN1qJJJO53gDoKV5jiMNgyrEOkF2P4q4kAfdR+BPlvzmnVC0YjxccfisU0cQ0phOKWlLQc2hSgkSDdIEyRAq7ufQUgt/Z4w9paStoaZ56QlYKZPnaq1xzxO7mRaUw2W0NuFaXpIUVIE6kzyTfbnFT5B9JuIwSw3iVdu3AhwC4JE3/FHOrJusE2o3kEc4azfI1fWEBK2R/ELaitvT/MkgKSD+KLda1TgPixrHNa0mFCy0H2kn8x0NG8NcSNYxvWFJUlUgjceII/I1R+IuDHcuxP+IZWkqan7bCpknST3tA5p5xuk7WsJtqX9KJOP8LNxhkakupzHCJJxDYh1Cf/AFmRvbm4kXHNQGnpVuy7FJfaQ4m6VpCh5ESPnQ2XYiUgkESAYIgjwI60yCwBypU7C1RhX0jcL/UMQHUqcThH1d7SogtLNyBaANyPUdKf5d9G2BfSh5ONxKgYUlUs6o6KPZyT4GrvxK0H2lNOJJQsaTG46EHkQYIrLuFuH8bl+YNsLUo4R0qKVi6FaUlQT/KuYlPO8TvT97WBeiTyWniPhHD4ZSX21rgEJUkhMG40wUJEGeszNUjFEOEoB0iZWgjvfykKvF52Naj9ILKv8NxBEhSGysHxR3h/21l2S5j27ZdJSmEnttekJAtCpF+Q2nypKewutAuDwQCiEnSDKda+8pQkGAV8onxmaZIQBqKtcAiACEmDY2nkUq367DmixXE+GbVCe1f5QIZRHSYK1DxtRmRcX4Jah9ZwvZ6lBPaBxxRSIsTqJtM/OmcJbFTWj3icKkglSQSAQFFIEwTAgnvb7/OgsKCCVXSSYSbxbadhYXB+dWniTLiwQQorbO6wZMRI9SIuN491b7Y6O8dSrkiRvBPMwBbmdt6CeDSVMHZVqSkrWpWslQUZJJBAESZEXtHSamxGEidRAFyVKSLlR1e0VGSCSdI8OtFYJjUlJJAMmCE6bgp+N7K/l51zMcIlawkKUm6YAKoUrTCp5BMhNrWo3kFYIWUJSXEulJTJt7RmbJUEmOYEXqvY9eDZ1K0vPOOEnQsFptNzB1JVrWNwBbanruGSiUz2baVASNMTAAjxJv8A6aWuZElwNuLUdKu6kyJglZEzztzp4tbFdj/gso7MqaSluYkhJlRMydSiVQCNpi9crvIlpZaSVKASqySQEiQSFXFiquVGV2Vjo1TC/RyyxmCMawvQE9rqZIlMuJI7pmUiSTF6tc9w+Yrt9lZJIXAkEDwG49aimE+ZHyqkxYiDiY/Zmdg618xRHCphg/5jnzoficjslgiZW1HgdSb1JwvfDKj8bkVFbKMD4h4vaaaKgYEE26DesMzbNsRmmIACFqbBlLaQok+ibk1pmJ4ccxqNCCG0kQtwiQhJ3gfeVvA+VNWsbgMnZ7JoJQABqcMFbh6qIufLYcqpBpZ9BNN4WiD6Psl0tON5lhm0KdV9i2rQSGEpACAATpgySNzqvVb46+hx0qLuAWhTcd1hUIWkdEr2V/qIO1zSDiridzMnA6wVMIYClIcUogrcGkaU3sTqFv5r0y4Z+l9aClvFiYt2qNj4kfmKddlkT4vFlEybNcTlmIIUlaCDDjSwUyPI7Hoa+ieEc+GIaQ4DKVAETY3612MZgcxbT2zbT6fulSQqPI7j0pmrKWgApqEQABpsIG1hSTaeUPFNYYxxCZTIiaSKfcKoIiD6RXpt1wKuJHnUrvevU27HSo7xatSakQ5AFQk0K69EjpQsNBWa41HYOlWwSqfd0rIc4yTDOIcdwS2yYnEMoEBSeakpuUKG8JsY5Va85xanAppJu53fQ728ppHkXD5YdcWI7pCCNj47elPGWLA43gUf/Sh+A5hVtPpUApIclpQBEgRcE+M0hzjgDNRIVg1FIn+GULB/2qJ+Fb9lKgEpA2i3lTltdUjysnLjSMkwjpRhsMHmzKWGkrQsGe6kC4NwYHnRD/CzCSOzWpAcuG1d5M3JgzImbzPpXONs3DWJWVICouAdp29aVs5g467hlKJJOokfDap09lKWhjh+G8QiCkBW8kEXPgTHK23OhF8K4od7upMjvKcABHOQJ53gVcMPm4bIClEJJAnUoCfRQE8pkcqIxGfsEFZVIExrTqiJMDvgmwm5oJszirKUnhJ1StWtoGZuVxYWnu3v0ivPEHCM4ZrDNupXiBpCyCU6u8paikERPePdMSLb0/zDiFsIC0iC4CUICQle/tSkmx6bzF96XYBL7hla0I3JcKAsiTZKTqEqEXI7sze1ZNoDjEpuM4d7AJS4lbhAKUh82SAZ7qLATM7nnXKv7/EHZd2X3v5nAiP9KdBgepPjXKfsxfxo1al2KbMiNtUn3GmNCO86eaJwKtxY4A2ofzIP/Ump+E4OG8Na/wAq88QsgpWTsNPvkVLwhH1ZNvvKPxrnWyrK5xdmisMgIbIColY8DcesViGZY9eMfUp1cITsJiTIEDxM/CtZ4hw5efdQq6kylU72mD5EX9axnEMqbUsJEKS4RPQg291vhV+JITmbLHjGkhIA+4pQSoQLhtKFEeGuADzgmqpmLY1GBF4A5aRYfACjXXDEatSpBSE790qA8hBUr1BoVbZ194/i73KQT05agffV0qOewjhzOn8K4C0VQd0jY/r41s/DfFinUpKgrSq4Wm48iORqpcB5AFLDihIEgWtMfr8aZNn/AA7FQf8Al3jtyS4fyPzqHI4t42dPGpJW9GnNPlQBkHxFSdqQb3FAYRxJSFJ5+6j2Fg251zlmE9iIobEsgg17QSDFSqbJogsoeYsDtkI23M7HYgVOvLCdJB3gLImSJ3N7mLUx4wy8thL6RcQFeV4+Jpdhc1IAEfvnW0FMsiXAmOVhA8KKZzEc6rWMzOEyBNt6Gw2P1gkmLE/CgrDgpnHmLDr5IMhRt5C35VPlmLbbSHVqA7NJSB1JO9VjMXtTqALwEj4UXxIToQlPQT6109cJEe2Ww53M1PtvOpJ0oSVDuq+6QRfltXrBPrxi1wrSy2ns5kCwhT6yTYH2ECbd6hsvQkYd/wDA02oE6gBq0Ek6fvG4A9acYXGN5ew3hkkdophLmIX3u6kjUQJsTqXGkpvKb2oPGjW/TrIsMH3F4l+UNoOlDZt3UWjwA2P9zb1is9fxbhawSLCxXEJHK3hFCNYN/FqTg2U6JhT3RtA9lvzAN+qia1HK8lZwjQaTACR3jMHzMXv1keZpW6yFFMwvCz6f4uJXqO4Ckp/7q5VlxXGGHYOltAPUghPxFz61ylyEvIx3hXMQbWoEK7w86LxWrQrQQFQdJImDHSnbJJFd4hbOhYCoI0q2nbl61Pwif+GT/Ur50ufw60NOFwkqWJJPlTDhH/lk+avnUY7KsBz5hKcQV/jSmfNIj5R7qwnjVrsMapQjvalCwPtJ0zcRY+6tu4+BCC4PuaD6EkH+9YxxevtiFiyhz5etW4v9Ccn+SsYV0bQZ6zy7sbm2x/3VIp4pTHp1EKBNp5QoeFwaDJI1DqRJ5wP1+Ve2yVqCQAJNrcyI91dJzUbVwG+E4VFrkzRnEeCS+0tBEyPdSDJXuzbS3IgASedOU5hqTBInz3HhXG18rO+NdaKlk3FjuEX9XfJsYSo8xynxrR+Hs37SFSCk7Gs44qw7axB9o7darnDufuYJ4BV2553jy8Kd8fZWtku3V09H04wAoA70QEUm4Vzlt5sQYVAMeB5jwp6aRILBcWwFJKVCQRBFZvm+A+rL0q9i+g32335EGtQKaRcZZJ9awy2xAXEtq6LG3odj51mjJmT5nmkBUExtfzuR++tD4vONGGcIJnQQOpJEA/GlGNSWmllz2vZIO4UTt7/lXjB4fXhi64JbBMJv9osCUp/pEalHoI+9VFFUJ3YNlqNbw8IFGZ7jAlckSkfMbc+tTZBglJbKlEAx7RMJHqdzSjEOpedH/tIO/Jav7Wqm2DUR421GAKB/EeWhBMAwp5Q1AH+nlv1o7IMtOKxTi0iUhzUAZv2coZSZsEpKVuKM/g61Hl+FUsYdsWWVPYkgJJIQhGlNkiY1KEeRo/B5kjA5a02YLz7QxD3+Wv8AhJ/1dwEc4O4pH9DYHuK4ow2XN9jh5deXdRT7bizzn7qOh36ROqq+43jMX3sSvsWzcMonn+I7k+JvRXCXD6hL7oKnlypRNykG8AnbxNW1vKIGpZTf2USVE+JCQSR5b9RU3JLQ6j6ysYLKEgQ22D1Urn6muU3zQokNDENB1N1x2KQkckFLpWoK57+lcpbYeyLTlWU41Lmt0p0zcapt4W32qyJVIpU6parKJj+o/lXS1uBNiB08vGtaWhEjnFCfsv8ASaj4X/5ZPmr51DnOYoW1APeEgipuHUxhUjpr+ZoXkPhBxPgi4gwQIA35i9ZPxFl0JJCdudarnRUoNQbFNx7v1pBnuDBbPlWUqY3W4mN8JZAMdiVsKUUANuLkX7yYCZHMSoUS/wAMu4U6ltmJs4O8j3jb1g1ZvotwWnH4lXRhY/3OI/8A5rRMBdm/VQjcHz8KtycrUiMONNGLKzBe4Pn4+ddf4oubG9XPjLgVYUXsK3qTEraSQCi0kpCiJT4C45TVEdQtvvFlyBuShcf7ogU8WmhX2RYMA2XRKtxVT4qKAvSm6hv4frUuIzxwgBtJBIkG23h1pQ7g1XUq5NzTRi0zSkmjU/obzTtEFkn7Rkyg8+zVy9Db3Vt2GckCvlTgfN/quNZcNkk6F/0KIB9xg+lfUeAXIFRnHrMeD7RDSK4pMiu64KATJuPOCg9ikLUSGVXcSk6ZWnaTySRMxeRVU41zttl1jDsBJCIChEIDewQmeRuSdyQL1uWdYAOtqQeY36Hka+U+KMK61i3UPSHErMk8xyI8CINPx5dMWf7Q1fxrSgEuOkpH3dxPiLmKj/xbDoEJ1K8AI/ttSllhK3jM6TKj3VE38EiaGQEhd7gTynytqHzqtE+xdciztKBiMUoBJcR2DepK1wAAVEXCeSbTaJ837GFQ/j3FOKSlllSSVKPdShoaGk+J1doQPKssddIQlM2ufeVD5VcMM+t1DWvuJUkrCER2jihZbhN9N+6FHYAQCTISUfRoyNIxvFiAvscEynEKTdS1n7Fs8tQFiu2xMj4Um4j4uKEQ5iXe0O/ZJQhIP8o3/wB2ryqqjMltJ7HDt63jZLbYJQyk8yBJLh5zcc72qXLuFHh9o806tZvGhfwEUijFbKW3o6wfEr4nsQ4ZuVOurUpR6mCBNcpozlDx9lpQAtEXn+kiR7q5RuJur/Zsa3q7bdQo6VEyfCoEqVuYrzjWlK0rTcpmw5iuex6Os1y5sJKpVIBIiBy5+FAZXm8YcRYDVf8ASmDuWuOtghaYIibk3FxS7C8IqS32ZeHO4T19aFPwAyWNSGj/ACC58aU5x7BHhT3EN6UpT+FIHupFnCpSazHWit/Rm0PrGMNp0N/96iflT7LHZLgTyUfnSr6ObYjGW+43/wBy/wC9OMPhwhyE/wDqAEg/i1GfmKM9iwDcXm6WWe0Wkq1R7KdR53I6bVmWa47CKWVtvOMySShp5687/YLZWI8AQK0nPcidWj7MtwBssEWHioD51kvF2RvtpKnWVpSNlpGtvz1JlI99V40CbVYEeZYDtCThsQziCL6dHYOz1CSAFEAcr+FRYRBUghxOlQsQReDsY6G4qv4lwkzOrxrw3ilpMhRnz5V0VRzphmYNBBPwr6F+ijiH61gm9RlxHcX1lMAE+Yg+tfN2IxClmVVevoiztWGxWhU9m9AnkFj2ffce6l5Vcb/Q0HT/AKfSYNSChsK9qSDRANRTKNHlaayT6beE+1ZGKaTLjI74G5a5n/Sb+RNa6qhcQwFAgje1+la6do1Xg+NRUjSZnyq9fSnwIrAul5pP/DOG0bNrP3T0SeXuqq5RlS3fZm8j2HFbf0JPzrpUk1ZCSawCMslxTaBuTE+u/pWkcMYFOGJU02Suw1qla7bezCEeUk2HSknDnCjhxDaNJK9RNwUnSkSTeyQOajWy4HhIlIl2wFg0gkeijCfdNS5JXhFeJJZZTGsQ+CqElIVYgFKEx0KUmD61Bic/xCIb7RQiNI1zHqRWh/8A+DaPtHEH1aH96Ff+jtiLKxB8D2Ch7imp1+yjl+jKMVmS3FlS+0UevarT6dxwdK7q9Y/6OUzIfI/rw52jqgkE+6uU/aIlMuiVyJqVpZAMUCyuU0Sw6AYrmHFvDmNjttRIAOoDoTMiKo3Gv0hvJeGHwvcMgKcsoqJFgAdrnerFxBi/qy1/ZqVrKQAmJOo7CaomSZQV5g0pbUangrSRISlPf8TMIJ3iZp+OvRORvSNjeBSlKSdRSlIJ5kgAE+sUnzC6TTPFuSaW4rapsvQh4Oe0Yx4clNK/6VJj5mr/AJTlwUUPKvpT3R+dUXhxpP8AiLSVbKDifPuFUf8ATWnvKAEC0bVRK8sl9Hb+Jiq5mqkGTdCvxIJSfWN/Wa95jizVTzfMY50HJsdRSRWOLMuYJJeZQ71cbhh/zJQOzWf6k+tULE8PtKJ+rPgn/wBt4dm55AyUq9DVlz3HFU713w/kSSgvPJBKxCEnknmqOp5dB51eL6xtkJK5Uimnh18LQgogrUEi4O5ibcqufE2Upw6UutJEI0hQEAgiNKxKTzHIePI0exlmhxK2lEJTJ0SVCeqdRlJudt6cuNTIMlJB1JI31b777xSS5MoKhjJcuBM/GJwzbgvqEK8FCxF/EVbkKrFOCArL8YcMTLD/ANoySdlAd5B/mi/kAedbCw9IFLplNoMr0RUSVV6CqYUCzXL0PNqbcSFIUIUk7EVgfFuRu5SsQNbClktr0ajf7qyVjvDyvE19FEUuzfK2321NOoC0KEEH92PiKydGasyb6IsScXinVlP2aEJChCQCpSpSISBI7hNydhW2tmqLwPwsjLu2bQrUlxzWkncJgAJJ5kXv41d2lVrTeDdWlTJiqo1GuzUazRbAkQPGuVG6quqmUoUIwwSAZ3APheuvrCQe6kmu0P2CdQkCDPnXlxgfiSPI0v8AAIXZ3hk4gDWkAjYgmbeVB5LlaGnNaFEmFWmeUc/OnqcOD96un8KkJUUkkx+YoDKgVxUk0M6q1eVuXmoHV7ilGZXcyxZZebeRu24lXuNx6i1aRicxC0JWkyFAEeREj51l3EAkf6h86sfCmKKsPoJ9hSk+m4+Bqn/IkdhOaY01Uc1xvWrXmaAATWf5pqfdDLXtHc8kjmT4VoKzTdIDy3Ddu6VqEtNkFXQnkn8z4edWtx+SYFpjx5fpR2OwTeHYQyiyUpMmLlRglSj1O9KTAMwQe6fhRlLsKlR47WCIBPLxF7kU3wq5NzECPDoJPnQDJhe8TM2mnCmxI0nu6ZuARaYn3UjGQHnLHaJYAPfDrWhU+yrWEz4+1tzuOdXfJsWboV7SSUn0qu6ElLesTDzShHgpMH0n4Uwzj7B8LSe6SEr8FmY9It7qyYxbELqUKpfg39YBosLpkwNBSV12RNCJVRAXTJi0DYhma6wOJg6V78j1/WiFml+JRQeGFZQ3NQuGhctxmoFJPeT8QdjXb7sU14BRFiFXrlB4rEQa7qZShMtAO9vCpmgBYUFrJVB5mj0iDSikosakQqoSK9pVH78KJhI4u586FxKreNTOkT0pXiMUATQoLAcYjUoSdvnTHhI6UO/5hj/akflS99drV7w2L7JoASpalWSLkqUbADmabwT0J4izBRIaaBU4uyUjcn93J5VHw/lww4cSsjtVlJUT0GwA5ias3C/D/Yy89d9YvzCEn7ifhJ5+QorOMtSsSUa+VrKHiDWeFSDt2VnOk9wafaFynvGbXjnO3upGHdUwQCBsZ5frTnOsItKwIPZRaVAXG46zYec0pYwy0qUIUQQm2nkQTOoC/SK0RZHeAb7wJJOqecRa+1/fTdt0pURPdAgc7mYAjxoHJMIovp1IVBnvKkCPXajnk6SuLCZnlvy6bmtIMRlgmlkpASQlKtRJImxEAnzM+lEZsvWpTaiVawPZ5CSQre5BHLpUOT4gq1iB7Ittfp8Knw2DSlwqUEgFIuq5HIeXKkHPXDGYHTpV7SbEfn+dWnlIrMw72DusFRBNyY0lMxII8Tz6+FaFlGMC07g06NYUF16S5Xl1NQTW0YN7SoHlVGF15cXWs1AuGlL4I2KVA/MfEUVi3qHJAM0DmeLgULCK81zTSqK5VI4kzYJVJPOB7q5VI8doR8lF1cTpUDJPO9MUREg73pY+4Yvf/wA0XgVjR5VILCw5tFSJPWhkrkSLUyy3LtXfcJjkNif7Cik3oDaRW8SwTIPImD1FIsVhr7VbOJCtpzU0zrbIuEkAhQtsq0Hz61SsZnb0mMOEnlrWLeJ0BVOuOXgr5IkOaYkNNkm0DnR/BeOwjYD7rvaPkd1IB0tpPITusjc+g5k1bGYB18y+rUN9KbIHnck+tSIwaQIuBMWVI+VdEeHGTnly5wakri7DfiPu/Wh3OM2BtqPkKzYYYzYn5VO0s7KG3Wx/vW/Cg/lZZcy4mQ4e6gTG5TJ+NVfFvqcJufUk0etlHPu+VefqieSwfL+1GMUgSbYkcQtEkKPgJ+dR4fOUzDmpB21iw+P504fYn2Y9QfhypHmmCSod7flVEiTtaHmH4lfwitax9YZuO0TAUJ/EBz8as2VcYYR8Sh2FEQULsY9dx5VkbT72HMoVqTzSbz6dK6dWy930/Yu7kD2Z8Oh8qnLhiykeZpGu4thCylTTrexGkkKTffblc260VwxmPZL7NZ22PUTasPXiVJPfkHktBgnz5KPuNH5TnbrTiF6y42LEcwPLeaR8FLDKx5s2z6fQuQK8rbHKkfC+coxDQKFTb9+lNFOaTXOzoJUpqB5MVKlQNeXgNiaBhRiMRBqvZziiQTsB86tOLQkyeQrNuOM6CUlKdzYedGMW3Rpy6qzPOKMw7R4pBlKJHmrn/b311ULWFQbkSbz3vGuq7lFpHnvlTNuWkmfDxtReBdju/LnQevfnUjT2kAgCfyrzjuY7wLUqlY7onyJHI+FHnHTcHy8tqT4jMbAA2AHv5zSdnEqWTeASbnoN7+tdUI0iM3ktmJOoRNqpucYYTcDe/wC+dE4XPe1BSggxaZ6fpS/NHV8xb97+NWjHJKTwJ8WpKeZHSNp/fzpZjcS5uEgJt3onz8fca94pyVdRuekg9OdKMWqfZJHiTYeo23G9dCRzykdv5mRuRPVM8uo3HxqVvNJHdInw73vB/SgHkBI1GFnw/LkfjXg5W4vSUMPAkTrIKB7yPzrOgR7DFeZK3IPmDaLbg3HpXX15Kh3FQem4J3299LWcM63M6DyhTrYVHX2vnXtWDK1j7NU8lIW3I9QqKT4j1IO/x8os6if5k3+FSf4iy4DoXPPSqB7rTFLVZdiAD3dQ6HRJv4Kv60G5ky1DUll0HwbVAPoKGDZ9DMQwoXKefK/x9aU4nDJNx3TRHY4loAlCyk9UqEedt/OolPhUAoVPlTWmDrJO0BF9Q7qriotjKT+Rot/L176VDwIItQqmFA7H0E0jKqjRPom4hUHSyo33Tykcx6bj1rby1rEivlDA4xTTqHE+0ggj05eot619GcNcQB5lCwbKSDB8RXJzRp2dfFK1QyxLhRXhvHDnb1rrMMSCkzG1Z9xDxQlietSSbdIq2kslj4oz8NoIBisfzfF9qvUq/QdKFzTOHsUq5OnkP714w2EVXZxcfVWcPPy9sIMYxA20j1FcorBNx41yqnPTNRQoWr244JtttXSQBHv/AHFeHgB7usmvMPUYtxeMJJG1z7q7weMAWWyY1JMHxI5V1jcOQkKF9U+8foBVczF5SYI3QZH7/fKurjeDlnhi97GLwrxhRkXvaxO3htVwy3N0YlACuYEz1/cUh4hwH1phD7XtAXHzn1quZFmKkqCeWofC0V1Kmc9tFtzTD921zICEEwVXju23m2ne9IsS8EJUh0FawopKUEJQJ3C3LgkHkidv4lNsfxMUNF0pSooVpZI31KBkyLjSnUb81INJMvzBDzai6Up0gxpGyQIA0jkNqZOwNeoEGOcSCGyGhF0tJg//AJLue9VBLxYJBcSVnqq595v76mW6hXsLJT0Nv360O6yDTUvCfZ+haMaT/DVH8vTn0oN/GnZxAUOsVA7hufuqNLy0WMEeIB+e1Iykc6ZIy4AZbUUHlMEfGj052oWeZZdH4tCdXvAvSw6F7d0+6oltqTtSNDplswub4YphKEJPQjT0m43oTHYJKz3VQfAkc/OqyVDmK6DhGxNBYGasNWw40bfEC/vrpWNKhCiR16e7ao05gqIV3h4034QyMY3EpbultPfdPRAIsD1JIHrPKjaSAov0K4U4Hfxx1g6GQYLigTJ5hA+8fHYfCtHwfCGJwqQnCvJUkfddBHqFJ+UVccC0hCUobSEoSAEgbADkKMdVIjrUJOyyVFDew+YOApKWUx94FSvhCfnSJ3gMqOtwlxXUmB6Dz+VaoWuXL4VE40CAI2rRpaC03tmXnhjTYI8bX+MVwZSEC4A5Hma0p1kJTJHLeqtmDqASTB8ztaqKTZNwSKj9ViQnebnr865TBZBJI67p/PxrlUELHhSfnXMXvyNj1rwmQqvLgBuZrzDvPWOR/wAMoJuoSoW5j9Jqr4zBF1sKBvAMb3FiPdVqwotJuL2pTgWilSm4JAVG49lW2/gRVuF+EeRWV7Isw7Bzs1+wref3al/FWVFh4uiOzXNx47GPOnXEWWzqWLKH7/vUGUkYppTDl9ynnB/8iuyLOVrwrjmJAbbQ7Kk6CsEG4KiRM87IRvyil+IwBAJaUFpO4G4tO372ojHocZUptREWAMTZOw8KHaYcsULT6ah5/dploGU7B8IqDBEHyo9Thm/7FRO4R4jvBN7g86CWtYMEzFFOgOHZ2HLI5fKo5g/uKGbfI5TUyMRO4rdkDo0eHGwes0PcUerSeUVEQfSgwxkD9oDuK8ON9NqlcaqHQaUovo8RWkfRQkJafXzK0JPkEqI+JrOik1oHAqdOH081rKj5Du//AK/Gkloc1DAv7Qed/Lb8qcJX1uKrWCX7I3mP38adNv2BmBJ/fumolA8EC4sKD7Q6p/f7/vUri5T5nl1mg8Qn3ED9fyomOY3EgpuQBt/as/4lxB1RO1ldSKtuOcnl194n86pudN31DYSYPXefSrQRKbwJjjlWA3EyJA6fGuV4RtqVAJuAQTb0O/8Ac1yrUc9s/9k="/>
          <p:cNvSpPr>
            <a:spLocks noChangeAspect="1" noChangeArrowheads="1"/>
          </p:cNvSpPr>
          <p:nvPr/>
        </p:nvSpPr>
        <p:spPr bwMode="auto">
          <a:xfrm>
            <a:off x="63500" y="-3841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5" name="AutoShape 4" descr="data:image/jpeg;base64,/9j/4AAQSkZJRgABAQAAAQABAAD/2wCEAAkGBxQTEhUUExQWFhUXGBYYFxcYGBgYGBwWGBgXGhgcHBgYHCggHBolHBUXITEhJSorLi4uGB8zODMsNygtLisBCgoKDg0OGhAQGiwkICQsLCwsLCwsLCwsLCwsLCwsLCwsLCwsLCwsLCwsLCwsLCwsLCwsLCwsLCwsLCwsLCwsLP/AABEIAP8AxgMBIgACEQEDEQH/xAAcAAACAwADAQAAAAAAAAAAAAAEBQMGBwABAgj/xABHEAABAwIEAwUECAQEBQMFAQABAgMRACEEBRIxBkFREyJhcYEykaGxBxQjQlLB4fAzYnLRFXOCkiQ0orLxQ1NjF4OTwtIW/8QAGQEAAwEBAQAAAAAAAAAAAAAAAQIDAAQF/8QAIxEAAgICAwACAwEBAAAAAAAAAAECESExAxJBImETUXEyQv/aAAwDAQACEQMRAD8AvPGBW6+xhSqAqVKI6SY9wT76lyHGdm0oLbKEt6gCUhKlJTNygXmBPjXjjdXZ4hl9N1IHeA/ASf1pgyGcQA4kg2i0ahIgidxXO9nTfwQBneCbfZGIZI1BOtC0/eG/KmOXY/t8GVn2tCgfMAg1WTjnMJh1NLSmFF1LaQe8kalBMjmCINOOEB/wriOaZCv6imSPSRS2NJfHJRMGJwpj8X5VUsfIdQpJgwmat+FXpwqvBX9qrBGtxA9T0gGhDbJz0izZXiApKAqQQRH+681N9JuES5hFjTqUmSiJnVyj30owuHOtAE2No6GrzmmHCu8D3dBVpieX6CkunaH2qMw4ZRpw6Jt3T/5rrNHS4ttlMqKzqIHJCRJJjltXrAvIS10AmRF5nYDnNOeFuGFtuOYl06nVohKR90KiE357VVum2TStUVFTkTCoIFwdp8jyrpZJXJPIRa3Wu88w6mHdCoKrTCgQNiRI53vUwgidJJ7oGkes3ubW9ap9kvaOdkpa2klKld5I0IuSLWAHWtAzLLU4VhZQPtVyUpt3Z2Encj+9R5HgPqaO1dj6wsav8tBNh59QPKk/EGNU6tAUpUApJjxNjPK16i5dnRZLqrKiy8spdkklZGrVAJN/gNvC+3P1hGSBAuSYVpCikTtztBPKu8pUO0xINgCFSR90bX33HWKkYKig27s3TB1GT7SweXgfCrkUjpCyg6G0zIPe5bhJJ6x4ketcVh9wrlAJPemJk8tIsnfefGpm1ErPaHvWMpTpSEgkgd3ceHlRjQvp5gmSpMJvc+Q73PqKVugpEWVJWhVoUVCUjY6ufjtaOo8KkzNYC0pRJUDYptp1Eb32iR4mhmcTLwSJMG0CBEiSCLm6udhtUuKy+b64AVvMb7C157sct6HuRvMAWM7VwKhIUTMR7R2gT0kTNKcMEpJNz4kEkmVFNx923/mn6kAoLaVgErFwbiU7QRtAj4mkpWErKCshXskAyjlzP3tvftVIvBORFhh2qxumFwLmBc7gWPMkydvSoUuJQT26VBJJSIJQT3iV3SknTcW5xUzKAVFKYmSlShAVF58ATJoDOXNdkdotDZ0a1bKJ8ALbGPKnAji8ZqtKlRASQAYQkQBt43Mb1yn2QZY2yJdUUuqFxvCbWjqLT51yl7oPQ+guI8neee1NaRCAAVExuZBA86q7aVYTEaHMODqKUlxJ7gWQFABJvcGfSvP0v8ZYzLsRhThtGlaHdSVpKkqUCjeCDIG0Ee0aD4Dzd7H4Vb+IMrOM5CEgJaSAEjkBUZwSTkXhN6G/F2WpYSX0+2pxCb3ABjYdasHDDQSy7FpUo+8Uq+kYH6p/91s/GnHDH8Ff9R+QpFsMm2ZbhHJw6h/PSF9QQkL+/wB5MHoRb403whICx0WZpBmStJBN9wnzowWRZaNAyBDQwTbm7tyo7xaAPP8AvVlwgBQ4PwtGY8Z2qj8MYbtMMVXkAd0dSoD8qvWXuBCSIhXdSfMR8pqb2UWii8D5O4lKnH2yJslChCo1XN9qd4pMMvG10rF9o2uab5kbnnMAmkecI+ycSmTKDA3g25flQbt2FKkZBg8KICU76llJvBkxF/AG/jWp8OcPpwzYeeguLjQkmyUxEn+a/pNA8K8LdisP4oadJlKCPZ/mVz9KYcQ5rrXKO8QSYBtFoMdKryTvCJQhWWDZg/2izPOf3NJ8wBCReJWmIIAGkze/jU2XuKWlRUSBJud/dtPj0ofHKUsAbxKoO9uh2vFKlToZu0KskGp99UAD2dQJmRq57eM1MyRcTtNuon/qNe+H8KS4tFwo6gdMc72kQRc71K1hyABpAOqBpN9RMC9uU7VVvJNLACXOzJJgc4MG943NuW/ShnS6tUlMAx7RKYknvXtzA0+dH9irX3gFKuIhIgTJ2m5jn+lelBUlCBcDUkAAqESFbyNvn4VrBR5ytILndSbjTzSnxIiecDlzo7GM9kkyRsZWEiZIMjxsZ9KBwr5bWkpC0leokE9IT3pJHQAzy2rxicXqSQSUwCZn4RaTsZvv4VmshTpAmMUFFOkQje9+8dKSSBcHTqjlaNzQSmWkXWT2aVEGNlEERsbTfVF7DpTVlGtQUBASgqlSgUzF9SoAVuNvIc5EKFlPZqM6v5UqTCICZkhUQn5m9OmI0DJxTYQnqopTrMd0EysBAFjvcybWoTMXfq6CyFqkvFRTIICAZQZmZIIN+lE4j7q1e0JAUPxbAwNwBJ6kq5bUtzklSmCIJUhKtUbkmOZJIsN6dIBZ8OlLYSCUjuiNSyCPDboAffXdGJxY0hCVI1JjUYSQOQBmO8YnwrlRKYHX0/pecxODbslGh0g797UkLn00++nH0K4eMuWDuMSu/WEpFaNn2Q4bGI04hpK4BAOykzuUqFx+lKOHeGm8CgtMqX2eoq0qIV3juZiaM38aNBZsD+kX/lD/AJjfzFNOEDLKj/MfkKW/SAJw19u1any1CmXC5+xXG2tUeVS9KMycJ77o/wDkX/3GkGZYbWpMmAkkxN6eFR7Z4f8AyuW/1KoLFp7+mLEx49KMXTFatFpyB3s8MkoacJlJKdQtCrX5gU34ZzX60H3SjQEOrbF5kIiT4SZ91V/GuuYPDSpQZUvT2aV+2rewRHrJI9azo55rWhjWW2lOJDipsNS/tFxG8GZPStHjcrYXPrRqnFvHGFw509oFqsdKLn37UZlz2LxOHQ9h8DIWmULecQiZ2IRJOi+5v4bU4ybgzJ3GtLeGYcTEap1qPj2kzPiDRruVPYZCU4N3WltICWHbjSmwSl0XBiw1A+J503SKRu0m8mbcQYvM2Fa8VgVlMjvtHtUBNtRJRMc9wOVQZStjEAKbcGreFbeVunvtWocM8YoxmpCQpt1slLraxC0qG4I6b1X/AKRuGYbVi8OmFJBLqEpB1p5qCRHeG5i5E1ml4DO2IMBljiAuEiCo3kEGZHy93OlycJCSbDZMCbchY3NyKBy3OlApKSuAOfsE7gXVKR7/ACmmLWMS6qFKQh2ytCJPMEglQsfAwb7Uji0FSTF+TPn6wqQmRcxtItYchRBHZpJFyZ1Eje56+e3nUWTLjGLVE2TJkEjoIHIyrfpXeKWTMxBWuxMX3928daLWQLQJhRKyU99RKiCZja/dSbi/PpUzbS1SEEklShq5kR3o8IV8TUWHaUCo6g33lgldlEj4WHLxNenQ44ZStSAN5gSTYE8kiNo6X3pgIW4lQbWpIl14wkndAsQNZFyYV7PjU7SHCkgwVEEGQNoMJCeW8+ArpbQSApBSNItEqJIVfUCNwNI1SZk1A3iFqUkpTGoRJOohJMEJFjMj3L8qbwUmSySuIEaEjSNxJJMkXgkJMC8VFm+lBOlEuEJSVajN0C5KgEpIAiPU2FSNKUlxLhVqmYB7toSDcjYbdYNd4+LBUa4ERAsE2Im2okm8bD1rLZvBettICgTp1AgpAnTJP3uZJ26bGlGaEAsWBBbbte1p5XtPwpxi2QVFIMWJUnvEgwRJ6SSffVfzpBSsIBJKALXkCJEn1qsSbLe9liRh0qSkJbK+YKgVQqFXkk6Rua7qmtv4jEEIBW5oTYDkLDl6Vyl6/Y9n2KpwAKmRAuSLULMonxt6iq7g/pAweLxCcJhypxTiV97SUo0pEquqCbdBVlQ2Et6RsIA9AKnLY0WVbjh5PZBC5hbiYIgXEHnTHhL+Cf61UFxeylbQmbOoIgxe1FcIfwD/AJi/nUlsq9GZYPLnXsZiG2k6j2zk9EjWq6jyFXPFpweUNdss9o+r2ZAK1K/C0k7XO+996suVYUNpWltCUlS1LWqN1qJJJO53gDoKV5jiMNgyrEOkF2P4q4kAfdR+BPlvzmnVC0YjxccfisU0cQ0phOKWlLQc2hSgkSDdIEyRAq7ufQUgt/Z4w9paStoaZ56QlYKZPnaq1xzxO7mRaUw2W0NuFaXpIUVIE6kzyTfbnFT5B9JuIwSw3iVdu3AhwC4JE3/FHOrJusE2o3kEc4azfI1fWEBK2R/ELaitvT/MkgKSD+KLda1TgPixrHNa0mFCy0H2kn8x0NG8NcSNYxvWFJUlUgjceII/I1R+IuDHcuxP+IZWkqan7bCpknST3tA5p5xuk7WsJtqX9KJOP8LNxhkakupzHCJJxDYh1Cf/AFmRvbm4kXHNQGnpVuy7FJfaQ4m6VpCh5ESPnQ2XYiUgkESAYIgjwI60yCwBypU7C1RhX0jcL/UMQHUqcThH1d7SogtLNyBaANyPUdKf5d9G2BfSh5ONxKgYUlUs6o6KPZyT4GrvxK0H2lNOJJQsaTG46EHkQYIrLuFuH8bl+YNsLUo4R0qKVi6FaUlQT/KuYlPO8TvT97WBeiTyWniPhHD4ZSX21rgEJUkhMG40wUJEGeszNUjFEOEoB0iZWgjvfykKvF52Naj9ILKv8NxBEhSGysHxR3h/21l2S5j27ZdJSmEnttekJAtCpF+Q2nypKewutAuDwQCiEnSDKda+8pQkGAV8onxmaZIQBqKtcAiACEmDY2nkUq367DmixXE+GbVCe1f5QIZRHSYK1DxtRmRcX4Jah9ZwvZ6lBPaBxxRSIsTqJtM/OmcJbFTWj3icKkglSQSAQFFIEwTAgnvb7/OgsKCCVXSSYSbxbadhYXB+dWniTLiwQQorbO6wZMRI9SIuN491b7Y6O8dSrkiRvBPMwBbmdt6CeDSVMHZVqSkrWpWslQUZJJBAESZEXtHSamxGEidRAFyVKSLlR1e0VGSCSdI8OtFYJjUlJJAMmCE6bgp+N7K/l51zMcIlawkKUm6YAKoUrTCp5BMhNrWo3kFYIWUJSXEulJTJt7RmbJUEmOYEXqvY9eDZ1K0vPOOEnQsFptNzB1JVrWNwBbanruGSiUz2baVASNMTAAjxJv8A6aWuZElwNuLUdKu6kyJglZEzztzp4tbFdj/gso7MqaSluYkhJlRMydSiVQCNpi9crvIlpZaSVKASqySQEiQSFXFiquVGV2Vjo1TC/RyyxmCMawvQE9rqZIlMuJI7pmUiSTF6tc9w+Yrt9lZJIXAkEDwG49aimE+ZHyqkxYiDiY/Zmdg618xRHCphg/5jnzoficjslgiZW1HgdSb1JwvfDKj8bkVFbKMD4h4vaaaKgYEE26DesMzbNsRmmIACFqbBlLaQok+ibk1pmJ4ccxqNCCG0kQtwiQhJ3gfeVvA+VNWsbgMnZ7JoJQABqcMFbh6qIufLYcqpBpZ9BNN4WiD6Psl0tON5lhm0KdV9i2rQSGEpACAATpgySNzqvVb46+hx0qLuAWhTcd1hUIWkdEr2V/qIO1zSDiridzMnA6wVMIYClIcUogrcGkaU3sTqFv5r0y4Z+l9aClvFiYt2qNj4kfmKddlkT4vFlEybNcTlmIIUlaCDDjSwUyPI7Hoa+ieEc+GIaQ4DKVAETY3612MZgcxbT2zbT6fulSQqPI7j0pmrKWgApqEQABpsIG1hSTaeUPFNYYxxCZTIiaSKfcKoIiD6RXpt1wKuJHnUrvevU27HSo7xatSakQ5AFQk0K69EjpQsNBWa41HYOlWwSqfd0rIc4yTDOIcdwS2yYnEMoEBSeakpuUKG8JsY5Va85xanAppJu53fQ728ppHkXD5YdcWI7pCCNj47elPGWLA43gUf/Sh+A5hVtPpUApIclpQBEgRcE+M0hzjgDNRIVg1FIn+GULB/2qJ+Fb9lKgEpA2i3lTltdUjysnLjSMkwjpRhsMHmzKWGkrQsGe6kC4NwYHnRD/CzCSOzWpAcuG1d5M3JgzImbzPpXONs3DWJWVICouAdp29aVs5g467hlKJJOokfDap09lKWhjh+G8QiCkBW8kEXPgTHK23OhF8K4od7upMjvKcABHOQJ53gVcMPm4bIClEJJAnUoCfRQE8pkcqIxGfsEFZVIExrTqiJMDvgmwm5oJszirKUnhJ1StWtoGZuVxYWnu3v0ivPEHCM4ZrDNupXiBpCyCU6u8paikERPePdMSLb0/zDiFsIC0iC4CUICQle/tSkmx6bzF96XYBL7hla0I3JcKAsiTZKTqEqEXI7sze1ZNoDjEpuM4d7AJS4lbhAKUh82SAZ7qLATM7nnXKv7/EHZd2X3v5nAiP9KdBgepPjXKfsxfxo1al2KbMiNtUn3GmNCO86eaJwKtxY4A2ofzIP/Ump+E4OG8Na/wAq88QsgpWTsNPvkVLwhH1ZNvvKPxrnWyrK5xdmisMgIbIColY8DcesViGZY9eMfUp1cITsJiTIEDxM/CtZ4hw5efdQq6kylU72mD5EX9axnEMqbUsJEKS4RPQg291vhV+JITmbLHjGkhIA+4pQSoQLhtKFEeGuADzgmqpmLY1GBF4A5aRYfACjXXDEatSpBSE790qA8hBUr1BoVbZ194/i73KQT05agffV0qOewjhzOn8K4C0VQd0jY/r41s/DfFinUpKgrSq4Wm48iORqpcB5AFLDihIEgWtMfr8aZNn/AA7FQf8Al3jtyS4fyPzqHI4t42dPGpJW9GnNPlQBkHxFSdqQb3FAYRxJSFJ5+6j2Fg251zlmE9iIobEsgg17QSDFSqbJogsoeYsDtkI23M7HYgVOvLCdJB3gLImSJ3N7mLUx4wy8thL6RcQFeV4+Jpdhc1IAEfvnW0FMsiXAmOVhA8KKZzEc6rWMzOEyBNt6Gw2P1gkmLE/CgrDgpnHmLDr5IMhRt5C35VPlmLbbSHVqA7NJSB1JO9VjMXtTqALwEj4UXxIToQlPQT6109cJEe2Ww53M1PtvOpJ0oSVDuq+6QRfltXrBPrxi1wrSy2ns5kCwhT6yTYH2ECbd6hsvQkYd/wDA02oE6gBq0Ek6fvG4A9acYXGN5ew3hkkdophLmIX3u6kjUQJsTqXGkpvKb2oPGjW/TrIsMH3F4l+UNoOlDZt3UWjwA2P9zb1is9fxbhawSLCxXEJHK3hFCNYN/FqTg2U6JhT3RtA9lvzAN+qia1HK8lZwjQaTACR3jMHzMXv1keZpW6yFFMwvCz6f4uJXqO4Ckp/7q5VlxXGGHYOltAPUghPxFz61ylyEvIx3hXMQbWoEK7w86LxWrQrQQFQdJImDHSnbJJFd4hbOhYCoI0q2nbl61Pwif+GT/Ur50ufw60NOFwkqWJJPlTDhH/lk+avnUY7KsBz5hKcQV/jSmfNIj5R7qwnjVrsMapQjvalCwPtJ0zcRY+6tu4+BCC4PuaD6EkH+9YxxevtiFiyhz5etW4v9Ccn+SsYV0bQZ6zy7sbm2x/3VIp4pTHp1EKBNp5QoeFwaDJI1DqRJ5wP1+Ve2yVqCQAJNrcyI91dJzUbVwG+E4VFrkzRnEeCS+0tBEyPdSDJXuzbS3IgASedOU5hqTBInz3HhXG18rO+NdaKlk3FjuEX9XfJsYSo8xynxrR+Hs37SFSCk7Gs44qw7axB9o7darnDufuYJ4BV2553jy8Kd8fZWtku3V09H04wAoA70QEUm4Vzlt5sQYVAMeB5jwp6aRILBcWwFJKVCQRBFZvm+A+rL0q9i+g32335EGtQKaRcZZJ9awy2xAXEtq6LG3odj51mjJmT5nmkBUExtfzuR++tD4vONGGcIJnQQOpJEA/GlGNSWmllz2vZIO4UTt7/lXjB4fXhi64JbBMJv9osCUp/pEalHoI+9VFFUJ3YNlqNbw8IFGZ7jAlckSkfMbc+tTZBglJbKlEAx7RMJHqdzSjEOpedH/tIO/Jav7Wqm2DUR421GAKB/EeWhBMAwp5Q1AH+nlv1o7IMtOKxTi0iUhzUAZv2coZSZsEpKVuKM/g61Hl+FUsYdsWWVPYkgJJIQhGlNkiY1KEeRo/B5kjA5a02YLz7QxD3+Wv8AhJ/1dwEc4O4pH9DYHuK4ow2XN9jh5deXdRT7bizzn7qOh36ROqq+43jMX3sSvsWzcMonn+I7k+JvRXCXD6hL7oKnlypRNykG8AnbxNW1vKIGpZTf2USVE+JCQSR5b9RU3JLQ6j6ysYLKEgQ22D1Urn6muU3zQokNDENB1N1x2KQkckFLpWoK57+lcpbYeyLTlWU41Lmt0p0zcapt4W32qyJVIpU6parKJj+o/lXS1uBNiB08vGtaWhEjnFCfsv8ASaj4X/5ZPmr51DnOYoW1APeEgipuHUxhUjpr+ZoXkPhBxPgi4gwQIA35i9ZPxFl0JJCdudarnRUoNQbFNx7v1pBnuDBbPlWUqY3W4mN8JZAMdiVsKUUANuLkX7yYCZHMSoUS/wAMu4U6ltmJs4O8j3jb1g1ZvotwWnH4lXRhY/3OI/8A5rRMBdm/VQjcHz8KtycrUiMONNGLKzBe4Pn4+ddf4oubG9XPjLgVYUXsK3qTEraSQCi0kpCiJT4C45TVEdQtvvFlyBuShcf7ogU8WmhX2RYMA2XRKtxVT4qKAvSm6hv4frUuIzxwgBtJBIkG23h1pQ7g1XUq5NzTRi0zSkmjU/obzTtEFkn7Rkyg8+zVy9Db3Vt2GckCvlTgfN/quNZcNkk6F/0KIB9xg+lfUeAXIFRnHrMeD7RDSK4pMiu64KATJuPOCg9ikLUSGVXcSk6ZWnaTySRMxeRVU41zttl1jDsBJCIChEIDewQmeRuSdyQL1uWdYAOtqQeY36Hka+U+KMK61i3UPSHErMk8xyI8CINPx5dMWf7Q1fxrSgEuOkpH3dxPiLmKj/xbDoEJ1K8AI/ttSllhK3jM6TKj3VE38EiaGQEhd7gTynytqHzqtE+xdciztKBiMUoBJcR2DepK1wAAVEXCeSbTaJ837GFQ/j3FOKSlllSSVKPdShoaGk+J1doQPKssddIQlM2ufeVD5VcMM+t1DWvuJUkrCER2jihZbhN9N+6FHYAQCTISUfRoyNIxvFiAvscEynEKTdS1n7Fs8tQFiu2xMj4Um4j4uKEQ5iXe0O/ZJQhIP8o3/wB2ryqqjMltJ7HDt63jZLbYJQyk8yBJLh5zcc72qXLuFHh9o806tZvGhfwEUijFbKW3o6wfEr4nsQ4ZuVOurUpR6mCBNcpozlDx9lpQAtEXn+kiR7q5RuJur/Zsa3q7bdQo6VEyfCoEqVuYrzjWlK0rTcpmw5iuex6Os1y5sJKpVIBIiBy5+FAZXm8YcRYDVf8ASmDuWuOtghaYIibk3FxS7C8IqS32ZeHO4T19aFPwAyWNSGj/ACC58aU5x7BHhT3EN6UpT+FIHupFnCpSazHWit/Rm0PrGMNp0N/96iflT7LHZLgTyUfnSr6ObYjGW+43/wBy/wC9OMPhwhyE/wDqAEg/i1GfmKM9iwDcXm6WWe0Wkq1R7KdR53I6bVmWa47CKWVtvOMySShp5687/YLZWI8AQK0nPcidWj7MtwBssEWHioD51kvF2RvtpKnWVpSNlpGtvz1JlI99V40CbVYEeZYDtCThsQziCL6dHYOz1CSAFEAcr+FRYRBUghxOlQsQReDsY6G4qv4lwkzOrxrw3ilpMhRnz5V0VRzphmYNBBPwr6F+ijiH61gm9RlxHcX1lMAE+Yg+tfN2IxClmVVevoiztWGxWhU9m9AnkFj2ffce6l5Vcb/Q0HT/AKfSYNSChsK9qSDRANRTKNHlaayT6beE+1ZGKaTLjI74G5a5n/Sb+RNa6qhcQwFAgje1+la6do1Xg+NRUjSZnyq9fSnwIrAul5pP/DOG0bNrP3T0SeXuqq5RlS3fZm8j2HFbf0JPzrpUk1ZCSawCMslxTaBuTE+u/pWkcMYFOGJU02Suw1qla7bezCEeUk2HSknDnCjhxDaNJK9RNwUnSkSTeyQOajWy4HhIlIl2wFg0gkeijCfdNS5JXhFeJJZZTGsQ+CqElIVYgFKEx0KUmD61Bic/xCIb7RQiNI1zHqRWh/8A+DaPtHEH1aH96Ff+jtiLKxB8D2Ch7imp1+yjl+jKMVmS3FlS+0UevarT6dxwdK7q9Y/6OUzIfI/rw52jqgkE+6uU/aIlMuiVyJqVpZAMUCyuU0Sw6AYrmHFvDmNjttRIAOoDoTMiKo3Gv0hvJeGHwvcMgKcsoqJFgAdrnerFxBi/qy1/ZqVrKQAmJOo7CaomSZQV5g0pbUangrSRISlPf8TMIJ3iZp+OvRORvSNjeBSlKSdRSlIJ5kgAE+sUnzC6TTPFuSaW4rapsvQh4Oe0Yx4clNK/6VJj5mr/AJTlwUUPKvpT3R+dUXhxpP8AiLSVbKDifPuFUf8ATWnvKAEC0bVRK8sl9Hb+Jiq5mqkGTdCvxIJSfWN/Wa95jizVTzfMY50HJsdRSRWOLMuYJJeZQ71cbhh/zJQOzWf6k+tULE8PtKJ+rPgn/wBt4dm55AyUq9DVlz3HFU713w/kSSgvPJBKxCEnknmqOp5dB51eL6xtkJK5Uimnh18LQgogrUEi4O5ibcqufE2Upw6UutJEI0hQEAgiNKxKTzHIePI0exlmhxK2lEJTJ0SVCeqdRlJudt6cuNTIMlJB1JI31b777xSS5MoKhjJcuBM/GJwzbgvqEK8FCxF/EVbkKrFOCArL8YcMTLD/ANoySdlAd5B/mi/kAedbCw9IFLplNoMr0RUSVV6CqYUCzXL0PNqbcSFIUIUk7EVgfFuRu5SsQNbClktr0ajf7qyVjvDyvE19FEUuzfK2321NOoC0KEEH92PiKydGasyb6IsScXinVlP2aEJChCQCpSpSISBI7hNydhW2tmqLwPwsjLu2bQrUlxzWkncJgAJJ5kXv41d2lVrTeDdWlTJiqo1GuzUazRbAkQPGuVG6quqmUoUIwwSAZ3APheuvrCQe6kmu0P2CdQkCDPnXlxgfiSPI0v8AAIXZ3hk4gDWkAjYgmbeVB5LlaGnNaFEmFWmeUc/OnqcOD96un8KkJUUkkx+YoDKgVxUk0M6q1eVuXmoHV7ilGZXcyxZZebeRu24lXuNx6i1aRicxC0JWkyFAEeREj51l3EAkf6h86sfCmKKsPoJ9hSk+m4+Bqn/IkdhOaY01Uc1xvWrXmaAATWf5pqfdDLXtHc8kjmT4VoKzTdIDy3Ddu6VqEtNkFXQnkn8z4edWtx+SYFpjx5fpR2OwTeHYQyiyUpMmLlRglSj1O9KTAMwQe6fhRlLsKlR47WCIBPLxF7kU3wq5NzECPDoJPnQDJhe8TM2mnCmxI0nu6ZuARaYn3UjGQHnLHaJYAPfDrWhU+yrWEz4+1tzuOdXfJsWboV7SSUn0qu6ElLesTDzShHgpMH0n4Uwzj7B8LSe6SEr8FmY9It7qyYxbELqUKpfg39YBosLpkwNBSV12RNCJVRAXTJi0DYhma6wOJg6V78j1/WiFml+JRQeGFZQ3NQuGhctxmoFJPeT8QdjXb7sU14BRFiFXrlB4rEQa7qZShMtAO9vCpmgBYUFrJVB5mj0iDSikosakQqoSK9pVH78KJhI4u586FxKreNTOkT0pXiMUATQoLAcYjUoSdvnTHhI6UO/5hj/akflS99drV7w2L7JoASpalWSLkqUbADmabwT0J4izBRIaaBU4uyUjcn93J5VHw/lww4cSsjtVlJUT0GwA5ias3C/D/Yy89d9YvzCEn7ifhJ5+QorOMtSsSUa+VrKHiDWeFSDt2VnOk9wafaFynvGbXjnO3upGHdUwQCBsZ5frTnOsItKwIPZRaVAXG46zYec0pYwy0qUIUQQm2nkQTOoC/SK0RZHeAb7wJJOqecRa+1/fTdt0pURPdAgc7mYAjxoHJMIovp1IVBnvKkCPXajnk6SuLCZnlvy6bmtIMRlgmlkpASQlKtRJImxEAnzM+lEZsvWpTaiVawPZ5CSQre5BHLpUOT4gq1iB7Ittfp8Knw2DSlwqUEgFIuq5HIeXKkHPXDGYHTpV7SbEfn+dWnlIrMw72DusFRBNyY0lMxII8Tz6+FaFlGMC07g06NYUF16S5Xl1NQTW0YN7SoHlVGF15cXWs1AuGlL4I2KVA/MfEUVi3qHJAM0DmeLgULCK81zTSqK5VI4kzYJVJPOB7q5VI8doR8lF1cTpUDJPO9MUREg73pY+4Yvf/wA0XgVjR5VILCw5tFSJPWhkrkSLUyy3LtXfcJjkNif7Cik3oDaRW8SwTIPImD1FIsVhr7VbOJCtpzU0zrbIuEkAhQtsq0Hz61SsZnb0mMOEnlrWLeJ0BVOuOXgr5IkOaYkNNkm0DnR/BeOwjYD7rvaPkd1IB0tpPITusjc+g5k1bGYB18y+rUN9KbIHnck+tSIwaQIuBMWVI+VdEeHGTnly5wakri7DfiPu/Wh3OM2BtqPkKzYYYzYn5VO0s7KG3Wx/vW/Cg/lZZcy4mQ4e6gTG5TJ+NVfFvqcJufUk0etlHPu+VefqieSwfL+1GMUgSbYkcQtEkKPgJ+dR4fOUzDmpB21iw+P504fYn2Y9QfhypHmmCSod7flVEiTtaHmH4lfwitax9YZuO0TAUJ/EBz8as2VcYYR8Sh2FEQULsY9dx5VkbT72HMoVqTzSbz6dK6dWy930/Yu7kD2Z8Oh8qnLhiykeZpGu4thCylTTrexGkkKTffblc260VwxmPZL7NZ22PUTasPXiVJPfkHktBgnz5KPuNH5TnbrTiF6y42LEcwPLeaR8FLDKx5s2z6fQuQK8rbHKkfC+coxDQKFTb9+lNFOaTXOzoJUpqB5MVKlQNeXgNiaBhRiMRBqvZziiQTsB86tOLQkyeQrNuOM6CUlKdzYedGMW3Rpy6qzPOKMw7R4pBlKJHmrn/b311ULWFQbkSbz3vGuq7lFpHnvlTNuWkmfDxtReBdju/LnQevfnUjT2kAgCfyrzjuY7wLUqlY7onyJHI+FHnHTcHy8tqT4jMbAA2AHv5zSdnEqWTeASbnoN7+tdUI0iM3ktmJOoRNqpucYYTcDe/wC+dE4XPe1BSggxaZ6fpS/NHV8xb97+NWjHJKTwJ8WpKeZHSNp/fzpZjcS5uEgJt3onz8fca94pyVdRuekg9OdKMWqfZJHiTYeo23G9dCRzykdv5mRuRPVM8uo3HxqVvNJHdInw73vB/SgHkBI1GFnw/LkfjXg5W4vSUMPAkTrIKB7yPzrOgR7DFeZK3IPmDaLbg3HpXX15Kh3FQem4J3299LWcM63M6DyhTrYVHX2vnXtWDK1j7NU8lIW3I9QqKT4j1IO/x8os6if5k3+FSf4iy4DoXPPSqB7rTFLVZdiAD3dQ6HRJv4Kv60G5ky1DUll0HwbVAPoKGDZ9DMQwoXKefK/x9aU4nDJNx3TRHY4loAlCyk9UqEedt/OolPhUAoVPlTWmDrJO0BF9Q7qriotjKT+Rot/L176VDwIItQqmFA7H0E0jKqjRPom4hUHSyo33Tykcx6bj1rby1rEivlDA4xTTqHE+0ggj05eot619GcNcQB5lCwbKSDB8RXJzRp2dfFK1QyxLhRXhvHDnb1rrMMSCkzG1Z9xDxQlietSSbdIq2kslj4oz8NoIBisfzfF9qvUq/QdKFzTOHsUq5OnkP714w2EVXZxcfVWcPPy9sIMYxA20j1FcorBNx41yqnPTNRQoWr244JtttXSQBHv/AHFeHgB7usmvMPUYtxeMJJG1z7q7weMAWWyY1JMHxI5V1jcOQkKF9U+8foBVczF5SYI3QZH7/fKurjeDlnhi97GLwrxhRkXvaxO3htVwy3N0YlACuYEz1/cUh4hwH1phD7XtAXHzn1quZFmKkqCeWofC0V1Kmc9tFtzTD921zICEEwVXju23m2ne9IsS8EJUh0FawopKUEJQJ3C3LgkHkidv4lNsfxMUNF0pSooVpZI31KBkyLjSnUb81INJMvzBDzai6Up0gxpGyQIA0jkNqZOwNeoEGOcSCGyGhF0tJg//AJLue9VBLxYJBcSVnqq595v76mW6hXsLJT0Nv360O6yDTUvCfZ+haMaT/DVH8vTn0oN/GnZxAUOsVA7hufuqNLy0WMEeIB+e1Iykc6ZIy4AZbUUHlMEfGj052oWeZZdH4tCdXvAvSw6F7d0+6oltqTtSNDplswub4YphKEJPQjT0m43oTHYJKz3VQfAkc/OqyVDmK6DhGxNBYGasNWw40bfEC/vrpWNKhCiR16e7ao05gqIV3h4034QyMY3EpbultPfdPRAIsD1JIHrPKjaSAov0K4U4Hfxx1g6GQYLigTJ5hA+8fHYfCtHwfCGJwqQnCvJUkfddBHqFJ+UVccC0hCUobSEoSAEgbADkKMdVIjrUJOyyVFDew+YOApKWUx94FSvhCfnSJ3gMqOtwlxXUmB6Dz+VaoWuXL4VE40CAI2rRpaC03tmXnhjTYI8bX+MVwZSEC4A5Hma0p1kJTJHLeqtmDqASTB8ztaqKTZNwSKj9ViQnebnr865TBZBJI67p/PxrlUELHhSfnXMXvyNj1rwmQqvLgBuZrzDvPWOR/wAMoJuoSoW5j9Jqr4zBF1sKBvAMb3FiPdVqwotJuL2pTgWilSm4JAVG49lW2/gRVuF+EeRWV7Isw7Bzs1+wref3al/FWVFh4uiOzXNx47GPOnXEWWzqWLKH7/vUGUkYppTDl9ynnB/8iuyLOVrwrjmJAbbQ7Kk6CsEG4KiRM87IRvyil+IwBAJaUFpO4G4tO372ojHocZUptREWAMTZOw8KHaYcsULT6ah5/dploGU7B8IqDBEHyo9Thm/7FRO4R4jvBN7g86CWtYMEzFFOgOHZ2HLI5fKo5g/uKGbfI5TUyMRO4rdkDo0eHGwes0PcUerSeUVEQfSgwxkD9oDuK8ON9NqlcaqHQaUovo8RWkfRQkJafXzK0JPkEqI+JrOik1oHAqdOH081rKj5Du//AK/Gkloc1DAv7Qed/Lb8qcJX1uKrWCX7I3mP38adNv2BmBJ/fumolA8EC4sKD7Q6p/f7/vUri5T5nl1mg8Qn3ED9fyomOY3EgpuQBt/as/4lxB1RO1ldSKtuOcnl194n86pudN31DYSYPXefSrQRKbwJjjlWA3EyJA6fGuV4RtqVAJuAQTb0O/8Ac1yrUc9s/9k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28575" y="-2103438"/>
            <a:ext cx="3409950" cy="438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6" name="AutoShape 6" descr="data:image/jpeg;base64,/9j/4AAQSkZJRgABAQAAAQABAAD/2wCEAAkGBxQTEhUUExQWFhUXGBYYFxcYGBgYGBwWGBgXGhgcHBgYHCggHBolHBUXITEhJSorLi4uGB8zODMsNygtLisBCgoKDg0OGhAQGiwkICQsLCwsLCwsLCwsLCwsLCwsLCwsLCwsLCwsLCwsLCwsLCwsLCwsLCwsLCwsLCwsLCwsLP/AABEIAP8AxgMBIgACEQEDEQH/xAAcAAACAwADAQAAAAAAAAAAAAAEBQMGBwABAgj/xABHEAABAwIEAwUECAQEBQMFAQABAgMRACEEBRIxBkFREyJhcYEykaGxBxQjQlLB4fAzYnLRFXOCkiQ0orLxQ1NjF4OTwtIW/8QAGQEAAwEBAQAAAAAAAAAAAAAAAQIDAAQF/8QAIxEAAgICAwACAwEBAAAAAAAAAAECESExAxJBImETUXEyQv/aAAwDAQACEQMRAD8AvPGBW6+xhSqAqVKI6SY9wT76lyHGdm0oLbKEt6gCUhKlJTNygXmBPjXjjdXZ4hl9N1IHeA/ASf1pgyGcQA4kg2i0ahIgidxXO9nTfwQBneCbfZGIZI1BOtC0/eG/KmOXY/t8GVn2tCgfMAg1WTjnMJh1NLSmFF1LaQe8kalBMjmCINOOEB/wriOaZCv6imSPSRS2NJfHJRMGJwpj8X5VUsfIdQpJgwmat+FXpwqvBX9qrBGtxA9T0gGhDbJz0izZXiApKAqQQRH+681N9JuES5hFjTqUmSiJnVyj30owuHOtAE2No6GrzmmHCu8D3dBVpieX6CkunaH2qMw4ZRpw6Jt3T/5rrNHS4ttlMqKzqIHJCRJJjltXrAvIS10AmRF5nYDnNOeFuGFtuOYl06nVohKR90KiE357VVum2TStUVFTkTCoIFwdp8jyrpZJXJPIRa3Wu88w6mHdCoKrTCgQNiRI53vUwgidJJ7oGkes3ubW9ap9kvaOdkpa2klKld5I0IuSLWAHWtAzLLU4VhZQPtVyUpt3Z2Encj+9R5HgPqaO1dj6wsav8tBNh59QPKk/EGNU6tAUpUApJjxNjPK16i5dnRZLqrKiy8spdkklZGrVAJN/gNvC+3P1hGSBAuSYVpCikTtztBPKu8pUO0xINgCFSR90bX33HWKkYKig27s3TB1GT7SweXgfCrkUjpCyg6G0zIPe5bhJJ6x4ketcVh9wrlAJPemJk8tIsnfefGpm1ErPaHvWMpTpSEgkgd3ceHlRjQvp5gmSpMJvc+Q73PqKVugpEWVJWhVoUVCUjY6ufjtaOo8KkzNYC0pRJUDYptp1Eb32iR4mhmcTLwSJMG0CBEiSCLm6udhtUuKy+b64AVvMb7C157sct6HuRvMAWM7VwKhIUTMR7R2gT0kTNKcMEpJNz4kEkmVFNx923/mn6kAoLaVgErFwbiU7QRtAj4mkpWErKCshXskAyjlzP3tvftVIvBORFhh2qxumFwLmBc7gWPMkydvSoUuJQT26VBJJSIJQT3iV3SknTcW5xUzKAVFKYmSlShAVF58ATJoDOXNdkdotDZ0a1bKJ8ALbGPKnAji8ZqtKlRASQAYQkQBt43Mb1yn2QZY2yJdUUuqFxvCbWjqLT51yl7oPQ+guI8neee1NaRCAAVExuZBA86q7aVYTEaHMODqKUlxJ7gWQFABJvcGfSvP0v8ZYzLsRhThtGlaHdSVpKkqUCjeCDIG0Ee0aD4Dzd7H4Vb+IMrOM5CEgJaSAEjkBUZwSTkXhN6G/F2WpYSX0+2pxCb3ABjYdasHDDQSy7FpUo+8Uq+kYH6p/91s/GnHDH8Ff9R+QpFsMm2ZbhHJw6h/PSF9QQkL+/wB5MHoRb403whICx0WZpBmStJBN9wnzowWRZaNAyBDQwTbm7tyo7xaAPP8AvVlwgBQ4PwtGY8Z2qj8MYbtMMVXkAd0dSoD8qvWXuBCSIhXdSfMR8pqb2UWii8D5O4lKnH2yJslChCo1XN9qd4pMMvG10rF9o2uab5kbnnMAmkecI+ycSmTKDA3g25flQbt2FKkZBg8KICU76llJvBkxF/AG/jWp8OcPpwzYeeguLjQkmyUxEn+a/pNA8K8LdisP4oadJlKCPZ/mVz9KYcQ5rrXKO8QSYBtFoMdKryTvCJQhWWDZg/2izPOf3NJ8wBCReJWmIIAGkze/jU2XuKWlRUSBJud/dtPj0ofHKUsAbxKoO9uh2vFKlToZu0KskGp99UAD2dQJmRq57eM1MyRcTtNuon/qNe+H8KS4tFwo6gdMc72kQRc71K1hyABpAOqBpN9RMC9uU7VVvJNLACXOzJJgc4MG943NuW/ShnS6tUlMAx7RKYknvXtzA0+dH9irX3gFKuIhIgTJ2m5jn+lelBUlCBcDUkAAqESFbyNvn4VrBR5ytILndSbjTzSnxIiecDlzo7GM9kkyRsZWEiZIMjxsZ9KBwr5bWkpC0leokE9IT3pJHQAzy2rxicXqSQSUwCZn4RaTsZvv4VmshTpAmMUFFOkQje9+8dKSSBcHTqjlaNzQSmWkXWT2aVEGNlEERsbTfVF7DpTVlGtQUBASgqlSgUzF9SoAVuNvIc5EKFlPZqM6v5UqTCICZkhUQn5m9OmI0DJxTYQnqopTrMd0EysBAFjvcybWoTMXfq6CyFqkvFRTIICAZQZmZIIN+lE4j7q1e0JAUPxbAwNwBJ6kq5bUtzklSmCIJUhKtUbkmOZJIsN6dIBZ8OlLYSCUjuiNSyCPDboAffXdGJxY0hCVI1JjUYSQOQBmO8YnwrlRKYHX0/pecxODbslGh0g797UkLn00++nH0K4eMuWDuMSu/WEpFaNn2Q4bGI04hpK4BAOykzuUqFx+lKOHeGm8CgtMqX2eoq0qIV3juZiaM38aNBZsD+kX/lD/AJjfzFNOEDLKj/MfkKW/SAJw19u1any1CmXC5+xXG2tUeVS9KMycJ77o/wDkX/3GkGZYbWpMmAkkxN6eFR7Z4f8AyuW/1KoLFp7+mLEx49KMXTFatFpyB3s8MkoacJlJKdQtCrX5gU34ZzX60H3SjQEOrbF5kIiT4SZ91V/GuuYPDSpQZUvT2aV+2rewRHrJI9azo55rWhjWW2lOJDipsNS/tFxG8GZPStHjcrYXPrRqnFvHGFw509oFqsdKLn37UZlz2LxOHQ9h8DIWmULecQiZ2IRJOi+5v4bU4ybgzJ3GtLeGYcTEap1qPj2kzPiDRruVPYZCU4N3WltICWHbjSmwSl0XBiw1A+J503SKRu0m8mbcQYvM2Fa8VgVlMjvtHtUBNtRJRMc9wOVQZStjEAKbcGreFbeVunvtWocM8YoxmpCQpt1slLraxC0qG4I6b1X/AKRuGYbVi8OmFJBLqEpB1p5qCRHeG5i5E1ml4DO2IMBljiAuEiCo3kEGZHy93OlycJCSbDZMCbchY3NyKBy3OlApKSuAOfsE7gXVKR7/ACmmLWMS6qFKQh2ytCJPMEglQsfAwb7Uji0FSTF+TPn6wqQmRcxtItYchRBHZpJFyZ1Eje56+e3nUWTLjGLVE2TJkEjoIHIyrfpXeKWTMxBWuxMX3928daLWQLQJhRKyU99RKiCZja/dSbi/PpUzbS1SEEklShq5kR3o8IV8TUWHaUCo6g33lgldlEj4WHLxNenQ44ZStSAN5gSTYE8kiNo6X3pgIW4lQbWpIl14wkndAsQNZFyYV7PjU7SHCkgwVEEGQNoMJCeW8+ArpbQSApBSNItEqJIVfUCNwNI1SZk1A3iFqUkpTGoRJOohJMEJFjMj3L8qbwUmSySuIEaEjSNxJJMkXgkJMC8VFm+lBOlEuEJSVajN0C5KgEpIAiPU2FSNKUlxLhVqmYB7toSDcjYbdYNd4+LBUa4ERAsE2Im2okm8bD1rLZvBettICgTp1AgpAnTJP3uZJ26bGlGaEAsWBBbbte1p5XtPwpxi2QVFIMWJUnvEgwRJ6SSffVfzpBSsIBJKALXkCJEn1qsSbLe9liRh0qSkJbK+YKgVQqFXkk6Rua7qmtv4jEEIBW5oTYDkLDl6Vyl6/Y9n2KpwAKmRAuSLULMonxt6iq7g/pAweLxCcJhypxTiV97SUo0pEquqCbdBVlQ2Et6RsIA9AKnLY0WVbjh5PZBC5hbiYIgXEHnTHhL+Cf61UFxeylbQmbOoIgxe1FcIfwD/AJi/nUlsq9GZYPLnXsZiG2k6j2zk9EjWq6jyFXPFpweUNdss9o+r2ZAK1K/C0k7XO+996suVYUNpWltCUlS1LWqN1qJJJO53gDoKV5jiMNgyrEOkF2P4q4kAfdR+BPlvzmnVC0YjxccfisU0cQ0phOKWlLQc2hSgkSDdIEyRAq7ufQUgt/Z4w9paStoaZ56QlYKZPnaq1xzxO7mRaUw2W0NuFaXpIUVIE6kzyTfbnFT5B9JuIwSw3iVdu3AhwC4JE3/FHOrJusE2o3kEc4azfI1fWEBK2R/ELaitvT/MkgKSD+KLda1TgPixrHNa0mFCy0H2kn8x0NG8NcSNYxvWFJUlUgjceII/I1R+IuDHcuxP+IZWkqan7bCpknST3tA5p5xuk7WsJtqX9KJOP8LNxhkakupzHCJJxDYh1Cf/AFmRvbm4kXHNQGnpVuy7FJfaQ4m6VpCh5ESPnQ2XYiUgkESAYIgjwI60yCwBypU7C1RhX0jcL/UMQHUqcThH1d7SogtLNyBaANyPUdKf5d9G2BfSh5ONxKgYUlUs6o6KPZyT4GrvxK0H2lNOJJQsaTG46EHkQYIrLuFuH8bl+YNsLUo4R0qKVi6FaUlQT/KuYlPO8TvT97WBeiTyWniPhHD4ZSX21rgEJUkhMG40wUJEGeszNUjFEOEoB0iZWgjvfykKvF52Naj9ILKv8NxBEhSGysHxR3h/21l2S5j27ZdJSmEnttekJAtCpF+Q2nypKewutAuDwQCiEnSDKda+8pQkGAV8onxmaZIQBqKtcAiACEmDY2nkUq367DmixXE+GbVCe1f5QIZRHSYK1DxtRmRcX4Jah9ZwvZ6lBPaBxxRSIsTqJtM/OmcJbFTWj3icKkglSQSAQFFIEwTAgnvb7/OgsKCCVXSSYSbxbadhYXB+dWniTLiwQQorbO6wZMRI9SIuN491b7Y6O8dSrkiRvBPMwBbmdt6CeDSVMHZVqSkrWpWslQUZJJBAESZEXtHSamxGEidRAFyVKSLlR1e0VGSCSdI8OtFYJjUlJJAMmCE6bgp+N7K/l51zMcIlawkKUm6YAKoUrTCp5BMhNrWo3kFYIWUJSXEulJTJt7RmbJUEmOYEXqvY9eDZ1K0vPOOEnQsFptNzB1JVrWNwBbanruGSiUz2baVASNMTAAjxJv8A6aWuZElwNuLUdKu6kyJglZEzztzp4tbFdj/gso7MqaSluYkhJlRMydSiVQCNpi9crvIlpZaSVKASqySQEiQSFXFiquVGV2Vjo1TC/RyyxmCMawvQE9rqZIlMuJI7pmUiSTF6tc9w+Yrt9lZJIXAkEDwG49aimE+ZHyqkxYiDiY/Zmdg618xRHCphg/5jnzoficjslgiZW1HgdSb1JwvfDKj8bkVFbKMD4h4vaaaKgYEE26DesMzbNsRmmIACFqbBlLaQok+ibk1pmJ4ccxqNCCG0kQtwiQhJ3gfeVvA+VNWsbgMnZ7JoJQABqcMFbh6qIufLYcqpBpZ9BNN4WiD6Psl0tON5lhm0KdV9i2rQSGEpACAATpgySNzqvVb46+hx0qLuAWhTcd1hUIWkdEr2V/qIO1zSDiridzMnA6wVMIYClIcUogrcGkaU3sTqFv5r0y4Z+l9aClvFiYt2qNj4kfmKddlkT4vFlEybNcTlmIIUlaCDDjSwUyPI7Hoa+ieEc+GIaQ4DKVAETY3612MZgcxbT2zbT6fulSQqPI7j0pmrKWgApqEQABpsIG1hSTaeUPFNYYxxCZTIiaSKfcKoIiD6RXpt1wKuJHnUrvevU27HSo7xatSakQ5AFQk0K69EjpQsNBWa41HYOlWwSqfd0rIc4yTDOIcdwS2yYnEMoEBSeakpuUKG8JsY5Va85xanAppJu53fQ728ppHkXD5YdcWI7pCCNj47elPGWLA43gUf/Sh+A5hVtPpUApIclpQBEgRcE+M0hzjgDNRIVg1FIn+GULB/2qJ+Fb9lKgEpA2i3lTltdUjysnLjSMkwjpRhsMHmzKWGkrQsGe6kC4NwYHnRD/CzCSOzWpAcuG1d5M3JgzImbzPpXONs3DWJWVICouAdp29aVs5g467hlKJJOokfDap09lKWhjh+G8QiCkBW8kEXPgTHK23OhF8K4od7upMjvKcABHOQJ53gVcMPm4bIClEJJAnUoCfRQE8pkcqIxGfsEFZVIExrTqiJMDvgmwm5oJszirKUnhJ1StWtoGZuVxYWnu3v0ivPEHCM4ZrDNupXiBpCyCU6u8paikERPePdMSLb0/zDiFsIC0iC4CUICQle/tSkmx6bzF96XYBL7hla0I3JcKAsiTZKTqEqEXI7sze1ZNoDjEpuM4d7AJS4lbhAKUh82SAZ7qLATM7nnXKv7/EHZd2X3v5nAiP9KdBgepPjXKfsxfxo1al2KbMiNtUn3GmNCO86eaJwKtxY4A2ofzIP/Ump+E4OG8Na/wAq88QsgpWTsNPvkVLwhH1ZNvvKPxrnWyrK5xdmisMgIbIColY8DcesViGZY9eMfUp1cITsJiTIEDxM/CtZ4hw5efdQq6kylU72mD5EX9axnEMqbUsJEKS4RPQg291vhV+JITmbLHjGkhIA+4pQSoQLhtKFEeGuADzgmqpmLY1GBF4A5aRYfACjXXDEatSpBSE790qA8hBUr1BoVbZ194/i73KQT05agffV0qOewjhzOn8K4C0VQd0jY/r41s/DfFinUpKgrSq4Wm48iORqpcB5AFLDihIEgWtMfr8aZNn/AA7FQf8Al3jtyS4fyPzqHI4t42dPGpJW9GnNPlQBkHxFSdqQb3FAYRxJSFJ5+6j2Fg251zlmE9iIobEsgg17QSDFSqbJogsoeYsDtkI23M7HYgVOvLCdJB3gLImSJ3N7mLUx4wy8thL6RcQFeV4+Jpdhc1IAEfvnW0FMsiXAmOVhA8KKZzEc6rWMzOEyBNt6Gw2P1gkmLE/CgrDgpnHmLDr5IMhRt5C35VPlmLbbSHVqA7NJSB1JO9VjMXtTqALwEj4UXxIToQlPQT6109cJEe2Ww53M1PtvOpJ0oSVDuq+6QRfltXrBPrxi1wrSy2ns5kCwhT6yTYH2ECbd6hsvQkYd/wDA02oE6gBq0Ek6fvG4A9acYXGN5ew3hkkdophLmIX3u6kjUQJsTqXGkpvKb2oPGjW/TrIsMH3F4l+UNoOlDZt3UWjwA2P9zb1is9fxbhawSLCxXEJHK3hFCNYN/FqTg2U6JhT3RtA9lvzAN+qia1HK8lZwjQaTACR3jMHzMXv1keZpW6yFFMwvCz6f4uJXqO4Ckp/7q5VlxXGGHYOltAPUghPxFz61ylyEvIx3hXMQbWoEK7w86LxWrQrQQFQdJImDHSnbJJFd4hbOhYCoI0q2nbl61Pwif+GT/Ur50ufw60NOFwkqWJJPlTDhH/lk+avnUY7KsBz5hKcQV/jSmfNIj5R7qwnjVrsMapQjvalCwPtJ0zcRY+6tu4+BCC4PuaD6EkH+9YxxevtiFiyhz5etW4v9Ccn+SsYV0bQZ6zy7sbm2x/3VIp4pTHp1EKBNp5QoeFwaDJI1DqRJ5wP1+Ve2yVqCQAJNrcyI91dJzUbVwG+E4VFrkzRnEeCS+0tBEyPdSDJXuzbS3IgASedOU5hqTBInz3HhXG18rO+NdaKlk3FjuEX9XfJsYSo8xynxrR+Hs37SFSCk7Gs44qw7axB9o7darnDufuYJ4BV2553jy8Kd8fZWtku3V09H04wAoA70QEUm4Vzlt5sQYVAMeB5jwp6aRILBcWwFJKVCQRBFZvm+A+rL0q9i+g32335EGtQKaRcZZJ9awy2xAXEtq6LG3odj51mjJmT5nmkBUExtfzuR++tD4vONGGcIJnQQOpJEA/GlGNSWmllz2vZIO4UTt7/lXjB4fXhi64JbBMJv9osCUp/pEalHoI+9VFFUJ3YNlqNbw8IFGZ7jAlckSkfMbc+tTZBglJbKlEAx7RMJHqdzSjEOpedH/tIO/Jav7Wqm2DUR421GAKB/EeWhBMAwp5Q1AH+nlv1o7IMtOKxTi0iUhzUAZv2coZSZsEpKVuKM/g61Hl+FUsYdsWWVPYkgJJIQhGlNkiY1KEeRo/B5kjA5a02YLz7QxD3+Wv8AhJ/1dwEc4O4pH9DYHuK4ow2XN9jh5deXdRT7bizzn7qOh36ROqq+43jMX3sSvsWzcMonn+I7k+JvRXCXD6hL7oKnlypRNykG8AnbxNW1vKIGpZTf2USVE+JCQSR5b9RU3JLQ6j6ysYLKEgQ22D1Urn6muU3zQokNDENB1N1x2KQkckFLpWoK57+lcpbYeyLTlWU41Lmt0p0zcapt4W32qyJVIpU6parKJj+o/lXS1uBNiB08vGtaWhEjnFCfsv8ASaj4X/5ZPmr51DnOYoW1APeEgipuHUxhUjpr+ZoXkPhBxPgi4gwQIA35i9ZPxFl0JJCdudarnRUoNQbFNx7v1pBnuDBbPlWUqY3W4mN8JZAMdiVsKUUANuLkX7yYCZHMSoUS/wAMu4U6ltmJs4O8j3jb1g1ZvotwWnH4lXRhY/3OI/8A5rRMBdm/VQjcHz8KtycrUiMONNGLKzBe4Pn4+ddf4oubG9XPjLgVYUXsK3qTEraSQCi0kpCiJT4C45TVEdQtvvFlyBuShcf7ogU8WmhX2RYMA2XRKtxVT4qKAvSm6hv4frUuIzxwgBtJBIkG23h1pQ7g1XUq5NzTRi0zSkmjU/obzTtEFkn7Rkyg8+zVy9Db3Vt2GckCvlTgfN/quNZcNkk6F/0KIB9xg+lfUeAXIFRnHrMeD7RDSK4pMiu64KATJuPOCg9ikLUSGVXcSk6ZWnaTySRMxeRVU41zttl1jDsBJCIChEIDewQmeRuSdyQL1uWdYAOtqQeY36Hka+U+KMK61i3UPSHErMk8xyI8CINPx5dMWf7Q1fxrSgEuOkpH3dxPiLmKj/xbDoEJ1K8AI/ttSllhK3jM6TKj3VE38EiaGQEhd7gTynytqHzqtE+xdciztKBiMUoBJcR2DepK1wAAVEXCeSbTaJ837GFQ/j3FOKSlllSSVKPdShoaGk+J1doQPKssddIQlM2ufeVD5VcMM+t1DWvuJUkrCER2jihZbhN9N+6FHYAQCTISUfRoyNIxvFiAvscEynEKTdS1n7Fs8tQFiu2xMj4Um4j4uKEQ5iXe0O/ZJQhIP8o3/wB2ryqqjMltJ7HDt63jZLbYJQyk8yBJLh5zcc72qXLuFHh9o806tZvGhfwEUijFbKW3o6wfEr4nsQ4ZuVOurUpR6mCBNcpozlDx9lpQAtEXn+kiR7q5RuJur/Zsa3q7bdQo6VEyfCoEqVuYrzjWlK0rTcpmw5iuex6Os1y5sJKpVIBIiBy5+FAZXm8YcRYDVf8ASmDuWuOtghaYIibk3FxS7C8IqS32ZeHO4T19aFPwAyWNSGj/ACC58aU5x7BHhT3EN6UpT+FIHupFnCpSazHWit/Rm0PrGMNp0N/96iflT7LHZLgTyUfnSr6ObYjGW+43/wBy/wC9OMPhwhyE/wDqAEg/i1GfmKM9iwDcXm6WWe0Wkq1R7KdR53I6bVmWa47CKWVtvOMySShp5687/YLZWI8AQK0nPcidWj7MtwBssEWHioD51kvF2RvtpKnWVpSNlpGtvz1JlI99V40CbVYEeZYDtCThsQziCL6dHYOz1CSAFEAcr+FRYRBUghxOlQsQReDsY6G4qv4lwkzOrxrw3ilpMhRnz5V0VRzphmYNBBPwr6F+ijiH61gm9RlxHcX1lMAE+Yg+tfN2IxClmVVevoiztWGxWhU9m9AnkFj2ffce6l5Vcb/Q0HT/AKfSYNSChsK9qSDRANRTKNHlaayT6beE+1ZGKaTLjI74G5a5n/Sb+RNa6qhcQwFAgje1+la6do1Xg+NRUjSZnyq9fSnwIrAul5pP/DOG0bNrP3T0SeXuqq5RlS3fZm8j2HFbf0JPzrpUk1ZCSawCMslxTaBuTE+u/pWkcMYFOGJU02Suw1qla7bezCEeUk2HSknDnCjhxDaNJK9RNwUnSkSTeyQOajWy4HhIlIl2wFg0gkeijCfdNS5JXhFeJJZZTGsQ+CqElIVYgFKEx0KUmD61Bic/xCIb7RQiNI1zHqRWh/8A+DaPtHEH1aH96Ff+jtiLKxB8D2Ch7imp1+yjl+jKMVmS3FlS+0UevarT6dxwdK7q9Y/6OUzIfI/rw52jqgkE+6uU/aIlMuiVyJqVpZAMUCyuU0Sw6AYrmHFvDmNjttRIAOoDoTMiKo3Gv0hvJeGHwvcMgKcsoqJFgAdrnerFxBi/qy1/ZqVrKQAmJOo7CaomSZQV5g0pbUangrSRISlPf8TMIJ3iZp+OvRORvSNjeBSlKSdRSlIJ5kgAE+sUnzC6TTPFuSaW4rapsvQh4Oe0Yx4clNK/6VJj5mr/AJTlwUUPKvpT3R+dUXhxpP8AiLSVbKDifPuFUf8ATWnvKAEC0bVRK8sl9Hb+Jiq5mqkGTdCvxIJSfWN/Wa95jizVTzfMY50HJsdRSRWOLMuYJJeZQ71cbhh/zJQOzWf6k+tULE8PtKJ+rPgn/wBt4dm55AyUq9DVlz3HFU713w/kSSgvPJBKxCEnknmqOp5dB51eL6xtkJK5Uimnh18LQgogrUEi4O5ibcqufE2Upw6UutJEI0hQEAgiNKxKTzHIePI0exlmhxK2lEJTJ0SVCeqdRlJudt6cuNTIMlJB1JI31b777xSS5MoKhjJcuBM/GJwzbgvqEK8FCxF/EVbkKrFOCArL8YcMTLD/ANoySdlAd5B/mi/kAedbCw9IFLplNoMr0RUSVV6CqYUCzXL0PNqbcSFIUIUk7EVgfFuRu5SsQNbClktr0ajf7qyVjvDyvE19FEUuzfK2321NOoC0KEEH92PiKydGasyb6IsScXinVlP2aEJChCQCpSpSISBI7hNydhW2tmqLwPwsjLu2bQrUlxzWkncJgAJJ5kXv41d2lVrTeDdWlTJiqo1GuzUazRbAkQPGuVG6quqmUoUIwwSAZ3APheuvrCQe6kmu0P2CdQkCDPnXlxgfiSPI0v8AAIXZ3hk4gDWkAjYgmbeVB5LlaGnNaFEmFWmeUc/OnqcOD96un8KkJUUkkx+YoDKgVxUk0M6q1eVuXmoHV7ilGZXcyxZZebeRu24lXuNx6i1aRicxC0JWkyFAEeREj51l3EAkf6h86sfCmKKsPoJ9hSk+m4+Bqn/IkdhOaY01Uc1xvWrXmaAATWf5pqfdDLXtHc8kjmT4VoKzTdIDy3Ddu6VqEtNkFXQnkn8z4edWtx+SYFpjx5fpR2OwTeHYQyiyUpMmLlRglSj1O9KTAMwQe6fhRlLsKlR47WCIBPLxF7kU3wq5NzECPDoJPnQDJhe8TM2mnCmxI0nu6ZuARaYn3UjGQHnLHaJYAPfDrWhU+yrWEz4+1tzuOdXfJsWboV7SSUn0qu6ElLesTDzShHgpMH0n4Uwzj7B8LSe6SEr8FmY9It7qyYxbELqUKpfg39YBosLpkwNBSV12RNCJVRAXTJi0DYhma6wOJg6V78j1/WiFml+JRQeGFZQ3NQuGhctxmoFJPeT8QdjXb7sU14BRFiFXrlB4rEQa7qZShMtAO9vCpmgBYUFrJVB5mj0iDSikosakQqoSK9pVH78KJhI4u586FxKreNTOkT0pXiMUATQoLAcYjUoSdvnTHhI6UO/5hj/akflS99drV7w2L7JoASpalWSLkqUbADmabwT0J4izBRIaaBU4uyUjcn93J5VHw/lww4cSsjtVlJUT0GwA5ias3C/D/Yy89d9YvzCEn7ifhJ5+QorOMtSsSUa+VrKHiDWeFSDt2VnOk9wafaFynvGbXjnO3upGHdUwQCBsZ5frTnOsItKwIPZRaVAXG46zYec0pYwy0qUIUQQm2nkQTOoC/SK0RZHeAb7wJJOqecRa+1/fTdt0pURPdAgc7mYAjxoHJMIovp1IVBnvKkCPXajnk6SuLCZnlvy6bmtIMRlgmlkpASQlKtRJImxEAnzM+lEZsvWpTaiVawPZ5CSQre5BHLpUOT4gq1iB7Ittfp8Knw2DSlwqUEgFIuq5HIeXKkHPXDGYHTpV7SbEfn+dWnlIrMw72DusFRBNyY0lMxII8Tz6+FaFlGMC07g06NYUF16S5Xl1NQTW0YN7SoHlVGF15cXWs1AuGlL4I2KVA/MfEUVi3qHJAM0DmeLgULCK81zTSqK5VI4kzYJVJPOB7q5VI8doR8lF1cTpUDJPO9MUREg73pY+4Yvf/wA0XgVjR5VILCw5tFSJPWhkrkSLUyy3LtXfcJjkNif7Cik3oDaRW8SwTIPImD1FIsVhr7VbOJCtpzU0zrbIuEkAhQtsq0Hz61SsZnb0mMOEnlrWLeJ0BVOuOXgr5IkOaYkNNkm0DnR/BeOwjYD7rvaPkd1IB0tpPITusjc+g5k1bGYB18y+rUN9KbIHnck+tSIwaQIuBMWVI+VdEeHGTnly5wakri7DfiPu/Wh3OM2BtqPkKzYYYzYn5VO0s7KG3Wx/vW/Cg/lZZcy4mQ4e6gTG5TJ+NVfFvqcJufUk0etlHPu+VefqieSwfL+1GMUgSbYkcQtEkKPgJ+dR4fOUzDmpB21iw+P504fYn2Y9QfhypHmmCSod7flVEiTtaHmH4lfwitax9YZuO0TAUJ/EBz8as2VcYYR8Sh2FEQULsY9dx5VkbT72HMoVqTzSbz6dK6dWy930/Yu7kD2Z8Oh8qnLhiykeZpGu4thCylTTrexGkkKTffblc260VwxmPZL7NZ22PUTasPXiVJPfkHktBgnz5KPuNH5TnbrTiF6y42LEcwPLeaR8FLDKx5s2z6fQuQK8rbHKkfC+coxDQKFTb9+lNFOaTXOzoJUpqB5MVKlQNeXgNiaBhRiMRBqvZziiQTsB86tOLQkyeQrNuOM6CUlKdzYedGMW3Rpy6qzPOKMw7R4pBlKJHmrn/b311ULWFQbkSbz3vGuq7lFpHnvlTNuWkmfDxtReBdju/LnQevfnUjT2kAgCfyrzjuY7wLUqlY7onyJHI+FHnHTcHy8tqT4jMbAA2AHv5zSdnEqWTeASbnoN7+tdUI0iM3ktmJOoRNqpucYYTcDe/wC+dE4XPe1BSggxaZ6fpS/NHV8xb97+NWjHJKTwJ8WpKeZHSNp/fzpZjcS5uEgJt3onz8fca94pyVdRuekg9OdKMWqfZJHiTYeo23G9dCRzykdv5mRuRPVM8uo3HxqVvNJHdInw73vB/SgHkBI1GFnw/LkfjXg5W4vSUMPAkTrIKB7yPzrOgR7DFeZK3IPmDaLbg3HpXX15Kh3FQem4J3299LWcM63M6DyhTrYVHX2vnXtWDK1j7NU8lIW3I9QqKT4j1IO/x8os6if5k3+FSf4iy4DoXPPSqB7rTFLVZdiAD3dQ6HRJv4Kv60G5ky1DUll0HwbVAPoKGDZ9DMQwoXKefK/x9aU4nDJNx3TRHY4loAlCyk9UqEedt/OolPhUAoVPlTWmDrJO0BF9Q7qriotjKT+Rot/L176VDwIItQqmFA7H0E0jKqjRPom4hUHSyo33Tykcx6bj1rby1rEivlDA4xTTqHE+0ggj05eot619GcNcQB5lCwbKSDB8RXJzRp2dfFK1QyxLhRXhvHDnb1rrMMSCkzG1Z9xDxQlietSSbdIq2kslj4oz8NoIBisfzfF9qvUq/QdKFzTOHsUq5OnkP714w2EVXZxcfVWcPPy9sIMYxA20j1FcorBNx41yqnPTNRQoWr244JtttXSQBHv/AHFeHgB7usmvMPUYtxeMJJG1z7q7weMAWWyY1JMHxI5V1jcOQkKF9U+8foBVczF5SYI3QZH7/fKurjeDlnhi97GLwrxhRkXvaxO3htVwy3N0YlACuYEz1/cUh4hwH1phD7XtAXHzn1quZFmKkqCeWofC0V1Kmc9tFtzTD921zICEEwVXju23m2ne9IsS8EJUh0FawopKUEJQJ3C3LgkHkidv4lNsfxMUNF0pSooVpZI31KBkyLjSnUb81INJMvzBDzai6Up0gxpGyQIA0jkNqZOwNeoEGOcSCGyGhF0tJg//AJLue9VBLxYJBcSVnqq595v76mW6hXsLJT0Nv360O6yDTUvCfZ+haMaT/DVH8vTn0oN/GnZxAUOsVA7hufuqNLy0WMEeIB+e1Iykc6ZIy4AZbUUHlMEfGj052oWeZZdH4tCdXvAvSw6F7d0+6oltqTtSNDplswub4YphKEJPQjT0m43oTHYJKz3VQfAkc/OqyVDmK6DhGxNBYGasNWw40bfEC/vrpWNKhCiR16e7ao05gqIV3h4034QyMY3EpbultPfdPRAIsD1JIHrPKjaSAov0K4U4Hfxx1g6GQYLigTJ5hA+8fHYfCtHwfCGJwqQnCvJUkfddBHqFJ+UVccC0hCUobSEoSAEgbADkKMdVIjrUJOyyVFDew+YOApKWUx94FSvhCfnSJ3gMqOtwlxXUmB6Dz+VaoWuXL4VE40CAI2rRpaC03tmXnhjTYI8bX+MVwZSEC4A5Hma0p1kJTJHLeqtmDqASTB8ztaqKTZNwSKj9ViQnebnr865TBZBJI67p/PxrlUELHhSfnXMXvyNj1rwmQqvLgBuZrzDvPWOR/wAMoJuoSoW5j9Jqr4zBF1sKBvAMb3FiPdVqwotJuL2pTgWilSm4JAVG49lW2/gRVuF+EeRWV7Isw7Bzs1+wref3al/FWVFh4uiOzXNx47GPOnXEWWzqWLKH7/vUGUkYppTDl9ynnB/8iuyLOVrwrjmJAbbQ7Kk6CsEG4KiRM87IRvyil+IwBAJaUFpO4G4tO372ojHocZUptREWAMTZOw8KHaYcsULT6ah5/dploGU7B8IqDBEHyo9Thm/7FRO4R4jvBN7g86CWtYMEzFFOgOHZ2HLI5fKo5g/uKGbfI5TUyMRO4rdkDo0eHGwes0PcUerSeUVEQfSgwxkD9oDuK8ON9NqlcaqHQaUovo8RWkfRQkJafXzK0JPkEqI+JrOik1oHAqdOH081rKj5Du//AK/Gkloc1DAv7Qed/Lb8qcJX1uKrWCX7I3mP38adNv2BmBJ/fumolA8EC4sKD7Q6p/f7/vUri5T5nl1mg8Qn3ED9fyomOY3EgpuQBt/as/4lxB1RO1ldSKtuOcnl194n86pudN31DYSYPXefSrQRKbwJjjlWA3EyJA6fGuV4RtqVAJuAQTb0O/8Ac1yrUc9s/9k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80975" y="-1951038"/>
            <a:ext cx="3409950" cy="438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7" name="AutoShape 8" descr="data:image/jpeg;base64,/9j/4AAQSkZJRgABAQAAAQABAAD/2wCEAAkGBxQTEhUUExQWFhUXGBYYFxcYGBgYGBwWGBgXGhgcHBgYHCggHBolHBUXITEhJSorLi4uGB8zODMsNygtLisBCgoKDg0OGhAQGiwkICQsLCwsLCwsLCwsLCwsLCwsLCwsLCwsLCwsLCwsLCwsLCwsLCwsLCwsLCwsLCwsLCwsLP/AABEIAP8AxgMBIgACEQEDEQH/xAAcAAACAwADAQAAAAAAAAAAAAAEBQMGBwABAgj/xABHEAABAwIEAwUECAQEBQMFAQABAgMRACEEBRIxBkFREyJhcYEykaGxBxQjQlLB4fAzYnLRFXOCkiQ0orLxQ1NjF4OTwtIW/8QAGQEAAwEBAQAAAAAAAAAAAAAAAQIDAAQF/8QAIxEAAgICAwACAwEBAAAAAAAAAAECESExAxJBImETUXEyQv/aAAwDAQACEQMRAD8AvPGBW6+xhSqAqVKI6SY9wT76lyHGdm0oLbKEt6gCUhKlJTNygXmBPjXjjdXZ4hl9N1IHeA/ASf1pgyGcQA4kg2i0ahIgidxXO9nTfwQBneCbfZGIZI1BOtC0/eG/KmOXY/t8GVn2tCgfMAg1WTjnMJh1NLSmFF1LaQe8kalBMjmCINOOEB/wriOaZCv6imSPSRS2NJfHJRMGJwpj8X5VUsfIdQpJgwmat+FXpwqvBX9qrBGtxA9T0gGhDbJz0izZXiApKAqQQRH+681N9JuES5hFjTqUmSiJnVyj30owuHOtAE2No6GrzmmHCu8D3dBVpieX6CkunaH2qMw4ZRpw6Jt3T/5rrNHS4ttlMqKzqIHJCRJJjltXrAvIS10AmRF5nYDnNOeFuGFtuOYl06nVohKR90KiE357VVum2TStUVFTkTCoIFwdp8jyrpZJXJPIRa3Wu88w6mHdCoKrTCgQNiRI53vUwgidJJ7oGkes3ubW9ap9kvaOdkpa2klKld5I0IuSLWAHWtAzLLU4VhZQPtVyUpt3Z2Encj+9R5HgPqaO1dj6wsav8tBNh59QPKk/EGNU6tAUpUApJjxNjPK16i5dnRZLqrKiy8spdkklZGrVAJN/gNvC+3P1hGSBAuSYVpCikTtztBPKu8pUO0xINgCFSR90bX33HWKkYKig27s3TB1GT7SweXgfCrkUjpCyg6G0zIPe5bhJJ6x4ketcVh9wrlAJPemJk8tIsnfefGpm1ErPaHvWMpTpSEgkgd3ceHlRjQvp5gmSpMJvc+Q73PqKVugpEWVJWhVoUVCUjY6ufjtaOo8KkzNYC0pRJUDYptp1Eb32iR4mhmcTLwSJMG0CBEiSCLm6udhtUuKy+b64AVvMb7C157sct6HuRvMAWM7VwKhIUTMR7R2gT0kTNKcMEpJNz4kEkmVFNx923/mn6kAoLaVgErFwbiU7QRtAj4mkpWErKCshXskAyjlzP3tvftVIvBORFhh2qxumFwLmBc7gWPMkydvSoUuJQT26VBJJSIJQT3iV3SknTcW5xUzKAVFKYmSlShAVF58ATJoDOXNdkdotDZ0a1bKJ8ALbGPKnAji8ZqtKlRASQAYQkQBt43Mb1yn2QZY2yJdUUuqFxvCbWjqLT51yl7oPQ+guI8neee1NaRCAAVExuZBA86q7aVYTEaHMODqKUlxJ7gWQFABJvcGfSvP0v8ZYzLsRhThtGlaHdSVpKkqUCjeCDIG0Ee0aD4Dzd7H4Vb+IMrOM5CEgJaSAEjkBUZwSTkXhN6G/F2WpYSX0+2pxCb3ABjYdasHDDQSy7FpUo+8Uq+kYH6p/91s/GnHDH8Ff9R+QpFsMm2ZbhHJw6h/PSF9QQkL+/wB5MHoRb403whICx0WZpBmStJBN9wnzowWRZaNAyBDQwTbm7tyo7xaAPP8AvVlwgBQ4PwtGY8Z2qj8MYbtMMVXkAd0dSoD8qvWXuBCSIhXdSfMR8pqb2UWii8D5O4lKnH2yJslChCo1XN9qd4pMMvG10rF9o2uab5kbnnMAmkecI+ycSmTKDA3g25flQbt2FKkZBg8KICU76llJvBkxF/AG/jWp8OcPpwzYeeguLjQkmyUxEn+a/pNA8K8LdisP4oadJlKCPZ/mVz9KYcQ5rrXKO8QSYBtFoMdKryTvCJQhWWDZg/2izPOf3NJ8wBCReJWmIIAGkze/jU2XuKWlRUSBJud/dtPj0ofHKUsAbxKoO9uh2vFKlToZu0KskGp99UAD2dQJmRq57eM1MyRcTtNuon/qNe+H8KS4tFwo6gdMc72kQRc71K1hyABpAOqBpN9RMC9uU7VVvJNLACXOzJJgc4MG943NuW/ShnS6tUlMAx7RKYknvXtzA0+dH9irX3gFKuIhIgTJ2m5jn+lelBUlCBcDUkAAqESFbyNvn4VrBR5ytILndSbjTzSnxIiecDlzo7GM9kkyRsZWEiZIMjxsZ9KBwr5bWkpC0leokE9IT3pJHQAzy2rxicXqSQSUwCZn4RaTsZvv4VmshTpAmMUFFOkQje9+8dKSSBcHTqjlaNzQSmWkXWT2aVEGNlEERsbTfVF7DpTVlGtQUBASgqlSgUzF9SoAVuNvIc5EKFlPZqM6v5UqTCICZkhUQn5m9OmI0DJxTYQnqopTrMd0EysBAFjvcybWoTMXfq6CyFqkvFRTIICAZQZmZIIN+lE4j7q1e0JAUPxbAwNwBJ6kq5bUtzklSmCIJUhKtUbkmOZJIsN6dIBZ8OlLYSCUjuiNSyCPDboAffXdGJxY0hCVI1JjUYSQOQBmO8YnwrlRKYHX0/pecxODbslGh0g797UkLn00++nH0K4eMuWDuMSu/WEpFaNn2Q4bGI04hpK4BAOykzuUqFx+lKOHeGm8CgtMqX2eoq0qIV3juZiaM38aNBZsD+kX/lD/AJjfzFNOEDLKj/MfkKW/SAJw19u1any1CmXC5+xXG2tUeVS9KMycJ77o/wDkX/3GkGZYbWpMmAkkxN6eFR7Z4f8AyuW/1KoLFp7+mLEx49KMXTFatFpyB3s8MkoacJlJKdQtCrX5gU34ZzX60H3SjQEOrbF5kIiT4SZ91V/GuuYPDSpQZUvT2aV+2rewRHrJI9azo55rWhjWW2lOJDipsNS/tFxG8GZPStHjcrYXPrRqnFvHGFw509oFqsdKLn37UZlz2LxOHQ9h8DIWmULecQiZ2IRJOi+5v4bU4ybgzJ3GtLeGYcTEap1qPj2kzPiDRruVPYZCU4N3WltICWHbjSmwSl0XBiw1A+J503SKRu0m8mbcQYvM2Fa8VgVlMjvtHtUBNtRJRMc9wOVQZStjEAKbcGreFbeVunvtWocM8YoxmpCQpt1slLraxC0qG4I6b1X/AKRuGYbVi8OmFJBLqEpB1p5qCRHeG5i5E1ml4DO2IMBljiAuEiCo3kEGZHy93OlycJCSbDZMCbchY3NyKBy3OlApKSuAOfsE7gXVKR7/ACmmLWMS6qFKQh2ytCJPMEglQsfAwb7Uji0FSTF+TPn6wqQmRcxtItYchRBHZpJFyZ1Eje56+e3nUWTLjGLVE2TJkEjoIHIyrfpXeKWTMxBWuxMX3928daLWQLQJhRKyU99RKiCZja/dSbi/PpUzbS1SEEklShq5kR3o8IV8TUWHaUCo6g33lgldlEj4WHLxNenQ44ZStSAN5gSTYE8kiNo6X3pgIW4lQbWpIl14wkndAsQNZFyYV7PjU7SHCkgwVEEGQNoMJCeW8+ArpbQSApBSNItEqJIVfUCNwNI1SZk1A3iFqUkpTGoRJOohJMEJFjMj3L8qbwUmSySuIEaEjSNxJJMkXgkJMC8VFm+lBOlEuEJSVajN0C5KgEpIAiPU2FSNKUlxLhVqmYB7toSDcjYbdYNd4+LBUa4ERAsE2Im2okm8bD1rLZvBettICgTp1AgpAnTJP3uZJ26bGlGaEAsWBBbbte1p5XtPwpxi2QVFIMWJUnvEgwRJ6SSffVfzpBSsIBJKALXkCJEn1qsSbLe9liRh0qSkJbK+YKgVQqFXkk6Rua7qmtv4jEEIBW5oTYDkLDl6Vyl6/Y9n2KpwAKmRAuSLULMonxt6iq7g/pAweLxCcJhypxTiV97SUo0pEquqCbdBVlQ2Et6RsIA9AKnLY0WVbjh5PZBC5hbiYIgXEHnTHhL+Cf61UFxeylbQmbOoIgxe1FcIfwD/AJi/nUlsq9GZYPLnXsZiG2k6j2zk9EjWq6jyFXPFpweUNdss9o+r2ZAK1K/C0k7XO+996suVYUNpWltCUlS1LWqN1qJJJO53gDoKV5jiMNgyrEOkF2P4q4kAfdR+BPlvzmnVC0YjxccfisU0cQ0phOKWlLQc2hSgkSDdIEyRAq7ufQUgt/Z4w9paStoaZ56QlYKZPnaq1xzxO7mRaUw2W0NuFaXpIUVIE6kzyTfbnFT5B9JuIwSw3iVdu3AhwC4JE3/FHOrJusE2o3kEc4azfI1fWEBK2R/ELaitvT/MkgKSD+KLda1TgPixrHNa0mFCy0H2kn8x0NG8NcSNYxvWFJUlUgjceII/I1R+IuDHcuxP+IZWkqan7bCpknST3tA5p5xuk7WsJtqX9KJOP8LNxhkakupzHCJJxDYh1Cf/AFmRvbm4kXHNQGnpVuy7FJfaQ4m6VpCh5ESPnQ2XYiUgkESAYIgjwI60yCwBypU7C1RhX0jcL/UMQHUqcThH1d7SogtLNyBaANyPUdKf5d9G2BfSh5ONxKgYUlUs6o6KPZyT4GrvxK0H2lNOJJQsaTG46EHkQYIrLuFuH8bl+YNsLUo4R0qKVi6FaUlQT/KuYlPO8TvT97WBeiTyWniPhHD4ZSX21rgEJUkhMG40wUJEGeszNUjFEOEoB0iZWgjvfykKvF52Naj9ILKv8NxBEhSGysHxR3h/21l2S5j27ZdJSmEnttekJAtCpF+Q2nypKewutAuDwQCiEnSDKda+8pQkGAV8onxmaZIQBqKtcAiACEmDY2nkUq367DmixXE+GbVCe1f5QIZRHSYK1DxtRmRcX4Jah9ZwvZ6lBPaBxxRSIsTqJtM/OmcJbFTWj3icKkglSQSAQFFIEwTAgnvb7/OgsKCCVXSSYSbxbadhYXB+dWniTLiwQQorbO6wZMRI9SIuN491b7Y6O8dSrkiRvBPMwBbmdt6CeDSVMHZVqSkrWpWslQUZJJBAESZEXtHSamxGEidRAFyVKSLlR1e0VGSCSdI8OtFYJjUlJJAMmCE6bgp+N7K/l51zMcIlawkKUm6YAKoUrTCp5BMhNrWo3kFYIWUJSXEulJTJt7RmbJUEmOYEXqvY9eDZ1K0vPOOEnQsFptNzB1JVrWNwBbanruGSiUz2baVASNMTAAjxJv8A6aWuZElwNuLUdKu6kyJglZEzztzp4tbFdj/gso7MqaSluYkhJlRMydSiVQCNpi9crvIlpZaSVKASqySQEiQSFXFiquVGV2Vjo1TC/RyyxmCMawvQE9rqZIlMuJI7pmUiSTF6tc9w+Yrt9lZJIXAkEDwG49aimE+ZHyqkxYiDiY/Zmdg618xRHCphg/5jnzoficjslgiZW1HgdSb1JwvfDKj8bkVFbKMD4h4vaaaKgYEE26DesMzbNsRmmIACFqbBlLaQok+ibk1pmJ4ccxqNCCG0kQtwiQhJ3gfeVvA+VNWsbgMnZ7JoJQABqcMFbh6qIufLYcqpBpZ9BNN4WiD6Psl0tON5lhm0KdV9i2rQSGEpACAATpgySNzqvVb46+hx0qLuAWhTcd1hUIWkdEr2V/qIO1zSDiridzMnA6wVMIYClIcUogrcGkaU3sTqFv5r0y4Z+l9aClvFiYt2qNj4kfmKddlkT4vFlEybNcTlmIIUlaCDDjSwUyPI7Hoa+ieEc+GIaQ4DKVAETY3612MZgcxbT2zbT6fulSQqPI7j0pmrKWgApqEQABpsIG1hSTaeUPFNYYxxCZTIiaSKfcKoIiD6RXpt1wKuJHnUrvevU27HSo7xatSakQ5AFQk0K69EjpQsNBWa41HYOlWwSqfd0rIc4yTDOIcdwS2yYnEMoEBSeakpuUKG8JsY5Va85xanAppJu53fQ728ppHkXD5YdcWI7pCCNj47elPGWLA43gUf/Sh+A5hVtPpUApIclpQBEgRcE+M0hzjgDNRIVg1FIn+GULB/2qJ+Fb9lKgEpA2i3lTltdUjysnLjSMkwjpRhsMHmzKWGkrQsGe6kC4NwYHnRD/CzCSOzWpAcuG1d5M3JgzImbzPpXONs3DWJWVICouAdp29aVs5g467hlKJJOokfDap09lKWhjh+G8QiCkBW8kEXPgTHK23OhF8K4od7upMjvKcABHOQJ53gVcMPm4bIClEJJAnUoCfRQE8pkcqIxGfsEFZVIExrTqiJMDvgmwm5oJszirKUnhJ1StWtoGZuVxYWnu3v0ivPEHCM4ZrDNupXiBpCyCU6u8paikERPePdMSLb0/zDiFsIC0iC4CUICQle/tSkmx6bzF96XYBL7hla0I3JcKAsiTZKTqEqEXI7sze1ZNoDjEpuM4d7AJS4lbhAKUh82SAZ7qLATM7nnXKv7/EHZd2X3v5nAiP9KdBgepPjXKfsxfxo1al2KbMiNtUn3GmNCO86eaJwKtxY4A2ofzIP/Ump+E4OG8Na/wAq88QsgpWTsNPvkVLwhH1ZNvvKPxrnWyrK5xdmisMgIbIColY8DcesViGZY9eMfUp1cITsJiTIEDxM/CtZ4hw5efdQq6kylU72mD5EX9axnEMqbUsJEKS4RPQg291vhV+JITmbLHjGkhIA+4pQSoQLhtKFEeGuADzgmqpmLY1GBF4A5aRYfACjXXDEatSpBSE790qA8hBUr1BoVbZ194/i73KQT05agffV0qOewjhzOn8K4C0VQd0jY/r41s/DfFinUpKgrSq4Wm48iORqpcB5AFLDihIEgWtMfr8aZNn/AA7FQf8Al3jtyS4fyPzqHI4t42dPGpJW9GnNPlQBkHxFSdqQb3FAYRxJSFJ5+6j2Fg251zlmE9iIobEsgg17QSDFSqbJogsoeYsDtkI23M7HYgVOvLCdJB3gLImSJ3N7mLUx4wy8thL6RcQFeV4+Jpdhc1IAEfvnW0FMsiXAmOVhA8KKZzEc6rWMzOEyBNt6Gw2P1gkmLE/CgrDgpnHmLDr5IMhRt5C35VPlmLbbSHVqA7NJSB1JO9VjMXtTqALwEj4UXxIToQlPQT6109cJEe2Ww53M1PtvOpJ0oSVDuq+6QRfltXrBPrxi1wrSy2ns5kCwhT6yTYH2ECbd6hsvQkYd/wDA02oE6gBq0Ek6fvG4A9acYXGN5ew3hkkdophLmIX3u6kjUQJsTqXGkpvKb2oPGjW/TrIsMH3F4l+UNoOlDZt3UWjwA2P9zb1is9fxbhawSLCxXEJHK3hFCNYN/FqTg2U6JhT3RtA9lvzAN+qia1HK8lZwjQaTACR3jMHzMXv1keZpW6yFFMwvCz6f4uJXqO4Ckp/7q5VlxXGGHYOltAPUghPxFz61ylyEvIx3hXMQbWoEK7w86LxWrQrQQFQdJImDHSnbJJFd4hbOhYCoI0q2nbl61Pwif+GT/Ur50ufw60NOFwkqWJJPlTDhH/lk+avnUY7KsBz5hKcQV/jSmfNIj5R7qwnjVrsMapQjvalCwPtJ0zcRY+6tu4+BCC4PuaD6EkH+9YxxevtiFiyhz5etW4v9Ccn+SsYV0bQZ6zy7sbm2x/3VIp4pTHp1EKBNp5QoeFwaDJI1DqRJ5wP1+Ve2yVqCQAJNrcyI91dJzUbVwG+E4VFrkzRnEeCS+0tBEyPdSDJXuzbS3IgASedOU5hqTBInz3HhXG18rO+NdaKlk3FjuEX9XfJsYSo8xynxrR+Hs37SFSCk7Gs44qw7axB9o7darnDufuYJ4BV2553jy8Kd8fZWtku3V09H04wAoA70QEUm4Vzlt5sQYVAMeB5jwp6aRILBcWwFJKVCQRBFZvm+A+rL0q9i+g32335EGtQKaRcZZJ9awy2xAXEtq6LG3odj51mjJmT5nmkBUExtfzuR++tD4vONGGcIJnQQOpJEA/GlGNSWmllz2vZIO4UTt7/lXjB4fXhi64JbBMJv9osCUp/pEalHoI+9VFFUJ3YNlqNbw8IFGZ7jAlckSkfMbc+tTZBglJbKlEAx7RMJHqdzSjEOpedH/tIO/Jav7Wqm2DUR421GAKB/EeWhBMAwp5Q1AH+nlv1o7IMtOKxTi0iUhzUAZv2coZSZsEpKVuKM/g61Hl+FUsYdsWWVPYkgJJIQhGlNkiY1KEeRo/B5kjA5a02YLz7QxD3+Wv8AhJ/1dwEc4O4pH9DYHuK4ow2XN9jh5deXdRT7bizzn7qOh36ROqq+43jMX3sSvsWzcMonn+I7k+JvRXCXD6hL7oKnlypRNykG8AnbxNW1vKIGpZTf2USVE+JCQSR5b9RU3JLQ6j6ysYLKEgQ22D1Urn6muU3zQokNDENB1N1x2KQkckFLpWoK57+lcpbYeyLTlWU41Lmt0p0zcapt4W32qyJVIpU6parKJj+o/lXS1uBNiB08vGtaWhEjnFCfsv8ASaj4X/5ZPmr51DnOYoW1APeEgipuHUxhUjpr+ZoXkPhBxPgi4gwQIA35i9ZPxFl0JJCdudarnRUoNQbFNx7v1pBnuDBbPlWUqY3W4mN8JZAMdiVsKUUANuLkX7yYCZHMSoUS/wAMu4U6ltmJs4O8j3jb1g1ZvotwWnH4lXRhY/3OI/8A5rRMBdm/VQjcHz8KtycrUiMONNGLKzBe4Pn4+ddf4oubG9XPjLgVYUXsK3qTEraSQCi0kpCiJT4C45TVEdQtvvFlyBuShcf7ogU8WmhX2RYMA2XRKtxVT4qKAvSm6hv4frUuIzxwgBtJBIkG23h1pQ7g1XUq5NzTRi0zSkmjU/obzTtEFkn7Rkyg8+zVy9Db3Vt2GckCvlTgfN/quNZcNkk6F/0KIB9xg+lfUeAXIFRnHrMeD7RDSK4pMiu64KATJuPOCg9ikLUSGVXcSk6ZWnaTySRMxeRVU41zttl1jDsBJCIChEIDewQmeRuSdyQL1uWdYAOtqQeY36Hka+U+KMK61i3UPSHErMk8xyI8CINPx5dMWf7Q1fxrSgEuOkpH3dxPiLmKj/xbDoEJ1K8AI/ttSllhK3jM6TKj3VE38EiaGQEhd7gTynytqHzqtE+xdciztKBiMUoBJcR2DepK1wAAVEXCeSbTaJ837GFQ/j3FOKSlllSSVKPdShoaGk+J1doQPKssddIQlM2ufeVD5VcMM+t1DWvuJUkrCER2jihZbhN9N+6FHYAQCTISUfRoyNIxvFiAvscEynEKTdS1n7Fs8tQFiu2xMj4Um4j4uKEQ5iXe0O/ZJQhIP8o3/wB2ryqqjMltJ7HDt63jZLbYJQyk8yBJLh5zcc72qXLuFHh9o806tZvGhfwEUijFbKW3o6wfEr4nsQ4ZuVOurUpR6mCBNcpozlDx9lpQAtEXn+kiR7q5RuJur/Zsa3q7bdQo6VEyfCoEqVuYrzjWlK0rTcpmw5iuex6Os1y5sJKpVIBIiBy5+FAZXm8YcRYDVf8ASmDuWuOtghaYIibk3FxS7C8IqS32ZeHO4T19aFPwAyWNSGj/ACC58aU5x7BHhT3EN6UpT+FIHupFnCpSazHWit/Rm0PrGMNp0N/96iflT7LHZLgTyUfnSr6ObYjGW+43/wBy/wC9OMPhwhyE/wDqAEg/i1GfmKM9iwDcXm6WWe0Wkq1R7KdR53I6bVmWa47CKWVtvOMySShp5687/YLZWI8AQK0nPcidWj7MtwBssEWHioD51kvF2RvtpKnWVpSNlpGtvz1JlI99V40CbVYEeZYDtCThsQziCL6dHYOz1CSAFEAcr+FRYRBUghxOlQsQReDsY6G4qv4lwkzOrxrw3ilpMhRnz5V0VRzphmYNBBPwr6F+ijiH61gm9RlxHcX1lMAE+Yg+tfN2IxClmVVevoiztWGxWhU9m9AnkFj2ffce6l5Vcb/Q0HT/AKfSYNSChsK9qSDRANRTKNHlaayT6beE+1ZGKaTLjI74G5a5n/Sb+RNa6qhcQwFAgje1+la6do1Xg+NRUjSZnyq9fSnwIrAul5pP/DOG0bNrP3T0SeXuqq5RlS3fZm8j2HFbf0JPzrpUk1ZCSawCMslxTaBuTE+u/pWkcMYFOGJU02Suw1qla7bezCEeUk2HSknDnCjhxDaNJK9RNwUnSkSTeyQOajWy4HhIlIl2wFg0gkeijCfdNS5JXhFeJJZZTGsQ+CqElIVYgFKEx0KUmD61Bic/xCIb7RQiNI1zHqRWh/8A+DaPtHEH1aH96Ff+jtiLKxB8D2Ch7imp1+yjl+jKMVmS3FlS+0UevarT6dxwdK7q9Y/6OUzIfI/rw52jqgkE+6uU/aIlMuiVyJqVpZAMUCyuU0Sw6AYrmHFvDmNjttRIAOoDoTMiKo3Gv0hvJeGHwvcMgKcsoqJFgAdrnerFxBi/qy1/ZqVrKQAmJOo7CaomSZQV5g0pbUangrSRISlPf8TMIJ3iZp+OvRORvSNjeBSlKSdRSlIJ5kgAE+sUnzC6TTPFuSaW4rapsvQh4Oe0Yx4clNK/6VJj5mr/AJTlwUUPKvpT3R+dUXhxpP8AiLSVbKDifPuFUf8ATWnvKAEC0bVRK8sl9Hb+Jiq5mqkGTdCvxIJSfWN/Wa95jizVTzfMY50HJsdRSRWOLMuYJJeZQ71cbhh/zJQOzWf6k+tULE8PtKJ+rPgn/wBt4dm55AyUq9DVlz3HFU713w/kSSgvPJBKxCEnknmqOp5dB51eL6xtkJK5Uimnh18LQgogrUEi4O5ibcqufE2Upw6UutJEI0hQEAgiNKxKTzHIePI0exlmhxK2lEJTJ0SVCeqdRlJudt6cuNTIMlJB1JI31b777xSS5MoKhjJcuBM/GJwzbgvqEK8FCxF/EVbkKrFOCArL8YcMTLD/ANoySdlAd5B/mi/kAedbCw9IFLplNoMr0RUSVV6CqYUCzXL0PNqbcSFIUIUk7EVgfFuRu5SsQNbClktr0ajf7qyVjvDyvE19FEUuzfK2321NOoC0KEEH92PiKydGasyb6IsScXinVlP2aEJChCQCpSpSISBI7hNydhW2tmqLwPwsjLu2bQrUlxzWkncJgAJJ5kXv41d2lVrTeDdWlTJiqo1GuzUazRbAkQPGuVG6quqmUoUIwwSAZ3APheuvrCQe6kmu0P2CdQkCDPnXlxgfiSPI0v8AAIXZ3hk4gDWkAjYgmbeVB5LlaGnNaFEmFWmeUc/OnqcOD96un8KkJUUkkx+YoDKgVxUk0M6q1eVuXmoHV7ilGZXcyxZZebeRu24lXuNx6i1aRicxC0JWkyFAEeREj51l3EAkf6h86sfCmKKsPoJ9hSk+m4+Bqn/IkdhOaY01Uc1xvWrXmaAATWf5pqfdDLXtHc8kjmT4VoKzTdIDy3Ddu6VqEtNkFXQnkn8z4edWtx+SYFpjx5fpR2OwTeHYQyiyUpMmLlRglSj1O9KTAMwQe6fhRlLsKlR47WCIBPLxF7kU3wq5NzECPDoJPnQDJhe8TM2mnCmxI0nu6ZuARaYn3UjGQHnLHaJYAPfDrWhU+yrWEz4+1tzuOdXfJsWboV7SSUn0qu6ElLesTDzShHgpMH0n4Uwzj7B8LSe6SEr8FmY9It7qyYxbELqUKpfg39YBosLpkwNBSV12RNCJVRAXTJi0DYhma6wOJg6V78j1/WiFml+JRQeGFZQ3NQuGhctxmoFJPeT8QdjXb7sU14BRFiFXrlB4rEQa7qZShMtAO9vCpmgBYUFrJVB5mj0iDSikosakQqoSK9pVH78KJhI4u586FxKreNTOkT0pXiMUATQoLAcYjUoSdvnTHhI6UO/5hj/akflS99drV7w2L7JoASpalWSLkqUbADmabwT0J4izBRIaaBU4uyUjcn93J5VHw/lww4cSsjtVlJUT0GwA5ias3C/D/Yy89d9YvzCEn7ifhJ5+QorOMtSsSUa+VrKHiDWeFSDt2VnOk9wafaFynvGbXjnO3upGHdUwQCBsZ5frTnOsItKwIPZRaVAXG46zYec0pYwy0qUIUQQm2nkQTOoC/SK0RZHeAb7wJJOqecRa+1/fTdt0pURPdAgc7mYAjxoHJMIovp1IVBnvKkCPXajnk6SuLCZnlvy6bmtIMRlgmlkpASQlKtRJImxEAnzM+lEZsvWpTaiVawPZ5CSQre5BHLpUOT4gq1iB7Ittfp8Knw2DSlwqUEgFIuq5HIeXKkHPXDGYHTpV7SbEfn+dWnlIrMw72DusFRBNyY0lMxII8Tz6+FaFlGMC07g06NYUF16S5Xl1NQTW0YN7SoHlVGF15cXWs1AuGlL4I2KVA/MfEUVi3qHJAM0DmeLgULCK81zTSqK5VI4kzYJVJPOB7q5VI8doR8lF1cTpUDJPO9MUREg73pY+4Yvf/wA0XgVjR5VILCw5tFSJPWhkrkSLUyy3LtXfcJjkNif7Cik3oDaRW8SwTIPImD1FIsVhr7VbOJCtpzU0zrbIuEkAhQtsq0Hz61SsZnb0mMOEnlrWLeJ0BVOuOXgr5IkOaYkNNkm0DnR/BeOwjYD7rvaPkd1IB0tpPITusjc+g5k1bGYB18y+rUN9KbIHnck+tSIwaQIuBMWVI+VdEeHGTnly5wakri7DfiPu/Wh3OM2BtqPkKzYYYzYn5VO0s7KG3Wx/vW/Cg/lZZcy4mQ4e6gTG5TJ+NVfFvqcJufUk0etlHPu+VefqieSwfL+1GMUgSbYkcQtEkKPgJ+dR4fOUzDmpB21iw+P504fYn2Y9QfhypHmmCSod7flVEiTtaHmH4lfwitax9YZuO0TAUJ/EBz8as2VcYYR8Sh2FEQULsY9dx5VkbT72HMoVqTzSbz6dK6dWy930/Yu7kD2Z8Oh8qnLhiykeZpGu4thCylTTrexGkkKTffblc260VwxmPZL7NZ22PUTasPXiVJPfkHktBgnz5KPuNH5TnbrTiF6y42LEcwPLeaR8FLDKx5s2z6fQuQK8rbHKkfC+coxDQKFTb9+lNFOaTXOzoJUpqB5MVKlQNeXgNiaBhRiMRBqvZziiQTsB86tOLQkyeQrNuOM6CUlKdzYedGMW3Rpy6qzPOKMw7R4pBlKJHmrn/b311ULWFQbkSbz3vGuq7lFpHnvlTNuWkmfDxtReBdju/LnQevfnUjT2kAgCfyrzjuY7wLUqlY7onyJHI+FHnHTcHy8tqT4jMbAA2AHv5zSdnEqWTeASbnoN7+tdUI0iM3ktmJOoRNqpucYYTcDe/wC+dE4XPe1BSggxaZ6fpS/NHV8xb97+NWjHJKTwJ8WpKeZHSNp/fzpZjcS5uEgJt3onz8fca94pyVdRuekg9OdKMWqfZJHiTYeo23G9dCRzykdv5mRuRPVM8uo3HxqVvNJHdInw73vB/SgHkBI1GFnw/LkfjXg5W4vSUMPAkTrIKB7yPzrOgR7DFeZK3IPmDaLbg3HpXX15Kh3FQem4J3299LWcM63M6DyhTrYVHX2vnXtWDK1j7NU8lIW3I9QqKT4j1IO/x8os6if5k3+FSf4iy4DoXPPSqB7rTFLVZdiAD3dQ6HRJv4Kv60G5ky1DUll0HwbVAPoKGDZ9DMQwoXKefK/x9aU4nDJNx3TRHY4loAlCyk9UqEedt/OolPhUAoVPlTWmDrJO0BF9Q7qriotjKT+Rot/L176VDwIItQqmFA7H0E0jKqjRPom4hUHSyo33Tykcx6bj1rby1rEivlDA4xTTqHE+0ggj05eot619GcNcQB5lCwbKSDB8RXJzRp2dfFK1QyxLhRXhvHDnb1rrMMSCkzG1Z9xDxQlietSSbdIq2kslj4oz8NoIBisfzfF9qvUq/QdKFzTOHsUq5OnkP714w2EVXZxcfVWcPPy9sIMYxA20j1FcorBNx41yqnPTNRQoWr244JtttXSQBHv/AHFeHgB7usmvMPUYtxeMJJG1z7q7weMAWWyY1JMHxI5V1jcOQkKF9U+8foBVczF5SYI3QZH7/fKurjeDlnhi97GLwrxhRkXvaxO3htVwy3N0YlACuYEz1/cUh4hwH1phD7XtAXHzn1quZFmKkqCeWofC0V1Kmc9tFtzTD921zICEEwVXju23m2ne9IsS8EJUh0FawopKUEJQJ3C3LgkHkidv4lNsfxMUNF0pSooVpZI31KBkyLjSnUb81INJMvzBDzai6Up0gxpGyQIA0jkNqZOwNeoEGOcSCGyGhF0tJg//AJLue9VBLxYJBcSVnqq595v76mW6hXsLJT0Nv360O6yDTUvCfZ+haMaT/DVH8vTn0oN/GnZxAUOsVA7hufuqNLy0WMEeIB+e1Iykc6ZIy4AZbUUHlMEfGj052oWeZZdH4tCdXvAvSw6F7d0+6oltqTtSNDplswub4YphKEJPQjT0m43oTHYJKz3VQfAkc/OqyVDmK6DhGxNBYGasNWw40bfEC/vrpWNKhCiR16e7ao05gqIV3h4034QyMY3EpbultPfdPRAIsD1JIHrPKjaSAov0K4U4Hfxx1g6GQYLigTJ5hA+8fHYfCtHwfCGJwqQnCvJUkfddBHqFJ+UVccC0hCUobSEoSAEgbADkKMdVIjrUJOyyVFDew+YOApKWUx94FSvhCfnSJ3gMqOtwlxXUmB6Dz+VaoWuXL4VE40CAI2rRpaC03tmXnhjTYI8bX+MVwZSEC4A5Hma0p1kJTJHLeqtmDqASTB8ztaqKTZNwSKj9ViQnebnr865TBZBJI67p/PxrlUELHhSfnXMXvyNj1rwmQqvLgBuZrzDvPWOR/wAMoJuoSoW5j9Jqr4zBF1sKBvAMb3FiPdVqwotJuL2pTgWilSm4JAVG49lW2/gRVuF+EeRWV7Isw7Bzs1+wref3al/FWVFh4uiOzXNx47GPOnXEWWzqWLKH7/vUGUkYppTDl9ynnB/8iuyLOVrwrjmJAbbQ7Kk6CsEG4KiRM87IRvyil+IwBAJaUFpO4G4tO372ojHocZUptREWAMTZOw8KHaYcsULT6ah5/dploGU7B8IqDBEHyo9Thm/7FRO4R4jvBN7g86CWtYMEzFFOgOHZ2HLI5fKo5g/uKGbfI5TUyMRO4rdkDo0eHGwes0PcUerSeUVEQfSgwxkD9oDuK8ON9NqlcaqHQaUovo8RWkfRQkJafXzK0JPkEqI+JrOik1oHAqdOH081rKj5Du//AK/Gkloc1DAv7Qed/Lb8qcJX1uKrWCX7I3mP38adNv2BmBJ/fumolA8EC4sKD7Q6p/f7/vUri5T5nl1mg8Qn3ED9fyomOY3EgpuQBt/as/4lxB1RO1ldSKtuOcnl194n86pudN31DYSYPXefSrQRKbwJjjlWA3EyJA6fGuV4RtqVAJuAQTb0O/8Ac1yrUc9s/9k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333375" y="-1798638"/>
            <a:ext cx="3409950" cy="438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pic>
        <p:nvPicPr>
          <p:cNvPr id="1034" name="Picture 10" descr="http://1.bp.blogspot.com/-CiBk12i76hk/UcKH6OjnoQI/AAAAAAAApLw/P_-Y8d9qaKI/s1600/2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696616"/>
            <a:ext cx="3730382" cy="438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3007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CO" sz="5400" b="1" dirty="0" smtClean="0"/>
              <a:t>Génesis 6:3.</a:t>
            </a:r>
            <a:endParaRPr lang="es-CO" sz="54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504" y="1777143"/>
            <a:ext cx="3794653" cy="4709120"/>
          </a:xfrm>
          <a:solidFill>
            <a:srgbClr val="002060"/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CO" sz="3600" dirty="0" smtClean="0">
                <a:solidFill>
                  <a:srgbClr val="FFFF00"/>
                </a:solidFill>
              </a:rPr>
              <a:t>Y </a:t>
            </a:r>
            <a:r>
              <a:rPr lang="es-CO" sz="3600" dirty="0">
                <a:solidFill>
                  <a:srgbClr val="FFFF00"/>
                </a:solidFill>
              </a:rPr>
              <a:t>dijo Jehová: </a:t>
            </a:r>
            <a:r>
              <a:rPr lang="es-CO" sz="3600" u="sng" dirty="0">
                <a:solidFill>
                  <a:srgbClr val="FFFF00"/>
                </a:solidFill>
              </a:rPr>
              <a:t>No contenderá mi espíritu con el hombre para siempre</a:t>
            </a:r>
            <a:r>
              <a:rPr lang="es-CO" sz="3600" dirty="0">
                <a:solidFill>
                  <a:srgbClr val="FFFF00"/>
                </a:solidFill>
              </a:rPr>
              <a:t>, porque ciertamente él es carne; mas serán sus días ciento veinte años</a:t>
            </a:r>
            <a:r>
              <a:rPr lang="es-CO" dirty="0" smtClean="0"/>
              <a:t>. </a:t>
            </a:r>
            <a:endParaRPr lang="es-CO" dirty="0"/>
          </a:p>
        </p:txBody>
      </p:sp>
      <p:pic>
        <p:nvPicPr>
          <p:cNvPr id="2050" name="Picture 2" descr="http://ubdavid.org/espanol/nueva-vida3/graphics/12_heart-boxers-knockout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805472"/>
            <a:ext cx="4680520" cy="3495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4211960" y="5589240"/>
            <a:ext cx="49320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400" b="1" dirty="0" smtClean="0">
                <a:solidFill>
                  <a:srgbClr val="FF0000"/>
                </a:solidFill>
              </a:rPr>
              <a:t>El E. Santo lucha por salvar al hombre durante un tiempo, pero si este no quiere, finalmente se </a:t>
            </a:r>
            <a:r>
              <a:rPr lang="es-CO" sz="2400" b="1" dirty="0">
                <a:solidFill>
                  <a:srgbClr val="FF0000"/>
                </a:solidFill>
              </a:rPr>
              <a:t>retira.</a:t>
            </a:r>
          </a:p>
        </p:txBody>
      </p:sp>
    </p:spTree>
    <p:extLst>
      <p:ext uri="{BB962C8B-B14F-4D97-AF65-F5344CB8AC3E}">
        <p14:creationId xmlns:p14="http://schemas.microsoft.com/office/powerpoint/2010/main" val="1749021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 rot="20984936">
            <a:off x="535961" y="1212894"/>
            <a:ext cx="7887462" cy="4713387"/>
          </a:xfrm>
          <a:solidFill>
            <a:schemeClr val="tx1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8000" b="1" dirty="0" smtClean="0">
                <a:solidFill>
                  <a:schemeClr val="bg1"/>
                </a:solidFill>
              </a:rPr>
              <a:t>¿Qué obra hace el Espíritu Santo a favor de Cristo?</a:t>
            </a:r>
            <a:endParaRPr lang="es-CO" sz="8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435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es-CO" sz="6000" b="1" i="1" dirty="0" smtClean="0"/>
              <a:t>S. Juan 15:26.</a:t>
            </a:r>
            <a:endParaRPr lang="es-CO" sz="6000" b="1" i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4042792" cy="4709120"/>
          </a:xfrm>
          <a:solidFill>
            <a:srgbClr val="002060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3600" dirty="0" smtClean="0">
                <a:solidFill>
                  <a:srgbClr val="FFFF00"/>
                </a:solidFill>
              </a:rPr>
              <a:t>Pero </a:t>
            </a:r>
            <a:r>
              <a:rPr lang="es-CO" sz="3600" u="sng" dirty="0">
                <a:solidFill>
                  <a:srgbClr val="FFFF00"/>
                </a:solidFill>
              </a:rPr>
              <a:t>cuando venga el Consolador</a:t>
            </a:r>
            <a:r>
              <a:rPr lang="es-CO" sz="3600" dirty="0">
                <a:solidFill>
                  <a:srgbClr val="FFFF00"/>
                </a:solidFill>
              </a:rPr>
              <a:t>, a quien yo os enviaré del Padre, el Espíritu de verdad, el cual procede del Padre, </a:t>
            </a:r>
            <a:r>
              <a:rPr lang="es-CO" sz="3600" u="sng" dirty="0">
                <a:solidFill>
                  <a:srgbClr val="FFFF00"/>
                </a:solidFill>
              </a:rPr>
              <a:t>él dará </a:t>
            </a:r>
            <a:r>
              <a:rPr lang="es-CO" sz="3600" b="1" u="sng" dirty="0" smtClean="0">
                <a:solidFill>
                  <a:srgbClr val="FFFF00"/>
                </a:solidFill>
              </a:rPr>
              <a:t>TESTIMONIO </a:t>
            </a:r>
            <a:r>
              <a:rPr lang="es-CO" sz="3600" u="sng" dirty="0" smtClean="0">
                <a:solidFill>
                  <a:srgbClr val="FFFF00"/>
                </a:solidFill>
              </a:rPr>
              <a:t>acerca </a:t>
            </a:r>
            <a:r>
              <a:rPr lang="es-CO" sz="3600" u="sng" dirty="0">
                <a:solidFill>
                  <a:srgbClr val="FFFF00"/>
                </a:solidFill>
              </a:rPr>
              <a:t>de mí</a:t>
            </a:r>
            <a:r>
              <a:rPr lang="es-CO" sz="3600" dirty="0">
                <a:solidFill>
                  <a:srgbClr val="FFFF00"/>
                </a:solidFill>
              </a:rPr>
              <a:t>.</a:t>
            </a:r>
          </a:p>
        </p:txBody>
      </p:sp>
      <p:pic>
        <p:nvPicPr>
          <p:cNvPr id="3074" name="Picture 2" descr="https://encrypted-tbn2.gstatic.com/images?q=tbn:ANd9GcR229yZOU7c3by7gtxzuOTtuRdxmzUmRvj_t8hU1BCr0HL2pvPEG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573016"/>
            <a:ext cx="324036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encrypted-tbn3.gstatic.com/images?q=tbn:ANd9GcT2KZYi_vbiUtMzLdHdEU5TWiInHWbE0X5ZnnwI2CeMsv-jxWn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628800"/>
            <a:ext cx="2641835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1509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es-CO" sz="6000" b="1" dirty="0" smtClean="0"/>
              <a:t>S. Juan 16:14.</a:t>
            </a:r>
            <a:endParaRPr lang="es-CO" sz="60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4474840" cy="4925144"/>
          </a:xfrm>
          <a:solidFill>
            <a:srgbClr val="002060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5400" dirty="0">
                <a:solidFill>
                  <a:srgbClr val="FFFF00"/>
                </a:solidFill>
              </a:rPr>
              <a:t>El me </a:t>
            </a:r>
            <a:r>
              <a:rPr lang="es-CO" sz="5400" b="1" u="sng" dirty="0">
                <a:solidFill>
                  <a:srgbClr val="FFFF00"/>
                </a:solidFill>
              </a:rPr>
              <a:t>glorificará</a:t>
            </a:r>
            <a:r>
              <a:rPr lang="es-CO" sz="5400" dirty="0">
                <a:solidFill>
                  <a:srgbClr val="FFFF00"/>
                </a:solidFill>
              </a:rPr>
              <a:t>; porque tomará de lo mío, y os lo hará </a:t>
            </a:r>
            <a:r>
              <a:rPr lang="es-CO" sz="5400" dirty="0" smtClean="0">
                <a:solidFill>
                  <a:srgbClr val="FFFF00"/>
                </a:solidFill>
              </a:rPr>
              <a:t>sabe.</a:t>
            </a:r>
            <a:endParaRPr lang="es-CO" sz="5400" dirty="0">
              <a:solidFill>
                <a:srgbClr val="FFFF00"/>
              </a:solidFill>
            </a:endParaRPr>
          </a:p>
        </p:txBody>
      </p:sp>
      <p:pic>
        <p:nvPicPr>
          <p:cNvPr id="4098" name="Picture 2" descr="https://encrypted-tbn1.gstatic.com/images?q=tbn:ANd9GcSbUj9ggAEPRUrpkBQg2deAof52ETB9D_FJxiikesuSB7AL8rw-qA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9927" y="4869160"/>
            <a:ext cx="3528392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ubdavid.org/espanol/el-cielo/graphics/8_cristo-por-los-creyentes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5835" y="1484784"/>
            <a:ext cx="3076575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6398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es-CO" sz="4800" i="1" dirty="0" smtClean="0">
                <a:latin typeface="Agency FB" pitchFamily="34" charset="0"/>
              </a:rPr>
              <a:t>Frutos del E. Santo en la vida del creyente</a:t>
            </a:r>
            <a:endParaRPr lang="es-CO" sz="4800" i="1" dirty="0">
              <a:latin typeface="Agency FB" pitchFamily="34" charset="0"/>
            </a:endParaRPr>
          </a:p>
        </p:txBody>
      </p:sp>
      <p:pic>
        <p:nvPicPr>
          <p:cNvPr id="5" name="Picture 2" descr="https://encrypted-tbn1.gstatic.com/images?q=tbn:ANd9GcQVt4uIvwp5bS8JMhzpKff8yg29FTOZ0CZ9R2q2yz6bd2V3019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132856"/>
            <a:ext cx="5400600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3599892" y="1487126"/>
            <a:ext cx="2736304" cy="461665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ctr"/>
            <a:r>
              <a:rPr lang="es-CO" sz="2400" b="1" dirty="0">
                <a:solidFill>
                  <a:srgbClr val="FFC000"/>
                </a:solidFill>
              </a:rPr>
              <a:t>Gálatas 5:22-23.</a:t>
            </a:r>
          </a:p>
        </p:txBody>
      </p:sp>
    </p:spTree>
    <p:extLst>
      <p:ext uri="{BB962C8B-B14F-4D97-AF65-F5344CB8AC3E}">
        <p14:creationId xmlns:p14="http://schemas.microsoft.com/office/powerpoint/2010/main" val="126645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r>
              <a:rPr lang="es-CO" sz="2700" dirty="0" smtClean="0"/>
              <a:t/>
            </a:r>
            <a:br>
              <a:rPr lang="es-CO" sz="2700" dirty="0" smtClean="0"/>
            </a:br>
            <a:r>
              <a:rPr lang="es-CO" sz="2700" dirty="0"/>
              <a:t/>
            </a:r>
            <a:br>
              <a:rPr lang="es-CO" sz="2700" dirty="0"/>
            </a:br>
            <a:r>
              <a:rPr lang="es-CO" sz="2700" dirty="0" smtClean="0"/>
              <a:t>"</a:t>
            </a:r>
            <a:r>
              <a:rPr lang="es-CO" sz="2700" b="1" dirty="0">
                <a:latin typeface="Agency FB" pitchFamily="34" charset="0"/>
              </a:rPr>
              <a:t>El fruto del Espíritu es amor, alegría, paz, paciencia, afabilidad, bondad, fidelidad, mansedumbre, dominio de sí; contra tales cosas no hay ley</a:t>
            </a:r>
            <a:r>
              <a:rPr lang="es-CO" sz="2700" dirty="0"/>
              <a:t>." </a:t>
            </a:r>
            <a:r>
              <a:rPr lang="es-CO" sz="2700" b="1" dirty="0">
                <a:solidFill>
                  <a:srgbClr val="FF0000"/>
                </a:solidFill>
              </a:rPr>
              <a:t>(Gálatas 5:22-23).</a:t>
            </a:r>
            <a:r>
              <a:rPr lang="es-CO" b="1" dirty="0">
                <a:solidFill>
                  <a:srgbClr val="FF0000"/>
                </a:solidFill>
              </a:rPr>
              <a:t/>
            </a:r>
            <a:br>
              <a:rPr lang="es-CO" b="1" dirty="0">
                <a:solidFill>
                  <a:srgbClr val="FF0000"/>
                </a:solidFill>
              </a:rPr>
            </a:br>
            <a:endParaRPr lang="es-CO" b="1" dirty="0">
              <a:solidFill>
                <a:srgbClr val="FF0000"/>
              </a:solidFill>
            </a:endParaRPr>
          </a:p>
        </p:txBody>
      </p:sp>
      <p:pic>
        <p:nvPicPr>
          <p:cNvPr id="6146" name="Picture 2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916832"/>
            <a:ext cx="3371081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179082" y="1665695"/>
            <a:ext cx="5473038" cy="4801314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r>
              <a:rPr lang="es-CO" u="sng" dirty="0"/>
              <a:t>LOS TRES PRIMEROS FRUTOS DEL ESPÍRITU SANTO SON LA </a:t>
            </a:r>
            <a:r>
              <a:rPr lang="es-CO" b="1" u="sng" dirty="0"/>
              <a:t>CARIDAD</a:t>
            </a:r>
            <a:r>
              <a:rPr lang="es-CO" u="sng" dirty="0"/>
              <a:t>, EL </a:t>
            </a:r>
            <a:r>
              <a:rPr lang="es-CO" b="1" u="sng" dirty="0"/>
              <a:t>GOZO Y LA PAZ</a:t>
            </a:r>
            <a:r>
              <a:rPr lang="es-CO" b="1" dirty="0"/>
              <a:t>, </a:t>
            </a:r>
            <a:r>
              <a:rPr lang="es-CO" dirty="0"/>
              <a:t>que pertenecen especialmente al Espíritu Santo.</a:t>
            </a:r>
            <a:br>
              <a:rPr lang="es-CO" dirty="0"/>
            </a:br>
            <a:r>
              <a:rPr lang="es-CO" dirty="0"/>
              <a:t>-La caridad, porque es el amor del Padre y del Hijo</a:t>
            </a:r>
            <a:br>
              <a:rPr lang="es-CO" dirty="0"/>
            </a:br>
            <a:r>
              <a:rPr lang="es-CO" dirty="0"/>
              <a:t>-El gozo, porque está presente al Padre y al Hijo y es como el complemento de su bienaventuranza.</a:t>
            </a:r>
            <a:br>
              <a:rPr lang="es-CO" dirty="0"/>
            </a:br>
            <a:r>
              <a:rPr lang="es-CO" dirty="0"/>
              <a:t>-La paz, porque es el lazo que une al Padre y al Hijo.</a:t>
            </a:r>
            <a:br>
              <a:rPr lang="es-CO" dirty="0"/>
            </a:br>
            <a:r>
              <a:rPr lang="es-CO" dirty="0"/>
              <a:t>Estos tres frutos están unidos y se derivan naturalmente uno del otro.</a:t>
            </a:r>
            <a:br>
              <a:rPr lang="es-CO" dirty="0"/>
            </a:br>
            <a:r>
              <a:rPr lang="es-CO" dirty="0"/>
              <a:t>-La caridad o el amor ferviente nos da la posesión de Dios</a:t>
            </a:r>
            <a:br>
              <a:rPr lang="es-CO" dirty="0"/>
            </a:br>
            <a:r>
              <a:rPr lang="es-CO" dirty="0"/>
              <a:t>-El gozo nace de la posesión de Dios, que no es otra cosa que el reposo y el contento que se encuentra en el goce del bien poseído.</a:t>
            </a:r>
            <a:br>
              <a:rPr lang="es-CO" dirty="0"/>
            </a:br>
            <a:r>
              <a:rPr lang="es-CO" dirty="0"/>
              <a:t>-La </a:t>
            </a:r>
            <a:r>
              <a:rPr lang="es-CO" dirty="0" smtClean="0"/>
              <a:t>paz, es </a:t>
            </a:r>
            <a:r>
              <a:rPr lang="es-CO" dirty="0"/>
              <a:t>la tranquilidad en el orden. Mantiene al alma en la posesión de la alegría contra todo lo que es opuesto. Excluye toda clase de turbación y de temor.</a:t>
            </a:r>
          </a:p>
        </p:txBody>
      </p:sp>
    </p:spTree>
    <p:extLst>
      <p:ext uri="{BB962C8B-B14F-4D97-AF65-F5344CB8AC3E}">
        <p14:creationId xmlns:p14="http://schemas.microsoft.com/office/powerpoint/2010/main" val="2731680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 rot="20761004">
            <a:off x="571793" y="1304662"/>
            <a:ext cx="8070809" cy="4525963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s-CO" sz="5400" b="1" dirty="0" smtClean="0"/>
          </a:p>
          <a:p>
            <a:pPr marL="0" indent="0" algn="ctr">
              <a:buNone/>
            </a:pPr>
            <a:r>
              <a:rPr lang="es-CO" sz="5400" b="1" dirty="0" smtClean="0"/>
              <a:t>El aceite de la santa unción en beneficio de los enfermos.</a:t>
            </a:r>
            <a:endParaRPr lang="es-CO" sz="5400" b="1" dirty="0"/>
          </a:p>
        </p:txBody>
      </p:sp>
    </p:spTree>
    <p:extLst>
      <p:ext uri="{BB962C8B-B14F-4D97-AF65-F5344CB8AC3E}">
        <p14:creationId xmlns:p14="http://schemas.microsoft.com/office/powerpoint/2010/main" val="2523349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http://image.slidesharecdn.com/conf-ex30c-120620201401-phpapp01/95/slide-51-728.jpg?134024166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019" y="675321"/>
            <a:ext cx="7556467" cy="5282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2159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http://image.slidesharecdn.com/conf-ex30c-120620201401-phpapp01/95/slide-52-728.jpg?134024166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8424936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0218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404664"/>
            <a:ext cx="8229600" cy="1512168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s-CO" dirty="0" smtClean="0"/>
              <a:t>El orden establecido por Dios para la administración de la iglesia en el N. T. es: (1), apóstoles Mar.3:14 (2), ancianos </a:t>
            </a:r>
            <a:r>
              <a:rPr lang="es-CO" dirty="0"/>
              <a:t>Hech.14:23 </a:t>
            </a:r>
            <a:r>
              <a:rPr lang="es-CO" dirty="0" smtClean="0"/>
              <a:t>y (3) diáconos (Hech.6:3).	</a:t>
            </a:r>
            <a:endParaRPr lang="es-CO" dirty="0"/>
          </a:p>
          <a:p>
            <a:pPr marL="0" indent="0" algn="ctr">
              <a:buNone/>
            </a:pPr>
            <a:endParaRPr lang="es-CO" dirty="0"/>
          </a:p>
        </p:txBody>
      </p:sp>
      <p:sp>
        <p:nvSpPr>
          <p:cNvPr id="4" name="3 Rectángulo"/>
          <p:cNvSpPr/>
          <p:nvPr/>
        </p:nvSpPr>
        <p:spPr>
          <a:xfrm>
            <a:off x="179512" y="2492896"/>
            <a:ext cx="4572000" cy="3416320"/>
          </a:xfrm>
          <a:prstGeom prst="rect">
            <a:avLst/>
          </a:prstGeom>
          <a:solidFill>
            <a:srgbClr val="002060"/>
          </a:solidFill>
        </p:spPr>
        <p:txBody>
          <a:bodyPr>
            <a:spAutoFit/>
          </a:bodyPr>
          <a:lstStyle/>
          <a:p>
            <a:pPr algn="ctr"/>
            <a:r>
              <a:rPr lang="es-CO" sz="3600" dirty="0">
                <a:solidFill>
                  <a:srgbClr val="FFFF00"/>
                </a:solidFill>
              </a:rPr>
              <a:t>En este caso, para ungir a los enfermos con el aceite de la unción, se menciona que debe ser hecho por los </a:t>
            </a:r>
            <a:r>
              <a:rPr lang="es-CO" sz="3600" b="1" u="sng" dirty="0">
                <a:solidFill>
                  <a:srgbClr val="FFFF00"/>
                </a:solidFill>
              </a:rPr>
              <a:t>ancianos</a:t>
            </a:r>
            <a:r>
              <a:rPr lang="es-CO" sz="3600" dirty="0">
                <a:solidFill>
                  <a:srgbClr val="FFFF00"/>
                </a:solidFill>
              </a:rPr>
              <a:t> de la iglesia.</a:t>
            </a:r>
          </a:p>
        </p:txBody>
      </p:sp>
      <p:pic>
        <p:nvPicPr>
          <p:cNvPr id="5" name="Picture 2" descr="http://image.slidesharecdn.com/conf-ex30c-120620201401-phpapp01/95/slide-50-728.jpg?134024166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0125" y="2492896"/>
            <a:ext cx="3996952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7799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332657"/>
            <a:ext cx="8229600" cy="1224136"/>
          </a:xfrm>
          <a:solidFill>
            <a:srgbClr val="FFC000"/>
          </a:solidFill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s-CO" dirty="0" smtClean="0"/>
              <a:t>Para el ungimiento de los enfermos se debían dar los siguientes pasos para que tuviera eficacia la unción: </a:t>
            </a:r>
          </a:p>
        </p:txBody>
      </p:sp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1384302814"/>
              </p:ext>
            </p:extLst>
          </p:nvPr>
        </p:nvGraphicFramePr>
        <p:xfrm>
          <a:off x="827584" y="1844824"/>
          <a:ext cx="7992888" cy="43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60467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C9FCB"/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http://image.slidesharecdn.com/conf-ex30c-120620201401-phpapp01/95/slide-53-728.jpg?134024166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8424936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7626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es-CO" sz="5400" b="1" dirty="0" smtClean="0"/>
              <a:t>Mateo 8:17.</a:t>
            </a:r>
            <a:endParaRPr lang="es-CO" sz="54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4690864" cy="5013227"/>
          </a:xfrm>
          <a:solidFill>
            <a:srgbClr val="002060"/>
          </a:solid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CO" sz="4000" b="1" baseline="30000" dirty="0" smtClean="0"/>
              <a:t> </a:t>
            </a:r>
            <a:r>
              <a:rPr lang="es-CO" sz="4000" dirty="0">
                <a:solidFill>
                  <a:srgbClr val="FFFF00"/>
                </a:solidFill>
              </a:rPr>
              <a:t>P</a:t>
            </a:r>
            <a:r>
              <a:rPr lang="es-CO" sz="4000" dirty="0" smtClean="0">
                <a:solidFill>
                  <a:srgbClr val="FFFF00"/>
                </a:solidFill>
              </a:rPr>
              <a:t>ara </a:t>
            </a:r>
            <a:r>
              <a:rPr lang="es-CO" sz="4000" dirty="0">
                <a:solidFill>
                  <a:srgbClr val="FFFF00"/>
                </a:solidFill>
              </a:rPr>
              <a:t>que se cumpliese lo dicho por el profeta Isaías, cuando dijo: </a:t>
            </a:r>
            <a:r>
              <a:rPr lang="es-CO" sz="4000" u="sng" dirty="0">
                <a:solidFill>
                  <a:srgbClr val="FFFF00"/>
                </a:solidFill>
              </a:rPr>
              <a:t>El mismo tomó nuestras enfermedades, y llevó nuestras dolencias</a:t>
            </a:r>
          </a:p>
        </p:txBody>
      </p:sp>
      <p:pic>
        <p:nvPicPr>
          <p:cNvPr id="1026" name="Picture 2" descr="https://encrypted-tbn0.gstatic.com/images?q=tbn:ANd9GcTIYHsYb-dNe9AHj8v2G-XBGLyCAHz8y8L7rR5RiQqsmVTIKHbvH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122" y="4804590"/>
            <a:ext cx="2505075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ites.google.com/site/somosredimidos01/manod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556792"/>
            <a:ext cx="3681129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7514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C9FCB"/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http://image.slidesharecdn.com/conf-ex30c-120620201401-phpapp01/95/slide-55-728.jpg?134024166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8424936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 rot="20814057">
            <a:off x="5476842" y="3497358"/>
            <a:ext cx="3251061" cy="923330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r>
              <a:rPr lang="es-CO" sz="5400" dirty="0" smtClean="0">
                <a:solidFill>
                  <a:schemeClr val="bg1"/>
                </a:solidFill>
              </a:rPr>
              <a:t>1Ped.2:24.</a:t>
            </a:r>
            <a:endParaRPr lang="es-CO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189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txBody>
          <a:bodyPr>
            <a:noAutofit/>
          </a:bodyPr>
          <a:lstStyle/>
          <a:p>
            <a:r>
              <a:rPr lang="es-CO" b="1" i="1" dirty="0" smtClean="0"/>
              <a:t>Memoriza este texto: 1Pedro 2:24.</a:t>
            </a:r>
            <a:endParaRPr lang="es-CO" b="1" i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67815" y="1700808"/>
            <a:ext cx="4114800" cy="4925144"/>
          </a:xfrm>
          <a:solidFill>
            <a:srgbClr val="002060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dirty="0">
                <a:solidFill>
                  <a:srgbClr val="FFFF00"/>
                </a:solidFill>
              </a:rPr>
              <a:t>Q</a:t>
            </a:r>
            <a:r>
              <a:rPr lang="es-CO" dirty="0" smtClean="0">
                <a:solidFill>
                  <a:srgbClr val="FFFF00"/>
                </a:solidFill>
              </a:rPr>
              <a:t>uien </a:t>
            </a:r>
            <a:r>
              <a:rPr lang="es-CO" dirty="0">
                <a:solidFill>
                  <a:srgbClr val="FFFF00"/>
                </a:solidFill>
              </a:rPr>
              <a:t>llevó él mismo nuestros pecados en su cuerpo sobre el madero, para que nosotros, estando muertos a los pecados, vivamos a la justicia; y por cuya herida fuisteis sanados</a:t>
            </a:r>
            <a:r>
              <a:rPr lang="es-CO" dirty="0"/>
              <a:t>.</a:t>
            </a:r>
          </a:p>
        </p:txBody>
      </p:sp>
      <p:pic>
        <p:nvPicPr>
          <p:cNvPr id="2050" name="Picture 2" descr="https://encrypted-tbn0.gstatic.com/images?q=tbn:ANd9GcTbiaG1FgI_rp3lYPLBc4JPTsCGHoycI-aMVX0us_Uhnq5IYb615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700808"/>
            <a:ext cx="4248472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4716016" y="4732018"/>
            <a:ext cx="44279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000" dirty="0">
                <a:solidFill>
                  <a:srgbClr val="FF0000"/>
                </a:solidFill>
              </a:rPr>
              <a:t>Recuerda, Dios te ama, si tu no has depositado tu confianza en Cristo, yo te invito que lo hagas en esta hora, antes que sea </a:t>
            </a:r>
            <a:r>
              <a:rPr lang="es-CO" sz="2000" dirty="0" smtClean="0">
                <a:solidFill>
                  <a:srgbClr val="FF0000"/>
                </a:solidFill>
              </a:rPr>
              <a:t>demasiado tarde, y recibirás el don del E. Santo. Que </a:t>
            </a:r>
            <a:r>
              <a:rPr lang="es-CO" sz="2000" dirty="0">
                <a:solidFill>
                  <a:srgbClr val="FF0000"/>
                </a:solidFill>
              </a:rPr>
              <a:t>Dios te bendiga. Amen.</a:t>
            </a:r>
          </a:p>
        </p:txBody>
      </p:sp>
    </p:spTree>
    <p:extLst>
      <p:ext uri="{BB962C8B-B14F-4D97-AF65-F5344CB8AC3E}">
        <p14:creationId xmlns:p14="http://schemas.microsoft.com/office/powerpoint/2010/main" val="2405297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1131</TotalTime>
  <Words>1109</Words>
  <Application>Microsoft Office PowerPoint</Application>
  <PresentationFormat>Presentación en pantalla (4:3)</PresentationFormat>
  <Paragraphs>64</Paragraphs>
  <Slides>31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2" baseType="lpstr">
      <vt:lpstr>Tema de Office</vt:lpstr>
      <vt:lpstr>Presentación de PowerPoint</vt:lpstr>
      <vt:lpstr>¿Qué representa el aceite de la unción?</vt:lpstr>
      <vt:lpstr>Presentación de PowerPoint</vt:lpstr>
      <vt:lpstr>¿En quién se cumplió el aceite santo de la unción?</vt:lpstr>
      <vt:lpstr>Presentación de PowerPoint</vt:lpstr>
      <vt:lpstr>Efesios 1:13.</vt:lpstr>
      <vt:lpstr>1Juan 2:20,27.</vt:lpstr>
      <vt:lpstr>¿A quienes da Dios esta unción? Hechos 5:32.</vt:lpstr>
      <vt:lpstr>Presentación de PowerPoint</vt:lpstr>
      <vt:lpstr>S. Juan 14:26</vt:lpstr>
      <vt:lpstr>S. Juan 16:13.</vt:lpstr>
      <vt:lpstr>El espíritu Santo guía a su iglesia antes del regreso de Cristo por medio del profeta Juan en Apoc. Y su sierva Elena G. de White. Quien escribió 63 libros sin tener la preparación necesaria con solamente tres años de estudio.</vt:lpstr>
      <vt:lpstr>Hechos 1:8; Ezequiel 36:27</vt:lpstr>
      <vt:lpstr>Romanos 8:26.</vt:lpstr>
      <vt:lpstr>Presentación de PowerPoint</vt:lpstr>
      <vt:lpstr>S. Juan 16:7,8.</vt:lpstr>
      <vt:lpstr>Génesis 6:3.</vt:lpstr>
      <vt:lpstr>Presentación de PowerPoint</vt:lpstr>
      <vt:lpstr>S. Juan 15:26.</vt:lpstr>
      <vt:lpstr>S. Juan 16:14.</vt:lpstr>
      <vt:lpstr>Frutos del E. Santo en la vida del creyente</vt:lpstr>
      <vt:lpstr>  "El fruto del Espíritu es amor, alegría, paz, paciencia, afabilidad, bondad, fidelidad, mansedumbre, dominio de sí; contra tales cosas no hay ley." (Gálatas 5:22-23).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Mateo 8:17.</vt:lpstr>
      <vt:lpstr>Presentación de PowerPoint</vt:lpstr>
      <vt:lpstr>Memoriza este texto: 1Pedro 2:24.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ACEITE DE LA UNCIÓN</dc:title>
  <dc:creator>FAMILIA FIERRO CH</dc:creator>
  <cp:lastModifiedBy>FAMILIA FIERRO CH</cp:lastModifiedBy>
  <cp:revision>207</cp:revision>
  <dcterms:created xsi:type="dcterms:W3CDTF">2013-11-16T21:10:44Z</dcterms:created>
  <dcterms:modified xsi:type="dcterms:W3CDTF">2013-12-04T20:21:35Z</dcterms:modified>
</cp:coreProperties>
</file>