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8BEFE-88A8-4BD4-A8F1-847539C524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CF0D4-9C3C-4A51-8FD3-8A062958080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2055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8BEFE-88A8-4BD4-A8F1-847539C524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CF0D4-9C3C-4A51-8FD3-8A062958080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4405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8BEFE-88A8-4BD4-A8F1-847539C524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CF0D4-9C3C-4A51-8FD3-8A062958080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18882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8BEFE-88A8-4BD4-A8F1-847539C524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CF0D4-9C3C-4A51-8FD3-8A062958080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7023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8BEFE-88A8-4BD4-A8F1-847539C524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CF0D4-9C3C-4A51-8FD3-8A062958080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4054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8BEFE-88A8-4BD4-A8F1-847539C524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CF0D4-9C3C-4A51-8FD3-8A062958080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585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8BEFE-88A8-4BD4-A8F1-847539C524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CF0D4-9C3C-4A51-8FD3-8A062958080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2746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8BEFE-88A8-4BD4-A8F1-847539C524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CF0D4-9C3C-4A51-8FD3-8A062958080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71326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8BEFE-88A8-4BD4-A8F1-847539C524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CF0D4-9C3C-4A51-8FD3-8A062958080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8932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8BEFE-88A8-4BD4-A8F1-847539C524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CF0D4-9C3C-4A51-8FD3-8A062958080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2496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8BEFE-88A8-4BD4-A8F1-847539C524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CF0D4-9C3C-4A51-8FD3-8A062958080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47298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8BEFE-88A8-4BD4-A8F1-847539C524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CF0D4-9C3C-4A51-8FD3-8A062958080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73826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94204" y="493986"/>
            <a:ext cx="8038235" cy="145169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sz="6000" dirty="0" smtClean="0"/>
              <a:t>ALIMENTOS</a:t>
            </a:r>
            <a:r>
              <a:rPr lang="es-CO" dirty="0" smtClean="0"/>
              <a:t> </a:t>
            </a:r>
            <a:r>
              <a:rPr lang="es-CO" sz="6000" dirty="0" smtClean="0"/>
              <a:t>QUE CURAN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84514" y="5445224"/>
            <a:ext cx="6400800" cy="1255982"/>
          </a:xfrm>
        </p:spPr>
        <p:txBody>
          <a:bodyPr>
            <a:normAutofit/>
          </a:bodyPr>
          <a:lstStyle/>
          <a:p>
            <a:r>
              <a:rPr lang="es-CO" sz="4800" b="1" dirty="0" smtClean="0"/>
              <a:t>Las </a:t>
            </a:r>
            <a:r>
              <a:rPr lang="es-CO" sz="4800" b="1" dirty="0"/>
              <a:t>uvas rojas</a:t>
            </a:r>
            <a:r>
              <a:rPr lang="es-CO" sz="4800" b="1" dirty="0" smtClean="0">
                <a:latin typeface="Bauhaus 93" pitchFamily="82" charset="0"/>
              </a:rPr>
              <a:t> </a:t>
            </a:r>
            <a:endParaRPr lang="es-CO" sz="4800" b="1" dirty="0">
              <a:latin typeface="Bauhaus 93" pitchFamily="82" charset="0"/>
            </a:endParaRPr>
          </a:p>
        </p:txBody>
      </p:sp>
      <p:sp>
        <p:nvSpPr>
          <p:cNvPr id="4" name="AutoShape 2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4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6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7" name="AutoShape 2" descr="data:image/jpeg;base64,/9j/4AAQSkZJRgABAQAAAQABAAD/2wCEAAkGBhQSERUUExQWFRUWGBwaGRcYGBseGBobGBwXGhocGB0fHCYeGx8jHBocHy8gJCcpLCwsHCAxNTAqNSYrLCkBCQoKDgwOGg8PGjIlHyUvLCwqKiwsLCosLCwsLCwsLCwsLCwsKSwsLCwsLCwsLCwsLC8sLCwsLCwsLCwsLCwsLP/AABEIAMIBAwMBIgACEQEDEQH/xAAcAAACAgMBAQAAAAAAAAAAAAAEBQMGAAIHAQj/xABBEAABAgQEBAQDBwMCBQQDAAABAhEAAwQhBRIxQQYiUWETcYGhMpGxBxQjQsHR8BVS4TNyYoKSsvEWQ3PCJHSi/8QAGgEAAgMBAQAAAAAAAAAAAAAAAgMAAQQFBv/EADERAAEEAQMDAgQEBwEAAAAAAAEAAgMRIQQSMRMiQVGBMmFxoRSRwfAFI0Kx0eHxFf/aAAwDAQACEQMRAD8AJxGZ4c7xJalgO6VF3H/Mfia1+8dF4bx4VEsFTBfTqOojm3E2ErROWEAqDnKoXdOwJ6gWMZRKmpmIVmKEpCVJ5wGUQAQb3FtD1jzWnfLpnE0a8hYwuxiZEVfWCXLKjbYNcudGhXg/EsuaMqlpzgXCbv5BL/KGAqkqIsopSXHIsuRp+WzR6DqdSO2efVMFlVStwucc0zMi92zH9tYHo8OWsc01CT0yk/VhDvG8YSXABALOSlYJYm3wwjRUh8wVcHZJ7hrtHmdTpY2Pxn1ykuaAfVbL4ZUolUma0z8yFJYHo1y0ZOniWSFKYgtlXZX7HzEGrqUoPiErCRcDlfuPjdn28o0l0iZuYzEFQ1LgD4tLhRZtPMKiP0zXDgAj5/flEGCrKMoKpwxsQAAGZgBoNtIGrMSMo8vxEG/9ttfOCKTAlhih5iALJWouOwUAD7GEeOzimaAZakBQcgq9AUnLveBfpJGfzN379bULHVaVY2kzphnDlm620VYAj1Z/OJKOtzpBfZmOzbeUbhTlICHfU5n7aZerRlLgtRmTMlyVEL+MZVb/AJrkC0DsdLgnPv8A4RBpIz7IhhNTlIZTsCf+Jg47sq8WGdhKVSvDWlKkEML7dRuC9x0gKXwxU2P4aGIIzbMX2UYY/c1IUVTatAdrBI9dS3tGzSaUAHq+3I/vSIMe74Qq9Q1i6WcmmnqdC/8ARmqsD/wKPUafLYhrIjCFm6mR5qH6QvxmZImyDlUZipSknMwsVOAzC2kc84i4imTeWWVW3c6Dtp6xJdJA+Q0PvQ/stQ02/LsHyulVaqeSXWvxFDZ7D5XMVnGeOyo5JI0tayR5/tFJlqWUsokDo/ud4KkzlMWJ9LfSBuOIbWfYf7tCZo4u2MWfVG0S/FnJ8clSSrmAJAYxeJVesJlplE5ZdylIIS2muu7XiqU2E5pQWqetJIL/ANvYfE/6QlRNW5DhTGKc4isn+yR1XXucrrxEnMpKZpZnU0tQypUXuwtmBvrvBOF8YfhKkzUgkhszpYvuU3/aKlS4hNS7FIB1BuPUNE//AKh583hy0q0zhJBD2Z93MDvYSSCbQdQ3YTOqCUErkzRKP9t8h8gNPT5QFVYmtTZlZVGwYEgtblt/O0J6uqUVc3pEf3wgasYAbR2myPqq33gp9wpIAzzRmWq6UEosDuSCQ50tA1RNVLnHxDmXmfNMCWBLG4dgPnHuHYlPlSgtIR4d2CgznqLh9IrWJYjMnTCpb3PWNsjmdIBgrNoDQ4XVaRElCZc4Iyp8PJ4jpZVwzgEuol29e0aY1iayMklgCOZRLG+gFj0ijYVilXMShMmcoIQdVF0pIBACXBLsTYe0b4rglVM/En1qW6FJb/pB5vlFRTbQIzX3TKb5NIStkqQpajUpUVZeUKUVWfXlLaxImaadLzGUtV08zqDjUnKzj2hTJTOBCXSUf/GnK3VveJKuaucsTEpOVKstmYDyeKc9n9ATaafKdU1AMmdwVKDkEm3YkCJpedLkeF/wupiezFr9g5hWrhaeouKhQ6C7N0YG3vBSqFUlKc6wuZs1gO57+kPfTY+4YSXEHN2iVYhVv/on0SCPrHsJzWTR/Z/1mMjOHj0H2/wi2/MK5YhgcubIMwIHiFai+2UkMO56Qqqjlk+Gq7KuwvY8ocWb9oOrK+yEhwpXKHfKGD3N2LPEcyckUqjro9t39yD8rRhO57y53lCL5KykxOXLlhI0U+Yk3J/K7dOmlobYXiZyeFLUtJbNl2L6gF3OukVeWc+W6AgKOvwva5bVrX7Q7l0IlDNYnUEXAPboINkJom69VRcSmNTzcrKJDEuLP2HbvAsxCJQdZYbJGqr7D9YGpa6aua0sZ1m3wqLdzlB+kWNPBpKcxU006zZmz/2IBYepjVp9OZW2PzP6K2svP2VNrKtVTNymaJawS0tiSALurYNa28PaOStZCQPEUliFJdSidBmcJQkb3BHaPZPCmG0i/EmzFzpmvxMH8kl/mTE9bx6Epy00oJSN2AAf2jS2JkY7ytQ0z3ZdgfNWiqlzUSi8xAU1lKLBOltGN30AswiuS+NESkqROWJyzoUo5PV+nZ4Rz5q6gFU2qCS/wBKlH0ZhGvhSpUrNK5l3dUzLms+g2BPeHGe/hP3srQZIWCr3H9+U0mfaMRaXLSnyEBTeM6uYWSWfT1iHCsETMTMXNWAs3DMWfyLP2heujRLE4TVpBCQUXut7MB26xlkOoDd3j6pP4oA9rQPuixVzlzjLnTpiWUysoJIt5+20KMSP4q0hSsqSwKjc9yzC/tAs6t211Idyfq0eLqVG6xmA/MbH0J+L1eEMcXOSn6qQ8O/LCsvDMk/dqp9XllvITISeAchUxZ283iycEzkzZVSEuQEoc/8AXC1U+UiWSshKdfNug3MaGND7JSJCSBaRLpj0j1dOUoKyGADmCqziaSlIKEmY7tZgPN7+0K6qtVUAE8oAbKNNXcwh7GNCUBSjosXU48QEywbAu7d2UDbzgmhwubUGcqnCyEIBYM5bcpfz0cwFIluC4L/lhtgiZiCrwityGOUE2PVtoo/CXJpcTykU6vnIUxIOnxJv+4hlTzPhKlBSv7UhgD9SYIqQM5KklCj8RLu/cF49lzEy7hAJO+/+IQ4hw7QgT/gnDKZU8ioS6iHlpJ5SUvnSobqFi2jPFU4iliTUTUIOZKVkJNjbbz6Qb94c5jZjb+bwJXzBMckhwNTEAIIsIt2AAFHLXNnpABJSkbmyQP0hjw/w8marPPJ8BLkgWKwBr2T7mK9IN2ukHbr2PbtDiixqYkhCDrckgEDIQoM+5UAPJ+sNfuHB/wCIqo2rrIppcmQCQlGpIAZir8oHYMPSK1UVIUez/OB6vEFrJXNW7OXJsPIbRHLU+l7Pbp2/eOaI6txStt5QuKTyEgJ+JZygef8AmIP6wJGUJSFBNg/urzOvrG84hU4Zgo5Qfh2s1zoLln2DxvOokp5iQog6Cyfnq3lr2jrwspoTXCgGpzT8SIEvOQ52ABAPW5/SE4lLnLUrMwJe9z2sLO0bSqRc0gqBL6Mkt2A2A2izcOYE6palMUFbFLjM4eyhtcaa9oMvjaLkdfuEtA0/CyykEIzDqxv9YyOl/wBSli2ZI7OA0ZGL/wBD0aEVD1VMq5ISlQJJLZk9CVBiQ+7alomw7Dps1BQmnURlLKL5VEMRmflcnU7x0OnmSAHlhH/IkezD+PFfxbj6WklKHJ06RvOlihdZd+/qtIgJOSkyfs9mrCTPnIlJT+UAEgdrgD3hkuhoKdI8RRmtso2PmAwPq8U3HeKppCiVqDKytoX1Py/URS6vEZsxagM1tWcn1MMY9jfgHucp4EMQyb+i61V/aLLl/hyEISNAAAPawip4/wAczjqp+wNvaKth2HqKxmBANyTa2+u8G1WHoLFObKHcqYekLkleXUSlO1ZGIxX3KhTPnz8xBNgVEJ2A3J1hzS4f+DKImZltzIAukdVF+/SPMKx3wZSpICTmVmLh7tlt0sSIJTVpWlTIuBbmACQNe59enaMznbseqQ55flxtbzKgyEgsC/cg+0QSsflqLLSpI7XGo9YJxNHi5QkIyi5O7nRu3aC8C4FVUOSpKEAtmN3PYb+0M0jC7AokJQBJwp5uOykIAlKC1KGuw6E9xe3eKji9WVL+LMslz19ekXOZ9nuSYMk1My7MOVT+4breG8z7OKcS+aaRM3UAMr+WpHqI1S6aeV9+B4Teg/ily5FYEOT8W4/cwvqKozDdy8P6rgieakyQnxVG6Sl8pH9ztYdX0NoKxHgCppZZmTEpCEh1FBzZe6mu3fSI2N4wRwgLCMUrJ9kGGqEmpUzBRQgP/wAIUT7LEKca4GnyQZhUmaEgvkJKgOwIDga2eH+C1aqOjloVmSVgzL6nOTlfpygWgKp4jLuDGzpRhovml2dP/DHTRhxQGD8AomyxMnrUgM6UJYKbqokHXVm9Ye4RwzSUoKljxlEuCsWAOgy6EtufaBqSjqpjkSjl6FSRp/a5vCrHq6aJmRSFBemUBzYDRuxB9YIMhjrtz8xynQaCEkAuF/VR8WSZRvKSE3ugfDexUkaA6Pt8oX4TjsykSoFCVhWvMrxLaBhbcnrGk6TMykrStLszg/KIpkhc1lqKSpIbNppYP3beOTqRvkIDfqFzdfHG2Yti4/Va1VYZqiogh9AokkdrxrJSWvAtYVJs4J7F4HXWKFhbcnt07P1iRubwRSxBhOFNilVkYOCdSOnSMw2T94UCgup7y7Ag7G+o77QqqSS2wbQddyTuYDkzjLWFIJSoFwRtBloddIvhwFdMQwBTs48TLmsfbzhRTTClTkf5ECVHFk5eoQ/92Vj56/pD3AporV5Z5yOAiWpLBCG6udHLawjolrSCfohqgjUyUlDlmUD5sbX6QdheEBdMtZWlPhJJUCC4yuCbDRw0KJk1Mmd4YWlaAACtLlGbcp3I/V27kYzNnUa5kkslMwIWUqBLpN7sW+NJGXXXaEMgp3cMKbHA5SKRN+I6ub+UOqPEmSMiJauUpcpB138+/eFVIBoXIJ0HUaGJvv0uX8SgH6a/IRUjC84C0viBG4JjPC5qypZLFuUEsANAO0H0ajLKSjVJzD0u8V2fji//AGpbj+5Wnt+sZNw6ZMSDNqUgH8ic36JaFjTuJ7zSzdM+U8qMaSVElYclzzAXOsZFel4RKItLJHUrv7JaMhvRh8u/f5K9rPVHrxSomqVMXMWH0UTzAdulu0QeI5IBJB+JV9evZjvDJEs/lZT7hjp21iKuq5cn4lc/Rn+YgXSyPdlXJM9x7vyWYpKkTJrrJCQM5H/Etn+gD6WjSQZQ/wBJ0As7AE289YAxuYc8taTzFA//AJsIzwAEiYLPZQGgJG3nf3jUXcXn5IX82EzrMbQlJbMSDaw13Omm0JJmIZ3ynMem7duo8o0mTXgdNMAc2+2zQODkqhXlbBSszlwPaLNwzgc2onICEoypQFLWslgCVBi276DfyhPJmpXYhl7EaH9jFzwChrPBeTKUUrQi4b8pWAASQDZQjRp2tdIAQtMEYkcGk0CmWI8BLU5p5qVdUsQPQkkfSPJ9VUUciWiYgoZxmBBBLqOqS2h84mXxQqklolrQpExnUCL3J+dhrCqfxKqrUJRsJignTRywPprHT6UUbi5hold7S/w8xydSraL9x6qXBsdmqmBaELmBLvlSVMSCLt56QHX8VzAVBTpL3SbGL3R11PTykypTFraak6k+ZvHn9cpxm5AVC2cpBJ/Vu0P2ENrctDNSS8u6Njx6qt4RxQZVLnSM02Yo67JBYe/1ghHGSiCpSg/Qad/OFnEiETXMnw5KgCSLJStyOlgbu/ZopSZii4L+7enWFOlew0MrUyGCQFzhTicq+Y3UqrggoBcBQsP7UlTd3YjzMUP7460jQOPrF44b41MuSmShCQlItq+rkq6kvEtRSS587xJUvNOAcpSUjMbgKY2UpLv8jdoUYie8Ov5LIJZNJbdvb4zwslcUJlywkG+kAr40yzRoSUkOdQHFh84gxTgSelliWvJqoBaFK7sAPo8ejgk1KT93Qwt+ItZyhu7Evq4HyEMdPIXgbUkv04ABzfPyUGIYv4hyE2XY9ADZ/TX0hBMw0pKkqJJBsQdRZiPOLxT/AGeiXMkqnLllCEfiIQVc6gVMxIFiMr6aGG+I8SIQMiEIyCxTlDN5aRU+mdqG247SsmohGoIES5GlJCWck3dz3Ij2jSlWcKULixfQ9Y6XgsqillUxKAVOfiOYJu/KDYeetoj4hxGTNQR4aM7HKrKl7B720OkZP/PeGFxIv9+VlbpJBeOFySnuS8M8PwLxCSm4Gr7RoaYFZLM59BDNVQqWnw0qSlagkABJJ5i1rtbVz7xma+xQWRoaTbkBMwxAWQEpUBr57wfJlJSiwyjp0jeVw3yn8RalAnQgAl7sSfrGy6VQZkpUQLhYct5ft7bidpWgSM8BJ11qEqHL4rG4GhHcwBi1VNnKSVqWSwSHLkJTYJvsItM3EeVhKKQ2oSwJ002+sazZEk5VMVPrmBCrbJG/nFseAbCslr82q3JpZmW6mAtrffp/LwXLo5aQC2bv0hvNokEKIUlKtpaRypB2c3dt2hdIkpexcdXgeoHXSkJYSRSYVFSnw0JSzPsG+f8ANoVzq5Tl4KWkXAuBCzEJbKDnWFDuNFZZSHPKk/qCtiR2EZAobr7RkF0x6JVfJWCZVy8zqlhP/wAeYA+j2+kaLrVXyFZS9gtlD3EbU8kLu48v3iZUhKf3gmMcc8KdVyFmYopRZaEqbsx9mjE1aGIZSczbvoXcA+sQrKSph84Fmp5iQHbp2iyzyr3j0REyVm+CYgeYI/eJP6ZNWAxSq2x/xAU2R4ai6SxsCCLGx0gzC6POSHFxynOzHvYn29YEim2ioc0juG8H/wDy5SZwZBU6nBuEgqZ23YCOo1nFYTZxbYfpHNsJoZ4n+AtbLzZAnNqWcnyYufWPMfol085SUzBNTsoAg+RB/R46WmkMcZIb7rtfwqCOZxa5OcYr01U5CVudWILEWJ1Y27QlwyjWlYWWASQQ/UFx7wrTiJlLSt3LH/Iiao4kBByhn3g2U/vdyu/KSz+U34apH1WI1GblBLqYFIcFVmA76WiPGJtRJUBOBQpQzN5wVwRiQ8Q5iMwClpcdQlIPyf5wbjtcJ6nmM6dx/NIcYw5m4HKD8S9r9lCgq/JrlZpeYhiSddxsfm8PKrFUrFyLdIq2I0KpkxKZV1dNm6wSrhqqQl1AN2L+xaCi3NFVhZ5ntebJypJtaEzVZdLH13i7cLg0rzpzArSyA721JLWcsIq/DfD4nDMtTXYMGLjV30Yhmh5jfC03w0IlTApjZKyzP3/SCiY4W8D6IJJYn0xx+qb4pxg6bHyic8ThMpASfyg23Kg5PzLxUUcF1IUjxlS/CJZakqcpHYEBydB3LxaK+gokyghEpgAwUFHP5u9/I27Q9rpMkikDmwYawX9ElreJbm+xvFVm4ytTAu6tGu/l1iKpnFM4ywQWLEka+h7QdUggSxJCc6eVIYAMXJbpdzGRznSHJWlzxAOwcoNFdNlLOZJGbQdhYQ9w2hmkhU1BynYlie3b6wXL4PnKSmauagrFwggsN7KfX0hfOxmZ4nhLBBSbjp8tQ28GYwzL+PCz/iXyNIx80HiFIE58iQQNDmcsdHTqOmhgCimrMxJCkHKGAIsT8xpeDMSrUFN5Ru4BNiS7Hb0gKlp0FIHhqJ/3Bn8mjlGQCyBXovOHaCdvC9qK+eJmWYSPIH1cu2+t4hm1i0FxNUQ4BsxB87g6xMqrVJ5VjlJdnDA22e/yjJy5Uwf6ZDXdJJHfUesKEhu/8K+FLUz5iOWaZr9OUa6XAt+zQJQ4c+ube7l/KJ1TSpKcpChLDDMCLHYkP7xFT10xlIyhIJ6k+gbbtC+8g5QDctZ2FJM1KUrAcF35m6ernvvEooBLSUuCR/aGH+f/ABEMsMoLGQHW+b6PEiqs5xmKA735hr2MWd3FprDQzyt5CT84jqpJWfJ27wZIQDoQfIxDXKUgWTm3BBD/AChDbJSWMPJQGTuf56RkGJqwoPlSX3t+0eQeVNp9VLWIVSJJlqRNQs8pfmDalSR2g7AJUioOWpmqlKHwhmTML3Clfk6frtBNFNyzQUyQSHYJWtOtjfUD1iLHfxlhUwlCm+IzErPuX/XvDo3uczuKjafyPdT47gsqUpOSWZZVYMorQehSTe+t9doVpkZSHJSC99+8DTZgQR+IFAdyNNhFmqcVTLlpUpCQlQDWBPN17tC3MIGSgkj20qni09IVldylgrzH+GvA5D8w069zb6xYcbw90KmynSTcgiyhu1ttYqsrMbEXHMOh2Lel4YxuETWgjCcUWJLlzELF1JCr78wUk38jD3hynTPmLVO0SLDqS+vk3zaKr4oQU3IdtrOOu+8M0qLBSVuFDUBvZ4bHP0yNwtq6Gn1boO3+k4J8j6K3YqKYoKcoFv56xVqPCZMy5ZkhgEgB2J1a5MQ4jQ1SBKcFQnfAxc3LDMPyk6h9ovfD/BUillfjNOmKupycoJ2SLW7m57aR1WAyG6XUe5gaCw3aqX9CUVIMooQfiShSiFlDspQAB5ddSHaK3WVqsyhmcAkOPlHScSwq9XVSnVMMlMiWjZKppCOToAgG2zmKBVcFVKSAEhSlaISXVfYdYSWyWqhkO4hx4Vv+yzCZawufUKtmypD/ABZWc9QHLdz5RbuI/AKCmXZTWu4PYg9esc+pcHq6SSEzZRQxJSCpDl9QwU77t3MLsT4gWlGdQIJsksbxoE2ymkJw08cg6pf7IjDuJsqyUkAgnyvtB8ziwqJcs3fWM4P+z4VVMibPKkKJJQUEBSkEBs7gjW43Y+ULeL+DlUoK5UwzED4nbMl7B2sQ+9ou5atLZLEcOGUxxTiZSpdlXt8xAGH4wudMEsOVG2UAkvpoAYruAoNRPyTFEISHU2+gA7PHVMBkU1LNM2WE5ikDyB1v1tEbG+QWSiOoLBtjCrNb9m9ekGf4YUokkoCk5m6gPfyd/OFdHIqJUxMybKmISAblBADhnPT1jqGJcYPYN+8LpvEANt9YIRMHlKa+cDuFpOjixJRdQeJcPQqcrxtAhJKldtAPVyfSKvxFTyxO/CZBVzH+0bWta4fSGmF1BVKyKOcAgi5Ytq7a20fSMuq3vYWjKTq9pjtvuveIZspU1OWYZiJdr6FRLnL2OveBZM0JL5SOj6HyjPuyFEKy5QS+XYaOPSGJoETZb5mULtYWb5m3SPPyTX2hcMkHJSLEaUrmOAGDAiwAUf8AEYcJnAF5bpBuEzE67XY/tFiw0qmy8iUL8JJzKXkvto/XvDXFMOkSpQKRNLkfEshLjdrZj5uBGhoOy/Qe6B0voqDT4bN8IzEhKUO3MS5I3Aa7PrAwpim6lk9mYRb5VSmYpIU+UfL16DygHi2aMyZYyEJDgoAAvt7QkTWaViQqqoohZ3aG+FpEyZlKcxNho+5a/Vo8FMWS4IBH01iWSgJW6FZWLgveI+SwQVbnkWCVZFcJkyhMSpKXDlJcN58sV+bS5iQwJBYnUW9IKRVzVAjxFCXu6ixHQDSDsBkonTUpKVKlkmySylAat/OsAxtZKKO6JKUf0pG+YnqBb0jIu1TQ0SlE5Vy9sqSoANbqOl+8ewRk/dFX1Wrm7jM6pi1n8wRp6tpBNLPlFRZKgBc5gPk+sJ/Ba6XftB+dQSAoknvDnnz5QOfuHKHxCT4yyVBr+ny6RbK/KlDrGcKP+plLObBtg0V7DKvw5qFAAkGz6Xs/o7+kWrE1KXLLzUqHQasDt6xe4ltJbjdBAV08BFllQIN2GukIpMrnS1238oYYrRJBlzJT8llJUprHcd4XnD5qFFKuVy4Ygg7i+5YwwbTi1oiYCKHKNwHAVVlR4aeVOq1nRKQzluugA6mOkf8ApGkRkQgOoGylqty7qSGBDbe8ULCceEhMwISrMWBVlOg6na8ef+tlBbg7EX6HWOhpxCGbnDPzXU0eh6wLl03+jUQImN4kxJcKzGx7AEAfKA5uDKqCTTqDD4golk+RAL+WsUWbxOo307CLBhvGy6eWkDLlIchruWd+8amzNNhdI6OVjbjNn5pzUSRTyky3CucrmLBsCAUpBGrN7wNTcTypMwLIzKPK/Ty8+vaKpinFJmrUtgAQQWGuZ3+sVjDp01a8riwJBU7Ejb1gerQpig0oYQJvPK6nxNxDLqEhITfq9ooOPUiDRziR/pzUKH+1aVJLds0K/wCozCWUQPpDxD1EidTouqZKOUdVIIUPcN6wL3b81xSHURNijAbwDac4RxWkBkFksw8mDN2ZoXVmLFpiVnOFAgDrmBEUpeGVVIn8aVMljbMkgeQVp6RDRYwpS7swMNJfeVTZIi3AyUTKwWqkPMMssRoCCW3LAuY8k8RKUpKUlybdP8RZE47mljMHy79+rwlkcGVNQVzJUtKJaiSFKLZnvyhiW9AIJ7MdiQ2R8Y4U8nFlglyGDhwQU2vqLQ3wegXUPMM3LsBlJA8y4+kVOvoVyVJRNZOtgbE9RFnoMbTLQEpcFwHBELiYL7k500j235S3iXD5kteZZJS4BD2A/KR1B66vDHBKzPpoBfpDA18uqmJRMSsoCTmCAM3VLbfEHj0YeZZ5UrCL5QobHZTWB9YRqn7A4MGPXxlczUTbWFlZWs8pDn2eJKKYykn5+UDmUBzKYDvEMyuTzEKBtsY8y0dy4wTyv4lmBJKJqJaQGCU3USdDdyA28JpeJLWlRWSt7a/V7xEnCc0sTHZJDhyfozxDMppgSWBbsS3ytG90u7BKYGN9UZRoGQqUFD8oNmfUg+kDYiJaUlSlAWYB3JgZEwZNb/7R9S5iaXhqZ0pRGYrSNNr6N+0KaGtKJrG3goEYohKC6nYN6tYNDSgw9LJWXJIBynuN4Gw/CEhRDhZCrWYBrOH1jbFqxUvlbm2AOhPWG7G3hPEYPKgxvEzmyC/VvpDGnx9KZaQkIClJIObRNmYMQfUxWvDa5uYiKSdB8hFlrXYSzJyAjJ3Mokruei1N6XjyIpdSGDi8ZBb3hVvU9ZPKSyGA6tr38ukbp5gIwuq7WHSDcPosxvYdWhJfwlbi7CzC8J8TMebKn4iEKUB8oscuoFR8SVIKUhAEuUA4ANyVLF4d0XEhloRIkypQ3uo8wa7kmK7icxSVrIQpIJs1x3uO8BIXA7WouBheqKkEpIzdXyNbqb+0B4lnmAqLJAYaksxuelzDSqxBMhllIJKeUFwO50/aAxWfeZIQVgJtygNoX94jyR3E/wB1N7moempSFy5jqTcKTaymNlfMe0CU+BTZ08BSCylXUka30Q2pPTveLFVKR4QClq8VF5aT8JBbMB6bPtBtFVGWPvAYJZWVi+VToBF/+EkiNmkl3v7j2/r/ALC6uh1Ugd2V3YP18I/EeCSJIyypcsJGhN/UsQ/d4qmI8LFEl1zCJjqOUMUhI0BINyRdx1Foss3jha5XhliDv26a6wHhVMauZlcslSSQ9iw+G+jgAfvHTllEgqMWV1BHqNOwvcaIVO+7JSUAKzOQ4IYF9tX9Ys07h6SmQCHSoixzXjTE+Bvu6irNcfChSgX3sQAB0Gr9oreIcR8mQEhvaHQhsY7wlyb5iHNNpX/TVrUvmASk/EXvvbu0dA4BXKkSkvcrDk2cvoPIdI5l94WxLkJWfmRr7Qbh2JTGKU6S05n6JDD9YjHNjNon3L2vdhdgxLE5akKSpihQIKTcEfy8VHFPszpZstMynWqVMUlxfMg/7k6+oPoYqJ4mzG6sxGgEWDB+JCEZSp/0hnWBNOCE6Vpb2FUumply6sSagMErZYexa4v/AGm1+hjrE7iNKJewfQPttt0jlfF+IiZVFQ/KlKSe4f6OB6QLLxhVgokiBEm0Halt2k08q1Y5PRPyiYAXUG7PvAczh0oVyl0wjFWtSgQCyS/+TDj+tLSeble/Na3rc+kLDgeeU4lt9pRWEVZkz8qlOBe/Q9YvNFjaFgpIsR6RzSmlrnTCtJA7q0t17mG2HTFpUXUCU7D+CI7VshBDljm6RGTn0UFYolRClPct0/xG/wBwWEJUpJSFB0kixA3BiXH5qFZFhHhukC2im/N2fqYFTMWpICiosGSCXAHa+nlHAAJFjC4whNWUzONnw0SwokIOzP8AS57wahKVSCSsoOoBIcknQuOnSKqpJBN/WGeG0qlh1l0+W3nBiNlZRCy2qRsjACpjMWyegLqP6CGipwlpTLQGBLd9yST5CIBWJIs9unTtECq5BmDUBKCq+5JyhvR4XycJ7WMCyunCW26tmG8AVOGLyhTEqU5PaDKelUtXiK11SOwhugHoR8ovxQTXNBFKjT5ZSoBVidjrEOfIXdu8bccpUirlqYAZRlO5Ylwb94TVdaVzClSSlI/LcHq5jYzTlwB8FZDDlPzWST/7ifVJ132jIrgkg6KHrrGRp/Bx/NO6QVskzzLJsCFDTtBCJqlEFyGtES0hQA/NsNzE9InKC40BMcVwqisbb4TGsqCPDUEhTBlEatszfzWBsYxTNyocJ3fV/PdoDoqshTjU2Y6F9iInqadJN3lq6Fyn0Ov1i/kidLubRHCYCdmp5Wa4LgvfQnW8IZoCVkIPK9iA3tDiZLH3OzKCVG99X/zCFJaCpCeFc+G8ITVHNNUUS5bJszqLbE6W1PlB2N0VPL/DQTkO/wAbP2JH1EV3CqicuWESEuxchwHJYOHOzRd0YDTIk/iKE2Y1ySQl+iQCLdzeO3pYInRdrc+SutpYYgwOOSfAVDxOWJRIlqKkd2eN8F4h8KWoJ1Jfvs0R19CV1IQheVExe+w1V5sHMMuIE0aJQly5V0/nfnJ893727RfQAcXtNLtGZxpjsoWt4qmTC6y/mYps2UZy5q06Ff1Nz/OsMZdMD8IJTdyq4H0EGUSUJ5QzdoWJC47T9bWOeVpf02Ck+4I+z/71KK6hQEpzkSLFeWzncB7WvY36usS4EpJCZgkpKVLQUHnUQXYsXJa41Gj7wqkcWiSESwCkAWOzWGvmD6vAtbxVmUQ7jrtHQ/llu12UP4aQi7wqHKpErWrkMtSFMRnJvuNNjFhw/h4lL52BGxuPKG2F8JS6lKpzrSVqJsQ3mzbwNiCVUiglRdJdlaAtqD0IhPSrJ4UZ2gtBz5SVeCeEpSF3I36g3eCsM4XRNLFTJBf1IhXW4wuonclwwS/k/wC8Gya5chRzjXpoO0WKBzwhYLKdVvCctEtkq0L7MT3+kPMOweVNlpXNliaphykOkMAL7uwG8Umt4jUpLCwiz4TxLlTrYj5QJihkd3ePZSTTlw+amr+G1zZiU08pCE3JRL5WYOd79rmEtdhE2nmqTMWlwAcqC5B6KcWPaLLhmMkLKkqAICiCS18psD16d4rk8krJKS++ZySepeObrmtY7t8rl6iLpP5Xs4BUpIClJI18+2zNA06XlDK5n33HTyiSVNzPp8oNppeQFa27D+bxjDiaSL3YCFpMLCR4k0hhoP3/AGjRWJeIohwEjb9TA1XiJWoBQZywTE1JSnNcOTt+8MLL5UDXE7QEZIlunPmAGx8tYLlYJ4/M+QA7anzG0BfeUy1pCtAWLCyfLaGvD1W0xcslPNdIDPbX2gcN4WprWt4R6acP7fJogrqkSx8QCtW1JHlBOJ4jLki9z7Due0c5xWtnzpq1uSkWsWSw0goYdxJJVPdWE14ipk1nhMChSSXNiQLdO92eK5xHhq5UxK1HN4g6aZWDGH+FVGcJRmudUjb/ADGtcFLBQVZQHuq7d4c2R8bxfHCp3bRKpUwF7C0ZEnjqFgdO0ZHXTcLo+Byil3S7hwLF2v8AKCqjKoJUAkPctY/J9IQT5yl1KkSiUJQCTZ2BuQNg7xOELQ2dbk6CzsO0cCSGmYz5WPaBlTnDFS5oUnQKBB6XBDiPcWSoTVhSs6gXcCzdu0TT6tXhEJZxfp6QJgsiatRmKZYUWcdVWYwLGB7S5VHGHEgozCSF01QgXIGdvL/xCZKHTmZhD7AaEyqopJBStBT87ge0LKuQErKSonZuhB17wbY9wocqbPC2wuYtBKkg6EDZ9Cz9bQZiWPrl8i0lKm3iSjxZKE5Qlw1gRZx+YnrFXxzEjMmkrDF46OksRlpPsujoJCxxZ7omVjRExKgrmchtmb3f9O8aVNbmPMfpaPcKwjxEFSnD6HfzETo4aBd1Ehi21zp7tBuIqitDtdGx5s5XmJVQLpSQEJDADp+/eIMDkpVUJCiQn4lAanLdh0fSF86lmJJCkqtuNC27tE+FKKV535gLQbfizwml7XN7Sr7xgETpSUpSBk+G1/LsO0c7r5JQkas+kMZmPK0ULxuKMzwx5LWPfb0hs7mE7rVtk6DKccJngvEglSgl7RDj+JialI15nB8gX+sVaop1oJcoLH8qn9o1Qpaja/q3y2izPY2oOx3cEwWEyznSGuHYWvoYLpaFdUpJSLJL30LdOsB0tNnXkWzWcAln2uGh/gWLCQSmwykj5GzdYEUeeFbG7jhLcS4SmykErIKAQTlBKvIJ136t3h1K4JnrlIWgolHKHlrJJto6khhZoJruIgSASLwxlcVsjKGg2xR3ZKPZJe4JFhmHrkzv/wAhhl0ANj0I7e8PJ0yXMRMKviAZBGoUqyR82hJjVUqclIlnmCvYgv7tHtFSeGkGYSVO4SOo0J6AQjUSMaxzObWXVlpbtce70UuGUBAdQudBEeIu3MLOx0Zh/NYjqMRSg51nmHwpHfoNzFfxHiValFLZGO+vrHMhhc42FjZCAMp3Q0sozED86vzNe/8A4jeupSlThfMm4S9tbP37wBwzTrnTwbsjmPQAafNWsH43MaYzvlDP7n3h2oGw3auWUM7QlOILOYXLly/X+GA1VapakryksS5G20HzpRUktrEVLRhSFFaiydSND/4gY3sLfmg3Nc0VysPFCSDYrJGkBIQua2bkT0AgkLQkDw0pF2Zr6WMEScxLp0IPtrA0Ix2CrSXWvKRIkkqSkOzA3t384KmJzJyknqT16iA5gIIA9T1eCZCGSVXd79h1hJc6+VRJPaEs/og/vPyEZDOXMSQC8ZBfiJvVV13pdQrV4hUksG5n/ntGtRiqjOT8mbY9IyTWiUAbHOp2P9o6xHTYklSySxLlrD+CN8jXBuRik5P11ASH1Bt37GGmE170iUBuWY/fKL/WKTVVK1r5L6aQwwvHRKQpJupdh0fvGMaZzWAjKHYasJ9LmFE2Wo3QOYOW0+rR5xNTJTO8QEZJoCgX1tf+d4XibnAzArCbhI0PQiGWGqTXSFSJiQmbKOeWHvl0KT/OkCAefzVNjAbkoSiWChgN9YNFECxIB8xCigxpEpJStJK8xAADADS56u8GU/E6HIKL5soD3ZrqNtukaQwg2kujfuKYTeUabxIZZIjaSuVMW6VpUA1hq5ALNraCVIN1G23l2i/qklpHKDmBICgUuSNXIbrbdxCPibhj7nkJmp/E+FNyoaasO/tEtXxAgrCQrL/cFoN/Ig2+UXHB+J6WdLXInpkqQAkywgKBVkvzhQ3IDkbPBC2mzwtUBkiNhUnC8PR4gSskqUNnDHW0bcSK8MIliapQUl1g6ggkZX30f5Q/4jn0pClyUMpOXwzLWk5yQM5mDMWAYsRq8UqrlzF5lLzNqCeht8j1gI43OfvcVtje5xt6CnABI84aYLTggloVLk7FV7tY7CCaKYoEXtGy6W0d3COxSWJakrDOXBHlHlBhXjrNyBqSP5rBq8KXMCFAhtC56tfQn+CHOA4DmnJRNK0oD5iCxDee+loVLJtGEEkzYxV5SmVw6UgkpK1aDMQLXD+cKptNOQq6FHoQCx+UXet4cmKUU06lzQHZw7dHyiB6rCpspN5aswsc4IA87WjKx8jcnKRHqHA2TdpLh2dCCtYYbD3HvG8/EwxO+z7mNsURN+FctaWvdJAIO4eN8P4SqamWVSZZUEuxs2a1nJF2PvAO3yPAIWaWZ734wq1PqAskpHMbk3LwH4MybNsCq+4+sXLCfs5rJkszky2DEhyATl1ADv1Gl4sGH/ZhVhrIQyuYZg5DA8sbgHAYHhHuHqqlg9SZPjSwkJWcoKnuAB8IHnvGswuG7xdE8BqE5cvIBMVKzBQDi5JGYtYukht4Eq/s8qklRTKKgAC4Iu7WA1JG/lGGWN7qcP8AiyytO61VkJa506xGKgBTZmQQ6muCOnrD+fwVVKp5i/CUkICic1jyDMbFjpB9PwQmXhpqJ2ik5gHALH4Wvd7d+0XFpyW7q9v1VxtrJXP6qfLVNBSjLmZujeUS4YqZ4gCXYO4DaB38rRbuFPs4TU0k6pmqWlcsKEtIZiUJzOoEXBsNt4LoMHl0C5H3imMxVQpxclIStgAwFynUgdRHQEQ2UE6wDSrkqjzrBSeUs56PB80JlyykgqJ+K23UR2Kj4SpEuUSksQRuRu+p1+kFycBkpuUJUr+4pD2LjbaMw0ZSNq+cPBKrpyAbRkd8nfZzQLUpSqdLqJJZSxclzYKAHpHkbemE/c1fP0vhyoqZqkS5SyUsCMpdI72tBsv7Op3MFJnJKRytJWQtWgT2JNo+lxLAJIAc699r9bCF2KUpzy5idUKJIKmCuRQSOh5iPKCc0+EBcuGyuB51JPlBaFDxEFnA+Jri3nBw+yee6lz2lJASxCknMVWYDqOlovHFNUtVTRlYCfDRmWEqByrmbDq2Q3g7j4mbJlpkrSopmAqDjQJUQT2/eKEYrJUDiuZ4fhUxEwyUJClK5UuMvS58ncxaab7K58mYmbLXK8QXJGYAkkWvqGeD8Aw7wQudNXLWSS2VyQxa1gztFiwvjKSsHOrLzKAJBZkm228AdNH4VbjwqPjnAiZ1SAFypSn/ABHDh2dwR+vWBpH2WSVYgqnTPWUJkiYssM2ZSilhszX7RfMcxCnIKkyPFUxOYDLfS6rHb2is4LjQ+81SVLXJEvL4YACjlOoUTc3az7wtkZjOMqwSt8K+x6VLmTHmrUBlyqtuObMG1FmixI+zumAAeaQ7kFerOL2hOnimpCl5ChYBF1JIJcDa7fOJZ3GlUlgUSXJb4j31hh2n4mqWShsc+zGnNTS5ARKUtSZgdzZClpYkOA6SDfcRYZPAFElYUJXME5XzKuDbR2+UVfFeMqkqlgiUDndGVzdiL9mJhqMUn5cy6tEvRwJYUrQP5RW5pO3aoSaRtLwDRSp6SmSLpWSlRKgboux6Zj84OrOG6RS5WaVLGRyAUhiAALvqASCx3ivzpC5pKk1i15WS7ZPiBJAbyER01MnxVZh4gSB8aybly9m2a0F3eGqZKOxXhrC1rzzES3tZBIG+yGBJf6Rzur+zGcZ5+6OuQ/KVApIHQ2Yt1GvQReMMrlfiKSmWnnJDJFgLBib7PBsjHJ+UArBJe4S5Dh2ETa48pjJHx8FK8A4FnSxkmLTLCndi6lEdgWZu/wBYtdJwnIRdQMw9Vlx8tIS1NTzBc5ZzA22YekBzeLpgPKth3aI2Joyc/VLNuNlX2XKCQyQAOgDCNJ09KQSel/KKLK4smm/iA+f+BAlTxCuYCFTCFMwCE294dYCEgq/vKnpKbKFnB7MR7xpMmSZCZi3SgAFSgG1uSWG59453IxmaB1Yp1s/MCND2gTEMQM1KhlSnMtKbE3IbW/nA4V0ul0FbI8FIlrGR8gvdzte7uYJ/qEtyM6bAE3G8ckmEjw0nQTFG2lgdoaU1OhRIJtYs/mNXi7UpXqmxCV95nnxEuEy0nmFm8RQ/7oOpa1CkJIULgHUdI5fR0KFLqC5DrYHN0SPneJ5SmQlpjFtBtEtXSv3EFWkUk9Tgjwl+vKYA4UUibh9PLmJCnkpBSoAggBtPR4qFbXeDSzEzCSkoykA3ZRaz9jEtBPlyQggLByD8xYW0F9NvQRdqUuhU2Hy0JUiWkJSrVI0uGf5D2gXDqGXMlU61pSpUtAynXKWALfKK/heMmbNUUhZOVAKtrZraxJwtiP4JSAQJcyYlnNmWSN+hEQIThXACPYTUFcSqYHNlb9wDaNKvEJktV2ZWhdhaLUtPIyK6rHFf3D5iPIiukFW1S8qOdW+56KiKtmnxUXO+/lGRkAVByqtXKP3hf+4f9kEJnqBmMoi3U/2iPYyK8Kzyh8IUVIDl9db7wzo0gSJbWsqMjIgUKGrZ6sqhmLdHPWE2BB6uqe/w6+keRkQohwrBV2Wtrcw0/wBogRYeYh+p+kZGQJ5RN4XmJD8SR/uX/wBhhvSJGUFrtr6RkZF+VR8IaSrnX/vH/ZHlOo55l/zf/VMZGQSgW9D/AKZ/2D6GG9EgM7B2H0jyMiIXIHHBZPmYSTEjpGRkWqC0lKLaxixzJ8v0MexkUUS3qDyf8w+ognCpCSLpB51agdTGRkCEJUdbKHiosNZm3ZMBb+o+pjIyDVBbYAeSd/8AIr6xsFEJ12jIyBKs8oXiC9Kt72H1ENuGrhT3018oyMigp4VtwlOWXa1zpaFfD2tV/wDsL/8ArGRkPHCUeSi8HUfHnX/s+hhtio/D/wCU/pGRkUiCRJFo9jIyBTV/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2052" name="Picture 4" descr="http://cdn.elciruelo.com.s3.amazonaws.com/wp-content/gallery/uva-flame/uva-flame-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017" y="2348880"/>
            <a:ext cx="489654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46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Recuerda que Dios te ama, tu eres la cosa más linda que existe sobre la tierra, se demuestra porque envió a Su Hijo para que viniese a salvarte, para «</a:t>
            </a:r>
            <a:r>
              <a:rPr lang="es-CO" dirty="0" smtClean="0">
                <a:latin typeface="Agency FB" pitchFamily="34" charset="0"/>
              </a:rPr>
              <a:t>tuvieses vida, y la tuvieses en abundancia</a:t>
            </a:r>
            <a:r>
              <a:rPr lang="es-CO" dirty="0" smtClean="0"/>
              <a:t>», por tanto, Él no quiere que tu te enfermes, dice: «</a:t>
            </a:r>
            <a:r>
              <a:rPr lang="es-CO" dirty="0">
                <a:latin typeface="Agency FB" pitchFamily="34" charset="0"/>
              </a:rPr>
              <a:t>Amado, mi oración es que tú seas prosperado en todas las cosas, y que </a:t>
            </a:r>
            <a:r>
              <a:rPr lang="es-CO" b="1" dirty="0">
                <a:latin typeface="Agency FB" pitchFamily="34" charset="0"/>
              </a:rPr>
              <a:t>tengas salud</a:t>
            </a:r>
            <a:r>
              <a:rPr lang="es-CO" dirty="0">
                <a:latin typeface="Agency FB" pitchFamily="34" charset="0"/>
              </a:rPr>
              <a:t>, así como prospera tu alma</a:t>
            </a:r>
            <a:r>
              <a:rPr lang="es-CO" dirty="0"/>
              <a:t>».</a:t>
            </a:r>
          </a:p>
          <a:p>
            <a:pPr marL="0" indent="0" algn="ctr">
              <a:buNone/>
            </a:pPr>
            <a:r>
              <a:rPr lang="es-CO" b="1" dirty="0">
                <a:solidFill>
                  <a:srgbClr val="FF0000"/>
                </a:solidFill>
              </a:rPr>
              <a:t>(3Juan 1:2</a:t>
            </a:r>
            <a:r>
              <a:rPr lang="es-CO" b="1" dirty="0" smtClean="0">
                <a:solidFill>
                  <a:srgbClr val="FF0000"/>
                </a:solidFill>
              </a:rPr>
              <a:t>)</a:t>
            </a:r>
          </a:p>
          <a:p>
            <a:pPr marL="0" indent="0" algn="ctr">
              <a:buNone/>
            </a:pPr>
            <a:r>
              <a:rPr lang="es-CO" b="1" dirty="0" smtClean="0"/>
              <a:t>Estos temas son preparados con el fin de ayudarte a recuperar o a prevenir las enfermedades que hoy azotan a la humanidad. Muchas plantas que Dios creó son la solución  para nuestras enfermedades, como la uva. </a:t>
            </a:r>
            <a:r>
              <a:rPr lang="es-CO" b="1" dirty="0"/>
              <a:t> 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2345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dirty="0" smtClean="0"/>
              <a:t>Beneficios </a:t>
            </a:r>
            <a:r>
              <a:rPr lang="es-CO" b="1" dirty="0"/>
              <a:t>de las uvas rojas para la Hipertensión y el Colesterol </a:t>
            </a:r>
            <a:r>
              <a:rPr lang="es-CO" b="1" dirty="0" smtClean="0"/>
              <a:t>Malo</a:t>
            </a:r>
            <a:r>
              <a:rPr lang="es-CO" b="1" dirty="0"/>
              <a:t/>
            </a:r>
            <a:br>
              <a:rPr lang="es-CO" b="1" dirty="0"/>
            </a:b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1683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La </a:t>
            </a:r>
            <a:r>
              <a:rPr lang="es-CO" dirty="0"/>
              <a:t>hipertensión y el Colesterol alto no presenta síntomas y por ello son potencialmente peligrosos para la salud, pero en las uvas rojas podemos encontrar un aliado para combatir sus efectos naturalmente.</a:t>
            </a:r>
          </a:p>
        </p:txBody>
      </p:sp>
      <p:sp>
        <p:nvSpPr>
          <p:cNvPr id="4" name="AutoShape 2" descr="data:image/jpeg;base64,/9j/4AAQSkZJRgABAQAAAQABAAD/2wCEAAkGBwgHBgkIBwgKCgkLDRYPDQwMDRsUFRAWIB0iIiAdHx8kKDQsJCYxJx8fLT0tMTU3Ojo6Iys/RD84QzQ5OjcBCgoKDQwNGg8PGjclHyU3Nzc3Nzc3Nzc3Nzc3Nzc3Nzc3Nzc3Nzc3Nzc3Nzc3Nzc3Nzc3Nzc3Nzc3Nzc3Nzc3N//AABEIAKAApAMBEQACEQEDEQH/xAAbAAEAAQUBAAAAAAAAAAAAAAAABgECBAUHA//EADkQAAEDAgQFAgMGBgEFAAAAAAEAAgMEEQUSITEGE0FRYSJxFDKBI0JSweHwFYKRobHRYiQzQ1Oy/8QAGgEBAAMBAQEAAAAAAAAAAAAAAAMEBQIBBv/EAC0RAAICAQQABQMEAgMAAAAAAAABAgMRBBIhMQUTIkFRMmGxcaHB0SNCFZHw/9oADAMBAAIRAxEAPwDuKAIAgCAIAgCAIAgCAIAgCAIAgCAIAgCAIAgCAIAgCApdAWGaMG2a58aoDWVnEmGUYaZ5nAO29B1Ubtiuy1Vor7foiW0/FOD1D2sjqxmcbNDmkXK886HydT0Gpgsyg8GzhqYJwTDKx9t8rgbKRNPoqNNdrB6hwK9PCqAIAgCAIAgCAIAgCAIAgCAICySQM6XcdmjqgLMjni8p/lbsgNRj2JxUVO+NpDQB6yP8KC2eFgvaPTOyWTmlZVSVlSZpDa+jQNgOyoyeWfWVVKuKgjMpmDDsLdi0t+Y67Kdh77ZlBOW6WwrXWeZb5K69/wCjUUM1RFM+WGd7J3alzDY3U8W49Elldc1tmsom/D3GNU5/KxaJvLJsyVp9Q9+6t13+0jF1fhcV6qP+icQzRzxtkicHscLhwKtLkxWmnhnoh4EAQBAEAQBAEAQBAEAQFkr8gHUnQDugKRR5Rd2rzuUBhYriDaOJwDhnI3/CO5Udliiixp6HbL7HMsZxJ1dMACeSD6f+R7lUJy3H1ml0/lR57GB0HxtV62gwx2L2nrc2CgtntWPcaq7yocPlnhxRXNrsUEEBAp6YZW22JXNMcLLI9JU668y7ZrKKAtrGn1Pa8E8wbKzj05JpT9jPqGVhmiEGVsWmZ10SOVsxySXhvFH4PLlqHuMEh9bL3DPIViu3b6WZet0auTnDtfudBjeJGhzSC0i4IVs+fw/cvQBAEAQBAEAQBAEAQFCgPKP7SQyHZvpb+Z/fZAY+I1rKOO5tnPyi/wDdcTmoomppdj+xzjH8YfWyuijf9mTd0l/nPb2VCyeWfVaTSqpKTRraClfV1UcETNXEBw6Ad1FKW1ZLV1qrg5Mk9ZyMEwivipQ7NHC1xkdu8m6prNkk37mMnLUWRnP78foc8py4EyufkDyRc6kkq+44eDaz8G2wx2a8MIZlZYWDrn6he7SCTTBgqoJ3STzgRkm13b+F70dbotYS5MmSWWZojpwXvOyjlLB4sR5Z0Lg91TT0DKKvkDp2tzt75fZW9JerU18HzPiEIea51rj+SRK2UAgCAIAgCAIAgCAICyZ2SNx8IDCrayOhga3Qvy6Dt5K4nNRRNTQ7X9jnmPY2+se6GKT0k+qTbN49lRnNyPqNJo41pOSNPBBJUPLIgCTuCbD+qhbSLs5qC3MmeHYNHh0DxLUDmvbYv2yt3I/VUp2ObXBh36x3S4jwjTcdYrCwRUViWvaJHgfeHQXUulr3PJY8Prxmb/Qh1JRVFS/lxwPcGt9WUXtdWsxiuWaUrNjwzbx4fURxSCGkmZM/ra1/3+aO5Y7Id8M5yban4cfOYJ8ZlMcTHBojFvU47KCzUe0OyvZq1HMauWSKofh2CwXEbGuAuxoGrlWip2FCEbtTLs0mB4xPJxNT1NQQeYeUQNmtOwWlpkq5JIu63SQjo3GPtydNC0z5YqgCApdAVQBAEAQBAEBiYrMKeglmJADBe52C5k8RbO6o75qPycyxrGX1znMjc7lE6uO7j58LPlNyPrtLpI1LMjAoqOaslMcYbpq9ztmjuoZS2rJZtuhXHLJJDh9DhNO2Z9TDzwbiSfQD+Xwq0rJTeMGTO+2+WNvH2/sxMS4uw6PWnhdWzFoaSRlZobpGl/oj2vQ2Pt4X7kUhgxjiauqamBrXyNGZxLgPZoWjirTwW/3J53RoxBdHSMBw3+GYWyL0moteRx6u8rJtmpTeHwZuou82xv2M6Dn5b1Ijz305dyLfVRvHsQy2/wCp4T1RigqKiop7MhN47/M4jrbp4XajlpL3O4V7pKMZcsg2KV8uI1BnmAsBZob0CvQrUFhH0FFEaY7YntgdG+orGShxayJwcXDvfZT1r1Ii11yhTKPyjrgWkfGlUBZK9scbnv8AlAuV43g9itzwiJx8YF+Ivpm0we1pNnB1tBuqr1Sj2jYfhSVSscsG2w7iTDa9/Ljna2W18hcP8hTwthLopW6G6pZayjbhwOykKZcgCAIAgMDHofiMGrIhu6J1v6LmazFom089l0Jfc5bheGy18lyCyAH7WRwsAPfqVkTsUP1Psb9RGpfMvZGRXY3DQMdRYCy2tnzn1ElRRrcuZlWOnla997z9jQvifUPMlS98r97u1/sp0kui3HC4SKxwxzlsdO3NI42HuvXxyzxyxzInvD3DlNhB+IFzVvZkc8u0HsFStvlYtnsYep1Ltf2Ni2viyPlkLYYWuyNkkIaH23Iv0UOx9Ii8meVFLL+EVM0MAdO+qOQtDiHEEAdwvcN8YPFGc3tUeSH43i7qx0kMMsjoM1zm026AdvdXKqlFZZt6TS+WlKS5NfQ0klbUctnTUu6AKdJstW2xrjuZ0TBsJZTUebIA21mNPUnqrtVeOWfK63VOyWESIbKwZ5VARjjPFvgqPkRO+1k0sFXvnhYNXwvS+bZufSIC55pMNcWm09WC1tt2s6n6lZz9UsfBvz/yWY9o/kxaBphc2Z9mvGgyhSnsm3wSXC8bmwJrneqeGRxfIx7iSXeOynja4GfqNFHUdcMn2H4jBXxZ4HbfM06FqtxnGayj5+2mdUsSMxdEQQBAWyAOaWnY6FAcn4rqqyKtfhTG8inh0DWffB6rInTsm8n1Ph6jOtWvls1EEAAsGheoutmYKfOLWXuDndjk9MCoBS4pTkuJvJdcXfQyPUT3VywdBEjDMYrjOBmcPHdZmHhMwtr259jFqpIeQKhsAntcMsBp3NzsAu4qTeCSEZbtrlgh2L4sKyR4hiEbC+5fmu5xGyu117ezb02m8tJyeX+xgU8EtVO2KNpLz16e5UyWSzOca45kT/hrBGQxi49AN3OI+c/6Vyqv5Pm9drHKWF2SV1jIyMDQakeFZMg9RsgMeuqmUdO+aQgBo08rmUtqySVVuyaijlmIVbsYxN0sjy2LW5/C0blZls8vJ9fTUtNTtXf8msfP8bVulDTkaAxjfwtGwXEVhHSW2Jl00U7C30NcACbk7dlKjmTjgrRtqa2dsVVlYM2pGzWjdR2T2rJ7Jxri2jaYLiFVLjzHUTi2LbJ0yDb9+VJRug0kV9VRVHTNWd/ydObewvvZaZ8mVQBAUPlARHj7BXVdH/EaRmapgYQWgfM39FBfXuWV2afhmqVNmyf0v8nPMNqXTS8t7PUBrbQKmfRzjg20srKSMSPa7LfXx+i9IUnLo2PD8IxCqbK3/tRan3VbU2Yjgr6qflQx7skNS+lghqaou1c2zyDva+gKprc3gzoRnOUayE4hic1VGIQ61O0WbG30gf7+quxrSN6jTxre7Hq+TFp4paiYQwtu93QdfdS4yTynGEcy6Jzw3gLYmC49P/ked3HsPCs1V5Pnddrdz4JbZkUYAsGgWVwxm23llIWkXe4ep+p8eEPC9xDRcmwGqDBz3jPG/ipjRU7vQNH2VG63dwj6XwzRbF5kyM1hNPE2lFxLJZ0/TKPut/Mqp9TyaCfmS3e3t/ZbTse5jH07c1+uylQbXue8kVRFma6odZ2twPl8L1niab6Pad3wtEWZhzqkevu2Pp/VQL1Sy+kILzJ7vaP5JdwPhXKiNXK0hztgf7LQor92Y3i2q3Py0TFWjECAIAgKOFxa10BDMc4YZTzvraCK7Tq+No1b5HhVrKc8o2NJ4g8Kuwi9cWPjdE4XaqsmbVafZJOHaNtDgpLncvmXcXdgs62W+fBl6qzzLklzgjGJYm6pa2nju2jiPoZ1P/InqT+atwht5fbNejTqHqf1P/2DEp4JKmZsUTcz3du3lSJZZPKcYR3MnPDeANibfcbyP6nwFZqqyfPa3XNvglbQyCMNsGtGgCtpYMVtyeWGtL3BzxZo2b2916eHoSgInxfxA2mjNLTO+1PUHZVbrcLCNnw3Qb5b59EQoI444J8UrmufDCMzQfvv6f3WdZJ52r3NrUTeVTX2/wAGog5tVVmolkBLrul+vVTRSSO2lFYibGjJe5zxK0RtPpEe5Hld5wRzX2K0UbQH1M8r5YGO1JN87ujQobJP6V2ezfUI9sy8GopsbxUPlF25rv009lLVXztRzqbo6Wn0nUqeBsELY2CwaLLSSwsHyE5ubbZ6r05CAIAgCAoRdAafEeHKGulEzmZJQb3bsfcKGyiNi+C1TrLqVti+DQcSYDjFW5vIET6dosI2PsffVU46J19cmlodfp60/MXqI6OHcWErWOopW9C4jS30XvlTz0an/JaXbxMleBYEylbldHIPxuy+p36Keul+5javxDzHlMk7A9oDIoxG0DQnp9FaSSMlvc8svZFlOZxzO7lDwvJACAjPE/EcVDEYICHyuHRV7bccI1dBoHa90uiFYfQ1GMVb5JHhrBrJI47eFnWWqHPub910NNDCX6HtxtURRUlNh8TvUQHFjNgG3/f0UdCzJyZU0UHKUrJcGqoMPxBreY6jlJI9MZjOqn82C4yWZW1t/Ub2kwARsmnxOVtPA2x5MbdQD3KhnqHnECtLVuUlGpZZr6qX+IVMdNQRlkDTlij7d3Fd1wa/UuVQVMHOx8+7Oi8NYQ3DaID77hqStOqtRR8xrtVK+w3QUxRCAIAgCAIAgCApZAC3ygFvKAqgLHvDGlzyAB1K8yepNvCIhxJxS2LNTUJzP2J7Krbf7I29D4Y5YnYRGOEStNficxZATod3S+GhUZ2c4XLNidmz/HUufwXycQyxR8vC6SOmYBa79SfJGxPuuFU39TIFpdzzZLLPXh7A5a+qdjGOOkeAWvic59s1j1HbZe2XqEPLgV9Tcq5eXUTYm0mfM4ty2JzDKPoqPJm44wQzH8UNbI2nhkkdEzQ95HfRXaa9qyzd0mm8pb5d/hEk4OwDkMFXVMGc/KPHZaVNX+zMrxPXb35cHwTAbK0YhVAEAQBAEAQBAEAQBAUQGFiGJ09BG588jRbpdcTmorkmp09lzxFECx7iipxBxipjkiJsO59lSsucj6TR+GwpW6fZpzHFRDmVo5k51ZTh3/348Kq5OTxEtysc/TX18/0Ys00ldU56qQF+zWbBo7AdF1GOFwIwVaxEyH0DJWguLhk9Vh3UmMHis5JzFK2ChjEsWWNkbLk6AaflusxrL4MKUXKx7eyK43irZ3ugow0Q3N3MBGZW6qscs2dLpdi3T7Ntwlw66R4qappAGrQRt+qvVVZeWUvEdeorZAnsbWtaA0WA0AV5HzmW3ll6AIAgCAIAgCAIAgCA8KmqhpmZppA0LxyS7O4Vym8RRE8Z4xZHmioRndqL/qqs9R7I2dN4S36reERGaWsxFxnqZQIx9+TRoVSdmezajGqhYiuf3Md1ZHTi1C0h4FjUPGv8o6LjDl2ctOf19fBZBAZDnccznG+Y6kldpHrZlsoI3PbLK2zmde67SI3N9IzqCnbV4rE/MWxQjNLfbKO/1UN88Rx7kV0vLqfy+imPYu6rkdTQPzQB+jvxdh7LiqpR5Z3pNIq0pyXq/BseFuGnTubUVTSA03APT9VeqqcnllXxDxBRWyBP4YmwsbGxoDWiwCupJdHzcpOTyz0Xp4EAQBAEAQBAEAQBADsgI9xlhcuIYcH078kkLrm5sHN6g/5UGoi3HK9jR8M1MaLcT6ZzmSehpR9l/wBXKN3EWjH03KzVulz0fRuVk3n6fyeDjNVOaZnE2+Vo0a32C9UUj1JR6Rkw0Yc2xaSFIkc7sGcyOOBguALLrojy5PgwzJUSzEvcI6X/ANh7+O6jlP4JcJcLso6ofK34Wla4RuOoB9T/AH/0uVDnLO1XGPrn3+CVcMcLuJbU1ltNQN7fqrlVOeZGRrvEuHCsm8cbY2hsbQ1o2AVtLHRgSk5PLL16eBAEAQBAEAQBAEAQBAEBRwuLIDm/GPDbaTEoqylGWnmcS5g6Pt/g7qldXh5R9H4drJWV+XLtGtZTAMNyAOhUKRdcuTwpjPEHQufzXHRpG68ckjtxXfSLpXxxAic8yVv3Bt9VG25HUIOXXCLaaCrxOYRxNzWOgGjWruMc9I6lOrTrL4J3w/wtDQtEtQM8tuquV0Jcs+d1niUrcxj0SVrQ0ACwA2AVkynyXIAgCAIAgCAIAgCAIAgCAIAgNZxJSfGYNVRAEv5Zcy29x2UdqzBlnR2eXfF/c5oIhTRMFZPbT0xjV7v9LLc3LhH1KzN+hHi6qfIDFSx8trhYtbq531RQ+eSaNUY+qb5NzgvClTXObJUDlx72ViulyKOq8TrqWI8snmG4VTYfG1sDACOtldhBRR85fqbL3mTM4LsgKoAgCAIAgCAIAgCAIAgCAIAgCAteLhAQSt4NmlxaYxODaZ5zNI3F9wqboe7jo+hq8XjGhJ/UiQ4Tw3Q4eARHnf8AiKmhSombqPELbuOjdhoaLAWCmKBVAEAQBAEAQBAEAQBAEAQBAEAQBAEAQBAEAQBAEAQBAEAQBAEAQB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4 Rectángulo"/>
          <p:cNvSpPr/>
          <p:nvPr/>
        </p:nvSpPr>
        <p:spPr>
          <a:xfrm>
            <a:off x="2627785" y="3861048"/>
            <a:ext cx="36724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El colesterol es un esterol que se encuentra en los tejidos corporales y en el plasma sanguíneo de los vertebrados. Se presenta en altas concentraciones en el hígado, médula espinal, páncreas y cerebro.</a:t>
            </a:r>
          </a:p>
        </p:txBody>
      </p:sp>
      <p:pic>
        <p:nvPicPr>
          <p:cNvPr id="1028" name="Picture 4" descr="http://www.geosalud.com/imagenes/aterom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971122"/>
            <a:ext cx="2664295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1.trrsf.com/blogs/341/files/image/colesterol-getty-interior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3" y="3971122"/>
            <a:ext cx="2472211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50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633670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dirty="0"/>
              <a:t>Las </a:t>
            </a:r>
            <a:r>
              <a:rPr lang="es-CO" b="1" dirty="0"/>
              <a:t>grasas saturadas</a:t>
            </a:r>
            <a:r>
              <a:rPr lang="es-CO" dirty="0"/>
              <a:t> </a:t>
            </a:r>
            <a:r>
              <a:rPr lang="es-CO" dirty="0" smtClean="0"/>
              <a:t>que obstruyen las arterias se </a:t>
            </a:r>
            <a:r>
              <a:rPr lang="es-CO" dirty="0"/>
              <a:t>encuentran predominantemente en los alimentos </a:t>
            </a:r>
            <a:r>
              <a:rPr lang="es-CO" b="1" u="sng" dirty="0"/>
              <a:t>animales</a:t>
            </a:r>
            <a:r>
              <a:rPr lang="es-CO" dirty="0"/>
              <a:t>, pero algunos alimentos vegetales como los </a:t>
            </a:r>
            <a:r>
              <a:rPr lang="es-CO" b="1" dirty="0"/>
              <a:t>aceites</a:t>
            </a:r>
            <a:r>
              <a:rPr lang="es-CO" dirty="0"/>
              <a:t>, poseen también este tipo de </a:t>
            </a:r>
            <a:r>
              <a:rPr lang="es-CO" dirty="0" smtClean="0"/>
              <a:t>grasa.</a:t>
            </a:r>
          </a:p>
          <a:p>
            <a:pPr marL="0" indent="0" algn="ctr">
              <a:buNone/>
            </a:pPr>
            <a:r>
              <a:rPr lang="es-CO" dirty="0" smtClean="0"/>
              <a:t>Como la</a:t>
            </a:r>
            <a:r>
              <a:rPr lang="es-CO" dirty="0"/>
              <a:t> </a:t>
            </a:r>
            <a:r>
              <a:rPr lang="es-CO" b="1" dirty="0"/>
              <a:t>crema de </a:t>
            </a:r>
            <a:r>
              <a:rPr lang="es-CO" b="1" u="sng" dirty="0"/>
              <a:t>cacao</a:t>
            </a:r>
            <a:r>
              <a:rPr lang="es-CO" dirty="0"/>
              <a:t>, el aceite de </a:t>
            </a:r>
            <a:r>
              <a:rPr lang="es-CO" b="1" u="sng" dirty="0"/>
              <a:t>palma</a:t>
            </a:r>
            <a:r>
              <a:rPr lang="es-CO" dirty="0"/>
              <a:t>, </a:t>
            </a:r>
            <a:r>
              <a:rPr lang="es-CO" b="1" dirty="0" smtClean="0"/>
              <a:t>cacahuete </a:t>
            </a:r>
            <a:r>
              <a:rPr lang="es-CO" b="1" u="sng" dirty="0" smtClean="0"/>
              <a:t>(maní</a:t>
            </a:r>
            <a:r>
              <a:rPr lang="es-CO" b="1" dirty="0" smtClean="0"/>
              <a:t>) </a:t>
            </a:r>
            <a:r>
              <a:rPr lang="es-CO" dirty="0"/>
              <a:t> y </a:t>
            </a:r>
            <a:r>
              <a:rPr lang="es-CO" b="1" u="sng" dirty="0"/>
              <a:t>coco</a:t>
            </a:r>
            <a:r>
              <a:rPr lang="es-CO" dirty="0"/>
              <a:t>, pueden tener gran cantidad de ácidos grasos saturados en su composición.</a:t>
            </a:r>
          </a:p>
          <a:p>
            <a:pPr marL="0" indent="0" algn="ctr">
              <a:buNone/>
            </a:pPr>
            <a:r>
              <a:rPr lang="es-CO" dirty="0"/>
              <a:t>El aceite de palma tiene cerca de un 48% de grasas saturadas en su composición, mientras que </a:t>
            </a:r>
            <a:r>
              <a:rPr lang="es-CO" dirty="0" smtClean="0"/>
              <a:t>el </a:t>
            </a:r>
            <a:r>
              <a:rPr lang="es-CO" b="1" dirty="0" smtClean="0"/>
              <a:t>aceite </a:t>
            </a:r>
            <a:r>
              <a:rPr lang="es-CO" b="1" dirty="0"/>
              <a:t>de coco</a:t>
            </a:r>
            <a:r>
              <a:rPr lang="es-CO" dirty="0"/>
              <a:t> tiene un 86% de ácidos grasos saturados y lleva la punta de los alimentos vegetales con este tipo de grasa</a:t>
            </a:r>
            <a:r>
              <a:rPr lang="es-CO" dirty="0" smtClean="0"/>
              <a:t>.</a:t>
            </a:r>
          </a:p>
          <a:p>
            <a:pPr marL="0" indent="0" algn="ctr">
              <a:buNone/>
            </a:pPr>
            <a:r>
              <a:rPr lang="es-CO" dirty="0"/>
              <a:t>El </a:t>
            </a:r>
            <a:r>
              <a:rPr lang="es-CO" b="1" dirty="0"/>
              <a:t>coco fresco</a:t>
            </a:r>
            <a:r>
              <a:rPr lang="es-CO" dirty="0"/>
              <a:t> también tiene grasa saturadas, alrededor del 30% de sus grasas, y la crema de </a:t>
            </a:r>
            <a:r>
              <a:rPr lang="es-CO" b="1" dirty="0" smtClean="0"/>
              <a:t>cacao </a:t>
            </a:r>
            <a:r>
              <a:rPr lang="es-CO" dirty="0" smtClean="0"/>
              <a:t>así </a:t>
            </a:r>
            <a:r>
              <a:rPr lang="es-CO" dirty="0"/>
              <a:t>como el cacao en </a:t>
            </a:r>
            <a:r>
              <a:rPr lang="es-CO" u="sng" dirty="0"/>
              <a:t>polvo</a:t>
            </a:r>
            <a:r>
              <a:rPr lang="es-CO" dirty="0"/>
              <a:t>, poseen cerca del 60% del total de sus lípidos como grasas saturadas.</a:t>
            </a:r>
          </a:p>
          <a:p>
            <a:pPr marL="0" indent="0" algn="ctr">
              <a:buNone/>
            </a:pPr>
            <a:r>
              <a:rPr lang="es-CO" b="1" dirty="0">
                <a:solidFill>
                  <a:srgbClr val="FF0000"/>
                </a:solidFill>
              </a:rPr>
              <a:t>En cambio, en los aceites como el de </a:t>
            </a:r>
            <a:r>
              <a:rPr lang="es-CO" b="1" dirty="0" smtClean="0">
                <a:solidFill>
                  <a:srgbClr val="FF0000"/>
                </a:solidFill>
              </a:rPr>
              <a:t>OLIVA, GIRASOL, SOJA </a:t>
            </a:r>
            <a:r>
              <a:rPr lang="es-CO" b="1" dirty="0">
                <a:solidFill>
                  <a:srgbClr val="FF0000"/>
                </a:solidFill>
              </a:rPr>
              <a:t>y en menor medida </a:t>
            </a:r>
            <a:r>
              <a:rPr lang="es-CO" b="1" dirty="0" smtClean="0">
                <a:solidFill>
                  <a:srgbClr val="FF0000"/>
                </a:solidFill>
              </a:rPr>
              <a:t>MAÍZ, </a:t>
            </a:r>
            <a:r>
              <a:rPr lang="es-CO" b="1" dirty="0">
                <a:solidFill>
                  <a:srgbClr val="FF0000"/>
                </a:solidFill>
              </a:rPr>
              <a:t>si bien </a:t>
            </a:r>
            <a:r>
              <a:rPr lang="es-CO" b="1" dirty="0" smtClean="0">
                <a:solidFill>
                  <a:srgbClr val="FF0000"/>
                </a:solidFill>
              </a:rPr>
              <a:t>encontramos grasas </a:t>
            </a:r>
            <a:r>
              <a:rPr lang="es-CO" b="1" dirty="0">
                <a:solidFill>
                  <a:srgbClr val="FF0000"/>
                </a:solidFill>
              </a:rPr>
              <a:t>saturadas, predominan por sobre éstas las mono y poliinsaturadas.</a:t>
            </a:r>
          </a:p>
          <a:p>
            <a:endParaRPr lang="es-CO" b="1" dirty="0">
              <a:solidFill>
                <a:srgbClr val="FF0000"/>
              </a:solidFill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9311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24743"/>
            <a:ext cx="4546848" cy="46085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Las </a:t>
            </a:r>
            <a:r>
              <a:rPr lang="es-CO" dirty="0"/>
              <a:t>uvas son una fruta con excelentes propiedades laxantes, depurativas, diuréticas, antitumorales y cardiosaludables.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Seguidamente damos </a:t>
            </a:r>
            <a:r>
              <a:rPr lang="es-CO" dirty="0"/>
              <a:t>las pautas para disfrutar de esta </a:t>
            </a:r>
            <a:r>
              <a:rPr lang="es-CO" dirty="0" smtClean="0"/>
              <a:t>fruta</a:t>
            </a:r>
            <a:endParaRPr lang="es-CO" dirty="0"/>
          </a:p>
        </p:txBody>
      </p:sp>
      <p:pic>
        <p:nvPicPr>
          <p:cNvPr id="2050" name="Picture 2" descr="http://t0.gstatic.com/images?q=tbn:ANd9GcQtn4bUHeDLi2uyD2Hbn4hqv0pCXXWJl32ui-oxzfbcGMF5MS248nKgMQR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747" y="1268760"/>
            <a:ext cx="3528392" cy="3867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3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/>
              <a:t>Propiedades nutricionales de la uva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4906888" cy="348498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/>
              <a:t>Hay</a:t>
            </a:r>
            <a:r>
              <a:rPr lang="es-CO" b="1" dirty="0"/>
              <a:t> uvas blancas y negras </a:t>
            </a:r>
            <a:r>
              <a:rPr lang="es-CO" dirty="0"/>
              <a:t>y su composición puede variar según la variedad. </a:t>
            </a:r>
            <a:r>
              <a:rPr lang="es-CO" u="sng" dirty="0"/>
              <a:t>Pero todas ellas son un poderoso alimento con propiedades</a:t>
            </a:r>
            <a:r>
              <a:rPr lang="es-CO" b="1" u="sng" dirty="0"/>
              <a:t> laxantes, depurativas, diuréticas y antitumorales. </a:t>
            </a:r>
            <a:endParaRPr lang="es-CO" u="sng" dirty="0"/>
          </a:p>
        </p:txBody>
      </p:sp>
      <p:sp>
        <p:nvSpPr>
          <p:cNvPr id="4" name="AutoShape 2" descr="data:image/jpeg;base64,/9j/4AAQSkZJRgABAQAAAQABAAD/2wCEAAkGBhQSERUUExQWFRUWGBkXFxgXGBwcGxogGRkcGh0cGh4YHCYeHRsjGRwZIC8gIygpLCwsFx8xNTAqNSYrLCoBCQoKDgwOGg8PGiwlHyUsLCwsLCwsLCwtLCwsLCwsLCwsLCwsLCwsLCwsLCksLCwsLCwsLCwsLCwsLCksLCwsLP/AABEIALsBDQMBIgACEQEDEQH/xAAcAAACAwADAQAAAAAAAAAAAAAEBQIDBgABBwj/xAA/EAACAQIEAwYEBAMIAgIDAAABAhEDIQAEEjEFQVEGEyJhcYEykaGxQsHR8FKS4QcUFSNicoLxFqJTsiQzQ//EABoBAAIDAQEAAAAAAAAAAAAAAAIEAAEDBQb/xAAyEQACAgEDAgUCBAUFAAAAAAAAAQIRAxIhMQRREyJBYZFSoXHB0fAFMkKBsRQjcuHx/9oADAMBAAIRAxEAPwBLkqenUB5j6YS/2h5Y6EfqxX2lmA+cn/l6YLzvE/7vBqhkkCJUkHnYgaT6zhP2g4t3+XQAEoS7SdwaYWV/lIPo46HCWK7TMYRaluhb2brVC4phQyXLatgOfp+ZxqKFZqcJSd18wxv9dv1vOIdi+HA0dV9T+LrZW0gekf8A2wZX4Y6x4SdrwY9bCYgj54wzTg8jiVkySvYHPGKkkOEeN9SLPX4kAb64jXr0agC1aRUAz4ahidphg028+ZjfBI4SX0nxGQCYRpFuVo+GDc7HFmb7PlfhDmdtSwG22I9Rva++2M6iuF8WX4k1uKHFFrLVNO8RUpHl/qpsxPXbniK8KJ+CpRqTyFRQflU0n6Yor5PU50U6g5HnBjURZfUxuAPLEDw2rqSmKbl3+BCnibzAiTg9D9Gd6MvKrL6/B66CTRqx1CEj+YWwC7AGP+8V069akSRKhTcraD6rscN+H8ezFUkGoWAse8VXH/uGwWma7P7fqFaF9KJAv6D6b23i2OwYsQ3T6/pNsNc5VBEd3QOoRrVChB8lRgs+oPphXRpBiw8QIvJMhuomLH+vpglBvkFySDuG5wCsiqAKbHSZEuTBgkyAL8gNgd8Os7XVFJLBehPI8vecZ/vAjd5RVnAH41iCbX0sZ3HTfbFTcUYZhTmaepRP+XcCWFtr398LS6bxJqXC+4jl6dyyJrjuaTKZ+lUJ7twTvp5iRJsbwDb2GCKbEEHa98YivWlF003WprPiEgEEWAEWIB3nZhhvQyWdC0whLaywVY1NKwCDqEjf64DJ0O9xfyY5ekbk3Fjxhe+8/wBMWz7yIOAsiatQNqpMHQ6XGk2IgfXUv82J8SzDUEDFHfUYCqL/AA6ib8gok+uEninq0VuIaJKWklWo4gap2JJ6Hn/UYuyOcWqLK6QRPeLpj3PhnyBxmV7VsHK1qLDxGNM6gJi4bePUY1hgyytVwX4cjQiR5+mAM52fWqSwZlcyeoJ9PM+eAn7XUQSIq+ukX9i22CqPamgVnvCv+kq0/QEfXBrDnxvVFMKCnB7GVn647EYe6KOYLVFVomCbKCbTAv7mBfCrjeSWmAV1C8RMj9Zx1YS1Onsx/wD1Ebr1A6iztODK3ArWPi59D++uFuVzRV1JvBFuZv8AfGlq5kUlDwamoErpG4ANzIsBBn/aehgp600omOebtaTL18syGGEfvlGKcaFs33qhXospvcgwYtvAgiDf12wtzHBKyOF7uodXw+A3j23HP57Y2jJvZrckZ3szQdja2od2bwRHoT+v3GG/Eacc+XX9Pzxn+DZerQLVChVUV9epYsLRcb69InkfTDDM16jnxKyyDpUrUJNpGrQpKCCD1uIgHVhaUW5bAZMD1bC/O5gKpIfSQY6bQYHXzAHMC0mIZXtU5dYWw3IUsbncyTJ5T9MVZXhBqnW8EdFPhAB2tYDyH64aUcmoKhQBB33+Qxco460tWBcYbILzaVcyNXeFmEEKdvVdoNhaOeEOa71TDWi1xHT+mNtRyyhR4TPJRc+rHYY7fh4czUVWPmdvvjOK0qkjFybe5l8tWo057sZylO/d1kg/yqs4MpcYQo6E5h7FpqUaDxAOo+OzStr32joR/wDGuis3+7+7j7Zc/fBOR46xD6UVSE1b3gOgMaAsEKSZ6A4rzPn/ACd6SjQTwTtRRSDTBWPDqFNaYGqRyr6RP+039MOW47UB+Mxqn3kn8z9OgjJUuKZ06gvhCMUssiVsfi1YJ1VAs1G1MZJMAfQe+Fuox72n9zl9Rp5izTLxtoMm5JM876d/LwL8hizL9oKhJve/w6V3Mn/+bSZk8tycZNOJwIb2/fTE1z8En97dfTGOnIuGxWMpJj8aCxcaAdyX1HkAYCRyRD6ovTCrtJxEHQ61PENQlUqp8QAN3YzYRuPTCjMdpdKnSp8WzH6mOfvgKnndbK9Ri6g+XqRAA6DDeLFl5m38nX6eU6Skl+ZetSotKoFJAeAwVrMAZhhsbgEeYwT2cqCnRcAp3lYEBWFwARGmdnMGDccrE4jR4hRLvIKoQ2gDkfwzPLrjP5+iA5aSLAiBN+kyItzw3FX5RnLJx8wxznGA1NVCLqUsS4nUZiAwJi19gDfB+U4lRGU0tq76RBm0fs4XVqtE0VgMahkuxNpLcva5PU4D4lRpmqVoMzJbSWABPhkggE85Hnbrg0vQylL1CeKZpEc9y7FGClpt4gL25wSYOBsznnzDrrYkmBJO3IX5YL4HwZXqxmCaawYMSCYkAxtOG2a4ZT7mZWdUBeYEbjF7WVba9iff5k96e81d2IqMrKYBaJEWYS3LlGwAwr/8wzKtGvUVGhSQDpgqZWRvKKZPrvfCqoCrlZgYr0AyQwBnYmCfMcsEkZymkbXhnHMzRKCsbVh3iNCGfETv/u1W3BJ64L7RcaqEU6jHVrDbgECCu40xqlFP/EdMYGCsF9tt5jnyw/7SsadOhTYnWENSoDuDUOqD5wRPvhTJj/3ItPkWmk22hp/jlSoul28PTSAN9VrCL3xYpRhpc6kN45jzB5GJ2xjqXE3Q+Ex+4/M4v/xSoAG0lgbajt6C3piSwSb2FvDldoI41w8UTYqyliqMYBYdTeBAibxJ98LRk20NUKgojhGYEQCQSACDzCsQdjGJ8S4h3iqIIK3Bkc9/X+mFzE/rhrFFqO/Izqk1cjQVeNrQNWlROpCVKM9ysr4/hsfF9vPAme4qzqFqQ34gVsROF1bNhkRQiArMsJ1NJnxSYtsAI2xHL19MiFOoaZImJIuJ2NonzOD0LmgNKbs1fCnypydVBC1ikszgTAOqEufDaLXM3wq4Z2hzGXgUmIUSQCoYSYvDAibD0v1OKkyVMilNZQXfSQZimLeJiB8Mk7X8Jt1hms84qBe8D90DTRgZXSpMabC1yfOcDCGm3fIaiMF7TZypTNIHWKh1fDqZtKgETuRC363nc4rrds80zly4udUBFAB1l5A02hzqneYOFK8TqLU7xXZXknUp0mTufDEe2CMnkdTgCoqkqW1MYAOnVBJG8jT640og9ynbKu9MUtUTciFg7wFAURYnz6EYZZYZipMMFB+LwqJkkwdKzdixgc2J54yCZwsiUoTSrF5gBzIAILHcQLDzONZ2e402mwnQsgkiTHru39MYZFTtFTcmqTSCst2dZGg6gxliAZMm8+RJ5WFsQzWWqUW1N4hybfbkfPe3PFycdqNPJZnz/wCR6xixeIz4CJVoBBJIiQbm1pE26YVntuJvkpo8YJESR+f5+fzxz/ECOn3wszKQRpnSRI25G8gdCfqOuB6mfgwWX3IxE29yaWOKXZ5YlmJM7KItbYtJPyH6SGUpofCCLESTJuCLj4TYkbc8NajztgCuJwhrm3dhz6vJJ8hDBI8EKLmBAuTJwFmKEzz8xisZnTIFx5+vXBFKsCN/bbFqPqY23uxJXyMmFPvy98QynDqtQMqiQJEmwnywXxPiTJTemAsMQ0x4uex6XxVlO1hSl3YVRteL2nn7/QY6UIKjq48EdKYBxurVL00qKq6UCLpAAIXnbc9Tvi2p2cBelTpVEZnUEknSqk7qSdo5nbE+0HHEr010rpYaYi8kWJ98LMlTqkwELHoIJxsNAvdMH0SJkixtbocaDh60SjJWUkkHyMxYgnocI83kWKCqLCTuYa0Xg+fT9YFFOpE3j1wdepi5PdEMypRiszHPDvszVpoGaoCTDaYje0TPLGdYmb74OyFYfCWKk+Uifa453v6YKS2MoTp7mhzfFlNK895qEC2mCPmDhNV4m62YE47WgVdZE6iCsXDX5db2+mNtm/7PzmTrlcvquKYUtptsSWH54XllhjrUzeT2tGRTLs51adRiSIMQBc25DC7NCAI3vPpNuWNTkuz+dSqyIICgoaoaKZU7iefmoBNtsCZ1spliYP8Ae6+3Sintu9+vyGIssbpbv2/e39zLK01QBwPSk1qo1JThgp/E0+H/AIzv1iMUDMDMZrXmKmgOxLvBaJk7Ayem+GXF6jU8vRFSO8rzXIiCqTppjyDQzfLCADUenng8at6gKjVIJbLKaLP3iyHC92Z1QQTqHKARBvNxileIOqhCZVWLATaSACbcyAL+QxWqRM9LR1xWKcmACT5Xxsin7BWYq1Kxaq0tfxMdpIJudpgE9TGCOL5hwzCpTVGZKcDuwsABdLLEDxKLteZPWcBuGQaWnRIYqDaY58g0SOuK2JaBNgIF9hMwOgkm2ITcoGCqvdd2hUv3knWCFCb+HSQZNt5GLMxXpS+mnAIAWWJKkFZaREkwwgiPF5DAMYIDgsWmSYF/TFuYyjIJPP6YnwzijUG1IFJgjxKGHiEGxtMHBFbjLNSVCqQjFgdI1EtEgnci2x2v1xQW1CsjFyV7R9cU45OLADqXDWbR4SdZhbfEZiB1vbB+WP8AdmEMRU1PTq0WUgqBAmdjJkRuChmxEqRmnOmXbwWWSfDefD0uSbczi2k7O/NmJNzckn7k/ngWgnTRpuG58VmWmQAzEwdgfpH2w3Wgu07fvrjGZWpUoVCCpUqwkNYqQbgzsfL06Yf5fiZckoEXqrTfpBBkfXCs4CkotMKq5UN/lsbN5fD0P2+eM82VgkWnnt+QOHtXMO6kfCx2KmRttcAieowj1+X0/pjOCaHOl4ds2Kt1MT5HFWYjk3/qcGuoXC+osmBHvjmRkcsDrEciSekdf6453pUzE28+gkfX6HF4oxf2xXWYEenLDCaDtAWcziGpTFQTT1S0WYC/hkr06W2wr4tRpwWSRcaR5efn6fphnnKQcEMD7csCZHgQZvE5YCLRteJ3vHTDuGcao6GDKq0AfDUWk4aquoEK0KdwwncA6TyuMMqGdp+NoKtHgAv8zY7c/LbFTV6K0WQ0z3veSXn8IEadO2/PyxVxipQ8Boax4Br1x8XPTH4dt8aPzHRhFwXJVn89NNbklXMg9Co6+h+ZwwbiPfKO7oKNKAMADFh8RvN998LEr0jRIOrvdVttOmOfPVPtgWnxZ0YlGKyNJ02tERblHLBaW1sZuSi7fDIZigdW1zy649l7Ldkky1CVC648bfiJ5+cdBjyThtA5mslMGJNz0AuT8seyITTAlgxIG1z6Hz/XHO/iORxil8/kZUm7RanZqlUqLXZPGkhWHnvPXcx6nBeZpOLiI26fbE+F8UlCoNpgj0/ocG5nMJ3ZnfcfLaMcjXqjyXW4pyteoUnuRExGsT1B229OYPvju1fZxKlZKzUwiAlq5UzrVFLE2FidOmT/APIpw3TjqN3lMuoKkqQDLHbZR4jv0xl+0XEmpoEqKxy1SVMEz4LqNwGEhW3M6T0s90jm5Jaa+fsScVXJm812hWtnBmK1MVF1AmlJVdIEKgIuFAi3l54AOap6HGjxFwQ2owq3lY2Mki/KPPHVdaPcqVLd7qOoQNOmBEXnVMjpYYGfLHSHtpYkC4m0TbfmMegSSVIX4DaOcPdhNCwG1atI1XEQTzW23WeuLa2cepVcUqYTviIp0wYHkskkc+eKsnxYpSemAsOACSASIIPhJ2uBtytijO51XC6UVCqwxE+O5MmTEwQLRt64lFtnO7IpEsG0knQwWxaVkE/7b2nla8gilxs96rslN9Koull8JCAAAhYtAE8zfHGy1U5QOH1URUOpAT4GIADMuw1CBI6AYFoCmjjX/mLEkKSskrMSRyJE25H1xFTBs6ySoXHeatEjVpiY5xNpjri00KXdtdteoBRA06byWMyD8MADmbiL8WpTNMjQ3eSNLBhpi+oMpF+RBBEQd5sPo/piBehWFmbx+eLsxlNKo2tG1rMKSSviKw1oBtMXsQeeONkHCa48FpIItq1QDexOlrbwJxQpwQAbkeCVqwJpUncDmBb59cdUcnqbQ0UyoadQaZAJCkbgkgKLc72k49w4Lk6aUkVLRAA8gN8YX+1PIjv6bIPEQQzRvBGmT1uR6AY52DrfFnpr8DWWPSrMu/BwaHeDcf0v6YWUnYQykjTcEcj69ca7st2Vqu4NdWSn0YEavmNsep5TgaKopqFVYiLBfltiZuujCWiKt/iXHHauzwSvWqEl3JZmJLFrkk7yeuGHCmDT1GHXbjgy5bNJ3Y0pU8WkbAggGB0Mi3rgTJ5JQzxYzty8wPL9Ma+LGcdXcTybOmFCsFBPMDntPL6xgenme6A1W1XEBT7mfXAvEsy9Mqq+HUoaeZBkCPluOfpgA1yTJJJO5JxUYXua48Ke8jX5DtCKpVHTS5tK3U+xuJ98G6IkgeW2M1wqnUZwyGI3c7CbGJsfT7b40NZ9MX1W5n/oD2gY5meMYz8vwZdTjhB1Eqa56dcUVQo8vliNe/isB52+Q3Ptil2AE7nqdvlz9cUkxVIpYEmAJ9f1xXQr92+rVqPS8bg8/TFxctEnb2wM8LJ3PT9+f2w1jdM2xOpKhdxzP97VeqYBckkKABfoBYDEODcJ/vBMuqgKzeIxOkTA8zsBjS8J7L95qLKgKjWZjnEAT5GYGK+I8JajTFWwBYqNpkDp6YeT2O1VvcT5ngemgauoAatAB3mJmOn64A4LwN81VWlTjUZLE7KBuT+94x3nc+9UxEYe/wBn/EFy2YOpgO8AAY2ggyBJ6/kMTJKWODkuRafmexpeEf2frlXWp3jO4BtACmfLf640bFGUaUYGLyRHt5YuqZtqjQCZaZvvzM4O/wAOKgBgZgHpvjzeXNLK23uFGNGbyDVhmCoXwESTzBn5EeWHmd4ZrADFpEMI8r3A3EcsGVeHmmA+nTNx54SZztCdJcBzYmSNI25s35TjLQ7Vx3NE2+BWKmljp0zq8RBnVa0Ru0RvtGA+1vDzmsoFogs4cSpInw2N5iIO/lGNZwXhKvTFQhZIDkcpN7fPeMHjhisZCrMbwJ+eGYTcJKUVwVNp7HgvEuyuYoJrq0yomDsQPUqSBOFJx9DZsUzTZGWW25aSOYIPXHhPHKK08zVRDKq7AexPztjtdJ1bz2nz7C0o0LscjBFWqCijQARMsCZadpExbyA3x2/EWNEUSF0hi4OkapIiNUTp8tpw+AEcF4saDnw60caHQ7MpNx67wfPFnGuD91pqUyXoVJ0NzBG6P0cfXfrAfD3qiohpajUVgU0gkggyIHrjV8C093UOZqqTVealF7SN+8BnwuGuIHKDjKb0PUWt9jGKcM6XHI7qadM90HA8MFtU3cj4iCbHyAwz4rkKDvKMrEyD3bC5mzaYtIKgjqpwvq5B6ZlEYEAE2kQbiemKWVMq3whbmKkk8sQSnPTB+YBbdNJxHJ5UB1LMAAQbX2vFrYJT2JT9T0rsfl6op0xUqHw2ESIEWUkHxR+XljcUcivwyNsefdneIEuPFK6T4RtuLz1/XGxo8RUC7AepjHlc7rK3JDjutieYdVkNMQYj99cD8P4i1T4QYHNgR6RIuPPGf43xdmqkIx0hYjqZuevOMOuz+dXRFtS/F5TcfMfu2MpQcVq/aNFwVcb7GpmnDsXFRRCwbCDPwkdfPGLzXDDTqFHBsdxz52PmOWPUafEINjB64RcRimzVWTWp+KdgAN2vsPT5YYxdQ1UU7E8+LUrPP+OVAwo8yEYGZ/iPl+fPywrp0p2UmOgmPkMPc/nqdbxjJ+G91eoLTvGojzNrYFoZvLpJWjVvExXEW9aRPM47UG9PH+P1NMbaikac0y1lFug2wPWypEFoE3vb74yilViaaki4IlSPO39MU1xQb4g6HrE/acKx6Tfn7f8AYhPppRe5qK2WvG+As8Aog/v54ByeeemkZd2cqCFQAMJJkHSBJg+KDsQN9sW/4nWpVF192p1aivd+IiT4I3KEaRBOyJ0vrDpq5l9iQwXuWZa4gXGO2p+VzMfngte2dZRFOgksxJJ1DcIIAUgKIWOZgnqZYVe1deP8qlTcqpLSGZUm5ABIFoB6RpEQABfhu0HHDNS25EOX4/3JKOCOfsb4D41x0VRCyRi1+11UsAyU7tJIDjkFv4+gG/VhszAsOK55a1NCfjhtUCABPhAuek9Bq9cOLZKzoxcnyZLIZzSxJAMrAnltcecCPfE6ra2A6kD5nHWfyEVNKkNJABHOfUY0NXsiKVMM4abXnnv6Y0dcmO62N1wJKNCkILBxpVR+HT+ItPPbGifO6oJM48so9sE0w5hhY2JB8xH2xp+BcbFbL+CDe5jxCOXlO+PM9VhyrzPb8zSLXBoOI8WbTAlmiFH2xjxkqhCtUpkQZAN56xE35YZ5GoA7LMN8UE3g2nrE2w3ybaqig8pIxgsrhd8mtL0L+GJURNLiIAgyD842IxdV4simC6g9JE/LfGhaqNQCxBA3AsYv+nsMY3jXEGp5wMtMMTSiQp/jEkxuSFAg+fIkYNYlf8xld+hle1HGc6TUFCmAnJhepG0wTAM9ASJHPHmrowNwQfP58/UfPHvOX42Zl1BBILbgm+rrEz9h0Eeedue0f/5UolO6kGxG+kcm6IvqNUyGM9voJwrTFL99zCafJlhnWqLTpkKBT1QwUTcz4iBLXsJxF6VMSTM/hA2PncyPSPfBud7U1atM02CBTBsDMhpmSxvyk8rbYEzGXpd0jCoxqMTqQrYDkQ03npAiOeOl6mRKvkgoQh1bWobwn4ZJGk9Gt9R1xbxJDSq91Vdaqoy6jTcGRFwr3ExI536xgfi2RSlUK06orJAIdQVmQCbG4gyPbEuHcDesrMCAq82m/koAM8tuoxHS3ZKs7oVKAFVpqK4ZTQFjI1GdZ5ECNt8N6ldXVajOqtOllcEQd7QL2jzFuuA6vZGuiq0KZnZgNMGPEWgcjaemFedzBYwd1mTMliTck7H2wEorJwwuE0wjM1WZmCeILclRaJAm3KSBJ6jri05FwiVGVlV50sRZoMGOsG2KqGRVmpKtZF7wAMW1KtMzs5jYCDIn6YPo9qa1KmtDUr00JKAjUANUkCdkPitzFRuti0qgKJcFqtTqhh4uRA3IPQddj7Y29VG0B2QhQdQLiI3E32N8XdhM6a1Nnqd3LEiVQDSABOmLjUSSfNjtjb0c5qJMqIuJnrNvnHoI2tjh9RKM8leq2GMWqK3MT2b4WuZrd4SGpqdIi4Zj5kRA+/pjQ5/s+NDGgNDAGCLKTy1RyJ54p/x7u6ppEIFI1AgGRMi5n1wTxDtwmXQszKJ2UElmPRRM+/K3IDCUpRlNR39tjZuXJRka6hBIJfzM4IzGaQUn1qIi5PTp77e+M9wPJOAWZmliW07hdRkgc48tsNuKcD72kJZpHw3tPmNsYRj52k9u9Ek3pv1MU1cKoCAIBsFFh+zOA6lMOZKgnmdvtiTtpYq1iCQbdLYl3n+35kfljrJVuchSa9Rplcse67uunw/CTuAejC4IPQ7HAo4SB8JkT7/X8vlhtSQSJI6C0TPqSeU7AWxVUp3n9/8AWAyOWOewWTNKX6CTjfDayKCiFksdKfhO2oqBc/6rn0wlbKsh8YIZgCSdzI5zzG0csbk1sK8025GNsfUSqmjbH1TVJoUUYQqDJ0gtH+o/eBb2x0vFKio5QsqVbNFvY+4xzTENi5gGUxA5nzPKcaRlTsKPUPXbFL8JeQNLSRKjne4N/ntfAlbMVKb6CL9P6Ye5Xi9Vagqam1rEMTcRtfygAemFmdpRU71iXLEkknmeZw6mdKSbWxXTyL6lc8iG+uGHFu0zldLE8tzyAgfTF9XtKG7rUqgUwFEACRM3jc+Zwm4yxr1Gq6VQMZAFh7DkMXHfkDIlXlAuHZM5ivTprY1HCz0k7+2/tj3bhXAqWXRaSBUUDfmbfEx5sceb/wBnORRajVKm6kC0SBuSPX8sehNndXhW/njj/wASztyUI8IxhHuLc32U/vNdKoqNSFOQWT4mBiFBOwF7wd9r4OqcMNA94pc6b+KDYb7AcsMOF1SEKGZkmSPMnkOUx7YB472iVm7oPqeysB+AefQxy88cvXKcdD9PY19QzhPaBa6a6QZh1ggfNowJmVJeWiTyH4fIyN/1w2y7IiqANhcz9B5YzHaLtVQpZgqXUGASLmJ22m/OPMYqGNylUN/blopsO4lk1NM3gm1t/XHhucdi7ajqMkE9Ytjd8c/tCQKVoyzm2oiAvne5PtH2x58cek6HFKCbkqsWmy7LUFYMS0EDwgAksZ2tYWkyemOjROktyBjcTedhMnbltbqMVBox2MdEzC+F5/uai1AuorsCSB/6kGIkR54hXzTVnliL22AVfRVEKB0AwwylTLNVpBg9OnpUVTZjP4mUWttbAHE0prVcUWLUwTpYiCRyJHLFV6ksYZLsvUq5juKRp1GgkMreEgDVMmIt1E+WBM1SpLSUS3fBnDiBpgRpKsDJnxSDtAjfA1HMshlWKm4kGLGx264rdpxZRfkuHVKpIpoXKqzmOSqJJPkBgihlWCM5p6lIKgmYDcoI/EN4PXbFOZzgdUC01TSulisy51E6mkxMGLRYDEaWfcIaeptE6tMmCQImNpjFFmj7D5mujHQoNM3bU2mD1BPOPy2xu6vGWQE925gidOlhcbiGuLH5Yx/ZZkeiEOxBU+RmeXzwV2sCrQVQ3iLIAZ5zc+kE25Y4mbHHLm3VO6GY7RBuJZ7MFmqqadRSbQIK8oImbe+LezfZt85UFetVDIpiEmZF9PiWAOdpxrsjwtKdGEJJm83JtvOJ8MrqkoABJ1DlJMT72wtk6rRFqC/v7BKF8sc0eHBFhbR1J/PHVXimldJNunXF6cRNjaRG/lhTxSmzEVCPX3MzhCM1voYX/IwXEspmtb1DlyQzFoVwSJM7C/ywdleCMyKzDSSJKk3HrGNdlyl9UkQYiJmLG/njOZ7iGmowk2PL0/XHQx5nljVJfgc/qMajugCtnhTZSRImTc6rQQfPbbDKpUM/pjtuFKXDMdQUyqxYRzM7n9ByxbUpTfB5pqbTQrJegN31oIt1/fL9+WBcwkDqDfBGbpaRYE+m+ADmWFtLEb3/AC6HbEgm9yo+4HmFlQB7YqQyPv8Av974LeGPgUnmQd133HS2+1xzMYAarpYgq0Ntbny/T1wyoto0SZV/izUkqUtK+NgSxHiGmbA8pm/WBgPifFhUpouhVKqQSJ8dyZMmJ5WjbrhlVyoqmNBJ8txfa37uOuBszwdQphGBAkzvhzG9rZ18WR5IiCifEJ2kffGgznEKJpooRtYnWxMg3tA5QPPCrIUlNZUIsx0+7CF/9oxzMZGorFWVlI/iBEg7G/XG0kmVjlptBbcW7usXoAhdgrGZmN4jne2PTuyXeHS7WNttgdxE4897NdjauZfUToRWuYkki8Afny88epZde4XTJ0yCQYOwImwF7nHH/iE8a2XP7om7ZoKuVIOndjB3ne/zv88ZjtNwg1HplBFTVpJP8ME+LrBAiOvnhll+Lq11dT6G49emFWf4+UrAsIpC2sn8RNp6LynqeQxyIZG5eRb9iU0M6PDTTQBnZuto/r88C8S7L0sxTbUgkfigalPK+/5Yk3aUMkxUINthfmJvtcGfPyOF+Y7QCkjM6uALG3qTEb7H6euNsKlGdpf+gy3R5T2polc1VBRUv8KTpuAZUEkgHeJtOFYw47U1WqZhnYAagrAAgwukRcc4385wnjHrIatK1c+os+TqOmLqOaZVdVJAcAMOoBDAH/kAfbFqUqqAABgKgkQCNQki3UTI9sdZDNLTbU1NaghhpYsBJEA+EgyDcel8GUC4L4W1IVVNcM1P8QUgMfQkGL4r74aCNIkkX6emOf3F9HeaToJ06vPp++mIQbUKGUbLVDqqDMhwKSDZgSN7dJvIggWM2UjL6auirKQ2l7SVgwbeXTFbqyG8gjHFQsbAkk+tziFBKUKc1IqiFnRKNNS4AECdMgzc8t8G8MyCuZaCJIHtzOLuB9nlqVTTqs9OoNWpNEtGkkFV3YhoJSxKkkGxjvLcIzCO1NaZbSTJtFpmDMHblPljHK7TSe4cWlyaDIZZAwVNNwdQAjbYmPMx74H4p2aNUagWkbAkke07YO4XljSHiVtTWJiwvtPQR7x6YNo8X8B/y2PNTt0MW8/rbHL88ZXExnkblsQ4Lxewp1ZWoLQbavMYs47xNKNNmJEkQq82PL/vFFbOazeixFjMAgeQnf8AphfmmoOQXoVCeZ0fcqSYt+4wv4Cc7addlRquodcGz4TnkqU0cXDAEGf36YM4lxALRaYsD9tvnjJ5JUX/APQ4UG5VSI/lIMHEc7TZz4nYxtO3tEYVUNM3Wy/DckupTXG5SOL1Ssar9QsH+mBUpg7/AJn/AOuDsvw43sT64oqLfaMMxlGNqKEpTct2PCb4iVxatOZgHHZpdYHqR/3gUqKe5Vpke3viOjFjBRu3yB/OMcOYpgX1E+UCfvfrggaAM7kb6lseUW+XvgOoSVK1V1D+IWI/KfSPfDOrnF/gbzlv6DAFbNqT8HuSfyIxpFhxKMzmqlLTXoknTOoj4h/qI3A5atrYXPxt3puJJ1b+eDK3FCgOiFIFtM2npJ39MV1qVD/LVKkyqlyVjSeY8464dxSenc7HSbwM/wAMy7gtWAtTKiZggsTEdTAbDLK58rUDRrCuXCVDK77dI+mAkZKeZe4qBXtaA6hum8ER88M6vGU781Xoqykz3ayoj+ERcDDErZtFJG+7K8aU0QyogY6wRAhWJMwNhvb1weM9EyFNuYnHmvAcrmqlRnyxCIDDFrrPSNyQDuIid8P6HBc5mKy06tVRR3fuZVm/0y0kT1B2nHEz4nHI7mq59zF1eyHvZrM0nevABOoavlb6z9cW9pqtEUG7yAsrPuwA+v2wyyHZqjREU6aoYiwv7k3PucY3+0ngjOgcVCAh8VMnwno0dRf26Xxljip5UuF39QX3NjlVp93EEtIvaIi4I3354G4wqLRLEiwJM8gL/bCLgdY0srTJq95IWPfYA8wNrycMc9wxszSKMSqsLxv1j0wtWnJpfF1f5krY8QzDyxN4kxPrisYe9qOydXJvLCabE6HFx5BrCGj53jCehmCh1CPcAj5EQcexhKMlcXaFWWUs5VJUh3lBCEEyouYW9hc7dcVI5E9DY2B+U7H0xbkM+9FtVMlWKssjo6lSPdSR745/fG7s04GnVq2EyBAvvEcpjBELu/pFFXu4YN4nDbrAtEbzN/PFWcqLqJpalQsSqs0kDlJAAJHWBi/hi0NNXvhVLaP8ruyoAbq+oXX0vizJ8NllkEiRMiBH32wMpKKtgtpAnEuJVK766rl2gCTvCgKB7ARi7JcWrqqU6btpFQVVQX8YgAgczYYbVez9ImwYeU/qCcN+C8KSkZUAHqd/rt7YWl1cErQDyKhlwbh1RnbN12BzDtqMD4Zvy5k79LeeNLnqdKdY1axGsLFiwB2PUk7HlhZk1LEKsEm3L5+2LszW01nYQV1MCDswmI+Q+gOOPlyPJLV6merbcmq0zJ7za8EFSfcnSPniqsxUWRVG0m/1+E/LEa+WAg7q1wdjH68iOoOBmqaWlCRfcH74DncFyrY7qMTuZ6fvbHA5BtiJzF7gHzFj8xz9QccDLG9+Wrb2O0+oGCSK5OEE3j9/bE1MRt5RbEL2n2PL9Mc1X+uC0gnM/nVppLHT58/RRuWIn0j3GPzPaSpPgQKvLUNRPmSf3642jBWGlgCp3BEg+2FVTsvl5sag8g4gekqT8zhnF4a/mQxjljX8w1JPO+O5xFaliTsNzgIZ7X8IMcibT/qAIuOhMT6YUSdWzGgppNsddySb/lH3xEG231mTia1bfli0U6OVaAH/AF+mEnEqDGNImbWxoaKliALza1z9MTZ1pdC43b+Hlbzvv8sFF6WXHZ2Z6hwgBf8AMEuZBAnw9dvxeXL7Z6rkn7wokNGxBib+fO+NTUzPgtuSb/T9+mLeyeWTvC7iYJt1tb7nDeGTcqHumnJyr0Mc/BWWWc6SNovfpyxSKbEoNYUMqtqbYTYzAJswOwJtjedpM5Q0VAwhrQRyvfGEcSiiIKloPVSZAj1k++HU+4849j0HsFxADK93IJUsG92LA+4P0OHVDiISpJMA88eS5CtUFZFpMUZjGoH7j05eWPR24IzBAzzq22v5nSMcbrum82pvZ7mcWkzX/wCJWmffCmhSXNMSV1KrEeIWJXcwdxNhytPQ4IyfAkpUwqqAPTfz9cVHMDLkhyEE7mwv58r45ijKL3t9iWnwcrdmKdqi01Uq1mAAv5xvg6lnAUA2jfAlbiy6bOCD0Mz8sLq1IrT1I4JMmDePkQRg46pvy/crhbgv9o+apnJOCAD4QPNtQIj2B9px5IM7/lhNK2YtqjxXAET/AA228zjS9qBWrDVUay/CoEKJ+58zOMicej6GGjHu97FZSUnsE5/O97ULhESY8KCFEACw9p9ScG0eODvKTPSpsKSqunTAcLzeLknmcT7OcGGYqFYLDu2Y8ob8AnzaB/y8sLczp2VWVgTqDEHpHIQd5nyw9aboqtg3LaHfaCTYcr8sPsk6oZI/fywiXiPeU6VEUqYZGY94oh21cnPODscN+HZs1QSygXtHPrv7fPywn1MXyY5EP8vUR7gfb9MMKFBYnYen0HU/u2E3DqOk3BPl09f0GG8Tv+/THIyLcwewXlaniW0LqW3WDNz6DbAdAiS7XP5+eC8ufF5aWvy+A4Gcgjb3GAjsR8BWSr95NNoAPw/6W/IGIPSx5Ypq0iDcEHmIxQrAG2G+YGtAZh1Uaoi4mx+Vj7eeCr1LW6FLoMQIjbHK7uvmMU/4ibyP3/3gl7Al+qCYP9fUY6Na0Efl+/lgZs+nMGJvGMjnO0mZWoQdIg/DpER5EjUR5zhnDjeWzSMdRuNYIEH8v6fXEah6yMJuEccWuvJX5r+Y6j7c+uDy5HOPcD7nFSg4umU4u6O8vlDuzPUP+o2HmFHhB87nFtRD9dz+eGegDp1wLVOFm73Zc5N8leSqlWkqrCNjt5H5x63HPDHL5oMYFBDfoduk7WEX8iTucA0qc2+ZOwxNa+mQuxBBPXy8h5YtTa4M0NafFESQlNdRJlrQBCiFkTyO/wDET6B5zjqLpAy6HcASBuR0Weg9ALzJIk7R5YEXx1YJuo1Rz3gHrE/bEjkfISbGRenEGkDFvw8lC/w+U2geI84IWZmj3jyoWioVvggCQJGwAnfzPtgpr7jHQphmAi1/qDgYZpoKGRxexk+KcEq6wxbWu5POPTnjviGcomlTVacOoOtp+Ik9NgAIHzw6r5RwPCZU/hP3GFFbs026kX5E/bp746OPqIteZjuLql/UwHN5mlTq03oliqqhfUADqjxARyBsDzxtcjx4Eo4aQIuPSPzxj63Z+qYGiB7YYcO7NAGXgeX64DqXinG9RJdTFPY9RpcSDqCrSORFxjG9suPI57tWDEGWNiBGwPW+4xGhw6muwPpNjjL9pOH00rn4pYaiNIgW5HpbYbe2EOlxKWSnJ90Xjza9kqGuR7e0aTaGy6BBtpkwZ+ZtHuCedtNku0VOqgcUhpKmLRJkSTqFhZtuTW2BHk+X4ealRUX8TBR5SY/fpj05MslNVSQsiEUkSQBaBubdMPdVCEGmuQMk5JUhLxnt1T1Ov92RpN508nDfwHoB0sOrak1fPrVRq4yiLTQinGoQC6rpgMpk6aZv/qN1OkizifA4qGRY88Ic7k6lOQZ0zI6evrGHsE4NUjOLQ/4nx1qIWkMqKFQGnUtpBMMHpkhaaz4SQORDAxIkx7YZSimZdUDU2fxnUAV8Y1eHmPFIg4z+UzbpUSoLspDKSJ+E2+IEH3GG3HK3fUKFRyxqFHWd9Wl9j0MGZxtJeZM0XAu4bkqjuVplSbkgsADpE/iIGNBwfMJbUIn0j08hjJU1kxtPXbD7hgmsKHr4p6DVMYy6iNxMpqzcUqageEYnonA1CiQIBny64IW2/wBPzxw7FS+ls0/wn9PzxXRzaosd0rXuTMkTtby1CdxI/hGJhyFbzER7g/lgIn9/vli13QTDHz6kN/lIJ2I5SLxvznfaw5YZ0eOoGlaSwCdIMdSYPhiCIWOk874QAkjHYqY1hJtETZo85mkZYFJQGmGtPQ7LEj8hythdWroCf8hDMwSFPyhN+V+nWSZ061tJ22Hkevz39fLEKxixGK1MJv1M/Vy1yfhuYGFvEeFiosNy2I3Hp1E8vtvjVNSBP2wNUyd7c8FCbi7RUXRgUyNSk1gCAZDAbfmPtjQZLtMFWKtMOeo0n6MDB22wbxDJBVZ2U+HoLmSAI9yMZyrmyfwgf7pb7jD0Z+KraHsVTW6CU4vnWo99qp6fFAIXU2n4io5gTfEqfEM61k0OYRmAAGnvI06pgX1A2JjnEHGYXOuENMOwQmSsmD7YsXidULpFWoAABAdogbCJ5Ya8DH9K+DLSuxpKnFM/osEKhQ5KhNiNQO8m0x/taJg4jXz+dVUbwEOoYQomGUuNwJ8KnaR4SJkEYza8QqhYFR4iI1GIgCInaAB6AY7pcRqqIWpUAtYOwFgANj0AHsOmJ4GP6V8E0rsaKtxTPK6qwVS76B4VibWtMC49RtiWQzOccCqhpAVLaiBbTqABtb4XIHO56xnG4nVlWNRyVbUNTEwRzvzxScw2nTqbTbwyYtqi21tTfzHrieBj+lfBNK7Glo8czTqDrpCdYEgboFY7AxZrE2sbiMFDM51akaqWpSDEcoLTtBACtI38JgECcZSjnqirpWo6r4rBiB4omwPOBPWB0xP/ABWt/wDLU3DfG24EA77xacTwMX0r4Jpj2H+Z4nnKbBWKSUaoPDyXUSLjcaSPbE8vxDiBClaYIcalhVuI5X8x8xjMDNvM6iTpK3M2IIIvygn54lTz9QaYqONPwwxEbbXtsPkMTwMf0r4JpXY0bcTzwKyqDUCVJCAEKCxMkxAUTM7R1GLnzOfDFSKYKqWM92AIBYgybEBTI3EXjGYo8TqqVK1HBAIHiNgVCmOnhAFug6DHS8SqiYq1BMTDty9/X54r/T4vpXwTRHsaWtxHPomtgoW+6jkof7HbyMxGBM2mczDDUqkp4bGmIJIEHxWOplXrJA3thM/E6p3q1DO8u3644eJ1YjvakW/G3KI58oEegwUcGOLtRRaSXBb/AH2rRqA2DoQw2PQggiQQRHkQcVV+KVHbUxlpnVznrO+Bncm5JOwv5CB9MRwelc0FqY5r9rK7mWK/yjAmY4zUcEEiD0AGAccwKxQXCQOlDKnx+qGpHwf5IhAUUj4i3iEeK55za2K24xUIVTpIV2cDSN23HoemAccxpRYVU4gW1yqS51E6QIMz4YgKPIWx3k+JvSYssajaSJ++BMcxTSaplUPR2zzP8S/yjHX/AJlmOq/yDCPHMZeBj+lfBWiPYfHtrmYiV/kH754r/wDLsx1X+UYS45i/Bx/SiaV2HS9rq4ESv8oxz/y6va62uPCMJccxFhxr+lE0rsP/APzbM/xL/IMTft7miACy2EDwDGdxzE8HH9KJpXYentpmf4l/kGODtnmf4l/lGEWOYng4/pRNK7D1u2eYMglCDYgoII6EYXHij/6f5F/TAeOYJY4rhBLy8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3076" name="Picture 4" descr="http://p1.pkcdn.com/uvas-rojas-y-verdes_1282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700808"/>
            <a:ext cx="344743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971600" y="5259469"/>
            <a:ext cx="70567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Además, su aporte energético es bajo, 62 calorías por 100 </a:t>
            </a:r>
            <a:r>
              <a:rPr lang="es-CO" sz="2800" dirty="0" smtClean="0"/>
              <a:t>gramos. </a:t>
            </a:r>
          </a:p>
          <a:p>
            <a:pPr algn="ctr"/>
            <a:r>
              <a:rPr lang="es-CO" sz="2800" dirty="0" smtClean="0"/>
              <a:t>¡Alabado sea Dios por haber creado la uva!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1975910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b="1" u="sng" dirty="0">
                <a:solidFill>
                  <a:srgbClr val="FF0000"/>
                </a:solidFill>
              </a:rPr>
              <a:t>Hidratos de carbono y azúcares</a:t>
            </a:r>
            <a:r>
              <a:rPr lang="es-CO" b="1" dirty="0">
                <a:solidFill>
                  <a:srgbClr val="FF0000"/>
                </a:solidFill>
              </a:rPr>
              <a:t>.</a:t>
            </a:r>
            <a:r>
              <a:rPr lang="es-CO" dirty="0">
                <a:solidFill>
                  <a:srgbClr val="FF0000"/>
                </a:solidFill>
              </a:rPr>
              <a:t> Destaca la glucosa y fructosa, sobre todo en uvas </a:t>
            </a:r>
            <a:r>
              <a:rPr lang="es-CO" u="sng" dirty="0">
                <a:solidFill>
                  <a:srgbClr val="FF0000"/>
                </a:solidFill>
              </a:rPr>
              <a:t>blancas</a:t>
            </a:r>
            <a:r>
              <a:rPr lang="es-CO" dirty="0">
                <a:solidFill>
                  <a:srgbClr val="FF0000"/>
                </a:solidFill>
              </a:rPr>
              <a:t>. </a:t>
            </a:r>
            <a:r>
              <a:rPr lang="es-CO" u="sng" dirty="0">
                <a:solidFill>
                  <a:srgbClr val="FF0000"/>
                </a:solidFill>
              </a:rPr>
              <a:t>Por su riqueza en </a:t>
            </a:r>
            <a:r>
              <a:rPr lang="es-CO" b="1" u="sng" dirty="0">
                <a:solidFill>
                  <a:srgbClr val="FF0000"/>
                </a:solidFill>
              </a:rPr>
              <a:t>azúcares</a:t>
            </a:r>
            <a:r>
              <a:rPr lang="es-CO" u="sng" dirty="0">
                <a:solidFill>
                  <a:srgbClr val="FF0000"/>
                </a:solidFill>
              </a:rPr>
              <a:t> no son aptas para </a:t>
            </a:r>
            <a:r>
              <a:rPr lang="es-CO" dirty="0">
                <a:solidFill>
                  <a:srgbClr val="FF0000"/>
                </a:solidFill>
              </a:rPr>
              <a:t>diabéticos. Aunque son </a:t>
            </a:r>
            <a:r>
              <a:rPr lang="es-CO" b="1" dirty="0">
                <a:solidFill>
                  <a:srgbClr val="FF0000"/>
                </a:solidFill>
              </a:rPr>
              <a:t>energéticas</a:t>
            </a:r>
            <a:r>
              <a:rPr lang="es-CO" dirty="0">
                <a:solidFill>
                  <a:srgbClr val="FF0000"/>
                </a:solidFill>
              </a:rPr>
              <a:t> su aporte calórico no es elevado. Son pobres en </a:t>
            </a:r>
            <a:r>
              <a:rPr lang="es-CO" b="1" dirty="0">
                <a:solidFill>
                  <a:srgbClr val="FF0000"/>
                </a:solidFill>
              </a:rPr>
              <a:t>proteínas y lípidos.</a:t>
            </a:r>
            <a:endParaRPr lang="es-CO" dirty="0">
              <a:solidFill>
                <a:srgbClr val="FF0000"/>
              </a:solidFill>
            </a:endParaRPr>
          </a:p>
          <a:p>
            <a:endParaRPr lang="es-CO" b="1" dirty="0" smtClean="0"/>
          </a:p>
          <a:p>
            <a:pPr marL="0" indent="0" algn="ctr">
              <a:buNone/>
            </a:pPr>
            <a:r>
              <a:rPr lang="es-CO" b="1" u="sng" dirty="0" smtClean="0">
                <a:solidFill>
                  <a:srgbClr val="00B0F0"/>
                </a:solidFill>
              </a:rPr>
              <a:t>Antioxidantes</a:t>
            </a:r>
            <a:r>
              <a:rPr lang="es-CO" b="1" dirty="0">
                <a:solidFill>
                  <a:srgbClr val="00B0F0"/>
                </a:solidFill>
              </a:rPr>
              <a:t>.</a:t>
            </a:r>
            <a:r>
              <a:rPr lang="es-CO" dirty="0">
                <a:solidFill>
                  <a:srgbClr val="00B0F0"/>
                </a:solidFill>
              </a:rPr>
              <a:t> Son ricas en </a:t>
            </a:r>
            <a:r>
              <a:rPr lang="es-CO" b="1" dirty="0">
                <a:solidFill>
                  <a:srgbClr val="00B0F0"/>
                </a:solidFill>
              </a:rPr>
              <a:t>flavonoides, taninos y polifenoles</a:t>
            </a:r>
            <a:r>
              <a:rPr lang="es-CO" dirty="0">
                <a:solidFill>
                  <a:srgbClr val="00B0F0"/>
                </a:solidFill>
              </a:rPr>
              <a:t>, sobre todo en las </a:t>
            </a:r>
            <a:r>
              <a:rPr lang="es-CO" dirty="0" smtClean="0">
                <a:solidFill>
                  <a:srgbClr val="00B0F0"/>
                </a:solidFill>
              </a:rPr>
              <a:t>variedades </a:t>
            </a:r>
            <a:r>
              <a:rPr lang="es-CO" b="1" dirty="0" smtClean="0">
                <a:solidFill>
                  <a:srgbClr val="00B0F0"/>
                </a:solidFill>
              </a:rPr>
              <a:t>rojas </a:t>
            </a:r>
            <a:r>
              <a:rPr lang="es-CO" b="1" dirty="0">
                <a:solidFill>
                  <a:srgbClr val="00B0F0"/>
                </a:solidFill>
              </a:rPr>
              <a:t>y negras,</a:t>
            </a:r>
            <a:r>
              <a:rPr lang="es-CO" dirty="0">
                <a:solidFill>
                  <a:srgbClr val="00B0F0"/>
                </a:solidFill>
              </a:rPr>
              <a:t> en piel y semillas.</a:t>
            </a:r>
          </a:p>
          <a:p>
            <a:endParaRPr lang="es-CO" b="1" dirty="0" smtClean="0"/>
          </a:p>
          <a:p>
            <a:pPr marL="0" indent="0" algn="ctr">
              <a:buNone/>
            </a:pPr>
            <a:r>
              <a:rPr lang="es-CO" b="1" u="sng" dirty="0" smtClean="0">
                <a:solidFill>
                  <a:srgbClr val="002060"/>
                </a:solidFill>
              </a:rPr>
              <a:t>Vitaminas</a:t>
            </a:r>
            <a:r>
              <a:rPr lang="es-CO" b="1" dirty="0">
                <a:solidFill>
                  <a:srgbClr val="002060"/>
                </a:solidFill>
              </a:rPr>
              <a:t>.</a:t>
            </a:r>
            <a:r>
              <a:rPr lang="es-CO" dirty="0">
                <a:solidFill>
                  <a:srgbClr val="002060"/>
                </a:solidFill>
              </a:rPr>
              <a:t> Destaca su composición en </a:t>
            </a:r>
            <a:r>
              <a:rPr lang="es-CO" b="1" dirty="0">
                <a:solidFill>
                  <a:srgbClr val="002060"/>
                </a:solidFill>
              </a:rPr>
              <a:t>ácido fólico</a:t>
            </a:r>
            <a:r>
              <a:rPr lang="es-CO" dirty="0">
                <a:solidFill>
                  <a:srgbClr val="002060"/>
                </a:solidFill>
              </a:rPr>
              <a:t> y </a:t>
            </a:r>
            <a:r>
              <a:rPr lang="es-CO" b="1" dirty="0">
                <a:solidFill>
                  <a:srgbClr val="002060"/>
                </a:solidFill>
              </a:rPr>
              <a:t>Vitamina A</a:t>
            </a:r>
            <a:r>
              <a:rPr lang="es-CO" dirty="0">
                <a:solidFill>
                  <a:srgbClr val="002060"/>
                </a:solidFill>
              </a:rPr>
              <a:t>. Además, tienen pequeñas cantidades de B1, B2, B3, B6 y vitamina C.</a:t>
            </a:r>
          </a:p>
          <a:p>
            <a:endParaRPr lang="es-CO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s-CO" b="1" u="sng" dirty="0" smtClean="0">
                <a:solidFill>
                  <a:srgbClr val="00B050"/>
                </a:solidFill>
              </a:rPr>
              <a:t>Minerales</a:t>
            </a:r>
            <a:r>
              <a:rPr lang="es-CO" b="1" dirty="0">
                <a:solidFill>
                  <a:srgbClr val="00B050"/>
                </a:solidFill>
              </a:rPr>
              <a:t>.</a:t>
            </a:r>
            <a:r>
              <a:rPr lang="es-CO" dirty="0">
                <a:solidFill>
                  <a:srgbClr val="00B050"/>
                </a:solidFill>
              </a:rPr>
              <a:t> </a:t>
            </a:r>
            <a:r>
              <a:rPr lang="es-CO" dirty="0" smtClean="0">
                <a:solidFill>
                  <a:srgbClr val="00B050"/>
                </a:solidFill>
              </a:rPr>
              <a:t>Destaca el</a:t>
            </a:r>
            <a:r>
              <a:rPr lang="es-CO" dirty="0">
                <a:solidFill>
                  <a:srgbClr val="00B050"/>
                </a:solidFill>
              </a:rPr>
              <a:t> </a:t>
            </a:r>
            <a:r>
              <a:rPr lang="es-CO" b="1" dirty="0">
                <a:solidFill>
                  <a:srgbClr val="00B050"/>
                </a:solidFill>
              </a:rPr>
              <a:t>potasio</a:t>
            </a:r>
            <a:r>
              <a:rPr lang="es-CO" dirty="0">
                <a:solidFill>
                  <a:srgbClr val="00B050"/>
                </a:solidFill>
              </a:rPr>
              <a:t> sobre todo en las uvas negras. También el hierro, fósforo, calcio, magnesio, manganeso y cobre. Su contenido en sodio es bajo.</a:t>
            </a:r>
          </a:p>
        </p:txBody>
      </p:sp>
    </p:spTree>
    <p:extLst>
      <p:ext uri="{BB962C8B-B14F-4D97-AF65-F5344CB8AC3E}">
        <p14:creationId xmlns:p14="http://schemas.microsoft.com/office/powerpoint/2010/main" val="309079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Con sobrada razón Dios prohíbe comer la grasa de animales: </a:t>
            </a:r>
            <a:r>
              <a:rPr lang="es-CO" dirty="0" smtClean="0">
                <a:solidFill>
                  <a:srgbClr val="FF0000"/>
                </a:solidFill>
              </a:rPr>
              <a:t>(Lev.3:17).</a:t>
            </a:r>
            <a:r>
              <a:rPr lang="es-CO" b="1" baseline="30000" dirty="0">
                <a:solidFill>
                  <a:srgbClr val="FF0000"/>
                </a:solidFill>
              </a:rPr>
              <a:t>  </a:t>
            </a:r>
            <a:endParaRPr lang="es-CO" b="1" baseline="300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CO" b="1" baseline="30000" dirty="0" smtClean="0"/>
          </a:p>
          <a:p>
            <a:pPr marL="0" indent="0" algn="ctr">
              <a:buNone/>
            </a:pPr>
            <a:r>
              <a:rPr lang="es-CO" b="1" baseline="30000" dirty="0" smtClean="0"/>
              <a:t>«</a:t>
            </a:r>
            <a:r>
              <a:rPr lang="es-CO" dirty="0" smtClean="0"/>
              <a:t>Estatuto </a:t>
            </a:r>
            <a:r>
              <a:rPr lang="es-CO" dirty="0"/>
              <a:t>perpetuo será por vuestras edades, dondequiera que habitéis, </a:t>
            </a:r>
            <a:r>
              <a:rPr lang="es-CO" dirty="0">
                <a:latin typeface="Agency FB" pitchFamily="34" charset="0"/>
              </a:rPr>
              <a:t>que ninguna grosura </a:t>
            </a:r>
            <a:r>
              <a:rPr lang="es-CO" dirty="0" smtClean="0">
                <a:latin typeface="Agency FB" pitchFamily="34" charset="0"/>
              </a:rPr>
              <a:t>(grasa) ni </a:t>
            </a:r>
            <a:r>
              <a:rPr lang="es-CO" dirty="0">
                <a:latin typeface="Agency FB" pitchFamily="34" charset="0"/>
              </a:rPr>
              <a:t>ninguna sangre </a:t>
            </a:r>
            <a:r>
              <a:rPr lang="es-CO" dirty="0" smtClean="0">
                <a:latin typeface="Agency FB" pitchFamily="34" charset="0"/>
              </a:rPr>
              <a:t>comeréis</a:t>
            </a:r>
            <a:r>
              <a:rPr lang="es-CO" dirty="0" smtClean="0"/>
              <a:t>». Habla </a:t>
            </a:r>
            <a:r>
              <a:rPr lang="es-CO" dirty="0"/>
              <a:t>a los hijos de Israel, diciendo: </a:t>
            </a:r>
            <a:r>
              <a:rPr lang="es-CO" dirty="0" smtClean="0"/>
              <a:t>«</a:t>
            </a:r>
            <a:r>
              <a:rPr lang="es-CO" dirty="0" smtClean="0">
                <a:latin typeface="Agency FB" pitchFamily="34" charset="0"/>
              </a:rPr>
              <a:t>Ninguna </a:t>
            </a:r>
            <a:r>
              <a:rPr lang="es-CO" dirty="0">
                <a:latin typeface="Agency FB" pitchFamily="34" charset="0"/>
              </a:rPr>
              <a:t>grosura de buey ni de cordero ni de cabra </a:t>
            </a:r>
            <a:r>
              <a:rPr lang="es-CO" dirty="0" smtClean="0">
                <a:latin typeface="Agency FB" pitchFamily="34" charset="0"/>
              </a:rPr>
              <a:t>comeréis»</a:t>
            </a:r>
            <a:r>
              <a:rPr lang="es-CO" dirty="0" smtClean="0"/>
              <a:t>. </a:t>
            </a:r>
            <a:r>
              <a:rPr lang="es-CO" dirty="0" smtClean="0">
                <a:solidFill>
                  <a:srgbClr val="FF0000"/>
                </a:solidFill>
              </a:rPr>
              <a:t>(Lev.7:23). 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b="1" dirty="0" smtClean="0">
                <a:solidFill>
                  <a:srgbClr val="0070C0"/>
                </a:solidFill>
              </a:rPr>
              <a:t>Estos son animales estipulados como limpios, pero aún así, Dios prohíbe, para nuestro bien, comer su grasa o su sangre, y cuando desobedecemos las consecuencias son que nuestras arterias se acumulan se grasa (</a:t>
            </a:r>
            <a:r>
              <a:rPr lang="es-CO" b="1" dirty="0">
                <a:solidFill>
                  <a:srgbClr val="0070C0"/>
                </a:solidFill>
              </a:rPr>
              <a:t>c</a:t>
            </a:r>
            <a:r>
              <a:rPr lang="es-CO" b="1" dirty="0" smtClean="0">
                <a:solidFill>
                  <a:srgbClr val="0070C0"/>
                </a:solidFill>
              </a:rPr>
              <a:t>olesterol).</a:t>
            </a:r>
            <a:endParaRPr lang="es-CO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48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600" b="1" dirty="0"/>
              <a:t>Propiedades de la uva (Por 100 gramos)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147248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>
                <a:solidFill>
                  <a:srgbClr val="FF0000"/>
                </a:solidFill>
              </a:rPr>
              <a:t>Energía (kcal): 62,77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rgbClr val="FF0000"/>
                </a:solidFill>
              </a:rPr>
              <a:t>Proteínas (g): 0,60 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rgbClr val="FF0000"/>
                </a:solidFill>
              </a:rPr>
              <a:t>Grasa (g): trazas 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rgbClr val="FF0000"/>
                </a:solidFill>
              </a:rPr>
              <a:t>Hidratos de carbono (g): 16,10 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rgbClr val="FF0000"/>
                </a:solidFill>
              </a:rPr>
              <a:t>Colesterol (mg): 0,00 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rgbClr val="FF0000"/>
                </a:solidFill>
              </a:rPr>
              <a:t>Fibra (g): 0,90</a:t>
            </a:r>
          </a:p>
        </p:txBody>
      </p:sp>
    </p:spTree>
    <p:extLst>
      <p:ext uri="{BB962C8B-B14F-4D97-AF65-F5344CB8AC3E}">
        <p14:creationId xmlns:p14="http://schemas.microsoft.com/office/powerpoint/2010/main" val="311859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/>
              <a:t>Vitaminas (Por 100 gramos)</a:t>
            </a:r>
            <a:br>
              <a:rPr lang="es-CO" b="1" dirty="0"/>
            </a:b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Vitamina </a:t>
            </a:r>
            <a:r>
              <a:rPr lang="es-CO" b="1" dirty="0">
                <a:solidFill>
                  <a:srgbClr val="FF0000"/>
                </a:solidFill>
              </a:rPr>
              <a:t>B1 (mg): 0,04</a:t>
            </a:r>
          </a:p>
          <a:p>
            <a:pPr marL="0" indent="0" algn="ctr">
              <a:buNone/>
            </a:pPr>
            <a:r>
              <a:rPr lang="es-CO" b="1" dirty="0">
                <a:solidFill>
                  <a:srgbClr val="FF0000"/>
                </a:solidFill>
              </a:rPr>
              <a:t>Vitamina B2 (mg): 0,02</a:t>
            </a:r>
          </a:p>
          <a:p>
            <a:pPr marL="0" indent="0" algn="ctr">
              <a:buNone/>
            </a:pPr>
            <a:r>
              <a:rPr lang="es-CO" b="1" dirty="0">
                <a:solidFill>
                  <a:srgbClr val="FF0000"/>
                </a:solidFill>
              </a:rPr>
              <a:t>Vitamina B6 (mg): 0,10</a:t>
            </a:r>
          </a:p>
          <a:p>
            <a:pPr marL="0" indent="0" algn="ctr">
              <a:buNone/>
            </a:pPr>
            <a:r>
              <a:rPr lang="es-CO" b="1" dirty="0">
                <a:solidFill>
                  <a:srgbClr val="FF0000"/>
                </a:solidFill>
              </a:rPr>
              <a:t>Vitamina B12 (µg): 0,00 </a:t>
            </a:r>
          </a:p>
          <a:p>
            <a:pPr marL="0" indent="0" algn="ctr">
              <a:buNone/>
            </a:pPr>
            <a:r>
              <a:rPr lang="es-CO" b="1" dirty="0">
                <a:solidFill>
                  <a:srgbClr val="FF0000"/>
                </a:solidFill>
              </a:rPr>
              <a:t>Vitamina C (mg): 4,00</a:t>
            </a:r>
          </a:p>
          <a:p>
            <a:pPr marL="0" indent="0" algn="ctr">
              <a:buNone/>
            </a:pPr>
            <a:r>
              <a:rPr lang="es-CO" b="1" dirty="0">
                <a:solidFill>
                  <a:srgbClr val="FF0000"/>
                </a:solidFill>
              </a:rPr>
              <a:t>Ácido fólico (µg): 16,00</a:t>
            </a:r>
          </a:p>
          <a:p>
            <a:pPr marL="0" indent="0" algn="ctr">
              <a:buNone/>
            </a:pPr>
            <a:r>
              <a:rPr lang="es-CO" b="1" dirty="0">
                <a:solidFill>
                  <a:srgbClr val="FF0000"/>
                </a:solidFill>
              </a:rPr>
              <a:t>Vitamina B3 (mg): 0,30 </a:t>
            </a:r>
          </a:p>
          <a:p>
            <a:pPr marL="0" indent="0" algn="ctr">
              <a:buNone/>
            </a:pPr>
            <a:r>
              <a:rPr lang="es-CO" b="1" dirty="0">
                <a:solidFill>
                  <a:srgbClr val="FF0000"/>
                </a:solidFill>
              </a:rPr>
              <a:t>Vitamina A (µg): 3,00</a:t>
            </a:r>
          </a:p>
          <a:p>
            <a:pPr marL="0" indent="0" algn="ctr">
              <a:buNone/>
            </a:pPr>
            <a:r>
              <a:rPr lang="es-CO" b="1" dirty="0">
                <a:solidFill>
                  <a:srgbClr val="FF0000"/>
                </a:solidFill>
              </a:rPr>
              <a:t>Vitamina D (µg): 0,00 </a:t>
            </a:r>
          </a:p>
          <a:p>
            <a:pPr marL="0" indent="0" algn="ctr">
              <a:buNone/>
            </a:pPr>
            <a:r>
              <a:rPr lang="es-CO" b="1" dirty="0">
                <a:solidFill>
                  <a:srgbClr val="FF0000"/>
                </a:solidFill>
              </a:rPr>
              <a:t>Vitamina E (mg): 0,70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8189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/>
              <a:t>Salud: los beneficios de la </a:t>
            </a:r>
            <a:r>
              <a:rPr lang="es-CO" b="1" dirty="0" smtClean="0"/>
              <a:t>uva</a:t>
            </a:r>
            <a:br>
              <a:rPr lang="es-CO" b="1" dirty="0" smtClean="0"/>
            </a:br>
            <a:r>
              <a:rPr lang="es-CO" b="1" dirty="0" smtClean="0"/>
              <a:t> son seis.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987824" y="1988840"/>
            <a:ext cx="3024336" cy="452596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b="1" dirty="0" smtClean="0"/>
              <a:t>1). La </a:t>
            </a:r>
            <a:r>
              <a:rPr lang="es-CO" b="1" dirty="0"/>
              <a:t>uva, anticancerígena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sz="3400" dirty="0" smtClean="0"/>
              <a:t>Ricas </a:t>
            </a:r>
            <a:r>
              <a:rPr lang="es-CO" sz="3400" dirty="0"/>
              <a:t>en antioxidantes refuerzan las defensas del organismo y el sistema inmunitario. Los flavonoides que contiene la uva ayudan a </a:t>
            </a:r>
            <a:r>
              <a:rPr lang="es-CO" sz="3400" b="1" dirty="0"/>
              <a:t>prevenir el cáncer</a:t>
            </a:r>
            <a:r>
              <a:rPr lang="es-CO" sz="3400" dirty="0"/>
              <a:t> y evitan la formación de coágulos en la sangre y la arteriosclerosis. </a:t>
            </a:r>
          </a:p>
          <a:p>
            <a:endParaRPr lang="es-CO" dirty="0"/>
          </a:p>
        </p:txBody>
      </p:sp>
      <p:sp>
        <p:nvSpPr>
          <p:cNvPr id="4" name="AutoShape 2" descr="data:image/jpeg;base64,/9j/4AAQSkZJRgABAQAAAQABAAD/2wCEAAkGBxQTEhISEhQWFBIQFQ8QEBAQEA8QEBQQFBQWFhQSFBQYHCggGBolHBQVITEhJSkrLi4uFx8zODMsNygtLisBCgoKDg0OGxAQGiwkHCQsLCwsLCwsLCwsLCwsLCwsLCwsLCwsLCwsLCwsLCwsLCwsLCwsLCwsLCwsLCwsLCwsLP/AABEIALcBEwMBIgACEQEDEQH/xAAbAAACAwEBAQAAAAAAAAAAAAAABAIDBQYBB//EADwQAAIBAwIDBQYFAgMJAAAAAAABAgMEESExBRJBBiJRYXETMoGRobEUQsHR8FJyIzNiByRDc4KSorLC/8QAGQEAAgMBAAAAAAAAAAAAAAAAAAMBAgQF/8QAJxEAAgICAgIBBAIDAAAAAAAAAAECEQMxEiEEQTIiUWHwcYETM5H/2gAMAwEAAhEDEQA/APuIAAAAAAAAAAAAAAAAAAAAAAAAMjKSW4pcXJWU0i0YuWiribzFnHTliTR01WvlHL3y7zMWSVuzp+PHjGhC+j3tG16NojQg3u382WVnkstxRrT6HbWlhDNvHUqhLQZtSCGdFw+phGimc7Rr4NS2vDZiypdM5WfC7tD4EIVEyZoTsygAASAAAAAAAAAAAAAAAAAAAAAAAAAAAAAAAAAABTVuIx3IbS2Sk3ouAWjeRZZ7RPZkc09EuLWycpJC9a7S2KLiLEKkmInllofjwpl9W5bELu5wgnMzbio2zO5G6GNIulcd0zbuWdRqvDuikaZVjkJ5L6LK69Jp7E46b/XQqWG4SG6UhG18S7mIJod9oX29cz6bZbSWpYrKK0b1G4Gqd0ZNvFj0KD6joSl6MGSEVs0KdwmWpiEZRj1IzvsbGhZK+RmeJt/SaQGT+PkM0LpvclZYsiWGSQ6B5GWT0aKAAAAAAAAAAAAAAAAAAAAA8bPTO4jecuhWUlFWy8IObpDNWshGqkzLq3zIQu2Y5ZeRuh47iPThgplWa6kPxOSuc8i2x0YP2Xw4m1uOQu4S3Mb2WScaD6EqTJlhg/watS3i9hOXD9T2k3EtlcNJPG/2GRjyFfXHpMoq2ixutPmKVcbJLTHQsqVm3r9NBatPwefD06pj1CMV0PhGXslVrZ3SfTVZJVFCSi5LOcJePzFKst1128wjUb0S2baJb+47/H10PUrOGW1svy9MhO1Wc9H4FNKr11xllkK8845cLq3v8H+xWUINUkLqSexilboapW0VqJpt7c3/AG4+56pNePxRncHHaFtSfs0PxKWyKat02Qgsk5UyLbFqMUxZTeRmnJC1SOBd1cFboc48jU50WRuEYcrhnirMnmyjwpnSU7tD1GqpHLU6xpWNxhjceVp0zPl8dVaNwDyLPTYYAAAAAAAAAAAAAAAACM3hZOV4pXzJnSXs8RZxl9VzJmXyHpG7w47kVSqHkZlOScTMbhmFQYpSE4DNEgkepRGYoWpMv5iyETPKmuniK3FeMFhZbXg/1L5S1QpWoqTcm2lnZaZ8tB2N/wDS0Er70VQuObeEsPaXI0n8tGLtatLOdHjX4PX4k72Slq+9nRRTWcLx6RRVSs6ssJSjBZz+abXpkYm262aYpJXr9/fRdTtn4Zfn1XTT4snC0nh6pNYxHGrFp1qlNJJRll8q5ZyzJrHejpJ4im8vXostk6N/WqPlhSx4uo5KHK8Pqk8peWM5SzulThKT6lX9EOORq1VffovlHlxnR9X3Uv55kFXeVFZeddO918ei/Yjd0rhP3oY3zHMW3ltx8MeuP0Uadol3pZerb7zUsvd4WF/Pm5KUeiUo1baf8GlzePN/5L7HsJrbX0k5fqLqGEnGTcfXOn6l0JvGd/TxGX6ENdF1NlzYpBl6kYLFyj2V1TPrI0KgpViVbGwEZAmWSgeOJJZllGQ/az1MyDGreeoENWjrLOeYovM/hc9MGgdDG7icbJGpNAAAXKAAAAAAAAAAAAGXxqriJx1xLU6PtFV6HKznqYMzuR1vGjWNEkycWUpkuYUPGoMboiFGQ5TnqVssaECUpFKmeSqFrF8ewrSK6ixTc5e77q6ZfgeqLk0lq28JeZbexouKhKo8qPL3V3fF776lo7sm6aRnSu4qEZNYdR4p046yk99PLGH5FN3xSMVLm7sYRk8Np5mvdg34ZwvN9RK74RVjVhJ1e7ScVDRqUYJ55Vh6bsqu4RnLlxGSjtzN8vNtnlT72730Hc3oeuFWzV4RxSNZe0jFx5Ywh3sNt5lza9dc/Iahec3Pj+ru/BJZ9HgxLGcY5i+WmltyJQg49VhaN5+eS26qzjyOCTeqnF7NY+jz1LrI6DhF9mr7bKed1jKb9CPt0t3haYb89F9Tkrm5u1Vk4TiozakqNSnzRikkuVTXexpn1Nfht1OqpQq0vZySWO9GpTms6uMl6bPVZRHO9EJL2a9CTUtPdlunsn4r9icJYen8RHhNROThJPuvGWu6045TT8c6eqJVqbjJp+qfiujFZZdIq2uTQzCX1LYitMvTFWKkiUymRZJlc2QwiUTRTMsqTK1LJCYyitl1GRVUZ5GRYg6ThNTVG2cxwypqjpkbcDuJy/LjUz0AAeZQAAAAAAAAAAADj+0lTvM5yTNvtFLvswkzmz+R2sa+lFikUVa+Cc9jMvpvAsakbNvVH6TOb4Hc8yx1TOltoBQWNQZNonCJJxJojkTsKTbk1vGMsf3SWF+pi8Qs6lN80tGnnyydZZ03ClJr3pJyXjnGhz917WOk8/2sbKHFIVjnynL7GBdceak+bTOd9s+p7Ru4z3w154YzdUKNXPNFZ2fRpmYuz9JPMHKL/wBM2vps/iVHcjRlw+EtYylDyTUo/FST+mCvkqRaWVPCSWO5L01zl/EooQnB4zJpZ1koyWnmsfqNUqdTPNycy3zBx/8ArD+gWFmbd8WVOWakZU8fmqRag/SayvmanDOMU3hpwa16x6/Rk5XMWuWcZL++Ekvm1grocNo7wUVnwSwTYJ+mdDwu/pty5EuRvosfFeWcmhc0FNea1i/50OftLDGsXr6mrYXLXdfw/YlSvpiMkKfKOymMGtHuixDtakparf7i/IVcaJWSypoqqDPKK3JVotF9mbf18Rz5oroV8mf2huMRjHrKSXyPbGWhWhprVGVxZ6QAKNbhstUddT2XojjOGbo7Kl7q9EbfG0c7ztomAAaTAAAAAAAAAB4z08lsAHCdoffZipmzx/32Yjkc3Js7mP4onJiF5HRjMqghd1dBYwS4BJq4cVs9T6NbUdEcR2OteevOfSOh9DjHA2rEt0QUCdtS5pJdN36FU6mWktW9katnb8iy93uy0I2xeSfGP5HMpL0OMuuMOcn5t79NTV4zxPlTUXqclFczeuNc6519C2eV0kR4uLjbey3ilKEuVzTWqTnCTjKMfHPh66FUrKGns6so525pKaz5prL+DRG44gk+Vtya0ylovmKS5H7rSf8ATLur4CrNar2O07Wsn7sKiWMShLEn58ssJbeL2LFeOHvwnHza5vrHIta3Eo9JJeOYtE/xHM8uTfwl+xAUXUuJxbyn9Ux62nSm9Y4zvOPd06vK/UzZqnLSSi30yo83yepCnbQi8xj/AD0Juidmva1ZY+zL6dTDF4XGi1x8EWxWepUqzZtq2Vn6rZl8o516mRZtpmnTmMTtGWcafR40L3FPQbkQksohoIyo+c8dk3cqPSCz8WPWkthftPT5bpP+qK+hK2kLZrjo2YTJClKoMU5EAaPDfeR2dLZeiOMsPeR2dL3V6I2+NpnO87aJgAGkwAAAAAAAAARqvR+jJFN3LEJegMmKtnBcdn3mYc5mjxipmT9TInI5ku2d2KpHspmdeVNxirMzbmWSEix2PYGhik59ZSbN++ucaLd6JGL2QqYto+WToOHWWZe0n/0p9PMalfSM8mo9sv4ZacmJT1nLp/Si2+vlHTOr09DNvuIuPtGn3m8R8kc7K6by29Q58ekQsLk+UhjiNT9RLn5U34IhXu1+Z49RSpX59I7efUq+2PSpdlFGLer66nleBo0aGhRc0yGUsyllbNr0bR5+MqwS7+ct7qL0+KGvZlF3T7sPiQ3oXJtTiRdzKo8zecaLZJeiL6d5OPVteDf2YrbRHI0gQ4ftOIKemcPqnjJpUqr6HP8A4P5+JfSuKtNbcy89GTQNnUULjTDNG1rv1RxNvxlTbWHFrdM1LTiTj6EXRPG0dlBafYgU2txzRT/mC2TyNXaMtNPs4btvpXpvyYhbVC7tzU/x4Lwi/qZlrVFyRqho3KNQdpSMejUH6NQoWN2wlqjtLZ92PojhLCeqO4sJZhE1eN7MHnLpMYAANZzgAAAAAAAAEuLzxTY6ZXaGWKfzKz0MxK5o+d8Rn3mZk5Dt+9WZtVnOeztrRVWqCm7Pa0zT7McKdxU/0R1nL9CUibSVs63sfw9qmpS93dLzN6/vVCL9Ci4uo0ocsdFFYRyfEeIubeo2UuKpGZRc5W9Hl3dOTbKUimBXxSty03jd4ivVmbZqYnKXtZtr3Y6R/VmtZ2+BThVvhI2qUBotnqp6CVzHc0m9DOumQytCEY7kLyl3I/EYpx3LJwzCJST+pCp/7I/2Y1rvg1qUDN5MSNWhIEaGM06Zd+GTRCix6iMTKNHIcatfZTjUWiziXozRspZRqcbsVOnJeRzvB6umH70e6/VETXsvB+jpeG3bg8PY36dycxFZWfAbt7kqnRMopl/arhH4inzR/wAynrHzXVHz+lPDw9GtGvM+nWt10Ob7XcA/49Ff8yK6+aGbFx66MWhUNKhMxLSZr27FscbVhPVHe8Kf+Gj57Y7o+gcH/wAtGjx9mHzfiPAAGw5gAAAAAAAAGR2hfc+BrnL9tbzkil1ZTI6iO8dXkRw19NZZmVp9PsaFjw+pcS7ukFvP9jorTg1Kl05n1b1MKg9nWckjleG8AqV5LTlj1b3x5HdQp07SlyQ08X1bLlVjTjn5I5PjHEnNvUv8V+Snc3+CPEeIOWdTOUsspnMspbCWOSpDdMz7+fPVjDpHvP16DbqYRVZWry5S3byEYt9ktpGjarCHYVEZ/Ngi7jGwNhRo1q+BFyyVwTluMwjggoyuC3JU1mC8iSWMvyPLX3fIrL5IzZPnEVuLbOxCg8aM0kiuva51W5Zo0xZOjIdo1DHTcXqOUquQTL0avMmsHIcRoeyr5/LU/wDZHS0ZiPaC254ea1QxdoppkbGqW1NGYvDbnKXyfqazllC6Lsco3BsWtymsM5WNQetbnBZOirRLi3Z1OTnS0b1a6MyXSnT0mmvPodVTuco9bjNYkkyzSZVNox+Hz1R9C4K/8Nep8/vbL2LUo602/kztuzFfmpejQ3B1KjP5neOzZAANhywAAAAAAAAPnvaiEri79jHaPvPwitz6EcdVpqm6tV+/UlLXwQvIrNPjOm2L3NxCjFU6eiisadRCne65Zl39zlsTndaYMzfZvS6NDifE29MmLVqZIVKhHIt9jI9Hq1L4vBTFFkIOTUIrMpPCRVoZYve3LWMF1pfN7hxu0cGodY7+pXZUhtcVQm+XY5Kq2WUqfie06IxGIhjLLKSLVIoyGSLIaLkQtPda82eUme2u0vUh7Rny/OJZB6l8WUInzlxwxyJ7oqlZLoShMZhICwvTptFV97rH+UruKGVglENnBUpuFVp7S1XqdBbVdCdfg/NJYWsmox9WSvuE1baahUS7yzFp5i1nG/j+6Lyj1ZEcib4kKiCnUJqOgvIrRdmlRuBiNcx4TGacyaKm/bSVSLpy2ksfE0+xDaVWnLeDS+5z9hPDR13AaK55zX54wz66j8a7Rl8h/Q0bYABqOaAAAAAAAABxXaDKlJeGQApPQ/Bs4q+lqISkAGSR0o6IZJRACpctR9B/2e8HSg7maTlUzGls+WCfefk218l5gAzCrmZvLk1Cl7OV7WR/3mp/c/uKWlMAInsvD4ofa0KJSABE9jogpk+YAKFmWU2SoPWfqgAH6M2Xcf5JZJgBYciPMM0qgAQWHaQyqYAMgKky/h1snWp+EWn8VqbXaLhSuKWPzw71N+fWOfB/sAG2KTjTOflk4zTR87nSxoLVIgBmaOnZDlLqYAFEWanD46nd8FpYpp/1fZABoxoxeS+jQAAHGIAAA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4100" name="Picture 4" descr="http://cirugia-estetica.me/wp-content/uploads/2012/08/Previene-el-cancer-de-ma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209" y="2301990"/>
            <a:ext cx="2772791" cy="31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p1.pkcdn.com/uvas-rojas-y-verdes_1282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2301990"/>
            <a:ext cx="2607271" cy="31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75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915817" y="1484784"/>
            <a:ext cx="3240360" cy="5145435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Favorece </a:t>
            </a:r>
            <a:r>
              <a:rPr lang="es-CO" dirty="0"/>
              <a:t>el buen estado de las arterias aumentando el óxido nítrico en sangre de efecto vasodilatador.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La </a:t>
            </a:r>
            <a:r>
              <a:rPr lang="es-CO" dirty="0"/>
              <a:t>piel y semillas de las uvas rojas son una importante fuente de antioxidantes (polifenoles) ayudan a</a:t>
            </a:r>
            <a:r>
              <a:rPr lang="es-CO" b="1" dirty="0"/>
              <a:t>prevenir los problemas cardíacos</a:t>
            </a:r>
            <a:r>
              <a:rPr lang="es-CO" dirty="0"/>
              <a:t>. </a:t>
            </a:r>
          </a:p>
        </p:txBody>
      </p:sp>
      <p:pic>
        <p:nvPicPr>
          <p:cNvPr id="4" name="Picture 4" descr="http://p1.pkcdn.com/uvas-rojas-y-verdes_1282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1990"/>
            <a:ext cx="2762845" cy="31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encrypted-tbn2.gstatic.com/images?q=tbn:ANd9GcSYpRB0QRUQeDD1EPPHLrI_o6dev6-PR5ZB_NpFRpxYnbxFh0f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2301990"/>
            <a:ext cx="2987824" cy="31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547664" y="332656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dirty="0"/>
              <a:t>2). La uva, excelente para el corazón</a:t>
            </a:r>
          </a:p>
        </p:txBody>
      </p:sp>
    </p:spTree>
    <p:extLst>
      <p:ext uri="{BB962C8B-B14F-4D97-AF65-F5344CB8AC3E}">
        <p14:creationId xmlns:p14="http://schemas.microsoft.com/office/powerpoint/2010/main" val="69371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59832" y="1700808"/>
            <a:ext cx="3312368" cy="604867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Tiene </a:t>
            </a:r>
            <a:r>
              <a:rPr lang="es-CO" dirty="0"/>
              <a:t>un 1% de fibra vegetal (pectina).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En </a:t>
            </a:r>
            <a:r>
              <a:rPr lang="es-CO" dirty="0"/>
              <a:t>caso de estreñimiento o problemas de movilidad intestinal se recomienda consumir las uvas sin pelar y con pepitas, ya que son en éstas donde se encuentran las sustancias que </a:t>
            </a:r>
            <a:r>
              <a:rPr lang="es-CO" b="1" dirty="0"/>
              <a:t>equilibran la flora intestinal</a:t>
            </a:r>
            <a:r>
              <a:rPr lang="es-CO" dirty="0"/>
              <a:t> y ayudan a regular su funcionamiento.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En </a:t>
            </a:r>
            <a:r>
              <a:rPr lang="es-CO" dirty="0"/>
              <a:t>el caso de las personas mayores o con órganos digestivos debilitados lo más conveniente es el zumo de uva. </a:t>
            </a:r>
          </a:p>
        </p:txBody>
      </p:sp>
      <p:pic>
        <p:nvPicPr>
          <p:cNvPr id="4" name="Picture 4" descr="http://p1.pkcdn.com/uvas-rojas-y-verdes_1282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01990"/>
            <a:ext cx="2655341" cy="31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encrypted-tbn2.gstatic.com/images?q=tbn:ANd9GcTg9ZrFY1eLW7jE4Gmfl3TJu0BryBDvIZdyHQeKyIajgUM0b20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301990"/>
            <a:ext cx="2448272" cy="31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195736" y="548680"/>
            <a:ext cx="4824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200" b="1" dirty="0"/>
              <a:t>3). La uva, un laxante eficaz</a:t>
            </a:r>
          </a:p>
        </p:txBody>
      </p:sp>
    </p:spTree>
    <p:extLst>
      <p:ext uri="{BB962C8B-B14F-4D97-AF65-F5344CB8AC3E}">
        <p14:creationId xmlns:p14="http://schemas.microsoft.com/office/powerpoint/2010/main" val="4514090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 smtClean="0"/>
              <a:t>4). La </a:t>
            </a:r>
            <a:r>
              <a:rPr lang="es-CO" b="1" dirty="0"/>
              <a:t>uva diurética y desintoxicante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915816" y="1600200"/>
            <a:ext cx="3312368" cy="452596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Tiene </a:t>
            </a:r>
            <a:r>
              <a:rPr lang="es-CO" dirty="0"/>
              <a:t>propiedades descongestivas por lo que es muy buena para la </a:t>
            </a:r>
            <a:r>
              <a:rPr lang="es-CO" b="1" dirty="0"/>
              <a:t>insuficiencia renal</a:t>
            </a:r>
            <a:r>
              <a:rPr lang="es-CO" dirty="0" smtClean="0"/>
              <a:t>. Las </a:t>
            </a:r>
            <a:r>
              <a:rPr lang="es-CO" dirty="0"/>
              <a:t>uvas actúan como desintoxicantes del hígado, aumentando la producción de bilis y </a:t>
            </a:r>
            <a:r>
              <a:rPr lang="es-CO" b="1" dirty="0"/>
              <a:t>mejorando problemas hepáticos</a:t>
            </a:r>
            <a:r>
              <a:rPr lang="es-CO" dirty="0"/>
              <a:t>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Además</a:t>
            </a:r>
            <a:r>
              <a:rPr lang="es-CO" dirty="0"/>
              <a:t>, los ácidos orgánicos de la uva alcalinizan la sangre y ayudan a eliminar el ácido úrico mejorando problemas como la artritis o gota. </a:t>
            </a:r>
          </a:p>
        </p:txBody>
      </p:sp>
      <p:pic>
        <p:nvPicPr>
          <p:cNvPr id="4" name="Picture 4" descr="http://p1.pkcdn.com/uvas-rojas-y-verdes_1282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01990"/>
            <a:ext cx="2655341" cy="31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encrypted-tbn0.gstatic.com/images?q=tbn:ANd9GcRShlPr3AvTE8ic9JOjwpMuzDBwt4KyIw_hB5cFNZnARquXoDlmX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301991"/>
            <a:ext cx="2520280" cy="31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03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 smtClean="0"/>
              <a:t>5). La </a:t>
            </a:r>
            <a:r>
              <a:rPr lang="es-CO" b="1" dirty="0"/>
              <a:t>uva tonificante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131840" y="1600200"/>
            <a:ext cx="316835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Su </a:t>
            </a:r>
            <a:r>
              <a:rPr lang="es-CO" dirty="0"/>
              <a:t>riqueza en vitaminas y azúcares la convierten en una fruta revitalizante que mejora estados como la anemia o fatiga.</a:t>
            </a:r>
          </a:p>
        </p:txBody>
      </p:sp>
      <p:pic>
        <p:nvPicPr>
          <p:cNvPr id="4" name="Picture 4" descr="http://p1.pkcdn.com/uvas-rojas-y-verdes_1282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01990"/>
            <a:ext cx="2655341" cy="31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www.todo-fitness.com/blog/wp-content/uploads/2012/05/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301990"/>
            <a:ext cx="2462808" cy="31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70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 smtClean="0"/>
              <a:t>6). La </a:t>
            </a:r>
            <a:r>
              <a:rPr lang="es-CO" b="1" dirty="0"/>
              <a:t>uva en prevención de la osteoporosis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915816" y="1844824"/>
            <a:ext cx="3384376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/>
              <a:t>Su contenido en </a:t>
            </a:r>
            <a:r>
              <a:rPr lang="es-CO" dirty="0" smtClean="0"/>
              <a:t>boro (un </a:t>
            </a:r>
            <a:r>
              <a:rPr lang="es-CO" dirty="0"/>
              <a:t>polvo </a:t>
            </a:r>
            <a:r>
              <a:rPr lang="es-CO" dirty="0" smtClean="0"/>
              <a:t>negro) la </a:t>
            </a:r>
            <a:r>
              <a:rPr lang="es-CO" dirty="0"/>
              <a:t>hacen recomendable en la prevención de </a:t>
            </a:r>
            <a:r>
              <a:rPr lang="es-CO" b="1" dirty="0"/>
              <a:t>osteoporosis</a:t>
            </a:r>
            <a:r>
              <a:rPr lang="es-CO" dirty="0"/>
              <a:t>, sobre todo, en las mujeres durante el embarazo y tras la menopausia.</a:t>
            </a:r>
          </a:p>
        </p:txBody>
      </p:sp>
      <p:pic>
        <p:nvPicPr>
          <p:cNvPr id="4" name="Picture 4" descr="http://p1.pkcdn.com/uvas-rojas-y-verdes_1282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01990"/>
            <a:ext cx="2655341" cy="31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s://encrypted-tbn3.gstatic.com/images?q=tbn:ANd9GcTAyFqpvGUpN2SksD9FrcVRjIhMg3m7ERLN2qfZMIi_EHEAugcmg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301991"/>
            <a:ext cx="2474218" cy="314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20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4618856" cy="2875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dirty="0"/>
              <a:t> </a:t>
            </a:r>
            <a:r>
              <a:rPr lang="es-CO" b="1" u="sng" dirty="0" smtClean="0"/>
              <a:t>Cuidado</a:t>
            </a:r>
            <a:r>
              <a:rPr lang="es-CO" b="1" u="sng" dirty="0"/>
              <a:t>: </a:t>
            </a:r>
            <a:r>
              <a:rPr lang="es-CO" dirty="0"/>
              <a:t>Por su riqueza en azúcares, </a:t>
            </a:r>
            <a:r>
              <a:rPr lang="es-CO" b="1" dirty="0"/>
              <a:t>no resulta apta</a:t>
            </a:r>
            <a:r>
              <a:rPr lang="es-CO" dirty="0"/>
              <a:t> en exceso para los </a:t>
            </a:r>
            <a:r>
              <a:rPr lang="es-CO" b="1" dirty="0"/>
              <a:t>diabéticos</a:t>
            </a:r>
            <a:r>
              <a:rPr lang="es-CO" dirty="0" smtClean="0"/>
              <a:t>.</a:t>
            </a:r>
          </a:p>
        </p:txBody>
      </p:sp>
      <p:sp>
        <p:nvSpPr>
          <p:cNvPr id="4" name="AutoShape 2" descr="data:image/jpeg;base64,/9j/4AAQSkZJRgABAQAAAQABAAD/2wCEAAkGBxMSEhQUEhQVFBQUFRcUFBUUFxUVFBgVFBQXFhcVFxgYHCggGBolHBQUITEhJSkrLi4uFx8zODMsNygtLisBCgoKDg0OGhAQGiwkHSQsLCwsLCwsLCwsLCwsLCwsLCwsLCwsLCwsLCwsLCwsLCwsLCssLCwsLCwsLCwsLSwsK//AABEIALcBEwMBIgACEQEDEQH/xAAcAAABBQEBAQAAAAAAAAAAAAAFAAEDBAYCBwj/xABKEAABAwIEAgYFCQQIBAcAAAABAAIDBBEFEiExBkETIlFhcYEHMpGh8BQjM0JScrHB0VNis+E1Q4KSorTC8RYkY6MVVHN0k7LT/8QAGgEAAwEBAQEAAAAAAAAAAAAAAAECAwQFBv/EACYRAAICAQQDAAEFAQAAAAAAAAABAhEDEhMhMQRBUSIUMmGhwVL/2gAMAwEAAhEDEQA/APXGrpqiYpAsUzraJGpyuQV2EySMpOb707gmG3mgZA9iUDuXsUjgoXjsTTphKGpUTJJNNwktTifAkkkkwEkkkgBJJJ0AMknsmQAkkk6AGSSKSAHTJJIARSsmSTAchMCnukgBXSTWTpUAkkrpIoBrJWTpJ2A1k6SSVgVon7qwHIbTP59uqtCVckWelOPJbzJy5Vo3qTOrM6JyVzyXN0rp2FDuULypSVG7dIpFOpeWkOFxyP5KWGsv63tCaoZcEKiwWOuiWpovahNc9hkFJUqee3grq3jJM4MmNwdMSSSSozEnCSV0AOVynukgBkkkkAJOmT3QAySSSAEQmSe8DcgDvICH1XEFJH69RC3uztv7AU0m+hWEE4Cy9R6QKBn9aX/cYT70NqfSfAPo4ZX+IDQrWOT9EucV7N2mXmc/pKnPqUrR995P4AKjNx3Xu26FngCT7yq2Jk7sT1qydeLy8SV796kj7uUfkqE+IVLvWqpT/bcPzT2H7ZO7/B7qXgbke1QvrYhvIweLm/qvAnBx9eV58XE/iqEzNdDdPZX0N1/D6GOLQfto/wC+39Ul853KSewvot2Xw94hqtFO2oWRhxJEIa2/O68ZZD6aWCjTxTKyyVAoqwKzDU7LRSOeWNhkPSzKnHKrAetEZNUS5kziuGpyUCOXKCojvqN9lOUzhogadOykrtE+4t2fmoZYgfPmnoAQ5wPZ+aIpqYs7U8b+oupJJLoPPFZJJJACTrkFPdACSJQviDG46WMvfqfqtG5P6Ly88Ty1byZXWbfSNujB5cz3lJugPWJsWgZ60jPAEE+5ZviT0hU9JYZJJHuF2tFmtte1yTt7EAgOiB8dYcZIWTN1dBcOHbG6xLv7JA8iVWJqUkmTJtLgnrvS1VO+iihjHK+Z5/ED3IY/i+vnBLqktB5R2Z+CxyQcRqDZd23FdI5dbb5NDO9z/pJZHn957iowxg2A+PFDYasfW07+SIMiJWcpyiWoxZMybsH4KRs5XEdP3qdsIWbystQXwiMju1IXPNWejHYumhRrZVFYMuuugVlLMlqHRWNN3KnNT22RXMo5BdCkx0BSD2JIgYz3JKtxi0oKtzDYlw/dufcrVPiVuevvWSp8WI2Nlcmr87Mp17wbOFhpqfAe9eK4n1+o2tPi3f7SitNiYO5XknyuRp9Y2Ox7Vepq9/2ynbRSxxmexwYg224sr8FYHbHReX4TXgEEm57SbrYUOItO5Vxy2c2bxKNWJgVIx10Kpq1ttESppQVqpWcEsen0WmMXMrbKZrlzIrOfmytOLWTN5HYj4se0KWVt7Lgi2yplKmqOPlwBs4Ed+4/X3KeOZrvVIPhy8t1VqWi/iqxi1Sjll0xfpYyXHAWukh8VU4aO1Hv/AJq2HraMlI5MmKWN8kie6hL1BWTWY49xVGZ5lx5iBlc88ho0dw2Xn9FVljgQthxGLlywzm2cVnIuJ6JgteJANdUZa39CPxXm2HVZYQQt9guJNe0F5t5XUJ8g4mM4k4XdCTJA0uhNyWAXdF+rO/lzQykDCARbv7br16E07/UqA132ZGFo8LglZDijgx2Yy04DXEkuY0jI8nW8ZGgP7pt3di78PkJ/jI5MuF9oy8kQPYVBFG6M/NnTmx23kumykEtcC1wNi06EEbgjkVKF1NWqZzJuPRapaxrzb1XfZO/l2q2hEsIcNfI8wuoq58eknXZsHDcePaueeD4dEM19hhq7soIJmuF2kEHmFJmXO1Rudlq5ypB6bOkB1lXLmpi9cOegBFqSjL06AMc85SrMVR8bK+zhec2BMbfF1z7Ggq03hUN9ea3blZb3k/kvObj9PpY6vgK6W4sdlGZS3vCKVFPTR6We897rfgNEPewE9UZRyFybeZOqSo1jqXRNS4pbmtBQYxe1sx7hr+CFYVhrM13C/it3htM3sCynFPo7ccpqP5E2GV0lh1D56LS0lc+21veh8VNbZXac8ilHG0+zDMoy9BaCvf3ez+avxVhPrDzH6IXTx3RFkWi6opo8zLCF9E4fdJ3+yg2PxunklAV6mYaSOpfYea5j13VR0/SHTYc+3vRCBugUx5ZvJaY89nLmLjMW37FxiuKw0waZnhgcbC9zfXewvptr3qRz2vaHNIc1wuHNILSCNCCNwrbUWZTg5w5XD6Zw+dU6+XNG9oOpabeNtPeqE1VYkdmirOrLro1Hk0YvFJA8Bw5jXuINiPEEEeSyldF1rrSYm7o5HA6Me62v1ZDt5O08x+8g9YzUghSzWJXwymMjw0efhzWzc0MaGt0A0CB8MdGwSSPkjYG2b13sadQTsTdS4xxFA2MuZKx5DgC1hzOsb3cLaECw581FFOrHqZd1zh/E0kDrE5mE6tOoshEeLRyjqOv3c/MIbUvzOsO2w71Nclyqj06roqeujDy3uDx67bagX+sNdj7lksWwCemu4fPQgXL26Ob95u/mFvOApIGQNhkNnW1Pfbs5rQ1+AkDMzrDkRqLLpxZ5R/lHFkxJniEMgcLg3C70W4xnhWOQlzfmZPttFwe5zb2PksZi+F1NOC58Yewf1jNW+LgNW+YAXbDLGfRySxSiwdUXi68Zsb2I5HyVyjxVr9D1Xdh2PgUAmnLtSVFdOeNSKhJxNgJE+dZ+hxQjR9yOR5j9UZY4EAggg6ghcc4OL5OhST6J8yV1GElBZ3dOokkDNK6K2/vPb7VncdriNBbXTTv0/VaOqFh8fHNZCtpi+UnZo0HedvYF5SSPqaBOY/GqL4fgU8ljlyg836H+7uj+AYYxoBAF+ZPre1aqjpgjV6Rrp09mfw3hV3OTv0b/ADWposFLOftCIUkYROKNaRhZnkzyXAOEJbuuWjVG+huNkMqYbOA9ibjRljyqXASpGom2PQITSSInHJot49HDnTsr1AWUbUyTE5zZoPqjuPM89v8AdaqpfYFZKmdue+/tWc+zq8VcNsNUjwNFdZNogzZArcEmnx2qov0PJj9nnfpHltWxue3OzIy7bluZrXnM3MPVv28rrVejnN8kdcERmeQwAm9ojawuQLjNm156o3UUEctukY14BuMwB18CpqiQMZpyFgPDYBRopt/S8/lRlhjjr9v+GIxCrqnSyiGmcQJHta52azgHEAgaaEC+/tWR4hkxSmb0j3FkdwLtZCbZhpmFnEDlm2vpvottilL0wAfLIwjS7SbECxsQDvpoR5g2FhjeG6YHrSyyb7RtYde8yG407Nl1R65o+cld2eY1mKTyk9JK9197mwPiBYKk4k76+Oq9QbwlQtcSY5X7nK6YNZr3RsBH94oa+OmjJYKGmFjvJ08rva+W3uV6oio89u1u9vNT0VDNJrHFK8drI3vHtaCtocbnp3OMAhiYbH5ingY5tuZtGXOH7w25qpWcQ1kur6qd4P8A1XhpHg0gEJNlaQXi3CNXGRIynlaMge4uaY2g87Z7X8ArPD1GXWkeLW9Ud/N34q5S4qcpa9rXAjfKGvBGxDm6nvvfyUkMvYs5s0xxfsKQkt2WlwLiqWE2vdvYdlmIJLq01l1JbgelwYpTVQ63zbz5hVazCHN1YbjkR/JYSO41CM4dxBJHoTcdiqzCUGUcZ4Tp5rl8fRvOuePqEntI2d7L96x+J8CTs1hLZ29gsyTwyuNj5HyXrcOKxSjraHyXM1CD6pW8M8omMoJnz7PC6N2V7XMd9l4LXew6qSkq3RnTY7g7Fe3VmGiRuSVjZGfZe0Ob467FZ6t9H9NIbszxHsYczL97Xa+xwXQvIi+JIjba6MXT17Hc7HsOn+6sdIO0e1Gqj0cm/UJcLb5wDf7pj/1IXL6PqkHqtJHjF/8Aop28b6kPVJdorGqZ9tn94JKT/gKt/Z/44h/qST2of9BrfwvV2JueewHYD41VWDdcuj0XdINdSvCfR9yopGrwhmgWgpmoBhh0WipDoERRnlCdI2yLwWKDRFEKeRdUODz8qsJFoshGJiwB7D+KIh+iGYxNlb4kBOfRjhTUzqlciLXoHTzq/FKpiy86p2yHH6rJEddXdUee/uusrFN8c1razCo5iC977gWAaWgC++7T3KEcMwcnye1h/wBKqWKbM8PnYoKnYGgff4+PjsRGGT4Cn/4daNpD5tB/AhTRYM1u73H2N/VJYpoqfnYn7/oUM2nx8FVq9xciIha3Yfmfaq07FtHHXLPOzeRr4j0Z2paVVcxGaiFC6lEkc5Vnlaxpc42A3WExTiKKSWwBDds559lx2LTY9EXRPHaCvJqi4JBRFWUbdjlXlw7cx2a47g/RuPeB6p7x7Cs7hOMFlmv1by7QtbRztcLg3HaqQwWI+tlcCx/IG3WtzYdnjvCnZG5qM9GHCzgHNO7XC402Pce8ahVTQub9G7MObJXagdjJezueD95FIalRzBPZEIahD2FpOUgsedmPGVx728njvaSFaZD2KdJqphKOe6kLgdkPa0hTRzWU0DplxkhG3JGcHxIg2cdO9Z8vUkE1iPG6pGMkesUtC2RoOmqjkwq3JccJV2eMAo/IFoZpcABtBb40XfyIIs5oXGUIJBnyEdiSJFw+LJIGfPZYSnZHZWI2qeOMLzD7RyoKYYdNVoqJ4AWapGkaIzSSoSowychyF91fichcTtNF3S17flMMDr/POIuO5pP5LeJw5JJK2Gg/RA8XmDyNbMbz7XFHcWwuVjSYwZQPqtsHHu109l/Bef1Mkz3nOC0g+pYty67WPPvW0cers5P1CjzEOQVDQrsdT2LP08bkUprreGOMejiy5J5P3MJdOU4nPauIo772XRjvoFZjR3HWkb6q/FLmVCKjKJ09PYKWgo5LVBJGr/RJuhSEBpoELqqQ9i1ToFE+kBUtFGInpbXJF+wLyHirDXRyuNtHG47F9C1eG3CyHFHDAnYRbrDUJJUPUeDvCv4biRjO6s4nhD4nFrgQR3ITJGQmUbvDsXa61zZF45AV5fTVLmFaHDca70CNhJYjK4Ne0/VcA5vsOnnuomU5H0by3nlkvLH4A3D2+1w7lTgrw4K5FIgCwJHD6SNwFtXs+di83NF2D77WqxAGSNzNLXN+00hzfaDZcQS2sQbEc9lI6GN5uWjNzewujkOt7F8ZBcO43CAsc0q5EBBVhjHi2WUOGtxM3rf/ACRAAecZU0cjr9eGTS2sY6dv/bBfbxYEqFZo+GaosstxBVhzdSvO6DFqZjsr54mO+zI9kbr/AHXkFHf/AB2naBeogBOgBmiuT2AZtVSJNK6paoXVQ7EEGJsdq3O/7kckn/1aVw+vd9WGU+TI/wCK9p9yYgyas8kkEM837Ng8Zmg+YDSPeUyAPPWQ3AUrYPauqB+Zg+PJEaeFeZFH18pUR07C7kr0UJvopKamRGCn7lqo2cmTKkNTwuVfDf6XpWkaBsp17eifqjsFPYIXSx2xil+5L/CcuqGOlbPIz+Rr/FdGl40xuejjjkhibMOktKxxIPR5HHquHquuG7g89Oa4wnEaXFIc7NHt6rmuA6WJ3IOAOo9x18imOxBzADtm/IrB4BAaXF2tj0ZUxva8crsaZGu8RlI/tFWcoWnp+hcRI0afW2BHb4Ik3DuqHZdCAQRqLHUbKTjbDTNAQ3R21/FC+BOIJ5JXUdRGwGCFpbIwuGZrSGAFrr62trft0CdgEmUjVYjpmjkr9XUwtc1jy0PeCWg7kDex8whwqA0XOw3R2SycRgLrKlQkSsEjNWuvbvsSPxBUj2EboEcWXVkySAHypZF0ExKAIJIlTnpQUSK5LUAYTibhRs4JtZ3IrynHOE3xk6L6MfEheJ4OyQahA0z5bq8Oc07KkQWr3jG+DmG9gFisX4BnAc5sTy1oJcQxxAG9ybaD9EOJVmKo8TLd1oqDFgVZwP0V19YxssLYhE7MA+SQNF2OLSMoBdu08luMG9AuU3qKw2+zAyx3Gud5PLNpl7NeSkDNU9aCiNC4yODGNL3u2a0ZnHmbAe3uVj0o8OUmFU0Bpy50jpcsjpJM0haI3uHVFmt1tsBsF6fwFw42hpWlzb1EjGvnNusXWv0bb2sG3sBprcndAGfwzgOd4Ble2LnlHXdy0NiAOfMqfiDhplJCJGyPc4yButgLEOOwG+iEV1fjdYS6OOelj0AjYwRuGx1fIA9x722GtrKlWNxGOMR1jpnML8wMuV3WsR6412vpfyQILUeIOsBmJHeSUSZXm2ht4afgsrTPKINeUxBeStJ3KidVoY6S26hmrmN9ZwHibJ0IK/KklmzxPTftme26dOmBYdQdG829R2vgeY8Cr0VOb7KxG3N/P9FcjiXJHA7PZy+cq+s4p4CicEYHJQxMVqMLqjjUTzcmaU+ydoWcxSoNNXQVLo3vjYHB2QAuGdhbexI2vdaON9laFnCzhp7lTMiXC8bpa5vzMocW2LmerKy/2mO1A31tY20Kam4eY2p+UOcXPa0tjFgA0O0J73WuL9hKz+KcF08pztvG8ahzDlII1BBGoN7KWmoK5lh8tkLR9psTj5ucwk+1TQGnxV4yhvMm/kFk+E4ycTqXD1WwNae4vfdo/wADvYpscxE00LpXXe4bk6ko3gOEwxvfUQuzGdkYeQ4OjJZmIc3e1855kaDvuPhAd4vEDI0kXIbp3XJv+Sz3Ecri1sLD85M4Rt5WzGxPgBc+S1GJQEnMNg3XyuVnuHY+nrJJjqynHRs0P0jx1iDtcMNv7ftd8AaZgjp4mNuGMZ0cTS421cWxsbftLi0d5KeuGgPZv5oTxtg0tZTGKF7WOzB4Lr2uw5mDQH6wB25BGImOdEBJYPLBnym7Q62tjYXF7qRmU4jxUxvpmt/rJ4o3fdfI1p9xWrq5GRsc+SzWNBc4kbAbkrz/AIuFpqO//m6f+OxeiTwh7S12zhY+CGJFDDMSpqkOMEjJMujsh1bfbMNxex37E2JO6Jrnb2BPsUGD8L09NNJPGHdJI3IbkWDbgkAADcgb32TcRkmN9xYZTbvQgY/DFY2qpmTWtmdILfclez/Srk80DLl8jGhursz2tAA3vc6IL6Mv6Oi+/Uf5mVXKnhWnkldK5oLnm7jYXva258EAUeIsehjjifBJFIHzxseWyNcBG4nO4kHQDTVWJ+KcObfNPF1ey7tuwgdby3UtTgULGgBul9jb8gsrxfRsY6mAa2zqiEHQagyNBBTrgDf1D2xMe/Lo0FxDAMxsOQ5lZytx4zwTN6CRgcx7byFo0IIuACVqJx1XeBQXEh80/wC6UkDYP9FjbYdEP+pP/mJEJx3hLE6qWT/n5IoS93Rta7IWsz3aB0QBdYfaN9Eb9Gn9Hx/+pP8Ax5F1XvrC9w6ZkTMxDOjYM+UO0zF+YXt2AIA8V9IXot+QshdDI+dzxJ0hc0NAyZMuUXJtZx3J9UL1rh/0m0M0LXzyCmmtaSKQOGV43ym1nN7CO3Wx0UHEU3yaDpJc8gGmaQl3Llfw9yN1PBlM43Dbd1gU3QWQ03pBw6SdlPHUZ5ZCGsDY5S0ki9s+XL703pKrGxUEjnAu68YDW+sSZG7DnYXNuwFd0nDtDRyCYhvSgEMc7VwuLHo2Ab76gE2O6fEWGoILxZjT1Gn2Znd/4JJcg2eTxY3IR83TSuP72Vo/MqXNiMo6sccPjeQ/iF6dHhrRsAphRt7FdIizytvDFXJ9LO8jsaAwf4Rf3qzS8CxjVwzHtdcn3lem/Jwn6AJ2BiY+FWADqj2JLb9EEkWxGcpqeyvxwqwyEDsUgaO32JGpC2BTNYO5PYd6fyCYjqwHf8dq6zm3Yubp0COmuIXRmK4v3JroAjrKVsrS14uCs8eE+idnpZpIHb/NuIB33Gztzv2rTXTJUMF0NbXRskbO9k4yuDXZQ2S5va+SzefZyUXCHEkcLG08sM7Hlzi6QgPY5z3Ekgt1AtbS2nfuTK5MY3sEqAHYwa4zPlp6ksYSMsTmMcyzW2+s24ubk2I37lZ4C4imqunjqcnTQPaOo0tBjc3qkguPWzNftYbaK2QglXwwxzzIx8kTzuY3OYSL3sbbjTZDiFjcex2qKM8jVU5/7zFtMWpRLDJGRcPaWkbaHRY3G8JknZF864vie17Hu6xDmuDgdd9QFK2rxVp0fTvHY+M2336jwUmgs44e4XqaWsa6N7m0uV/SMc/M1xIIaGtzdU5iDmts0jmtLxOf+Xf4aIJTYpiZuHspr3FnBsoAHO7ekNz33HmrVVHJJG/ObuINgNGi/JoRQWc+jL+jofv1H+ZlTVPDQe+QufO4SOcS0vkyWc4nKBe2XXZCeG8QqaOnbB8kMmR0hz9Llv0kr5Nsht69t+SLN4jqnA2orHlea4v32YkBeosNEDA1oIb3rOcbjrUn/uYf4rVpKOtlkZ89G1hvs0k/iEM4kwo1AjyOyuje17TuMzDmFx4hMXs1U/qnwKC4n9E/7pXFA6p/r5Gu7msDVbkYHAg7HdCQMCej+tiiw+MyyMjHSTavc1u9RJbcoo/iSlB6hMjj+yY519detYN791VhwCnabiMX7bK/HA1uzQEUFg/GacV8GSRjowTeziM23O2ipx4NOD1quocOYzlH7pXTFYLpaBkeoF3c3OJLj4k6lW7lTlt1wYUxM4C6XJjsmTEPZIprpggBJJWSQBWDU+VJJSajpJJJoB7J0ySYmJNdOkgQiU4KSSAESmSSQB20FMUkkAdsYrDBZJJJiOrpJJJAOAkkkgBBJJJADFOSkkgBXT3SSQAxCZJJACTgpJIASZzQUkkAcGIJui+PjwTJIJO+iSSSQM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244" name="Picture 4" descr="http://cuidatusaludcondiane.com/wordpress/wp-content/uploads/2012/04/abren-camino-hacia-la-cura-de-la-diabe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0338"/>
            <a:ext cx="3707904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788024" y="3882571"/>
            <a:ext cx="4211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/>
              <a:t>Además, los polifenoles y taninos presentes en las variedades rojas pueden desencadenar migraña en personas susceptibles.</a:t>
            </a:r>
          </a:p>
        </p:txBody>
      </p:sp>
      <p:pic>
        <p:nvPicPr>
          <p:cNvPr id="10246" name="Picture 6" descr="http://www.ganodermaessalud.com/wp-content/uploads/2010/09/Migra%C3%B1a-Ganoderma-GanoCaf%C3%A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579439"/>
            <a:ext cx="3810000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38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08721"/>
            <a:ext cx="5194920" cy="309634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Finalmente quiero decirte que, si tu tienes cualquier enfermedad, no te desanimes, Dios te ama y siempre está de tu lado, solamente confía el Él, lee su Palabra, obedécela, y veras los resultados.  </a:t>
            </a:r>
            <a:endParaRPr lang="es-CO" dirty="0"/>
          </a:p>
        </p:txBody>
      </p:sp>
      <p:sp>
        <p:nvSpPr>
          <p:cNvPr id="4" name="AutoShape 2" descr="data:image/jpeg;base64,/9j/4AAQSkZJRgABAQAAAQABAAD/2wCEAAkGBxQTEhQUEhQUFRUUFRYWFBQWFRUUFBUVFRcXFhgWFhUdHCghGBolHxYVITEhJSkrLi4uFx8zODMsNygtLisBCgoKDg0OGhAQGywkHSQsLCwsLCwsLCwsLCwsLCwsLCwsLCwsLCwsLCwsLCwsLCwsLCwsLCwsLCwsLCwsLCwsLP/AABEIAKkBKwMBIgACEQEDEQH/xAAbAAABBQEBAAAAAAAAAAAAAAAAAQMEBQYCB//EAEUQAAEDAgQDBAcECQIFBQEAAAEAAhEDIQQSMUEFUWEGInGREzJSgaGx0ULB0vAHFCNDU2JygpKTohYzg+Hxc6OywuIV/8QAGQEBAAMBAQAAAAAAAAAAAAAAAAECAwQF/8QAIBEBAQEAAgMBAAMBAAAAAAAAAAECAxESITFBBBNRYf/aAAwDAQACEQMRAD8A9xQhCAQhCAQhCAQhCAQhCAQklEoFQklJKBUkpqpXaDBN+Shf/wBdhJDQXRvoFHci0zb8WMpmrigI3nyVNxjFuc3ukNAuZJv4wFkqnaPQB0mSCfAlV1ySNc8Nr0eniAU7KxXCeLZyJWmwWMkQfNM7lRvhuVglC4BXQKuxdIQhAIQhAIQhAIQhAIQhAIQhAIQhAIQhAIQhAIQhAJJSOK4LkDkolRn1wDE31jeOa4dieii2RPVS8yTMoBx3T4oZjJMZT5qv9mf9W8NJ2ZGZRhW6FL6XoVfuK9U/mUXiGNFJhc7wA5nku/S9CvN+2vHTUeRTd3Wd1sb+07rf4AKu9yT004+O6q5xPFe645pc63nZdcNlolYfgNYvaHT6zjE8mnL8w9bariclME6bnkfoueXt3TEk9IvaDi7Q2owm+WR7wV5pgMXMX+0fmu+1WNrvxZYGEB8Bhn7I1c7kLn4Lb9kadJlMU4bG8tBk7uPMqt7tXkknovBjoVrcM+yiswdLUNaP6bfBOPBAOQids2mqvJZGerNLvB4wGGnXZTwVn8O8NLSb5VcMxAOhF+q2xr17cfLjq+koFLKjOrRt8Ura/RW8oy8akSiU16RL6RT3Do4lXEpZRDpCRKgEiEIFQkCVAIQhAIQhAIQhAIKEhQNvKznGu1dHD5gZe5sgtboHQXBpdpNtBJHJW3GMV6KjUqewxzvILxLiGLLsOynRLTiC51V2bQF5MF3ubr1Vd66i2c9vRuC06lbJiKpyVDdzQZybmn1G0LQucNyPOFU9nMHkoUmg6C9tTpr5FT6hv9r3C3yVMRfdduLRpB95/JSBxGwF+f1TRPR3x6fyrnOPZPkeuoy9Vp1FO6lOqCBmPygxrouG1Q71BIBAPxUY4iDb4gk8jfw26KM2rrEQDAsBsDFz1+ClCzxDnmm9oESxwB8QQF4TWqEZs2g0XqPaHFfsXgES4BojW573wzT4leYdqasZAN6bST1iPu+Kw5XZ/Gl9jgnFDkZGrDlcPAm63fEOKhuFz2Mbc15PwOrlqEnSb+BEFanj2NDMM5syCJb1nQLGXqV15v5/hrHcSdUe1x2naIHJSeH8TLHi9is1R4nTiTmHQgz8EzW40CCGNdPN1h9UqvlHqWF7QgRJVxhuLtcvGcNx0wPSNk+0069cp+qveFcXBux1hqDY+SeVivWa9XGJB3VhRxGWPivP8JxaYutVgcRmAV5tG+P17aYVbTPxH0SCr4e8/FQ8DiCO7Ounj/3U8uN9fIeS6c3uPP3nxvRPSdR8FA7R8PqV6IFF4a9rg5ubMGOImzovE3308rL0nj5LtrpSxEqtZxf0Yis0iPWcIIpiBJdzaL3GwVyx03FwbgrL9qqANN5zZRkJzXgFneBMXy2M9JUrsXiHHDBjxlfSc6m5szlFnNAO4yubBVcW/KtvP7GhCVcgrpXZhCVCBEqEIBCEIBCEIBCEIBcuK6TdQoMp+kTF5MFV5vhg/uN/gvMjw0HGUmtcWhpHpBcipkZGQf3Nc6+krb/pLxALsLR9uqHO/paQD8yqPs/QbUxQdqWsGblLzJM76vHmseW++m3FPXb0TDMytA5ADyUcVRJ7zt+fzmwuOSkzAJVbVqyLQI1h7idtei0ypo76bS5j2szx919T46KLVxNpJ6av62PPY+S5fU/m5XLjoRuPAA++VWY2vG48M5iCLzy1EE3U9ohzF4yOVwb3AEztpcSAOijVuIRFgTNoeW6gaQL6aqudV6gTqcwm0REnRdOe3cmwmJbfUX5m3gq2ryIPaTGOFI5Se9InMXamT8QR4LC0TVqkgtLmU2950eqJAEncXHX3L0GuGuBDgXbQRSIEaW06eaqeJ12MpOa0ZRGwpgCdob525rHee/bp4+TqeMjL0aWUpMUC6ASTAgTsAng6fckqCbrFqiMw45KdS4S1w0UcG6ueGO0VamTtQY7hTmaCyr6NU06jXAxeHeB5r0sYUPFws32n7P5W52i26mGs9JGAr94ar0LhD+6F5TwXEktE+s0wfqvQOB4ywur5+lvca5rlY4TEB9rB3XQ+HVUtOsIldOO4Wk3cstcc3GidHT5+fNc4VjWkhv2jJ11geQtHkqWjxJws7vD3z81YUeIMcRDouPWltvOFrOTOnNrh3n8PcUpgsMwYuQdCNwfdKpeyVbLVLDP7Wi1wDjLg/DvNJ4cd3Q6kCd8q0dQAjmCskazqVem50D0eJawkDWjiWinJ/wCpH+Cr832n7jpuQV2CmgV0Ct2BxKuAUsqB0hIEqAQhCAQhCAQhCAKYqlPOUasUHl3bXFh3EQ0kBtKjcnQZzlP/AMwfcnexFEZ6jx9p5J62/wC6y/aOp6erjXNP/MrMpNNoAYTmnpABW57AYD0eGYBo1oDTvHXyC59+9OjPrLSV3Q3UN0uSAPMjxUCvinXOaIMESyJFoEt1sbFTsa2W65eZhxtpFiNyFBc2c37SSSQRleNbtaO/DfHeFtGVMVsSZ/5gLb3zU4BIOW+UQbTvodVUYus+BebmDmb3rX0bz0jrKtG1CQIM2NxmiP8AO5vM/RQcThnu0mBmgw+YF/bGpnWdeiUjPnEE7l3q7giZNgMuhiEVazhoXRyGWNTzH3p2vhHEnW9gYe0SZ073IE/C1p5rtA1nSdDus60iDicW4TLuUXZudpbf3ql4rWzC5nWbtzQPAaK0xVX2TG83220VZiy4g3N5PgDb2diq9rRQYatldl8vDkrDZQcUwanUHW2pJj36J/CVswWO43xe/QIurPhjrqvi6suHU5IWWq1zGtwLbBWP6sHgtdeQofDm2AVrSp3VsVfUeY8T4d+r4qB6rxb7vvVzw3ElqT9IIy18OY1DiT4ZfqmqEQD9VbvqqydxrMJjJCntxQG6y+DeZtKmVHnmlqYvf1sLsVgVlxiSCnWY4qi/pqKVePVcR4GFxxFhrUqjC6C8WfF2uEFro6EA+5Z5vE4U3DcTHNWmuldZlbzC8WY4DMcp3mwneDy8VPa6bi45i4WEo4sFTKOKIu0keBhdGee/rj3/ABp+VsgV0Cs7h+LPGsO8bH4Kzw/Emu1BHxC2nJmufXFrKyCVN03g6GU4rMwhCEAhCEAhCEHDyqzi2JFOlUedGMc7yBKsqhWN/SVjvRYCteC8CmP7zB+EoPJP1Q1KVDQ5q5rPBO5OVse9n+5ey8Ao5aLRf/xDfuK8j4Hgc+OpAi1JjKTv6w0VCPcXnzXs3Dh+zZaJaCRyJEn4krCe9Oi+skxjxLQ4NIue8dO668R0j3qvyAgFsAOtEECCZGUejJicpnwHJWOIa7NZoiDLi1p2BAHfB9rzCi13WDXimC4DZo0OnrEk6WiJ3W0YotXDkhhynvFwAgnKCYGtPxMkDVM/qs90geJaAM95A/ZREgXnYQpApZpIaw5Z7uWnlbAkjQ3J2ka+9N/qrR7Js0TDTAJv9jXXzRKGcICW5tc2oaXAaWk07d6TtqVFxGAqRYiIB9YCBH/pkjTmd1aU6IaWg3JANgwZXAEx4RqBN22hd1cL6wBp3Jzd4B24g90899JhRYdsVxDBO3BuZPddzsL0xbS6zVekYjLodIvpy9H+ZXpWJ4a0gD9nlcMx9SZAIJaMkEXiSsnxzhUSYYT7rxYknLJOiy1lrmsjiqVjY3BnXfwaJsodF2V3iBItZWtehaIZrtHxGXxVbVpmDy8PCL5Qsr8aS+05WPC3XVTgnyzwspuCccyw3HVit3w52iumaKh4KZAWhHqpj4vpj+39MO9BzzP8obP3KqwwgJ/9JQdOGc1+WBV85p+azlDi9RlnBro1gxHjKvYrNyeq0Qqxou6ePcLESOazzu0B3pm/Vs/NSsPxVj7TB5Gx/Pgo6p5yr2ni2OPJSadBrhLXaqiLgkbVjQkKO0+lriMA4dVE7zUtHib22NwnxjGP1spQXDY8jdWuF4lKp34cbIY2CpkRdNdhcbKucJXlYvCVCtBw+rotMsdVsMG9WTCqLAVFd0SunLj39OIQhXZhCEIBCEhQNVSvN/0q1MzcNR/iVgXD+Ua/M+S9FrFeX9uKubHMG1Gg9x8XAgfMKNXqLZndVfA6ZdiKr2i/ozpbvOLWNM7GSL8h0XqNF0iRuJ815z2RxXoy9zmucHFocAMxDBOg1MF7RHUC5IXobKkX1GvNYcbbboYlsgTckgWO0zt/KbpqtXBs1wBtBiSSTAEEcyL/AHXTba7jJ5XIiAbe0WjomqleRBdI/tbME3jOC3w6Lftl0ec43lwgn1SKcRF2yXCf/HVJSLRd2S+himLWtYmZIP8Aj0TRqQAZi4LQ54Eggb+kFpE39qLgFdtdmsHZouYfJIn7P7Swi9+SB05CDlySQ4iMt7TI56zPVRX0vW7pmZByu5kXO4u0x0KkU3Nc4GQTlIAaWwM0AyA47NYPeedmzULgTm1jfxgARpcT05oIL6IsCJsRLgYDd4JHrDveY5qn4vg5aZbmLTIlr3SSf6fVjMbbnzv3sEQBa+15IAkdzofv6V+MoQDpEDZkGdj+zEEHKYlVqY8xx2Dh/vNot6xG7bDr8d1X126jaNNOgtAWs7S4INOrTtbLvfYC8EC3ILLPubctd7RusNTptlE4f9odQfz5K0wTLquwje+7qArXDarn06uNsOCLQu0Wa4O7RaZlwmPjXSBieHNrNhwENm8gRPXM2LwqnE9jqbogESAbOMkwSf3lpABE2960mBdDnCY5XjcEz3m7A77qzpshzTIkCXDNMNBFyTUNoM8vFdfHJc+3Dy6s08wxPYtwZmBJE2lwFrCZz8zpKocb2fewZjTcQDqHggEdc31XtjWjv6GLjvZoyXBHfnkTpyKjVKAPeJbYiTmF5lxF62XY/cLKbxRWcteJUa7qdvWA5uBMeJPzVhh8S2pob8t1v+KdmmPEwAcuY96S219a2kXBGgIusfxHsdVF6ZzhsEkOALSYOoqHp5HmsdcVa55UYsSNHNQKGMew5al42sHjU6TfRWWGqsfdpB6bhZddNpqU/h3kbqxpGdVDp0lOw1NWzEWp2HpK4wTVBwtNXOEprbMYaq64cr7DqlwLFdUAt8ubR5CEKygQhCAXLl0uHIGKq8h7T1Ca+KqNic7aTZEjuiSI3u0ea9cxL4aTyBPldeVvw+dzGmSXvc/aMxMCfDKfNV38Wz9WfAXYZjWiq/K943kNEuDozaAl17n7I9+qqiGmIEC2kDzI+apcFwdpa7MW98AAC8NBNz4kxHKeZV6xsAAbCPJYZbaVrsU60OGl7sFzManp8CpNLHS67wBylpvbu6eP5KlFK1aSqWGBjDvGmkAXi18/Pp80v61p3m3N/VsLfz9Zm6lNcuTTB3d/k75Sr9q9I9KpMkkkgDcRaJ7uY7/NI6vpLWnnAnTUDrr8E8+lHqxeZzEnyXT6LTzEcrap2dITq4uYpl2UGRF4vuZjUqM6rsAyCLQ0QDbXvWuWDTcKzdQHN3+R5EfemqmHEau31M6wdx0CjtPTHdpi4sPdAEC+XnE94E7/AHLz2ky5JnT2SPjH3r1HtDgmmmRJiNw03ve41uvOKuGDXEj5AcuQ6BY8ljXCuotip7lOabqLEPHvT7jdc+nVhqOD1dFrMM+ywvCami2GAq2VcfW19xNoVMtQEfmbbK1q1nFrmk5dL5SJB1iXi+m436KmqHdXWFwrcjSCRN7Bg2A9nZdfFXHzz5XdGoMwvc6AunL9qLuOaQAbBOCpUi4k88rQNBt6SdZ3SOw8DuEkgAAOcQ20C8DknWULd5zpvOV7gLmbXW3bmRThnA2B+1JvqQRIHpdxbouKuFJMw64Itmt1n0gsb2Gk9FPbRAHrP97jKbdhwftP1n1inYy3HOBMqAF7TMgG8E6QATUMG0HW8nxzNXsS6ZpunUiTe1rEE9V6Y7Ct070REZ3Rvre+q7pUGt9URoN9AICz1mVeaseQYihXoEB7ZHI2dbkdCrXh9Zr+hiYWo7X8CfWyPZJDAZYNZmcwG/JZ7C4LJUaRpaP6XiQqzEWvJVzhKCuMLRUbCUVc4WmrzKl0k4SmrOkFHoMUpoWkZV0hCFKAhCEAuCuikKCu4wf2T+ojzWNfgiCHWsO779/iVu8ZQzNIWexGFcLRoq69rZZ2qajTLXOa7aD9yj1eJYkfvXeTforqvhuv+130VbXoD8tcsLitZqIL+N4sfvfOmz6KM/j2M/i+VOn+FP16Q6/4H6qHUpjmf8HLO42vNZdHtFjf4v8A7bPwrn/ibGj96P8ASp/hUZ9Ic3f6Z+qYdSbzf/p//pR48n/U+WU49q8b/Eb76bPwpB2yxo+1TPjS+hCrKlIfz/4N/Goxp9Knupt/GnjyHlheu7d4satoH/p1Pxps/pCxI1p0j/a8f/ZUZofy1f8ATZ+NQcbQdHcZVnk5gA+BKmTkPLC6x36QKjwQ6iy/IvH3FZyrx2SSWx/d9QodTCVvYd+fckfwiqRdse+VP9er9qPOfh+jxNr3tABEmBuPNWpCocLwp7XtcdnArS+hVd56a8eu0jAOghavhlXRZbDU4Wg4cdFl17dEq/JRV7QjDNa1zHOBmCIgRFvikpXCru0GGL6D8olzRnaNyW6geIkLWd/jPclntKd25btSd7yfwlNjt07agP8AN34FgA6p/CNurSpFBrz+739oK3XK5+8Nz/xlUOlJo8S4/cF23tZVP2Kf+78SytCm/wBgeascPh3n7HxCmZ5EeWF43tDWOzB4N+r1Ip8XrEC/+1v1VbQwrvZ+I+qm0sKfZ+X1VpjSvnlaYLG1Ce874NHyXPEsDm741i/nM/nmjDYeIt+fNWzaTniA2BuSr5zZVLqdI2Fo2CsqNJP08MAAOQTraa16Z9lptToSNC6UoCEIQCEIQCRKhBzC5ITiSEDRYuDTUiEkIIxpDkk9COQUrKkyoIvoRySehHJS8qMqCGaHRcmgp2VJkQVr8MqzH8MzA2WlyLh1JKPO8RwHooNbgPRelvwgTLsAOSp4r+TyytwHouX8LPJenVOFjkolXg45Kmsdr55OnndLAlWWFwpC1LuDdF0zhcbLK8bacqrw9JSPQqzp4CE8MGrTCbyJWEOZoO+/jupAp9E3gaUSFNDF0z449fTTaa7FIck6GpYRBv0aMnROQiEHAalhdQhAkJYSoQCEIQCEIQCEIQCEIQCEIQCEIQCEIQCEIQCEIQIiEqECQiEqEHOVIWLtCBs0gufQhPIQM+hCX0ScKVR0ntwGLtCFKAhCEAhCEAhCEAhCEAhCEAhCEAhC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28" name="Picture 4" descr="http://www.dezpierta.es/wp-content/uploads/2013/09/ORACION-Y-BIBL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880" y="836712"/>
            <a:ext cx="30106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60374" y="4221088"/>
            <a:ext cx="843210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i="1" dirty="0">
                <a:solidFill>
                  <a:srgbClr val="FF0000"/>
                </a:solidFill>
              </a:rPr>
              <a:t>Te ruego me acompañes en esta oración: </a:t>
            </a:r>
            <a:r>
              <a:rPr lang="es-CO" sz="2800" b="1" i="1" dirty="0" smtClean="0">
                <a:solidFill>
                  <a:srgbClr val="FF0000"/>
                </a:solidFill>
              </a:rPr>
              <a:t>«Padre </a:t>
            </a:r>
            <a:r>
              <a:rPr lang="es-CO" sz="2800" b="1" i="1" dirty="0">
                <a:solidFill>
                  <a:srgbClr val="FF0000"/>
                </a:solidFill>
              </a:rPr>
              <a:t>nuestro que estas en el cielo,  Gracias por todo lo que tu has hecho por mi, te suplico me ayudes, necesito tu dirección y fortaleza, por favor </a:t>
            </a:r>
            <a:r>
              <a:rPr lang="es-CO" sz="2800" b="1" i="1" dirty="0" smtClean="0">
                <a:solidFill>
                  <a:srgbClr val="FF0000"/>
                </a:solidFill>
              </a:rPr>
              <a:t>sáname </a:t>
            </a:r>
            <a:r>
              <a:rPr lang="es-CO" sz="2800" b="1" i="1" dirty="0">
                <a:solidFill>
                  <a:srgbClr val="FF0000"/>
                </a:solidFill>
              </a:rPr>
              <a:t>de mi enfermedad, te lo pido en el nombre de Cristo Jesús. </a:t>
            </a:r>
            <a:r>
              <a:rPr lang="es-CO" sz="2800" b="1" i="1" dirty="0" smtClean="0">
                <a:solidFill>
                  <a:srgbClr val="FF0000"/>
                </a:solidFill>
              </a:rPr>
              <a:t>Amen».</a:t>
            </a:r>
            <a:endParaRPr lang="es-CO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62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678</Words>
  <Application>Microsoft Office PowerPoint</Application>
  <PresentationFormat>Presentación en pantalla (4:3)</PresentationFormat>
  <Paragraphs>73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ALIMENTOS QUE CURAN</vt:lpstr>
      <vt:lpstr>Presentación de PowerPoint</vt:lpstr>
      <vt:lpstr> Beneficios de las uvas rojas para la Hipertensión y el Colesterol Malo </vt:lpstr>
      <vt:lpstr>Presentación de PowerPoint</vt:lpstr>
      <vt:lpstr>Presentación de PowerPoint</vt:lpstr>
      <vt:lpstr>Propiedades nutricionales de la uva</vt:lpstr>
      <vt:lpstr>Presentación de PowerPoint</vt:lpstr>
      <vt:lpstr>Presentación de PowerPoint</vt:lpstr>
      <vt:lpstr>Propiedades de la uva (Por 100 gramos)</vt:lpstr>
      <vt:lpstr>Vitaminas (Por 100 gramos) </vt:lpstr>
      <vt:lpstr>Salud: los beneficios de la uva  son seis.</vt:lpstr>
      <vt:lpstr>Presentación de PowerPoint</vt:lpstr>
      <vt:lpstr>Presentación de PowerPoint</vt:lpstr>
      <vt:lpstr>4). La uva diurética y desintoxicante</vt:lpstr>
      <vt:lpstr>5). La uva tonificante</vt:lpstr>
      <vt:lpstr>6). La uva en prevención de la osteoporosis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ALIMENTOS QUE CURAN</dc:title>
  <dc:creator>FAMILIA FIERRO CH</dc:creator>
  <cp:lastModifiedBy>FAMILIA FIERRO CH</cp:lastModifiedBy>
  <cp:revision>1</cp:revision>
  <dcterms:created xsi:type="dcterms:W3CDTF">2013-11-05T22:30:18Z</dcterms:created>
  <dcterms:modified xsi:type="dcterms:W3CDTF">2013-11-05T22:30:31Z</dcterms:modified>
</cp:coreProperties>
</file>