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155309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91847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60051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7677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27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6489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49027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164330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0980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652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6775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9B61D-0B82-44D0-99FD-B27165388B10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AD43E-55A2-41C8-92C9-AD0203BB55B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50120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94204" y="493986"/>
            <a:ext cx="8038235" cy="145169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dirty="0" smtClean="0"/>
              <a:t>ALIMENTOS</a:t>
            </a:r>
            <a:r>
              <a:rPr lang="es-CO" dirty="0" smtClean="0"/>
              <a:t> </a:t>
            </a:r>
            <a:r>
              <a:rPr lang="es-CO" sz="6000" dirty="0" smtClean="0"/>
              <a:t>QUE CURAN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4514" y="5445224"/>
            <a:ext cx="6400800" cy="1255982"/>
          </a:xfrm>
        </p:spPr>
        <p:txBody>
          <a:bodyPr>
            <a:normAutofit/>
          </a:bodyPr>
          <a:lstStyle/>
          <a:p>
            <a:r>
              <a:rPr lang="es-CO" sz="4800" b="1" dirty="0" smtClean="0"/>
              <a:t>El Apio</a:t>
            </a:r>
            <a:r>
              <a:rPr lang="es-CO" sz="4800" b="1" dirty="0" smtClean="0">
                <a:latin typeface="Bauhaus 93" pitchFamily="82" charset="0"/>
              </a:rPr>
              <a:t> </a:t>
            </a:r>
            <a:endParaRPr lang="es-CO" sz="4800" b="1" dirty="0">
              <a:latin typeface="Bauhaus 93" pitchFamily="82" charset="0"/>
            </a:endParaRPr>
          </a:p>
        </p:txBody>
      </p:sp>
      <p:sp>
        <p:nvSpPr>
          <p:cNvPr id="4" name="AutoShape 2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2" descr="data:image/jpeg;base64,/9j/4AAQSkZJRgABAQAAAQABAAD/2wCEAAkGBhQSERUUExQWFRUWGBwaGRcYGBseGBobGBwXGhocGB0fHCYeGx8jHBocHy8gJCcpLCwsHCAxNTAqNSYrLCkBCQoKDgwOGg8PGjIlHyUvLCwqKiwsLCosLCwsLCwsLCwsLCwsKSwsLCwsLCwsLCwsLC8sLCwsLCwsLCwsLCwsLP/AABEIAMIBAwMBIgACEQEDEQH/xAAcAAACAgMBAQAAAAAAAAAAAAAEBQMGAAIHAQj/xABBEAABAgQEBAQDBwMCBQQDAAABAhEAAwQhBRIxQQYiUWETcYGhMpGxBxQjQsHR8BVS4TNyYoKSsvEWQ3PCJHSi/8QAGgEAAgMBAQAAAAAAAAAAAAAAAgMAAQQFBv/EADERAAEEAQMDAgQEBwEAAAAAAAEAAgMRIQQSMRMiQVGBMmFxoRSRwfAFI0Kx0eHxFf/aAAwDAQACEQMRAD8AJxGZ4c7xJalgO6VF3H/Mfia1+8dF4bx4VEsFTBfTqOojm3E2ErROWEAqDnKoXdOwJ6gWMZRKmpmIVmKEpCVJ5wGUQAQb3FtD1jzWnfLpnE0a8hYwuxiZEVfWCXLKjbYNcudGhXg/EsuaMqlpzgXCbv5BL/KGAqkqIsopSXHIsuRp+WzR6DqdSO2efVMFlVStwucc0zMi92zH9tYHo8OWsc01CT0yk/VhDvG8YSXABALOSlYJYm3wwjRUh8wVcHZJ7hrtHmdTpY2Pxn1ykuaAfVbL4ZUolUma0z8yFJYHo1y0ZOniWSFKYgtlXZX7HzEGrqUoPiErCRcDlfuPjdn28o0l0iZuYzEFQ1LgD4tLhRZtPMKiP0zXDgAj5/flEGCrKMoKpwxsQAAGZgBoNtIGrMSMo8vxEG/9ttfOCKTAlhih5iALJWouOwUAD7GEeOzimaAZakBQcgq9AUnLveBfpJGfzN379bULHVaVY2kzphnDlm620VYAj1Z/OJKOtzpBfZmOzbeUbhTlICHfU5n7aZerRlLgtRmTMlyVEL+MZVb/AJrkC0DsdLgnPv8A4RBpIz7IhhNTlIZTsCf+Jg47sq8WGdhKVSvDWlKkEML7dRuC9x0gKXwxU2P4aGIIzbMX2UYY/c1IUVTatAdrBI9dS3tGzSaUAHq+3I/vSIMe74Qq9Q1i6WcmmnqdC/8ARmqsD/wKPUafLYhrIjCFm6mR5qH6QvxmZImyDlUZipSknMwsVOAzC2kc84i4imTeWWVW3c6Dtp6xJdJA+Q0PvQ/stQ02/LsHyulVaqeSXWvxFDZ7D5XMVnGeOyo5JI0tayR5/tFJlqWUsokDo/ud4KkzlMWJ9LfSBuOIbWfYf7tCZo4u2MWfVG0S/FnJ8clSSrmAJAYxeJVesJlplE5ZdylIIS2muu7XiqU2E5pQWqetJIL/ANvYfE/6QlRNW5DhTGKc4isn+yR1XXucrrxEnMpKZpZnU0tQypUXuwtmBvrvBOF8YfhKkzUgkhszpYvuU3/aKlS4hNS7FIB1BuPUNE//AKh583hy0q0zhJBD2Z93MDvYSSCbQdQ3YTOqCUErkzRKP9t8h8gNPT5QFVYmtTZlZVGwYEgtblt/O0J6uqUVc3pEf3wgasYAbR2myPqq33gp9wpIAzzRmWq6UEosDuSCQ50tA1RNVLnHxDmXmfNMCWBLG4dgPnHuHYlPlSgtIR4d2CgznqLh9IrWJYjMnTCpb3PWNsjmdIBgrNoDQ4XVaRElCZc4Iyp8PJ4jpZVwzgEuol29e0aY1iayMklgCOZRLG+gFj0ijYVilXMShMmcoIQdVF0pIBACXBLsTYe0b4rglVM/En1qW6FJb/pB5vlFRTbQIzX3TKb5NIStkqQpajUpUVZeUKUVWfXlLaxImaadLzGUtV08zqDjUnKzj2hTJTOBCXSUf/GnK3VveJKuaucsTEpOVKstmYDyeKc9n9ATaafKdU1AMmdwVKDkEm3YkCJpedLkeF/wupiezFr9g5hWrhaeouKhQ6C7N0YG3vBSqFUlKc6wuZs1gO57+kPfTY+4YSXEHN2iVYhVv/on0SCPrHsJzWTR/Z/1mMjOHj0H2/wi2/MK5YhgcubIMwIHiFai+2UkMO56Qqqjlk+Gq7KuwvY8ocWb9oOrK+yEhwpXKHfKGD3N2LPEcyckUqjro9t39yD8rRhO57y53lCL5KykxOXLlhI0U+Yk3J/K7dOmlobYXiZyeFLUtJbNl2L6gF3OukVeWc+W6AgKOvwva5bVrX7Q7l0IlDNYnUEXAPboINkJom69VRcSmNTzcrKJDEuLP2HbvAsxCJQdZYbJGqr7D9YGpa6aua0sZ1m3wqLdzlB+kWNPBpKcxU006zZmz/2IBYepjVp9OZW2PzP6K2svP2VNrKtVTNymaJawS0tiSALurYNa28PaOStZCQPEUliFJdSidBmcJQkb3BHaPZPCmG0i/EmzFzpmvxMH8kl/mTE9bx6Epy00oJSN2AAf2jS2JkY7ytQ0z3ZdgfNWiqlzUSi8xAU1lKLBOltGN30AswiuS+NESkqROWJyzoUo5PV+nZ4Rz5q6gFU2qCS/wBKlH0ZhGvhSpUrNK5l3dUzLms+g2BPeHGe/hP3srQZIWCr3H9+U0mfaMRaXLSnyEBTeM6uYWSWfT1iHCsETMTMXNWAs3DMWfyLP2heujRLE4TVpBCQUXut7MB26xlkOoDd3j6pP4oA9rQPuixVzlzjLnTpiWUysoJIt5+20KMSP4q0hSsqSwKjc9yzC/tAs6t211Idyfq0eLqVG6xmA/MbH0J+L1eEMcXOSn6qQ8O/LCsvDMk/dqp9XllvITISeAchUxZ283iycEzkzZVSEuQEoc/8AXC1U+UiWSshKdfNug3MaGND7JSJCSBaRLpj0j1dOUoKyGADmCqziaSlIKEmY7tZgPN7+0K6qtVUAE8oAbKNNXcwh7GNCUBSjosXU48QEywbAu7d2UDbzgmhwubUGcqnCyEIBYM5bcpfz0cwFIluC4L/lhtgiZiCrwityGOUE2PVtoo/CXJpcTykU6vnIUxIOnxJv+4hlTzPhKlBSv7UhgD9SYIqQM5KklCj8RLu/cF49lzEy7hAJO+/+IQ4hw7QgT/gnDKZU8ioS6iHlpJ5SUvnSobqFi2jPFU4iliTUTUIOZKVkJNjbbz6Qb94c5jZjb+bwJXzBMckhwNTEAIIsIt2AAFHLXNnpABJSkbmyQP0hjw/w8marPPJ8BLkgWKwBr2T7mK9IN2ukHbr2PbtDiixqYkhCDrckgEDIQoM+5UAPJ+sNfuHB/wCIqo2rrIppcmQCQlGpIAZir8oHYMPSK1UVIUez/OB6vEFrJXNW7OXJsPIbRHLU+l7Pbp2/eOaI6txStt5QuKTyEgJ+JZygef8AmIP6wJGUJSFBNg/urzOvrG84hU4Zgo5Qfh2s1zoLln2DxvOokp5iQog6Cyfnq3lr2jrwspoTXCgGpzT8SIEvOQ52ABAPW5/SE4lLnLUrMwJe9z2sLO0bSqRc0gqBL6Mkt2A2A2izcOYE6palMUFbFLjM4eyhtcaa9oMvjaLkdfuEtA0/CyykEIzDqxv9YyOl/wBSli2ZI7OA0ZGL/wBD0aEVD1VMq5ISlQJJLZk9CVBiQ+7alomw7Dps1BQmnURlLKL5VEMRmflcnU7x0OnmSAHlhH/IkezD+PFfxbj6WklKHJ06RvOlihdZd+/qtIgJOSkyfs9mrCTPnIlJT+UAEgdrgD3hkuhoKdI8RRmtso2PmAwPq8U3HeKppCiVqDKytoX1Py/URS6vEZsxagM1tWcn1MMY9jfgHucp4EMQyb+i61V/aLLl/hyEISNAAAPawip4/wAczjqp+wNvaKth2HqKxmBANyTa2+u8G1WHoLFObKHcqYekLkleXUSlO1ZGIxX3KhTPnz8xBNgVEJ2A3J1hzS4f+DKImZltzIAukdVF+/SPMKx3wZSpICTmVmLh7tlt0sSIJTVpWlTIuBbmACQNe59enaMznbseqQ55flxtbzKgyEgsC/cg+0QSsflqLLSpI7XGo9YJxNHi5QkIyi5O7nRu3aC8C4FVUOSpKEAtmN3PYb+0M0jC7AokJQBJwp5uOykIAlKC1KGuw6E9xe3eKji9WVL+LMslz19ekXOZ9nuSYMk1My7MOVT+4breG8z7OKcS+aaRM3UAMr+WpHqI1S6aeV9+B4Teg/ily5FYEOT8W4/cwvqKozDdy8P6rgieakyQnxVG6Sl8pH9ztYdX0NoKxHgCppZZmTEpCEh1FBzZe6mu3fSI2N4wRwgLCMUrJ9kGGqEmpUzBRQgP/wAIUT7LEKca4GnyQZhUmaEgvkJKgOwIDga2eH+C1aqOjloVmSVgzL6nOTlfpygWgKp4jLuDGzpRhovml2dP/DHTRhxQGD8AomyxMnrUgM6UJYKbqokHXVm9Ye4RwzSUoKljxlEuCsWAOgy6EtufaBqSjqpjkSjl6FSRp/a5vCrHq6aJmRSFBemUBzYDRuxB9YIMhjrtz8xynQaCEkAuF/VR8WSZRvKSE3ugfDexUkaA6Pt8oX4TjsykSoFCVhWvMrxLaBhbcnrGk6TMykrStLszg/KIpkhc1lqKSpIbNppYP3beOTqRvkIDfqFzdfHG2Yti4/Va1VYZqiogh9AokkdrxrJSWvAtYVJs4J7F4HXWKFhbcnt07P1iRubwRSxBhOFNilVkYOCdSOnSMw2T94UCgup7y7Ag7G+o77QqqSS2wbQddyTuYDkzjLWFIJSoFwRtBloddIvhwFdMQwBTs48TLmsfbzhRTTClTkf5ECVHFk5eoQ/92Vj56/pD3AporV5Z5yOAiWpLBCG6udHLawjolrSCfohqgjUyUlDlmUD5sbX6QdheEBdMtZWlPhJJUCC4yuCbDRw0KJk1Mmd4YWlaAACtLlGbcp3I/V27kYzNnUa5kkslMwIWUqBLpN7sW+NJGXXXaEMgp3cMKbHA5SKRN+I6ub+UOqPEmSMiJauUpcpB138+/eFVIBoXIJ0HUaGJvv0uX8SgH6a/IRUjC84C0viBG4JjPC5qypZLFuUEsANAO0H0ajLKSjVJzD0u8V2fji//AGpbj+5Wnt+sZNw6ZMSDNqUgH8ic36JaFjTuJ7zSzdM+U8qMaSVElYclzzAXOsZFel4RKItLJHUrv7JaMhvRh8u/f5K9rPVHrxSomqVMXMWH0UTzAdulu0QeI5IBJB+JV9evZjvDJEs/lZT7hjp21iKuq5cn4lc/Rn+YgXSyPdlXJM9x7vyWYpKkTJrrJCQM5H/Etn+gD6WjSQZQ/wBJ0As7AE289YAxuYc8taTzFA//AJsIzwAEiYLPZQGgJG3nf3jUXcXn5IX82EzrMbQlJbMSDaw13Omm0JJmIZ3ynMem7duo8o0mTXgdNMAc2+2zQODkqhXlbBSszlwPaLNwzgc2onICEoypQFLWslgCVBi276DfyhPJmpXYhl7EaH9jFzwChrPBeTKUUrQi4b8pWAASQDZQjRp2tdIAQtMEYkcGk0CmWI8BLU5p5qVdUsQPQkkfSPJ9VUUciWiYgoZxmBBBLqOqS2h84mXxQqklolrQpExnUCL3J+dhrCqfxKqrUJRsJignTRywPprHT6UUbi5hold7S/w8xydSraL9x6qXBsdmqmBaELmBLvlSVMSCLt56QHX8VzAVBTpL3SbGL3R11PTykypTFraak6k+ZvHn9cpxm5AVC2cpBJ/Vu0P2ENrctDNSS8u6Njx6qt4RxQZVLnSM02Yo67JBYe/1ghHGSiCpSg/Qad/OFnEiETXMnw5KgCSLJStyOlgbu/ZopSZii4L+7enWFOlew0MrUyGCQFzhTicq+Y3UqrggoBcBQsP7UlTd3YjzMUP7460jQOPrF44b41MuSmShCQlItq+rkq6kvEtRSS587xJUvNOAcpSUjMbgKY2UpLv8jdoUYie8Ov5LIJZNJbdvb4zwslcUJlywkG+kAr40yzRoSUkOdQHFh84gxTgSelliWvJqoBaFK7sAPo8ejgk1KT93Qwt+ItZyhu7Evq4HyEMdPIXgbUkv04ABzfPyUGIYv4hyE2XY9ADZ/TX0hBMw0pKkqJJBsQdRZiPOLxT/AGeiXMkqnLllCEfiIQVc6gVMxIFiMr6aGG+I8SIQMiEIyCxTlDN5aRU+mdqG247SsmohGoIES5GlJCWck3dz3Ij2jSlWcKULixfQ9Y6XgsqillUxKAVOfiOYJu/KDYeetoj4hxGTNQR4aM7HKrKl7B720OkZP/PeGFxIv9+VlbpJBeOFySnuS8M8PwLxCSm4Gr7RoaYFZLM59BDNVQqWnw0qSlagkABJJ5i1rtbVz7xma+xQWRoaTbkBMwxAWQEpUBr57wfJlJSiwyjp0jeVw3yn8RalAnQgAl7sSfrGy6VQZkpUQLhYct5ft7bidpWgSM8BJ11qEqHL4rG4GhHcwBi1VNnKSVqWSwSHLkJTYJvsItM3EeVhKKQ2oSwJ002+sazZEk5VMVPrmBCrbJG/nFseAbCslr82q3JpZmW6mAtrffp/LwXLo5aQC2bv0hvNokEKIUlKtpaRypB2c3dt2hdIkpexcdXgeoHXSkJYSRSYVFSnw0JSzPsG+f8ANoVzq5Tl4KWkXAuBCzEJbKDnWFDuNFZZSHPKk/qCtiR2EZAobr7RkF0x6JVfJWCZVy8zqlhP/wAeYA+j2+kaLrVXyFZS9gtlD3EbU8kLu48v3iZUhKf3gmMcc8KdVyFmYopRZaEqbsx9mjE1aGIZSczbvoXcA+sQrKSph84Fmp5iQHbp2iyzyr3j0REyVm+CYgeYI/eJP6ZNWAxSq2x/xAU2R4ai6SxsCCLGx0gzC6POSHFxynOzHvYn29YEim2ioc0juG8H/wDy5SZwZBU6nBuEgqZ23YCOo1nFYTZxbYfpHNsJoZ4n+AtbLzZAnNqWcnyYufWPMfol085SUzBNTsoAg+RB/R46WmkMcZIb7rtfwqCOZxa5OcYr01U5CVudWILEWJ1Y27QlwyjWlYWWASQQ/UFx7wrTiJlLSt3LH/Iiao4kBByhn3g2U/vdyu/KSz+U34apH1WI1GblBLqYFIcFVmA76WiPGJtRJUBOBQpQzN5wVwRiQ8Q5iMwClpcdQlIPyf5wbjtcJ6nmM6dx/NIcYw5m4HKD8S9r9lCgq/JrlZpeYhiSddxsfm8PKrFUrFyLdIq2I0KpkxKZV1dNm6wSrhqqQl1AN2L+xaCi3NFVhZ5ntebJypJtaEzVZdLH13i7cLg0rzpzArSyA721JLWcsIq/DfD4nDMtTXYMGLjV30Yhmh5jfC03w0IlTApjZKyzP3/SCiY4W8D6IJJYn0xx+qb4pxg6bHyic8ThMpASfyg23Kg5PzLxUUcF1IUjxlS/CJZakqcpHYEBydB3LxaK+gokyghEpgAwUFHP5u9/I27Q9rpMkikDmwYawX9ElreJbm+xvFVm4ytTAu6tGu/l1iKpnFM4ywQWLEka+h7QdUggSxJCc6eVIYAMXJbpdzGRznSHJWlzxAOwcoNFdNlLOZJGbQdhYQ9w2hmkhU1BynYlie3b6wXL4PnKSmauagrFwggsN7KfX0hfOxmZ4nhLBBSbjp8tQ28GYwzL+PCz/iXyNIx80HiFIE58iQQNDmcsdHTqOmhgCimrMxJCkHKGAIsT8xpeDMSrUFN5Ru4BNiS7Hb0gKlp0FIHhqJ/3Bn8mjlGQCyBXovOHaCdvC9qK+eJmWYSPIH1cu2+t4hm1i0FxNUQ4BsxB87g6xMqrVJ5VjlJdnDA22e/yjJy5Uwf6ZDXdJJHfUesKEhu/8K+FLUz5iOWaZr9OUa6XAt+zQJQ4c+ube7l/KJ1TSpKcpChLDDMCLHYkP7xFT10xlIyhIJ6k+gbbtC+8g5QDctZ2FJM1KUrAcF35m6ernvvEooBLSUuCR/aGH+f/ABEMsMoLGQHW+b6PEiqs5xmKA735hr2MWd3FprDQzyt5CT84jqpJWfJ27wZIQDoQfIxDXKUgWTm3BBD/AChDbJSWMPJQGTuf56RkGJqwoPlSX3t+0eQeVNp9VLWIVSJJlqRNQs8pfmDalSR2g7AJUioOWpmqlKHwhmTML3Clfk6frtBNFNyzQUyQSHYJWtOtjfUD1iLHfxlhUwlCm+IzErPuX/XvDo3uczuKjafyPdT47gsqUpOSWZZVYMorQehSTe+t9doVpkZSHJSC99+8DTZgQR+IFAdyNNhFmqcVTLlpUpCQlQDWBPN17tC3MIGSgkj20qni09IVldylgrzH+GvA5D8w069zb6xYcbw90KmynSTcgiyhu1ttYqsrMbEXHMOh2Lel4YxuETWgjCcUWJLlzELF1JCr78wUk38jD3hynTPmLVO0SLDqS+vk3zaKr4oQU3IdtrOOu+8M0qLBSVuFDUBvZ4bHP0yNwtq6Gn1boO3+k4J8j6K3YqKYoKcoFv56xVqPCZMy5ZkhgEgB2J1a5MQ4jQ1SBKcFQnfAxc3LDMPyk6h9ovfD/BUillfjNOmKupycoJ2SLW7m57aR1WAyG6XUe5gaCw3aqX9CUVIMooQfiShSiFlDspQAB5ddSHaK3WVqsyhmcAkOPlHScSwq9XVSnVMMlMiWjZKppCOToAgG2zmKBVcFVKSAEhSlaISXVfYdYSWyWqhkO4hx4Vv+yzCZawufUKtmypD/ABZWc9QHLdz5RbuI/AKCmXZTWu4PYg9esc+pcHq6SSEzZRQxJSCpDl9QwU77t3MLsT4gWlGdQIJsksbxoE2ymkJw08cg6pf7IjDuJsqyUkAgnyvtB8ziwqJcs3fWM4P+z4VVMibPKkKJJQUEBSkEBs7gjW43Y+ULeL+DlUoK5UwzED4nbMl7B2sQ+9ou5atLZLEcOGUxxTiZSpdlXt8xAGH4wudMEsOVG2UAkvpoAYruAoNRPyTFEISHU2+gA7PHVMBkU1LNM2WE5ikDyB1v1tEbG+QWSiOoLBtjCrNb9m9ekGf4YUokkoCk5m6gPfyd/OFdHIqJUxMybKmISAblBADhnPT1jqGJcYPYN+8LpvEANt9YIRMHlKa+cDuFpOjixJRdQeJcPQqcrxtAhJKldtAPVyfSKvxFTyxO/CZBVzH+0bWta4fSGmF1BVKyKOcAgi5Ytq7a20fSMuq3vYWjKTq9pjtvuveIZspU1OWYZiJdr6FRLnL2OveBZM0JL5SOj6HyjPuyFEKy5QS+XYaOPSGJoETZb5mULtYWb5m3SPPyTX2hcMkHJSLEaUrmOAGDAiwAUf8AEYcJnAF5bpBuEzE67XY/tFiw0qmy8iUL8JJzKXkvto/XvDXFMOkSpQKRNLkfEshLjdrZj5uBGhoOy/Qe6B0voqDT4bN8IzEhKUO3MS5I3Aa7PrAwpim6lk9mYRb5VSmYpIU+UfL16DygHi2aMyZYyEJDgoAAvt7QkTWaViQqqoohZ3aG+FpEyZlKcxNho+5a/Vo8FMWS4IBH01iWSgJW6FZWLgveI+SwQVbnkWCVZFcJkyhMSpKXDlJcN58sV+bS5iQwJBYnUW9IKRVzVAjxFCXu6ixHQDSDsBkonTUpKVKlkmySylAat/OsAxtZKKO6JKUf0pG+YnqBb0jIu1TQ0SlE5Vy9sqSoANbqOl+8ewRk/dFX1Wrm7jM6pi1n8wRp6tpBNLPlFRZKgBc5gPk+sJ/Ba6XftB+dQSAoknvDnnz5QOfuHKHxCT4yyVBr+ny6RbK/KlDrGcKP+plLObBtg0V7DKvw5qFAAkGz6Xs/o7+kWrE1KXLLzUqHQasDt6xe4ltJbjdBAV08BFllQIN2GukIpMrnS1238oYYrRJBlzJT8llJUprHcd4XnD5qFFKuVy4Ygg7i+5YwwbTi1oiYCKHKNwHAVVlR4aeVOq1nRKQzluugA6mOkf8ApGkRkQgOoGylqty7qSGBDbe8ULCceEhMwISrMWBVlOg6na8ef+tlBbg7EX6HWOhpxCGbnDPzXU0eh6wLl03+jUQImN4kxJcKzGx7AEAfKA5uDKqCTTqDD4golk+RAL+WsUWbxOo307CLBhvGy6eWkDLlIchruWd+8amzNNhdI6OVjbjNn5pzUSRTyky3CucrmLBsCAUpBGrN7wNTcTypMwLIzKPK/Ty8+vaKpinFJmrUtgAQQWGuZ3+sVjDp01a8riwJBU7Ejb1gerQpig0oYQJvPK6nxNxDLqEhITfq9ooOPUiDRziR/pzUKH+1aVJLds0K/wCozCWUQPpDxD1EidTouqZKOUdVIIUPcN6wL3b81xSHURNijAbwDac4RxWkBkFksw8mDN2ZoXVmLFpiVnOFAgDrmBEUpeGVVIn8aVMljbMkgeQVp6RDRYwpS7swMNJfeVTZIi3AyUTKwWqkPMMssRoCCW3LAuY8k8RKUpKUlybdP8RZE47mljMHy79+rwlkcGVNQVzJUtKJaiSFKLZnvyhiW9AIJ7MdiQ2R8Y4U8nFlglyGDhwQU2vqLQ3wegXUPMM3LsBlJA8y4+kVOvoVyVJRNZOtgbE9RFnoMbTLQEpcFwHBELiYL7k500j235S3iXD5kteZZJS4BD2A/KR1B66vDHBKzPpoBfpDA18uqmJRMSsoCTmCAM3VLbfEHj0YeZZ5UrCL5QobHZTWB9YRqn7A4MGPXxlczUTbWFlZWs8pDn2eJKKYykn5+UDmUBzKYDvEMyuTzEKBtsY8y0dy4wTyv4lmBJKJqJaQGCU3USdDdyA28JpeJLWlRWSt7a/V7xEnCc0sTHZJDhyfozxDMppgSWBbsS3ytG90u7BKYGN9UZRoGQqUFD8oNmfUg+kDYiJaUlSlAWYB3JgZEwZNb/7R9S5iaXhqZ0pRGYrSNNr6N+0KaGtKJrG3goEYohKC6nYN6tYNDSgw9LJWXJIBynuN4Gw/CEhRDhZCrWYBrOH1jbFqxUvlbm2AOhPWG7G3hPEYPKgxvEzmyC/VvpDGnx9KZaQkIClJIObRNmYMQfUxWvDa5uYiKSdB8hFlrXYSzJyAjJ3Mokruei1N6XjyIpdSGDi8ZBb3hVvU9ZPKSyGA6tr38ukbp5gIwuq7WHSDcPosxvYdWhJfwlbi7CzC8J8TMebKn4iEKUB8oscuoFR8SVIKUhAEuUA4ANyVLF4d0XEhloRIkypQ3uo8wa7kmK7icxSVrIQpIJs1x3uO8BIXA7WouBheqKkEpIzdXyNbqb+0B4lnmAqLJAYaksxuelzDSqxBMhllIJKeUFwO50/aAxWfeZIQVgJtygNoX94jyR3E/wB1N7moempSFy5jqTcKTaymNlfMe0CU+BTZ08BSCylXUka30Q2pPTveLFVKR4QClq8VF5aT8JBbMB6bPtBtFVGWPvAYJZWVi+VToBF/+EkiNmkl3v7j2/r/ALC6uh1Ugd2V3YP18I/EeCSJIyypcsJGhN/UsQ/d4qmI8LFEl1zCJjqOUMUhI0BINyRdx1Foss3jha5XhliDv26a6wHhVMauZlcslSSQ9iw+G+jgAfvHTllEgqMWV1BHqNOwvcaIVO+7JSUAKzOQ4IYF9tX9Ys07h6SmQCHSoixzXjTE+Bvu6irNcfChSgX3sQAB0Gr9oreIcR8mQEhvaHQhsY7wlyb5iHNNpX/TVrUvmASk/EXvvbu0dA4BXKkSkvcrDk2cvoPIdI5l94WxLkJWfmRr7Qbh2JTGKU6S05n6JDD9YjHNjNon3L2vdhdgxLE5akKSpihQIKTcEfy8VHFPszpZstMynWqVMUlxfMg/7k6+oPoYqJ4mzG6sxGgEWDB+JCEZSp/0hnWBNOCE6Vpb2FUumply6sSagMErZYexa4v/AGm1+hjrE7iNKJewfQPttt0jlfF+IiZVFQ/KlKSe4f6OB6QLLxhVgokiBEm0Halt2k08q1Y5PRPyiYAXUG7PvAczh0oVyl0wjFWtSgQCyS/+TDj+tLSeble/Na3rc+kLDgeeU4lt9pRWEVZkz8qlOBe/Q9YvNFjaFgpIsR6RzSmlrnTCtJA7q0t17mG2HTFpUXUCU7D+CI7VshBDljm6RGTn0UFYolRClPct0/xG/wBwWEJUpJSFB0kixA3BiXH5qFZFhHhukC2im/N2fqYFTMWpICiosGSCXAHa+nlHAAJFjC4whNWUzONnw0SwokIOzP8AS57wahKVSCSsoOoBIcknQuOnSKqpJBN/WGeG0qlh1l0+W3nBiNlZRCy2qRsjACpjMWyegLqP6CGipwlpTLQGBLd9yST5CIBWJIs9unTtECq5BmDUBKCq+5JyhvR4XycJ7WMCyunCW26tmG8AVOGLyhTEqU5PaDKelUtXiK11SOwhugHoR8ovxQTXNBFKjT5ZSoBVidjrEOfIXdu8bccpUirlqYAZRlO5Ylwb94TVdaVzClSSlI/LcHq5jYzTlwB8FZDDlPzWST/7ifVJ132jIrgkg6KHrrGRp/Bx/NO6QVskzzLJsCFDTtBCJqlEFyGtES0hQA/NsNzE9InKC40BMcVwqisbb4TGsqCPDUEhTBlEatszfzWBsYxTNyocJ3fV/PdoDoqshTjU2Y6F9iInqadJN3lq6Fyn0Ov1i/kidLubRHCYCdmp5Wa4LgvfQnW8IZoCVkIPK9iA3tDiZLH3OzKCVG99X/zCFJaCpCeFc+G8ITVHNNUUS5bJszqLbE6W1PlB2N0VPL/DQTkO/wAbP2JH1EV3CqicuWESEuxchwHJYOHOzRd0YDTIk/iKE2Y1ySQl+iQCLdzeO3pYInRdrc+SutpYYgwOOSfAVDxOWJRIlqKkd2eN8F4h8KWoJ1Jfvs0R19CV1IQheVExe+w1V5sHMMuIE0aJQly5V0/nfnJ893727RfQAcXtNLtGZxpjsoWt4qmTC6y/mYps2UZy5q06Ff1Nz/OsMZdMD8IJTdyq4H0EGUSUJ5QzdoWJC47T9bWOeVpf02Ck+4I+z/71KK6hQEpzkSLFeWzncB7WvY36usS4EpJCZgkpKVLQUHnUQXYsXJa41Gj7wqkcWiSESwCkAWOzWGvmD6vAtbxVmUQ7jrtHQ/llu12UP4aQi7wqHKpErWrkMtSFMRnJvuNNjFhw/h4lL52BGxuPKG2F8JS6lKpzrSVqJsQ3mzbwNiCVUiglRdJdlaAtqD0IhPSrJ4UZ2gtBz5SVeCeEpSF3I36g3eCsM4XRNLFTJBf1IhXW4wuonclwwS/k/wC8Gya5chRzjXpoO0WKBzwhYLKdVvCctEtkq0L7MT3+kPMOweVNlpXNliaphykOkMAL7uwG8Umt4jUpLCwiz4TxLlTrYj5QJihkd3ePZSTTlw+amr+G1zZiU08pCE3JRL5WYOd79rmEtdhE2nmqTMWlwAcqC5B6KcWPaLLhmMkLKkqAICiCS18psD16d4rk8krJKS++ZySepeObrmtY7t8rl6iLpP5Xs4BUpIClJI18+2zNA06XlDK5n33HTyiSVNzPp8oNppeQFa27D+bxjDiaSL3YCFpMLCR4k0hhoP3/AGjRWJeIohwEjb9TA1XiJWoBQZywTE1JSnNcOTt+8MLL5UDXE7QEZIlunPmAGx8tYLlYJ4/M+QA7anzG0BfeUy1pCtAWLCyfLaGvD1W0xcslPNdIDPbX2gcN4WprWt4R6acP7fJogrqkSx8QCtW1JHlBOJ4jLki9z7Due0c5xWtnzpq1uSkWsWSw0goYdxJJVPdWE14ipk1nhMChSSXNiQLdO92eK5xHhq5UxK1HN4g6aZWDGH+FVGcJRmudUjb/ADGtcFLBQVZQHuq7d4c2R8bxfHCp3bRKpUwF7C0ZEnjqFgdO0ZHXTcLo+Byil3S7hwLF2v8AKCqjKoJUAkPctY/J9IQT5yl1KkSiUJQCTZ2BuQNg7xOELQ2dbk6CzsO0cCSGmYz5WPaBlTnDFS5oUnQKBB6XBDiPcWSoTVhSs6gXcCzdu0TT6tXhEJZxfp6QJgsiatRmKZYUWcdVWYwLGB7S5VHGHEgozCSF01QgXIGdvL/xCZKHTmZhD7AaEyqopJBStBT87ge0LKuQErKSonZuhB17wbY9wocqbPC2wuYtBKkg6EDZ9Cz9bQZiWPrl8i0lKm3iSjxZKE5Qlw1gRZx+YnrFXxzEjMmkrDF46OksRlpPsujoJCxxZ7omVjRExKgrmchtmb3f9O8aVNbmPMfpaPcKwjxEFSnD6HfzETo4aBd1Ehi21zp7tBuIqitDtdGx5s5XmJVQLpSQEJDADp+/eIMDkpVUJCiQn4lAanLdh0fSF86lmJJCkqtuNC27tE+FKKV535gLQbfizwml7XN7Sr7xgETpSUpSBk+G1/LsO0c7r5JQkas+kMZmPK0ULxuKMzwx5LWPfb0hs7mE7rVtk6DKccJngvEglSgl7RDj+JialI15nB8gX+sVaop1oJcoLH8qn9o1Qpaja/q3y2izPY2oOx3cEwWEyznSGuHYWvoYLpaFdUpJSLJL30LdOsB0tNnXkWzWcAln2uGh/gWLCQSmwykj5GzdYEUeeFbG7jhLcS4SmykErIKAQTlBKvIJ136t3h1K4JnrlIWgolHKHlrJJto6khhZoJruIgSASLwxlcVsjKGg2xR3ZKPZJe4JFhmHrkzv/wAhhl0ANj0I7e8PJ0yXMRMKviAZBGoUqyR82hJjVUqclIlnmCvYgv7tHtFSeGkGYSVO4SOo0J6AQjUSMaxzObWXVlpbtce70UuGUBAdQudBEeIu3MLOx0Zh/NYjqMRSg51nmHwpHfoNzFfxHiValFLZGO+vrHMhhc42FjZCAMp3Q0sozED86vzNe/8A4jeupSlThfMm4S9tbP37wBwzTrnTwbsjmPQAafNWsH43MaYzvlDP7n3h2oGw3auWUM7QlOILOYXLly/X+GA1VapakryksS5G20HzpRUktrEVLRhSFFaiydSND/4gY3sLfmg3Nc0VysPFCSDYrJGkBIQua2bkT0AgkLQkDw0pF2Zr6WMEScxLp0IPtrA0Ix2CrSXWvKRIkkqSkOzA3t384KmJzJyknqT16iA5gIIA9T1eCZCGSVXd79h1hJc6+VRJPaEs/og/vPyEZDOXMSQC8ZBfiJvVV13pdQrV4hUksG5n/ntGtRiqjOT8mbY9IyTWiUAbHOp2P9o6xHTYklSySxLlrD+CN8jXBuRik5P11ASH1Bt37GGmE170iUBuWY/fKL/WKTVVK1r5L6aQwwvHRKQpJupdh0fvGMaZzWAjKHYasJ9LmFE2Wo3QOYOW0+rR5xNTJTO8QEZJoCgX1tf+d4XibnAzArCbhI0PQiGWGqTXSFSJiQmbKOeWHvl0KT/OkCAefzVNjAbkoSiWChgN9YNFECxIB8xCigxpEpJStJK8xAADADS56u8GU/E6HIKL5soD3ZrqNtukaQwg2kujfuKYTeUabxIZZIjaSuVMW6VpUA1hq5ALNraCVIN1G23l2i/qklpHKDmBICgUuSNXIbrbdxCPibhj7nkJmp/E+FNyoaasO/tEtXxAgrCQrL/cFoN/Ig2+UXHB+J6WdLXInpkqQAkywgKBVkvzhQ3IDkbPBC2mzwtUBkiNhUnC8PR4gSskqUNnDHW0bcSK8MIliapQUl1g6ggkZX30f5Q/4jn0pClyUMpOXwzLWk5yQM5mDMWAYsRq8UqrlzF5lLzNqCeht8j1gI43OfvcVtje5xt6CnABI84aYLTggloVLk7FV7tY7CCaKYoEXtGy6W0d3COxSWJakrDOXBHlHlBhXjrNyBqSP5rBq8KXMCFAhtC56tfQn+CHOA4DmnJRNK0oD5iCxDee+loVLJtGEEkzYxV5SmVw6UgkpK1aDMQLXD+cKptNOQq6FHoQCx+UXet4cmKUU06lzQHZw7dHyiB6rCpspN5aswsc4IA87WjKx8jcnKRHqHA2TdpLh2dCCtYYbD3HvG8/EwxO+z7mNsURN+FctaWvdJAIO4eN8P4SqamWVSZZUEuxs2a1nJF2PvAO3yPAIWaWZ734wq1PqAskpHMbk3LwH4MybNsCq+4+sXLCfs5rJkszky2DEhyATl1ADv1Gl4sGH/ZhVhrIQyuYZg5DA8sbgHAYHhHuHqqlg9SZPjSwkJWcoKnuAB8IHnvGswuG7xdE8BqE5cvIBMVKzBQDi5JGYtYukht4Eq/s8qklRTKKgAC4Iu7WA1JG/lGGWN7qcP8AiyytO61VkJa506xGKgBTZmQQ6muCOnrD+fwVVKp5i/CUkICic1jyDMbFjpB9PwQmXhpqJ2ik5gHALH4Wvd7d+0XFpyW7q9v1VxtrJXP6qfLVNBSjLmZujeUS4YqZ4gCXYO4DaB38rRbuFPs4TU0k6pmqWlcsKEtIZiUJzOoEXBsNt4LoMHl0C5H3imMxVQpxclIStgAwFynUgdRHQEQ2UE6wDSrkqjzrBSeUs56PB80JlyykgqJ+K23UR2Kj4SpEuUSksQRuRu+p1+kFycBkpuUJUr+4pD2LjbaMw0ZSNq+cPBKrpyAbRkd8nfZzQLUpSqdLqJJZSxclzYKAHpHkbemE/c1fP0vhyoqZqkS5SyUsCMpdI72tBsv7Op3MFJnJKRytJWQtWgT2JNo+lxLAJIAc699r9bCF2KUpzy5idUKJIKmCuRQSOh5iPKCc0+EBcuGyuB51JPlBaFDxEFnA+Jri3nBw+yee6lz2lJASxCknMVWYDqOlovHFNUtVTRlYCfDRmWEqByrmbDq2Q3g7j4mbJlpkrSopmAqDjQJUQT2/eKEYrJUDiuZ4fhUxEwyUJClK5UuMvS58ncxaab7K58mYmbLXK8QXJGYAkkWvqGeD8Aw7wQudNXLWSS2VyQxa1gztFiwvjKSsHOrLzKAJBZkm228AdNH4VbjwqPjnAiZ1SAFypSn/ABHDh2dwR+vWBpH2WSVYgqnTPWUJkiYssM2ZSilhszX7RfMcxCnIKkyPFUxOYDLfS6rHb2is4LjQ+81SVLXJEvL4YACjlOoUTc3az7wtkZjOMqwSt8K+x6VLmTHmrUBlyqtuObMG1FmixI+zumAAeaQ7kFerOL2hOnimpCl5ChYBF1JIJcDa7fOJZ3GlUlgUSXJb4j31hh2n4mqWShsc+zGnNTS5ARKUtSZgdzZClpYkOA6SDfcRYZPAFElYUJXME5XzKuDbR2+UVfFeMqkqlgiUDndGVzdiL9mJhqMUn5cy6tEvRwJYUrQP5RW5pO3aoSaRtLwDRSp6SmSLpWSlRKgboux6Zj84OrOG6RS5WaVLGRyAUhiAALvqASCx3ivzpC5pKk1i15WS7ZPiBJAbyER01MnxVZh4gSB8aybly9m2a0F3eGqZKOxXhrC1rzzES3tZBIG+yGBJf6Rzur+zGcZ5+6OuQ/KVApIHQ2Yt1GvQReMMrlfiKSmWnnJDJFgLBib7PBsjHJ+UArBJe4S5Dh2ETa48pjJHx8FK8A4FnSxkmLTLCndi6lEdgWZu/wBYtdJwnIRdQMw9Vlx8tIS1NTzBc5ZzA22YekBzeLpgPKth3aI2Joyc/VLNuNlX2XKCQyQAOgDCNJ09KQSel/KKLK4smm/iA+f+BAlTxCuYCFTCFMwCE294dYCEgq/vKnpKbKFnB7MR7xpMmSZCZi3SgAFSgG1uSWG59453IxmaB1Yp1s/MCND2gTEMQM1KhlSnMtKbE3IbW/nA4V0ul0FbI8FIlrGR8gvdzte7uYJ/qEtyM6bAE3G8ckmEjw0nQTFG2lgdoaU1OhRIJtYs/mNXi7UpXqmxCV95nnxEuEy0nmFm8RQ/7oOpa1CkJIULgHUdI5fR0KFLqC5DrYHN0SPneJ5SmQlpjFtBtEtXSv3EFWkUk9Tgjwl+vKYA4UUibh9PLmJCnkpBSoAggBtPR4qFbXeDSzEzCSkoykA3ZRaz9jEtBPlyQggLByD8xYW0F9NvQRdqUuhU2Hy0JUiWkJSrVI0uGf5D2gXDqGXMlU61pSpUtAynXKWALfKK/heMmbNUUhZOVAKtrZraxJwtiP4JSAQJcyYlnNmWSN+hEQIThXACPYTUFcSqYHNlb9wDaNKvEJktV2ZWhdhaLUtPIyK6rHFf3D5iPIiukFW1S8qOdW+56KiKtmnxUXO+/lGRkAVByqtXKP3hf+4f9kEJnqBmMoi3U/2iPYyK8Kzyh8IUVIDl9db7wzo0gSJbWsqMjIgUKGrZ6sqhmLdHPWE2BB6uqe/w6+keRkQohwrBV2Wtrcw0/wBogRYeYh+p+kZGQJ5RN4XmJD8SR/uX/wBhhvSJGUFrtr6RkZF+VR8IaSrnX/vH/ZHlOo55l/zf/VMZGQSgW9D/AKZ/2D6GG9EgM7B2H0jyMiIXIHHBZPmYSTEjpGRkWqC0lKLaxixzJ8v0MexkUUS3qDyf8w+ognCpCSLpB51agdTGRkCEJUdbKHiosNZm3ZMBb+o+pjIyDVBbYAeSd/8AIr6xsFEJ12jIyBKs8oXiC9Kt72H1ENuGrhT3018oyMigp4VtwlOWXa1zpaFfD2tV/wDsL/8ArGRkPHCUeSi8HUfHnX/s+hhtio/D/wCU/pGRkUiCRJFo9jIyBTV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2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4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0" name="Picture 6" descr="http://archivo.abc.com.py/fotos/2008/03/05/0803050738496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060848"/>
            <a:ext cx="5688632" cy="335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9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i="1" dirty="0" smtClean="0">
                <a:latin typeface="Agency FB" pitchFamily="34" charset="0"/>
              </a:rPr>
              <a:t>El Apio es un </a:t>
            </a:r>
            <a:r>
              <a:rPr lang="es-CO" b="1" i="1" dirty="0">
                <a:latin typeface="Agency FB" pitchFamily="34" charset="0"/>
              </a:rPr>
              <a:t>alimento saludable para bajar la Presión Arterial Alta: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267744" y="1988840"/>
            <a:ext cx="4176464" cy="4525963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El </a:t>
            </a:r>
            <a:r>
              <a:rPr lang="es-CO" dirty="0"/>
              <a:t>apio es una variedad de la familia de las umbelíferas muy especial en cuanto a contenido nutricional y químico, particularmente en lo que respecta a sus efectos para bajar la presión arterial alta y fortalecer el corazón.</a:t>
            </a:r>
          </a:p>
          <a:p>
            <a:endParaRPr lang="es-CO" dirty="0"/>
          </a:p>
        </p:txBody>
      </p:sp>
      <p:pic>
        <p:nvPicPr>
          <p:cNvPr id="2050" name="Picture 2" descr="http://api.ning.com/files/7Yks3h911A*RZEG7TARuqmqyS0*6N0vTovV-UGA7UZRnuWZ51mtOvsP3DVLmjuWUay*IGLjtxXXfFcP4Of3MMvQQ13SE0jiR/apiugra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2160240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1.bp.blogspot.com/_AKWpv40E--4/TUSdwii88kI/AAAAAAAACrY/M4088yN6UOY/s1600/bajar%2Bla%2Bpresion%2Barteri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2132856"/>
            <a:ext cx="2490664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264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u="sng" dirty="0" smtClean="0"/>
              <a:t/>
            </a:r>
            <a:br>
              <a:rPr lang="es-CO" b="1" u="sng" dirty="0" smtClean="0"/>
            </a:br>
            <a:r>
              <a:rPr lang="es-CO" b="1" i="1" dirty="0" smtClean="0">
                <a:latin typeface="Agency FB" pitchFamily="34" charset="0"/>
              </a:rPr>
              <a:t>Beneficios </a:t>
            </a:r>
            <a:r>
              <a:rPr lang="es-CO" b="1" i="1" dirty="0">
                <a:latin typeface="Agency FB" pitchFamily="34" charset="0"/>
              </a:rPr>
              <a:t>del Apio para bajar la presión arterial alta</a:t>
            </a:r>
            <a:br>
              <a:rPr lang="es-CO" b="1" i="1" dirty="0">
                <a:latin typeface="Agency FB" pitchFamily="34" charset="0"/>
              </a:rPr>
            </a:br>
            <a:endParaRPr lang="es-CO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s-CO" dirty="0" smtClean="0"/>
              <a:t>El</a:t>
            </a:r>
            <a:r>
              <a:rPr lang="es-CO" dirty="0"/>
              <a:t> </a:t>
            </a:r>
            <a:r>
              <a:rPr lang="es-CO" b="1" dirty="0"/>
              <a:t>apio es muy rico en </a:t>
            </a:r>
            <a:r>
              <a:rPr lang="es-CO" b="1" u="sng" dirty="0"/>
              <a:t>vitamina C</a:t>
            </a:r>
            <a:r>
              <a:rPr lang="es-CO" dirty="0"/>
              <a:t> y varios compuestos activos que promueven la salud, incluyendo ftalidas, que pueden </a:t>
            </a:r>
            <a:r>
              <a:rPr lang="es-CO" b="1" dirty="0"/>
              <a:t>ayudar a reducir el </a:t>
            </a:r>
            <a:r>
              <a:rPr lang="es-CO" b="1" u="sng" dirty="0"/>
              <a:t>colesterol</a:t>
            </a:r>
            <a:r>
              <a:rPr lang="es-CO" b="1" dirty="0"/>
              <a:t> </a:t>
            </a:r>
            <a:r>
              <a:rPr lang="es-CO" dirty="0"/>
              <a:t>y las cumarinas, que pueden ser útiles en la</a:t>
            </a:r>
            <a:r>
              <a:rPr lang="es-CO" b="1" dirty="0"/>
              <a:t> prevención del </a:t>
            </a:r>
            <a:r>
              <a:rPr lang="es-CO" b="1" u="sng" dirty="0"/>
              <a:t>cáncer</a:t>
            </a:r>
            <a:r>
              <a:rPr lang="es-CO" dirty="0"/>
              <a:t>. </a:t>
            </a:r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 algn="ctr">
              <a:buNone/>
            </a:pPr>
            <a:r>
              <a:rPr lang="es-CO" dirty="0" smtClean="0"/>
              <a:t>Pero </a:t>
            </a:r>
            <a:r>
              <a:rPr lang="es-CO" dirty="0"/>
              <a:t>además presenta puntuales beneficios sobre el </a:t>
            </a:r>
            <a:r>
              <a:rPr lang="es-CO" b="1" dirty="0"/>
              <a:t>control de la presión arterial alta</a:t>
            </a:r>
            <a:r>
              <a:rPr lang="es-CO" dirty="0"/>
              <a:t>, lo cual </a:t>
            </a:r>
            <a:r>
              <a:rPr lang="es-CO" b="1" dirty="0"/>
              <a:t>beneficia la salud cardiaca</a:t>
            </a:r>
            <a:r>
              <a:rPr lang="es-CO" dirty="0"/>
              <a:t> de forma directa.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60150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9512" y="548680"/>
            <a:ext cx="8712968" cy="5904656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s-CO" dirty="0"/>
              <a:t>Este maravilloso vegetal </a:t>
            </a:r>
            <a:r>
              <a:rPr lang="es-CO" dirty="0" smtClean="0"/>
              <a:t>como es el Apio, es rico en  </a:t>
            </a:r>
            <a:r>
              <a:rPr lang="es-CO" dirty="0"/>
              <a:t>propiedades medicinales muy conocidas por </a:t>
            </a:r>
            <a:r>
              <a:rPr lang="es-CO" dirty="0" smtClean="0"/>
              <a:t>la </a:t>
            </a:r>
            <a:r>
              <a:rPr lang="es-CO" i="1" dirty="0" smtClean="0"/>
              <a:t>medicina </a:t>
            </a:r>
            <a:r>
              <a:rPr lang="es-CO" i="1" dirty="0"/>
              <a:t>tradicional china</a:t>
            </a:r>
            <a:r>
              <a:rPr lang="es-CO" dirty="0"/>
              <a:t>, como un potencial </a:t>
            </a:r>
            <a:r>
              <a:rPr lang="es-CO" b="1" dirty="0"/>
              <a:t>reductor natural de la presión arterial alta o </a:t>
            </a:r>
            <a:r>
              <a:rPr lang="es-CO" b="1" i="1" u="sng" dirty="0"/>
              <a:t>hipertensión</a:t>
            </a:r>
            <a:r>
              <a:rPr lang="es-CO" dirty="0"/>
              <a:t>, hoy reconocido por los investigadores de la ciencia occidental que han identificado recientemente a que se debe esta capacidad natural y es gracias a su contenido en </a:t>
            </a:r>
            <a:r>
              <a:rPr lang="es-CO" i="1" u="sng" dirty="0"/>
              <a:t>ftalatos</a:t>
            </a:r>
            <a:r>
              <a:rPr lang="es-CO" dirty="0" smtClean="0"/>
              <a:t>.</a:t>
            </a:r>
          </a:p>
          <a:p>
            <a:pPr marL="0" indent="0" algn="just">
              <a:buNone/>
            </a:pPr>
            <a:endParaRPr lang="es-CO" dirty="0" smtClean="0"/>
          </a:p>
          <a:p>
            <a:pPr marL="0" indent="0" algn="just">
              <a:buNone/>
            </a:pPr>
            <a:r>
              <a:rPr lang="es-CO" dirty="0" smtClean="0"/>
              <a:t>Los</a:t>
            </a:r>
            <a:r>
              <a:rPr lang="es-CO" dirty="0"/>
              <a:t> ftalatos se usan ampliamente en plásticos </a:t>
            </a:r>
            <a:r>
              <a:rPr lang="es-CO" dirty="0" smtClean="0"/>
              <a:t>de          </a:t>
            </a:r>
            <a:r>
              <a:rPr lang="es-CO" dirty="0"/>
              <a:t> cloruro de polivinilo, los cuales se usan para </a:t>
            </a:r>
            <a:r>
              <a:rPr lang="es-CO" dirty="0" smtClean="0"/>
              <a:t>fabricar</a:t>
            </a:r>
            <a:r>
              <a:rPr lang="es-CO" dirty="0"/>
              <a:t> </a:t>
            </a:r>
            <a:r>
              <a:rPr lang="es-CO" dirty="0" smtClean="0"/>
              <a:t>   bolsas     </a:t>
            </a:r>
            <a:r>
              <a:rPr lang="es-CO" dirty="0"/>
              <a:t> </a:t>
            </a:r>
            <a:r>
              <a:rPr lang="es-CO" dirty="0" smtClean="0"/>
              <a:t>plástica,</a:t>
            </a:r>
            <a:r>
              <a:rPr lang="es-CO" dirty="0"/>
              <a:t> mangueras para el jardín, </a:t>
            </a:r>
            <a:r>
              <a:rPr lang="es-CO" dirty="0" smtClean="0"/>
              <a:t>juguetes   </a:t>
            </a:r>
            <a:r>
              <a:rPr lang="es-CO" dirty="0"/>
              <a:t> inflables, recipientes para </a:t>
            </a:r>
            <a:r>
              <a:rPr lang="es-CO" dirty="0" smtClean="0"/>
              <a:t>almacenar</a:t>
            </a:r>
            <a:r>
              <a:rPr lang="es-CO" dirty="0"/>
              <a:t> la sangre, </a:t>
            </a:r>
            <a:r>
              <a:rPr lang="es-CO" dirty="0" smtClean="0"/>
              <a:t>             tuberías</a:t>
            </a:r>
            <a:r>
              <a:rPr lang="es-CO" dirty="0"/>
              <a:t> para uso médico y juguetes infantiles.   </a:t>
            </a:r>
          </a:p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88059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699792" y="332656"/>
            <a:ext cx="3600400" cy="579350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Los </a:t>
            </a:r>
            <a:r>
              <a:rPr lang="es-CO" dirty="0"/>
              <a:t>ftalatos son los responsables de este </a:t>
            </a:r>
            <a:r>
              <a:rPr lang="es-CO" b="1" i="1" dirty="0"/>
              <a:t>efecto </a:t>
            </a:r>
            <a:r>
              <a:rPr lang="es-CO" b="1" i="1" u="sng" dirty="0"/>
              <a:t>reductor</a:t>
            </a:r>
            <a:r>
              <a:rPr lang="es-CO" b="1" i="1" dirty="0"/>
              <a:t> de la presión arterial</a:t>
            </a:r>
            <a:r>
              <a:rPr lang="es-CO" dirty="0"/>
              <a:t>, ya que favorecen la relajación de los músculos alrededor de las arterias, permitiendo que los vasos se dilaten y así con más espacio dentro de las arterias la sangre puede fluir a una presión inferior, pero además las ftalidas también pueden reducir las hormonas del </a:t>
            </a:r>
            <a:r>
              <a:rPr lang="es-CO" u="sng" dirty="0"/>
              <a:t>estrés</a:t>
            </a:r>
            <a:r>
              <a:rPr lang="es-CO" dirty="0"/>
              <a:t>, que provocan la contracción de los vasos sanguíneos</a:t>
            </a:r>
            <a:r>
              <a:rPr lang="es-CO" dirty="0" smtClean="0"/>
              <a:t>.</a:t>
            </a:r>
            <a:endParaRPr lang="es-CO" dirty="0"/>
          </a:p>
          <a:p>
            <a:endParaRPr lang="es-CO" dirty="0"/>
          </a:p>
        </p:txBody>
      </p:sp>
      <p:pic>
        <p:nvPicPr>
          <p:cNvPr id="1028" name="Picture 4" descr="http://www.cocinacaribe.com/wp-content/uploads/2013/05/AP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267697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blog.espol.edu.ec/mepachec/files/2011/06/Sistema_circulatorio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1700808"/>
            <a:ext cx="269979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148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2160240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s-CO" dirty="0"/>
              <a:t>Por lo tanto la utilidad potencial de este alimento nutritivo</a:t>
            </a:r>
            <a:r>
              <a:rPr lang="es-CO" b="1" dirty="0"/>
              <a:t> </a:t>
            </a:r>
            <a:r>
              <a:rPr lang="es-CO" dirty="0"/>
              <a:t>sobre la </a:t>
            </a:r>
            <a:r>
              <a:rPr lang="es-CO" u="sng" dirty="0"/>
              <a:t>presión arterial</a:t>
            </a:r>
            <a:r>
              <a:rPr lang="es-CO" dirty="0"/>
              <a:t> es </a:t>
            </a:r>
            <a:r>
              <a:rPr lang="es-CO" dirty="0">
                <a:latin typeface="Agency FB" pitchFamily="34" charset="0"/>
              </a:rPr>
              <a:t>reducirla y controlarla</a:t>
            </a:r>
            <a:r>
              <a:rPr lang="es-CO" dirty="0"/>
              <a:t>, sumada a su riqueza en </a:t>
            </a:r>
            <a:r>
              <a:rPr lang="es-CO" b="1" dirty="0"/>
              <a:t>potasio, </a:t>
            </a:r>
            <a:r>
              <a:rPr lang="es-CO" b="1" u="sng" dirty="0" smtClean="0"/>
              <a:t>calcio</a:t>
            </a:r>
            <a:r>
              <a:rPr lang="es-CO" b="1" dirty="0"/>
              <a:t> </a:t>
            </a:r>
            <a:r>
              <a:rPr lang="es-CO" b="1" dirty="0" smtClean="0"/>
              <a:t>y magnesio,</a:t>
            </a:r>
            <a:r>
              <a:rPr lang="es-CO" dirty="0" smtClean="0"/>
              <a:t> </a:t>
            </a:r>
            <a:r>
              <a:rPr lang="es-CO" u="sng" dirty="0" smtClean="0"/>
              <a:t>minerales</a:t>
            </a:r>
            <a:r>
              <a:rPr lang="es-CO" dirty="0"/>
              <a:t> también asociados con la </a:t>
            </a:r>
            <a:r>
              <a:rPr lang="es-CO" b="1" dirty="0"/>
              <a:t>hipertensión y la salud cardiaca</a:t>
            </a:r>
            <a:r>
              <a:rPr lang="es-CO" dirty="0"/>
              <a:t>, potencian sus efectos medicinales</a:t>
            </a:r>
            <a:r>
              <a:rPr lang="es-CO" dirty="0" smtClean="0"/>
              <a:t>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51520" y="2996952"/>
            <a:ext cx="532859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La cantidad exacta de apio necesaria para lograr los </a:t>
            </a:r>
            <a:r>
              <a:rPr lang="es-CO" sz="2400" b="1" dirty="0"/>
              <a:t>efectos hipotensores</a:t>
            </a:r>
            <a:r>
              <a:rPr lang="es-CO" sz="2400" dirty="0"/>
              <a:t> encontrados aun no se puede determinar hasta que se llevan a cabo más ensayos clínicos, referidos a su consumo en la dieta, pero una vez aislado el </a:t>
            </a:r>
            <a:r>
              <a:rPr lang="es-CO" sz="2400" b="1" dirty="0"/>
              <a:t>principio activo,</a:t>
            </a:r>
            <a:r>
              <a:rPr lang="es-CO" sz="2400" dirty="0"/>
              <a:t> las pastillas serán un hecho. </a:t>
            </a:r>
          </a:p>
        </p:txBody>
      </p:sp>
      <p:pic>
        <p:nvPicPr>
          <p:cNvPr id="2050" name="Picture 2" descr="http://www.jugosylicuados.com/wp-content/uploads/2013/01/jugo-apio-lima-miel-manza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36689"/>
            <a:ext cx="314325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569835" y="5265539"/>
            <a:ext cx="335927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>
                <a:solidFill>
                  <a:srgbClr val="FF0000"/>
                </a:solidFill>
              </a:rPr>
              <a:t>Pero para rebajar el colesterol se puede ingerir zumo de apio fresco en ayunas.</a:t>
            </a:r>
          </a:p>
        </p:txBody>
      </p:sp>
    </p:spTree>
    <p:extLst>
      <p:ext uri="{BB962C8B-B14F-4D97-AF65-F5344CB8AC3E}">
        <p14:creationId xmlns:p14="http://schemas.microsoft.com/office/powerpoint/2010/main" val="366086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20689"/>
            <a:ext cx="4978896" cy="367240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CO" dirty="0" smtClean="0"/>
              <a:t>Las</a:t>
            </a:r>
            <a:r>
              <a:rPr lang="es-CO" dirty="0"/>
              <a:t> </a:t>
            </a:r>
            <a:r>
              <a:rPr lang="es-CO" b="1" dirty="0"/>
              <a:t>semillas de apio</a:t>
            </a:r>
            <a:r>
              <a:rPr lang="es-CO" dirty="0"/>
              <a:t> en medicina natural por siempre se han utilizado como un </a:t>
            </a:r>
            <a:r>
              <a:rPr lang="es-CO" b="1" dirty="0" smtClean="0"/>
              <a:t>poderoso </a:t>
            </a:r>
            <a:r>
              <a:rPr lang="es-CO" b="1" u="sng" dirty="0" smtClean="0"/>
              <a:t>diurético</a:t>
            </a:r>
            <a:r>
              <a:rPr lang="es-CO" b="1" dirty="0"/>
              <a:t> natural</a:t>
            </a:r>
            <a:r>
              <a:rPr lang="es-CO" dirty="0"/>
              <a:t>, ya que al ser tan ricas en potasio el efecto diurético es contundente para regular el equilibrio de líquidos, </a:t>
            </a:r>
          </a:p>
        </p:txBody>
      </p:sp>
      <p:sp>
        <p:nvSpPr>
          <p:cNvPr id="4" name="AutoShape 2" descr="data:image/jpeg;base64,/9j/4AAQSkZJRgABAQAAAQABAAD/2wCEAAkGBhQQEBQREhQUFRUQFBQSFRQVFxAUFBQWFBQVFRUZFRQXGyYeFxojGRQXHy8gIycpLywsFR4xNTAqNSYrLCkBCQoKDgwOGg8PGikiHx8pKSwsKSkpKSwsKSkpKSkpLCkpKSkpLCwpKSwsLCkpKSwpKSkpKSwpLDUpKSwpKSwpLP/AABEIANgA6QMBIgACEQEDEQH/xAAcAAABBQEBAQAAAAAAAAAAAAAAAQIDBAUGBwj/xAA5EAABAwIEBAQEBAUEAwAAAAABAAIRAyEEEjFBBSJRYQZxgZETMqHRscHh8CNCUmLxBxQzghVywv/EABoBAAIDAQEAAAAAAAAAAAAAAAABAgMEBQb/xAAlEQACAgIDAAICAgMAAAAAAAAAAQIRAyEEEjFBURMyInEUUmH/2gAMAwEAAhEDEQA/APW5RKEIAWUspEIAdKJSIQA6UspEJALKWU1KEALKWU0JUAOlEpEIAciU0JUAKhIhIBUqgxeI+HTc8/ytJWVw3xDmpl9QRBa0Rq8mZ8uqhKcYumKzbQiUkqwYqEIQAIRKEgBCJRKABCESgCslQhSAAlQlSAEoSJUACEJUACEJUAASoQgARCEqAERKQlNJQA7MnKKUuZAGd4mqxhnjrlHuQuWoSQANyt/xS+aBHVzfxWThKYDZPn5arDmVzohL07DDMysAJJIFydSd1JKq4CPhsymRlEG5kRrJVpbV4TFQhCYCoQhAAhCEgEKEIhAECEJUwFQhKgAQglZvF+P0sMwucQSCG5QRmnuNkm0vRpWaRCgxGNaxuYkZWmHmRy9z+c7SvPOJ+NalRx+H/CaG5YuZbMTe0z2XO1cfmeCTUcRbV1zH79is8s6+EWrF9nsg4gwkAOBzSBF8xAnlMxG3mlGNbOUOBdMQTF7nLYagbdl4pUrCQZIy3BBJi0wSR5JW8RJIOZ0u5uh0uJ15h+5R+d/Q/wAR7o1wOh/BKvNvCXiHJUFMloDg4tJGctPa4tcT57L0DAYv4rc40d8vpY/WVbCfYrlGiykKVNcVYQGlNKcU1AAuQ4nxGo172sql7CZA3aZmJ1sV16x+PcPa8ZxlDx1IGYdPNZuTGTh/EjJaMKtxJ9WiWOuZBB3gHfqpK1QNpgWMkCNu4Meiz69fKYj9CrFFwrNLiGnIA3Kf5pk39o91z8eVt7eyqzq//KU6DGCs9lNxaCRIAEdAruExbKrA+m4Oa7QiYK4DGsaWmpWgudYE2AOwHQD8l23ACP8AbU4LXDLq0Q3XQBdHFlc3RZGVujQQmVa7WRmIGYhoncnQBRDiNPNlzjNn+HH98THsrnJL0nZZQiEQmAIQhAAhCEAQJUgQmAqC6ELnfGfiMYWiWtJFSoCGkAGLgEm8zBt5JSdKxpW6MnxT4wcyqadCpo2HWBEmDDT1g/uFxD676gzOIvLsziZB6k6nRRNNwD7yc3nMd49FF8LNsDGgmHQdY0J/RYZS7PZpSpDw8kgSW2m8GNTrta9+qSji8sanSSI77RO+hUVeo54hrdNd77WO1k14IgBxJaRDRoJjci+3ulQycUwRuAXTBiY2uLkT1CRmGAcJkkDaSbR3kWun4WuS05v5QNbAaXM+UeidhcMH1W04lrnADKc1yYgHoQev6iA0OB8U+C45Idma5mYtEszakA9h9F6zwjB/CoMpizcutg4E32mdSZWP4d8IU8MXlzA4vmJgtEkyADpaF0YfrY28r+S044NbZTOV+D00lEpJV5WIkTkJCGlUuJYYVGFp11B6FWqjlSxFRRkk1TA4biFNzHEEECd1DgcRlcTsB9dl1mLfYzfzXI8YoimA3dxk+v2E+64mXD+KaaZTONKzBbVqVMTNT+JDoa2SAJNgANF6nj/ETcLSFPKBVbSFT4YnJA+YA9YBK8ywZGd1o/pOvXfqpcRWImXElrdSZgXgeUT7rT+br56QUqNvF+LzigwCzqDjc7jNLD5wAPMKTw3XL8XTc461C6D/AFGZP76Lk8CSeYD2XV+EsM6riWO0yczj2FvcyqNymvu0JSbZ6ahI5wAkmABJJ0AWZU8Q0/i06TOc1IcSDDWtImSfLZdmUlH01WaiEjXg6EHygpVIARCEIGQISITEMxWIyMc8ycoJga2E27rx7j3ERiMU9wGp5bEWixg3vG69C8Y4oMokkfKW5TJHMTA2i0nU9F5gbaE2F57/AF669VlzS3RfjXyQ16RbEEG8xqCQdvqnuA0dBtluMu1u+kDdNbcnUQTN5EX0HmPqNktauSSC4TrIy+gy9onVUelpIYI6bn8hYfnt1UTGkQIjUfLe25nbZPpgwDMwYBGs27dvoke06WJ1z7xM7W7aIGMfUcBINtNsum4GmpEqfhYmo1lw4H/rJcBBI09t1GynDhA9/KfPt7owNYtqSzKSeUC0AkCCBtBE+iaIs9u4fTc2m1rzJAA8oEakkuuCZPVWVj+HXvdTD6gIcWsaQS4nlBvBAiZGhK1WukXEdvVbovRmfo5LKaiVIQ4pjilTSkBDUKpVwr7goKjEmBjYgLiuO1i+sQ25vb8F2nHHZWGNT9O/4+y4bH4gUWuedXaDd3QdguTyNzr6Ksg7hPCHNJzumSS2BoDse6138IptaZZmz6nU+m/sud4D4oJeKdZt3Ew4bawCD5Lohx9tQmmA7bKQNft6rO0022VUZOBwbWTlMgkhtjMmBERrNl33h/BswtOXuaC4gukiAdmrCwmHZQaXvh7y4uaLATsYVDG41zzLjPQbDyCnizKD7VbJqPXbOm4/x8VGmlTPJ/O7d39re3dYVGk0kQDJPe//ALbKvhaeYyfZX2mDKryZpTnbHV7Oj4BgnUzOex1bt/lb8rA8OUg4Gpb+kR9ZW8F2sH6KkWJaFlEpEquGV0FCa9siExnF/wCoIAptzBxkgNIdFwczszewDSPVef57ZoAJ8pB9507dV3n+oH/HBeS+SaYbIyxlDhY3JBBkg/Keq8/Bs8E2ImxJ0tF/ILHl/Y0Q8Fw7rE+fKNt4HuDHRROrXFjyyIN9YP5exKnpvhmaBM22mbdr7+qhpP1kAXkdTbcfVVkiwzEzpabcsjNrF/uZUraUu0uDMkATBmP3/ms2mDpOwGUi0GJ3U9I++oGYHba0QekqIxuKkWBNpM8oBG9og673TMPWh7XAgOYQQQHFocPlFtZP2UtUzEyI6yQZ9I7XUOGcWuAAzEmcuUmT2iT6T0TQmeteF2E4fM55e95zucQWySBAJ3iBcahboKyvD1dz6FL4jWsdkDmsYXQGQALfefqtYLfHwzP0EoSQlATECSE6EsIAiIUbmqxlVTEYpo5Rcm1tvMqE5qKtiMDjIzk+3tquF4hhHPeTlLj20C7bideCWg7XPnqFn4bA/FNrNG/2XnpZLlYpQ7aONwfh6o6q1wbABkk7arrMFw9tEQLk3Lj+ZWm5jWiGwANXfbqqeIBjQ3+Vv/09SbeT+iSiof2U8S8ucRNhum0cJN9lZo4Q6AEn6epUWLeWOyui0WEkX6JdWlfwVv7Zdw2FJswE99vfZaeH8NF//I+3Rv3P2XMHiD2aOdA7uEekq9hPFNVpgu9wHA/n9VdhlhjuabI2d9QphjQ1oAAEACymlc7gfFlM2fY9RJHtr+K18FxJlachBA3t+Gv0XYhlhP8AVliaZblEoQrRkKQpUFMDnvF+GZVwrmvkG5YBlzFw0vBgFeSlsG+oF4B02jSf31XuWMwwqNLTvtsex6g6eq8c47gDh6hHLDmgwC12oAdaLHr+qzZluy/G9FSuAWnW2gixvB8xLfxhRCjB0AiSZDrm8a738rDqpKGIbmgm2lxcHpbyspS4GQMx01gOkGLAxMWOnRZ9otIaN59t5sB9vcKYgNGsTfQW99DCrvxGQGbmb6EiesWDpKjNYkkg3OrSRrEZg3pc2+6dCZbrYucoIsbAnKb6WE6W+ntLwTFmnWa8WMFt4LS2INiSND1/JZ3+4JDYaYkzIjUadOun1XX+EfCLqz3Oqtim5oIJMEEm2XLaTGvfSU1H6E2egcLxTTSplhLs2XlAnJ1tPK0QdVpQoMDgm0m5GNDWg8oBJgeotuY7qzC2rzZnYkJQEQm1KobqUNpK2IfChr4prNbnoNVRxPEybNsOu6xcbxZrLTmPQX91zs3OjHUB9TTxfEid4Hb7qkcUGsdU6C3c9ljhtXEOAPK0nbotTE0wSKejKYE9Oy5U805u5MkkZmDwL65z1DDZmOv6LVfUAb/SwWtv2HZBeCP7dgNXKPENDR8Sr/1YNuluqjCNj/Up4p5MOdyt2b+91n4jHuNmz+Z81ZbhX1n5nb6DYBamG4IBsurh49IrezCwDajqjZJAnun8VofxyDqQ38F1FPhoGylxHBW1CxzrOYZkbxoD7LRl47nDqiDjZxnwQ4QVVqYMj9+y6CpwssqEH5ZPtNkV8E13b2XOXEyu9EHEwG2Mb7L0Lw7gzToNzgZjJ0GYNOjSdf8AKz+E4VlP5RcxJMT+i3aT10ONxXjfaT2SjGiyklIChbiZGhCVAxhC5vxV4ZZiGl8APsC4zoDaDPKBJJtddQkLUpK1QJ0zwvjnht+Eq5CGmRmbGYwADPKYn7wsjK4fzu3u0Rc3tBkxZfQlbDgkksa6QGzAJi85p2+653ifgWjVqBwAA0fbUQ7msRcWAJGw1WeWN/Bap36eR3EDM6+hOadOkg9NNpU2H4aXvaxjQ8uIAABa4gW1B97br0bh/wDp8xoL6pecjnbOmo2IFvmEztddBw/wjh6Dy5oIc9sEZiWgWnK07SN511UFjkx9kjhfDvgmpVBdUc9okhrLgu1mcxJBHsfdei8JwLKbC1jbNcGy4gzktIucoBmysDhzQ/Pef1kCdQBe3dWAAB/ge/dXRh12VylY6E19QNEkwqmI4kBZtz9Fl4vGxd59FnzcuMPNiSNCvxPZvusjG8Taz5jJ6C5VDEcSc/lYIH1TcNwibuuuTlzzyvZJIgq42rWMN5W9tfdT0eGtpjM/9Spq+MZSs0S5NwuEdUOeppqG7eZVPX5GXcMeXPECLDf1UNKkXnS0z5nv2U7MTndlHyt1PXySYrGRythShjeSVRJ2kthWqtpCTd236BUKdF1Z+Z3oNgrGHwJeZctnD4LKBEaiZ6bx3XZwcVQ2yluxmEwIA0V5tFPowRv6gg+xUuVbkIibSUoYnAJ0JgUsRgwVVdw0dFrEJuROxGdTwkK5TYpMiUBFgCEISGMCckCVACoQlAQIRLCUBCQwhIo6uIDfPoqVfFk6mAs+TPGA0rLVfGhthc9vus3E4on5zA6foqlfiIb8vus5+aoVys3JlPSJpUT4niezB6qtTwjqhlyu4fhwCfisa2kIFz0WXr9gIzDtpiTaFQxHEXVTkpiB1S08JUxDpdYdFp0sI1nK31KuWOl2l4Ju/ChguFwZNz1N1PUf8Q/DZoPmcPwHZOq1C8/DZp/M78gp20wwZW6qqKeWVIlVEZblGRvqpcLgJuVPhcJutKnSgLvYMEcUStuyGnRDBJsAs1vi2iXlrHSGvyOfByyBcMdo4j8iqeJ8WkuexrPkt1Mg6kRppF1j4o5pzWDrxsHEHb1Cz5+XWoGvFx/9joOIeIyKYdSa0uLtyRDYnNAHW0KXg/iAPOWpIcTqYj06Bcbjg5nw3NLmsFnZWlx0EW1CsMxEtBfsYJgyDMiN9Csn+TkvtZf+CHWkehtx7CcuYTMajUf5CnBleaV6sVAMryWjMHiI5TH1XZeHOIGowSRoDG46j99Vtw8pzl1kjNlwdFaZtIQkW8ygkQhACIQkQAicE0JyAFRKa6oBqq1XGdLKmeWMPQSssvqgaqlXxvSyrVa0qq9652Xkyl5osUSWriunuqFWsXG11N8EuVilhfdY+jl6SKNPBybq6ygGqWo4MElZ1Wo6sYFgpqHwiNiYviBJyU7nqn4DgpJzPuT1Whw/hQbsp69X+Vum56rT+OOFdpkfSGoQORmm569gqNetmPw2f9nfkE7EVs3Iz1P5BTUqIpjusM5SzyLEqGspCm2BqpsNhpuU6hQLjJWjSpQu1xuOsS/6VuVlfF4ltCmajtGxPqYXN47xPWbUqBrqTmuH8OBJAiTJ/ei1vE+PpspGnVv8QRluA7zjZecsPN8obOgmeUg9e5VPJytOos14IRq2i6x8Oz/MSIOkdT5a6pap+JymwkHUCO9zom064gm8j1uO3lCa3iADgesCTF76CND2XN2bCxw/GZT8Mub/AGtP9MR6q3QqDMYBB0NjlNtOkrOdd9swmQfliD02F+t1co4dlMcpy/NIBmJvt3gwihhi2AulsggwDaMsTNvNW+D8XdTqBodEEB47aAx+9FmV6bzD2E5TFwLkadbbhT4OkKj2nma7O2dM1oKnG07IumtnpjTI87pVHRfIBG4T1314cdgkQhMAQhCAIsyR7imSkdUSatAQ1KirPen4nFAaqClUD7j2XOzY2iaEN05lBStYpGtWfr9khGU0zEVwz8kV6+XTVV6OHLzJTjFz0heELKLqpkrXwmCDQpKGHDQmVsRNhYblan0wLfpFbCvW/lbpuVl4jETyM9T9kuJxOblbpuVJhsOGiVysuSWaRakkGHoBjZKlp0y4yhozHsFoUKMLq8XjKCtlcnYMphok7KCpxENYXk5Wt1LtIjX6hW6xhpPQdre65XjGLqU2tc6xe4tDIsWi5M6TYW7q3PkcPCeKClox/F+MaawHN8p+b5TJOmsSPwWThWZ+bZtmgSD76FJXoAvc4EjMcxaLga7m+qfVqOZygCQLXE73A8/xXJnLs7XydGMaVCYs5SwgQCSO5BBmP3snHAsIs4zEjU9ZMaGUlAE5nu1g3kwDfbdOov8AhsvE6RYTM319PwUd/BMZSqlhLdxrdogyYjp+hTsa8inqMxkk2uSBN9teiMdUztANg2TYGTIOk76e6pYfhj4IguY93yvgEEaiRr9yppL1kWaeHxrvhMzjJaCJzzETdXvDeZ2IaIJFzPKQB0P7FisH4ZaI5nGR/D+a0CwMRFgvQfCfDDTp5iyM4BknmjYEequxY+06KssusTfptj96JyIQuwlWjmAhCEwEQhCAKpUVRWS1RvYmBnVsPKq/7YsMtWx8NPGHUJQTGVaFTMOh6fZJWqxopK9CNFDSw5JussuPbHYyjhy4yVp0qQaEU2Bo8lDWq5uwH1RklHCqXoehXr5uzfxWZicRm5W6J+Ir5rDROw+HXJySlkZalQYbDgXUpGaw0TndAreHw8LocXj1/JkJSFw9CFaASNCUrolZQ4liKWZlGqA41Jc1pEg/D5rnQRA1XA8f458WqOUgCYB1E3I6a29OxW14t4kXODabvl1EGR3lc04wCTDRa4EGSN+hlcnkZ+0uq8OjgxJLsOFdopgEEG0xPMTtbU6/RVqddxOYkaaHVo200/RNFQA5bkE5tT3sN9VHi3tyBwBBMmMvNE2nNt6LMomhsdiuIljgwguzbiI7W8k848EBobGbSdDPuJ72WWGOqczABlMQ89p9vsmUmOcbky0nkIDQQIgtg3kydlYoIhbNOvjC98lnMxs5tROw/HUKV1UvLQTbKdSDMCCSdO09yoqNZziGNpEudsYJId5bfYLb4H4UqOxAFVr/AIcX+aNJjN00sPupRg5eITkl8jPD/BalSoxwaMszmMXA2j97L0pjQBA0CrjAtDWtbyhhblDYFmkGJ6GL9lYC6WHD+MwZcnehUIQtBSCEIQAIQhAESSEqVMBAxOlJKaUADhKaGwnQnZEgIqrxF1lVscHHLp+a061OVn1OHhyoy4lNEk6Eo0LqybWCKVMsEG6sUMPuVmx8WpbJOQYfD7q2BCAEq30VgmVrhPTXhFAeZ8arkVXZ2lpFpJExaSNJmCqf+45xqGiCRc69vqvQ+L8EbiAA7YzMT5rhONeDX0qs0w+owiSWwCL6bAmFysnHcW38HRx5k1RSx2UuGUSRLjABjyOxuFn4nHzyhhdDSTO0dA7XUSQtfC+G67gBkDWvAhziM2o1EWNwPddZ4Y8FMotz1hmqGbG4b+qMeBvQTypHnmHzPHJd5IGTKAQ7Weh6ajfst7A+DXvBqVzkAy8sHRzonlJGs+y9EZwai1paKbQHagCJtF1apUg1oa0ABogAbALVHjb2yiXIvwzOD+HaWGHI28RN5PutM2Gk6WCchaoxUVSMzk3tghCFIQIQhAAhCEACEIQBEhCExBCUBKhAxQnJEJAI5iRtKEIQApYE4BCEAKhCEACIQhABCqYvhjKrcj8xBM/M8HfcHukQk0n6CdFpjAAANAAB6JyEJgCSEIQAQlhCEAJCIQhACwiEIQAkJQEIQAQiEIQB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3076" name="Picture 4" descr="http://www.menualdia.com/wp-content/uploads/2010/10/semillas-api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6672"/>
            <a:ext cx="3419872" cy="3415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155575" y="4377878"/>
            <a:ext cx="866489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dirty="0"/>
              <a:t>estimulando la producción de orina y liberando así al cuerpo del exceso de líquido, también relacionado con la </a:t>
            </a:r>
            <a:r>
              <a:rPr lang="es-CO" sz="2800" b="1" i="1" dirty="0"/>
              <a:t>presión arterial alta</a:t>
            </a:r>
            <a:r>
              <a:rPr lang="es-CO" sz="2800" dirty="0" smtClean="0"/>
              <a:t>. </a:t>
            </a:r>
          </a:p>
          <a:p>
            <a:pPr algn="ctr"/>
            <a:r>
              <a:rPr lang="es-CO" sz="2800" dirty="0" smtClean="0"/>
              <a:t>La Biblia dice: Y</a:t>
            </a:r>
            <a:r>
              <a:rPr lang="es-CO" sz="2800" dirty="0"/>
              <a:t> </a:t>
            </a:r>
            <a:r>
              <a:rPr lang="es-CO" sz="2800" b="1" dirty="0"/>
              <a:t>todo lo que hagáis</a:t>
            </a:r>
            <a:r>
              <a:rPr lang="es-CO" sz="2800" dirty="0"/>
              <a:t>, hacedlo de corazón, como para el Señor y no para los </a:t>
            </a:r>
            <a:r>
              <a:rPr lang="es-CO" sz="2800" dirty="0" smtClean="0"/>
              <a:t>hombres </a:t>
            </a:r>
            <a:r>
              <a:rPr lang="es-CO" sz="2800" dirty="0" smtClean="0">
                <a:solidFill>
                  <a:srgbClr val="FF0000"/>
                </a:solidFill>
              </a:rPr>
              <a:t>(Col.3:23).</a:t>
            </a:r>
            <a:endParaRPr lang="es-CO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73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</Words>
  <Application>Microsoft Office PowerPoint</Application>
  <PresentationFormat>Presentación en pantalla (4:3)</PresentationFormat>
  <Paragraphs>18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8" baseType="lpstr">
      <vt:lpstr>Tema de Office</vt:lpstr>
      <vt:lpstr>ALIMENTOS QUE CURAN</vt:lpstr>
      <vt:lpstr>El Apio es un alimento saludable para bajar la Presión Arterial Alta:</vt:lpstr>
      <vt:lpstr> Beneficios del Apio para bajar la presión arterial alta 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ALIMENTOS QUE CURAN</dc:title>
  <dc:creator>FAMILIA FIERRO CH</dc:creator>
  <cp:lastModifiedBy>FAMILIA FIERRO CH</cp:lastModifiedBy>
  <cp:revision>1</cp:revision>
  <dcterms:created xsi:type="dcterms:W3CDTF">2013-11-05T22:32:30Z</dcterms:created>
  <dcterms:modified xsi:type="dcterms:W3CDTF">2013-11-05T22:32:41Z</dcterms:modified>
</cp:coreProperties>
</file>