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</p:sldIdLst>
  <p:sldSz cx="9144000" cy="6858000" type="screen4x3"/>
  <p:notesSz cx="6858000" cy="9144000"/>
  <p:defaultTextStyle>
    <a:defPPr>
      <a:defRPr lang="es-CO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70" d="100"/>
          <a:sy n="70" d="100"/>
        </p:scale>
        <p:origin x="-1164" y="-90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ableStyles" Target="tableStyle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00241884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3000168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30172839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40986418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6079562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84113532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76742360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34419574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CO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693182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200914232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56074937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 smtClean="0"/>
              <a:t>Haga clic para modificar el estilo de título del patrón</a:t>
            </a:r>
            <a:endParaRPr lang="es-CO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CO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104A3A6-AAAB-4EFE-B947-7B0C18936EA1}" type="datetimeFigureOut">
              <a:rPr lang="es-CO" smtClean="0"/>
              <a:t>05/11/2013</a:t>
            </a:fld>
            <a:endParaRPr lang="es-CO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CO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0114C05-9BA2-40A9-8FA4-8B1DAF0291AE}" type="slidenum">
              <a:rPr lang="es-CO" smtClean="0"/>
              <a:t>‹Nº›</a:t>
            </a:fld>
            <a:endParaRPr lang="es-CO"/>
          </a:p>
        </p:txBody>
      </p:sp>
    </p:spTree>
    <p:extLst>
      <p:ext uri="{BB962C8B-B14F-4D97-AF65-F5344CB8AC3E}">
        <p14:creationId xmlns:p14="http://schemas.microsoft.com/office/powerpoint/2010/main" val="120311320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CO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jpe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494204" y="493986"/>
            <a:ext cx="8038235" cy="145169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r>
              <a:rPr lang="es-CO" sz="6000" dirty="0" smtClean="0"/>
              <a:t>ALIMENTOS</a:t>
            </a:r>
            <a:r>
              <a:rPr lang="es-CO" dirty="0" smtClean="0"/>
              <a:t> </a:t>
            </a:r>
            <a:r>
              <a:rPr lang="es-CO" sz="6000" dirty="0" smtClean="0"/>
              <a:t>QUE CURAN</a:t>
            </a:r>
            <a:endParaRPr lang="es-CO" dirty="0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284514" y="5445224"/>
            <a:ext cx="6400800" cy="1255982"/>
          </a:xfrm>
        </p:spPr>
        <p:txBody>
          <a:bodyPr>
            <a:normAutofit/>
          </a:bodyPr>
          <a:lstStyle/>
          <a:p>
            <a:r>
              <a:rPr lang="es-CO" sz="4800" b="1" dirty="0" smtClean="0"/>
              <a:t>Higos</a:t>
            </a:r>
            <a:r>
              <a:rPr lang="es-CO" sz="4800" b="1" dirty="0" smtClean="0">
                <a:latin typeface="Bauhaus 93" pitchFamily="82" charset="0"/>
              </a:rPr>
              <a:t> </a:t>
            </a:r>
            <a:endParaRPr lang="es-CO" sz="4800" b="1" dirty="0">
              <a:latin typeface="Bauhaus 93" pitchFamily="82" charset="0"/>
            </a:endParaRPr>
          </a:p>
        </p:txBody>
      </p:sp>
      <p:sp>
        <p:nvSpPr>
          <p:cNvPr id="4" name="AutoShape 2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4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6" name="AutoShape 6" descr="data:image/jpeg;base64,/9j/4AAQSkZJRgABAQAAAQABAAD/2wCEAAkGBxQTEhUUExQUFhQXGBsbGBgYGBocHBwdHR8fHh8gHCAfHyggHiAlHCEgITIhJSkrLi4vIh8zODMsNygtLisBCgoKDg0OGxAQGzQlICYwLS4sLC8sNCwvLDQsNCwsLC8sNCwsLywrLCw0LywsMC8sLDQsNCwwLCwsLCwsLCwsLP/AABEIAJgA8gMBIgACEQEDEQH/xAAbAAACAgMBAAAAAAAAAAAAAAAEBQMGAAIHAf/EAD8QAAIBAgQEBAMHAwIEBwEAAAECEQMhAAQSMQUiQVETYXGBBjKRFCNCUmKhscHR8AfhFjND8RU0coKiwtJT/8QAGgEAAgMBAQAAAAAAAAAAAAAAAgQBAwUABv/EADMRAAEDAgQCCQQDAAMBAAAAAAEAAhEDIQQSMfBBURMiYXGBkaGx0QUyUvEUweEjJJIV/9oADAMBAAIRAxEAPwDr32kAXtbHP/jvi/h1F1OFQCRezA/MHAvBA6eeOg5dA9Jf5xyj40zDfaNJgUifDZrQbyRAupiTJ6ThXGuilHNWYRs1AUmGXFRBzIGOlWimX1KRqGklrGZUCMR5PJaqbTzCFKuqVFIWxaBGkyI1DYwtsRGimqqWTWfmVAxWWQwE+XSSRzReQB2wdkuZNCBtaoujxCAHBbVGoG6gmSd9sYpMLWhLMzm6aB9DKxRgFVQQXA3IBYwJmb7YN+3qWL1CzMzAaOXwQaaiFJ7mREbSSZkDE/EbrUXxD4mmFJBDEEEaFEFmsencYGCq3giqwJnXZiCkaZ0FrGTAabgiL2xAIIREIjiGYdjqZmanqRtJIU6lBDEktKNaNMGw7HENbiD0ahqa2J0kszG3TwyzAaUcgHYQYG0YJ4bQSnJFWXVySGCwxiCGuQzc+53tfEucyBRyER0qqLKtSQTqAWSLtPMpMbR646RN7qAof/D6jUmkqqgeIlzNiRpZhMwJsBsTgN3gVGVHpiiNTqpbRM3Cg3MgwMGZysrUFpgrSp1F2jSAC0SSLbsb23wNlGrDSyTUBgBZDFithqG8kCAROw2nHXi/wp0RKZqVgusB10m4aflHzbEkmLySD0wXUyChipp1EKIy3tAaCpiStrsL2n2wBlcwlJ2uheozi4Cs2tQJE2hdMhj5jGniMq3Sp9mCsG5gWUFZ22ggE6iD2kgYGADbfypudVCc5poPpILFgTUIUwCoBLKCCRYi0YHXJvmXWnSo+EwFyF0gCZ3sdJnzNxjXjNWSBTWnUGmGLFdWljO4FuljJknFj/0wUmlWfWWGsKszywJi5vE+uLmNAbmVTnXhQ5DgByWepFWLJWpuGOmBrF+9u4uZv2x1zIctGmPKfrimcbrQaA/NXUX/APSxt54tXjfcof0Ycw7rknklqwsErzdcmo0RCkA++AGqLJIA3MiTO0nyjbzxPmqmmCwgDmv1JB/v17YWHMyecaSCQY/DaxIsR3xh4uqatQnhomqLMrUTSq/KQYufxHbePOfrg+lmCCZETeDI2i8/7fxhQWldge8XHTc9LdrfTEhrEk3kFRBBPTuBt1Ej1wqLFWkSrNk3m02tAi3t+2CnXceU/wBr4SZKsNWxIMBeuxJufY/tvhoa+3r/AFAO+xG+L2u6qXewyvahn6iOnqPWJg40ZQfI7jz6X88bO0TPTaLGd/TrM4gFTv8AmImDvvP8Ce+BN1wCY8PzZYEPZh+4wSr3wpFQq6kj1vtq7YJZ5ON/6fiS+lDtQf18JStTAdbigeM8fWnU0AgsBLLN9PePKMUDjmcasgZ4KkkOJgLPMASYkRADgHeMBZ1i5VgQWos6iGCH6wdQjpEEYkpZifCVjReQWpltyWAspESGJ2IBBGEquIfVMnTly3sJ6nRbTFvNLGy1Tw1y6aTVQFtMlheZAYxMAg3HbvgqlmCS6VVDU0kapHhjcbfMNzDDrpxmaosSia2nQ5lkWQFsVIJGx2YGYERgTLVgS1TxhGoWClyZAXVaJGv+RfvXqJViNXKpH/mI8tAMe4eD648waqtH/ly36tdQT5wLCe2MxXPb7fCldU4XmAAyk7GR6HHKfiwGnm2eoEIdp0E2KjaB1OxicW6h8S0fEDSw7gj+otgP48ph/Cq04qJsSpB2uCOkgXx6DFxUpEg6XWJhKmWoB4LmuXzioBTkHUlqgJBV9QHX5ip3AvGGC058alVZUYMEYka4BuQpIAM8oMACOs4GZBI8WpyrABZYLFjYKu4F+aLkjpbBNOpUqhdIfUgVSabrKUxUnYidJEncmwxlG5t5732LWHaoeGcVFdS5Y+IEKtrUyAAYYEXMLMggCQIxOhqVFYCkHUEM8kFrRI7FTaLg7nHmZz9RSCUHhEODUEJAJ+ZAT8zEnckHf19oskaDTYqKawUIZdWomnqMaSZ09NpxECZAspngtzTdSUAWpTpclUQAXJALaiJgjlvee9se+LpMFLhtIOs+IAAX7xrJmFFiYPXGmWqU6ZKF7VWLBdZ1Q4OqwXSxvcE7TtGCF4giqy/8slCKhYAvYbUyouGAmTzCB3sJB3veikKThlMKpKeG2XMAsYAhVADMOUvuCVsN98Y9UPqNAB2dTpgt84kEWjSCBZvITh7wn4OrVcqHzGmlWqQVR+ZmIBIJbl8NixsBIW2ENSo9MhaqN4tEtZ2CwrGWWDM7SG67gYKrRfTMuG99yFj2usChaGYNVaLO7OWUoGVlJ30nXKmCJnYgCT0xvkVVWpPI1wdDRyLUJYFWIudJne23bEuVFOqgpgoqipooAMXkJMalAjTf808zdMR1Kpo8omAg1LIGuDNjHLPUAmLQemAPJGEBx6gKaDkFRKerSKY+7Zi0XM6pna3fsDi5f6d5XRkKZ3Lsz9t7AfQAYrPGKC1RVdmUaVZwPkhtI5TuXJsJEWvbHQ/hzKaMpQXtTU/UTi5hzMhUvsVW/izNRm+G043rlj7AL/8AbFxoVJoFfyz9Djl/xjmiOM5Eav8AlmjI86lQz/8AGMdEpV9BvtscXNOXLPEKpwmVrWhgDI2kgidgNuw74W1KpSSQY0sSZvt26ztaIgb4Y1pCuu4F46FW3PckCfrhfnF02M8vMCYgX+WY2AjGDVYadQtKcpnM0FRpyjedBBa19p/cyOmJ1qaVDAkEKRFrWt626CPbEWvfS34J6bdOs9zPpjcyWg8ykbj6HftvGARphTeGhRDKAbSNYHUdJ6YLyleTFxEHbcHm+vlExhLQc8vMRvq09RO4OwtBMYOpsStoaCFBiJYGTtsbAasS66AhOvEuTeCsT5GB133wOxmbd7eltQ9rYi2AaSokarbRAm1u309sakwBvyjvJ+aT/E+2IJQBq3eF07HmF57CB74K8blY9lJ/bCg1TIE/7+uFHxvxd6FFKdI/eOQxPZR/c/wcbf0ekXtdHE+yVxbssSkPFaCJMDS7OoRmuQp3NokA2AiZnAzUGqCjXClUViCoBkFhHISANJYg6SLAHEmX+J1rAJVCoTEn8LDe9pQzeRiPiXCgEcEsVYKVKgEEiSCREHoZ8sTXwVWgesLc/RW0sQyrpqo8nqGmTqplH8Vdis3cwZiLH0IicCPoemSoUurHVADaQ50DsAezQe2J8xTBLhazN4Sq+p+piXUQRaQd9o8sa5mpymusFF07ixZiCFMfluQdoUDc4WGu93V5QbZpVJWAdNphrxafmx7jetwzKliTUEkk/wDOX/8AOMxYCzt8kEOVqrUJwqzNMrJUkTvh3majFUhSTBJ0QwbykxB6ydoM4Dr6ZIDAkfMJuO4MdcMdMwlY9TBVWCRfuVfZ2JGltL7HYgiZtq2abg4DrO6AsVU1qh1khSCASQG0mRpXfobb3wfnUBuPXGuRrGofCCjXUhNQMT2Bnl7iT/XAubl0G/hM4bE5+q835qLK8TNKououtJxCOFVb35iDMyRtqU3MYPHigJV0KpGkOCKlN1bSSAFu2kqdzAkntgKtlpQhKXKilwEI1IhPKQHgdCbE8222B8+1ZrCKpqoisirzs4NtMTqIkzM4DIHRbXe+1PTCa8c4iVK09LOoqLTC356ZBuTeD4jG4lrdJxf/AII+DBQP2vNgCvHKpYtoWABqJjUx7EWxF8HfCFLIAZjNafH0/d0wbUwOtzBY7lth++J+K8XfMtp0t4YMwF1TEEKV3Ou4mxEYZaGYcS/7uXylyXVbN05/CLznxEler4SA2go/Rp8twR1ny7jAubymX4ggLGHAIWqt43GliLET0Nx0xBVolhTXSqKCp06TqRtRssEQQSu4uASLY3qySIXlLEMVUkB50gmW5HAEXBmxwBxjjIfcdykUAPtsVQc5wutlnqUKkqWAKEiEcggKyEE6gDcqSpvGDszS+0LcENB0OAIaCJCzdCD3m074vucp0atPwq/OpYxaGpsOx6EdzE9iMUXi3wq+VWq+pqiO6aWQsBoMB9YBs5k326jFdaiI6RhtvVXUqpJyu1SXi2kLURBUUOyzOoHmBUTA0/ML7Xx1ymkKFHRQPoAMc6zTtXzWXo1K0OK1NTSZSSQKmsEEdNBN26i4x0itylj/AD9cAz7RKiobriHxjm54uWAnRXpAH/0lNv3x1bOJ8w9ccP4o4bNVKqhiTV1mV2GqZnoMd2I1T53xdiPtahZqVTPhb4o8So9GtGulVYU2P4ln5T/GLNWVXFtRj5pgnuB06389/Tk9Wlpq1Yt945/+Rvhhwv440VPDqiVFg+/qGHUYnE4D+QA5v3AKmniMjiDoryouEKyDb2JMgAjaPMjfG+WEmRv11LMDaSZ32tA2wKvEKdVQVIubkdfP1/yeuDJIZdR1FiTOowNiNXvfytjEfSfS+8Qn2va77VMauoC4E/K2obza/wBRgug5WCZhDe8WJ3Ii4gn3wDWplgVaAxFiAZHT363Hf6yLmTF4LMRY3iwBIjtHeCcVlFEpnTqczAiQCQNO8m4/gYjrVLyoQwAY2IIA/gEj6Yhq5odDBXlBHueh9B5QMA1M9SXU1iQJidx1P6jaYG/0wdOg555DnvVAXAd6YGsqDW0wTyjcknoP82k4r2eArlnJBJ38o2HlbHuYoZioCzKr1BpYG4XTc6UEmW0gQw6nYHC6rXJqGpSBZyWFRAFLIDLQDN5uQRPyxacb+GrigMrRZJVaXSXJSjinBouMRcF4y2XYK4LU5us7ea9jh++a5QWbxKaVVWq6KFaWUaFIve4DG14GFnGeGSCyeux63xr0MYyt/wAdQJKph3U+s1WDMZCnUpmpTlqdRbFTHX/uCMKlypUumuxUOGA5RpMorAcwsD7+uA/g3jf2eqadX/kueb9J6MP6+Xpjo/EOCJWSV0yVsy7Ou3TyxmY76dlcSzvTmGxciHLj9XhRYlicyCSSQJsT/wC7GY6J/wAJ1B+H9xjMI/8AY5JvPS5rzM0AuvkLVBGlvlF+mrqJ3sbes4WoWV6virUpvEwAClSTA5vmLAkSdgMG12Y+HTimxCpUEqU1g35OaSyxcG9xiXMZ8NVlWQEpqp0hIbU0mZJEiSeUiZAEb4WAMQddlXHmFXOKfNOkLI5lE8pEgz9CcVzNWPlscWTNZ1XVXDMtM9ZLQ03kiRpmRo6dO2KrxGpuAZibxHvGH8OSRB4LHxdEMfmbxTA1hrPiIBFyZ/CSCQvbmEiO5747N8EfCeXyyDNFUas6lte+hWE6VO/qfXpjkFSqHAhgCVgzcXFwf7+WJ/hH43rcOcUyDWyrfOhYys7tTJ2t+HY+W+HaVIMqF3DguNYvZB1V14xxRczWrF2U0SkJIjz0KYs8S2oWgx6AZbiTPVAZWFYOgSXJFVbkASNQsI1ESBeME8UVKmivQNOtlapgkjmJO6kiGVr/AC9QB7rcvm6blI1NoZ1paoJ+a7sFWFhRYzIHpjOq5sxz6p5kZRl0Vg+3NSqGl4jeIQW1LoMqC0awQDIUaYFyOvYqnWIep92FQwdQkHmFgOXSSWGxvvhWzFAtR40ssKoAAkMRzwDIZdgI2MgTjBmBUCGKQ1s9Oqmq2lR+a4Jawutp2titwJUiExqVJeGZTq1VKQCtYlSOY3B2Yjz6DDThVZi5RLwYZSP2Ik2jYzthLTyTVKumm1TUB4YeUI0r/wD01LMdbbgnYjCL4m+Iaa0Hy2SPIYp1a1OzNHzKo3CBdoN5gQN2MNNPru09980FUZ+qNfZRNkaCccoJlSPCph6jgGebSZA66ZM+s4u/Hc2EyldyflRzPopjbzjHM/8ATemrZ6qykwlABeyqx2H++Lb8fVdORqL+cqu/dhP7DEu6zgANldpc7hcYzlM6vmm8ggkbnaCZ/a+O85J5Cnuo/gY409KnqLQCREKJgDzO59vrjr3BaoNOk07qv8DB4lhDGygpvDnGFyn4gbQ1Yjo779Wkx7D98VnI0pMnFk+NbNUHeqf5OEuQToAT6duv7Y1qYDaWZIn7oU9GqwYlXKlR339v++GFD4hzCtGpfcGe3SPX3xqMupKnSLAWG/kTPWZ+h9t/siaxJnU2kaRHUgqTcfMMZzqgJMpwMgJp/wAYZhSQQZEdWBPaLX6Y9bj2aeQFQW7lvMdhtePI4Xvk6gJMysLB0kwzEKImLW+YW/jB/DeFvMKswTIBM6kvpIMbkkyNp7YWJYBIAVoadEIc7XdHSuWXXp3WAomxHQgmxkzh5TyqgKSVrUl06FpkELJbX2NxYmO0b4zIoVeDGlqkENUnSx+YDUbgwD3B69mWXf5lKBWRV0jVMsH+VmEH8PUm3sMVueSiAhbcPpNTZKi1NRQVKZW7qQOZTqG5UkDTE8sSMT5zN6poNVUVdPVAoUn5CSL6TKxvfUPRfX8MVEFOmQugCNZILSWBHNeQxCmZtEGMMMvxbVS0kBqboFLEKDTnmUsJMdBtvgRzhcg1NWklZ6hDaVJcogIkQymmJGsE8xvy8wkxj1j4ppsQEYc7uP1AAKqA8wYLuLE4kCO6KacPoJimQEZRJOum4JXSWmxAmSMKs6aRd6pJQG8AEqb6gO6zMHzAtgpjvXBpKT8YoqZdDaY7EH0xZ/hD4gqUaYY89OYen/8AYHoYv59cKH0PTZgnIWJ3iPIQNsT/AAui1PFCrpKaSAt5BJBnGvXq1KuFzht23nQcuc+kJOkxlOtlcbHhqfj1XVKfHsmQD44EiYKmffHuOePkaknmp7/mxmMT/wCm78QtP+DT/I78FAC1ZUprUpmtT8SHq0zDyAdKyRB+UaekC9rlGtSqgU0ZNdNNbKaa2JBkKRA+eCSOmnA4roigeHr1spBpBrwJJcwY5mIt577CAjnUPDGFmnOjUGXUCdczcHbA8PNctOMsr1CAgQlqeiHALmLkDZrgLBEGCcVLibamIiCzRHmTt9cOcxmBSWi1KmKYHiADVJE6TMi0wRbpHngb4ZyRr5oE3Slzsf1dPeb4dwtO9tFnYt4JDU64hwMKBHTFZz+QYHHTalAdST6YX5jJ0z/0yffGmWpMFUTgXFq+UclAHR7VKbTpqDz7HswuMX5Up53LmrlyxVFh6BtUprzMwsDrWYhlHrOFr8Lonemy+mCOGZHwnFSg5DrsRY+nmPLFb6IeLq1tQt0Rq5GoUKBU0HRTLaQ4YHVqcgGZWZFvcxgzJZJnFKmU8RgofxSxGlZMh2I5ClnBNz0jfDvhwy2aB8RUpVTPiD8L8umRcQRuBtPfC34hzCvTOXoz4Rs7HepHf9I2jrhZmBv1v2mHYq3VVW498VU6anKZSHowRWqaoNYxECxKoP38hvU6GeN1ZVdiwYsAdUj3w64pwxV2UD2xHwfIEtti91JhMEKptV4Finn+nlBl8eoUYMdKgkiTuZ2sMT/6kVSaNGnNy0n0A/ucOuFUNCEdyP4wp+L01OJ6L/OFAJxJjgriYpX4qi5TJ46BwOtFKn5AftbFYpUDhzl2amqyGj06Tvi3GCaY7/lDhvvPcql8bUueoe1T+bYR8PMEEMEgjmPTFs+IctrNT9UlT0PXFc4TlncwiMT5AiD640mlvQXPBLGekhH1smgr6PEE8jaEtqJ3mDEgDcWse2CnOismiJQF7HlYuLxIjYaYmZO98MstSdVK1snUqvBJK6jNu8ET9b4V5OvTq66bUnYkxppErA/Vb3MjGFnzSeAWkGqVWqa3IQlChXSV1ASfwsIFotO1sFcLzLwDD1KbDQy9UDariLtMyZg3iThHxvOVFYU6LVUVZljAEzfp0He58sO+ALl2ApKjtVedUadRHVnYiFHpgHSGZo/zv33qREwo+HcOzDlQlNnCnS4YAEDSoBRjE9THceeD8p9ppVXQ6DyquupCqloI5jLFZPX9sJKNcVKsNUrIoJCpRLO7AW8lVfMgz2GGQz1Ki+s0CHA5fHcNG9wLiSAb+UDEOJmI4b35qQBGqIzVdqTU9RoNC70rwZlRAuYbmtY388Zw6otVX0IhJUgQw1VGS9xFzYm35QMQ18vWzTms4KU6gUeJUhFcbab8wmwGmdh3ODkpJQim71ar07oitpVLQEZ25zLCQAoi2By2vqizDgF7mKIXxWqCowCrpWARqYbSN4gkW398a1eFvDmoRTWoiXZihZQbg0wCWKgWIAsQDtibIcWU61phqE7ikvMWWxDFocErAEfxiPhvBgeesxV2Ja8GqwMwGBuJUESbHoOmCb1bftC5xKOp5OmlJaaIazRMHkUkySSBf6kYzhme0l6YNOpUsBRoqBSUk9W3du+F/wAV8TIpmmnKp3A6jzPX+MQ/CFPw6Ac8ju+pKkmwQwVIHQ3xoYppp4TM8xoANf13DzKVw5D8QA0Tx3/vkrD/AOMOvK2pSLFQggEbjbpjMZUDMSRQsTIh7X7Y9x5fMzn6reyjYCrrs6VlSCAqoGKtCkEa1Ity84NhJie4wpzGZZk0tV1aT/1aV7tNh+IdYMdRgPP8YUKRTZjqIJZgF06YjQoJO4BknoMQ5HLZjOMSpJFg1Rz67d/QY3qWHcYssariA2wuV7WzFStUWnTUF2sAogepGw2H0x0HgfDEylHTqE7u3c/27YD4dw+lkaTMLuRzO25PbyHlhJmuLVK1RGRSAkFj1Bm4BE/v9MNueKAgC6UZTNQyVclzytKoOYD8RAE9p7xf0wAc+0OWSGSJW5JEiSI3842wq4awUpFQnxRpMaSvlPL0JgiNowfkamtamlz4iAqxUq5RvMHdW7i222M2piqzjr/SeZQpjgjKhYMB4ZAJABJF9yT7bHEimmXCyNUSIsY7juMaUqzqpUqh5hrXWRLTBZWi0WkQN97X3zmVAYU3FM1aS61jruRpEbCBv6Ymljqrdbrn4Vh0sjlobT7N/fBAywPTAuXqPqiAyQdUEWPa9yQZBEdPYMUqQf8ANsa9DEMrCQkalI0zBSHi2UkHEHB8rfDLPVJJAxFlzoEkecYmpUa3rOKhjC6wRs6eXzxXuNVtVU+uCa2cZm1ee2F+fHPPRvlPcT/lsZ+HeHVHOCbrNIYAj6FFKNIV6g3KhR2BMajhXxLidRmMAQSQCQdhafO/bfB/+oKtrSnTYwioOU3F7z2238xhBlkLhlM6gVUIWBlmvaflhbn3wrWqOc4klM0abWthQUOJh5Uza3MIv6fwcKs9USg58RCxYmG8V+WegUco+px7xilorh1k7SIsO8eUQZOD821IMDURqhIEIp036EkX9hhyk9obBmDwGqoqtM21C0yQzng6cugp0iDdSxZu8sQDt2jDH4Vp01E1qwoILmmDDer6ZYekjGtSqaOXqVfFK1QQFpU3ZlVjsHYmNUXIAMAb4XmvVrUylHLVK1WpOquabsoJ30SLkbaifptigsNSQG2J1+T/AH5Kc2WJKstF8p4OcdWIWyUkEIS9QWmTYm5joLm5gUps2aIalRVqDVDpfXLNP5ZF9tgJ388Wv4T+CZUrWbVpZncEkCNIDE7yQI2/bBXHq6eETk6bgi3iGSSAIEHcExEKQwEHrGOb0bXQ2435+SnrEXSROCNl6fPmCrNBfkJqX+XlnuNiV67Y2XiBAnL0guj/AKlU621EiAJGhbH22nukOVeuaYpkFwNjMsDzbyQYaQY9+uLX8MfCwZgM8z0SW+7UHdjEREgz2O2CcALuMldKXZmoKjsjvVNeFaXKkEPpIUajIYNA7RNumG//AAjUKpyqoZh/1IRQDqNlYy5PS464tPE3TLU3oZqnTfUJpMpAiTCWa4IgszTEdDit8S+IXVqfiualFUITRppgNaW1Cd5tIECN5xSHuIhuypjipapVWAoLqr6CUzDqjHSoM6QpAXfTO+JswVMVzUFSoBoc6FBDCxAO5GFPE8sJp1FgGLsH5Sk3WBdp6mw7bYB4jxN6zrQoqWZuVQLk/wCDqcP4DCl7g+Lc977EtiawaC3ig85OZrimsxuSBMKLsfYYs32kU1VUVWorFisGAwF/PYe5w94FwWnkcvUkipmCs1SL6R+UeQ6nqcI6qKTVCM3ggTVqqLFSJAKz1aFMYH6xVbUc1jDYcPcq/wCmMy5i4awrG2fSTFEx0gpHtbbGYrlLhsqCK7AECAFMAdhfHmPNS38vQrX6LsVb4CmTDAMoeoSYnmgDv0n2xccvVQqpSNJuI27Y5FlMy4IE6ZgD0Pn0x0ThVUeDR0nl8MQceyDuC8yWAXUfxFndf3SkKSY5ha87/wBIwryVflYkmS4Ba+4J2IjUGBI8onpg7iqgGGAOoI28WuQGaDHQbYGpoyks7OUZZiAFtcAzY/NANpv2xk1Hl5Mp+m0NAhMDVe9JVQOASpZjqhvxTzCR1W5udsH5asEepUlR8mksIYj8SkiCJO5M3jCThVZQq2QAsYMCdTXJE2hd7C+D6Rly40HclUU1NUT8wIGqfONicLOEWVwTNQhKjSoqFh4jRPOu4eQJkdB1BwY+bALoINRQHgyAbhiJgW3vcXwtRxXSBoZ1ZVaSSpDE7g7qJIVpmfXEwoamUU6wdtWnrKsToIqAEFl6TuOs4rLYRgojMurU9HhsDBgA88n8vNDC3fthgHIA/tH7ScKl8NSpqRTridKlQA1pYUzBEERa5GJlaAoGmIHymREdPLDOBJbU8FTiQC1HZRNbsIso/c7Ynq0CZgdCfoYPv0wLwnNAUqzm33pX2QCf5N8McsZ3IuO23n7jc4sxBzvvwQU+q2ygXhKs0GfL8MAbi8X9he1uqvP8IanyG4a6N+oC3pO3v5YtmXCxHy9gesbkE7R7RBPXEPFaQamQOkMt5Jjf1vihxy3bqEYM2Oi538W1qTZhqjKT4gnRcH5R8wiCLT6E4Ap5YoOUidDLScaBCsLs1pJg2gdOuGHFl+0UVqLU8NqVRqbkibBiV9A1Mx2JBxErhZjUZMAkENJtYyRA3sBjqhIMK9kFspfxXMP4elNACQTBBlupMLf+84j4WxCCSoLEnUXIJ73IHpiSs4rtsgmx1rAImZ5mH0gYteWzNPLAKqEtpABXT16WAKk9774LMKbACLqtwzOstOH8EpFF8XRpBkLBgExzTqH7DB2YVYL6hTpILaQRa4v1MweUdOtxgfxou7MfyoWJgevf+2Bs1SbMBaYnQt4UEgH/AGED2x1Km+sczjDUNRzadgJKpvxD8ZPWLUKE0cvJ5Jhnk6iWPQE/hFhhj8P8PzdaYikrS3iMoKknck6x5ewxZqPwZQCirW0VKYjVIFuv5uv+DFiqZhaL+GStSh4YiiAIV72YxeBB+uGatWk4BlFvjv8AtUNa8S55Sz4T4GmUBWo9JmfkFamukEXkhgSWK3nYDzwJ8RcdFHLpl1ZatMOxDRzNpLBSZNzrEk4kzGWzLUvCoOiIFZUDKTp1TJt5HFXH+nGZMas1Tgbcr95PUdScWUcCahzVTHv6acEL64bZt0LSztNqTivrJcyQGmJPNBt06bdMLaXEqdEctzAFzItI22gjvJ88P6PwFTGrxczUfQCzLTQLYebFupwXSyeTy96dJSRBLVTrNzFptOL3nCUZBM9ihjMRV+0eKT/D/CszxB9FKKabl2soHkBc+g+uL/leBUuGqHpsWYDnci7E9LfKv6f5xF9uNF18LXorryzAuLH2nqPLEOZpPVRE+WsxOsSZYj5WYTBHYg7xhOt9UzUzTiB2WsmKeAhweTvitM2D4iEPpqPT8TSGEMQZUTeZA+UjcYCo0a4zfiUgEq6jp1ELMrqEgcvf+MEZtQrOKmgohVFdN6MAc5HUFpFyJkbYO4twzVTLtRFR61dSKitAgiAQs7t1HcnGaOZK0rWHO2/BVlsnVbmNZZNzduuMw7qZTJAnXSYNPMPEiD1t0v0xmF+n7/8Az/qak8AfNcooJTgmTba0if1N0O2wxbfh+uWy4BsyG4/S0lf6j2xTsww5tLkg7hiJPcgCYthjwHNtQKsb0zCMscxDdf8A2m8Y9Q0xdeWIT3NwI5FYlxLNAAF7gkGI9CMSJU0Q5qN4UMVgSFGxMQBHcnyiMGVqEwykEbqRcEYHq0wE5hWqaTZEbTfeT1AB6dcJ4inDp4FM0XyISitTAAJOpmEtf5SI1LPSZPNbDutU0qKlEfe0qqkENO55dt7HtcEjpgSnVMUFZyNQqQwWBqIA0seoJm/lbbEng6KbFAigGZ1cxMbmV6pJAHnvtihxmJVwUlOvSr0TUipTqEMlVqZ31gqFYReWC3/UdpwfwxTWCUmarSrAwpUjSFNiQZBuRaZuD3wBnk0Gm9PSw1ryo2oWuXXqBBMgTEDywS6KyJT3KNB0gXptcKwiykbflJPrit0RuyISm9UlQEZyNgIgyyQCGuQIa8Sd+uJc2y0ld91QEiOv+HGuXo6BBMgMWU9QDAjvtiPiuXL0rRcEwY6Tv7x6A4Oiw05cUFR2aAFF8JVhUypDkD72pJOwLabm37dfPFi4aVACiRvbosFV5TEQIB9jij/CD6atakxgkF1KmDMQfW4BI8sXajULgwWFwT+W20dYIPtbeME8XKEaIurmChkKJHLAvbtJ6x1v12wPx/icZdmFhEi8Bu1u5YgzhbWMNLIOhMvME2iSLAXuAO/cYBztQ1QEg6bFhve8e/8AtisNzGApmBKrHCKng60sadUBXBgixkEiOh/rg3L/AAx4hEqigSJeXsDIIhhM+X7YsKcLQKC5YeQIWf64Y5IFmBX5QLAybdZJ9OmOr1jnhuqKk3q30QOXyYpaaSKNIALsBpHkIk6R7/zOFeezYRjoAm41N5bkD+/l2xac5S0KS225jFY4nRV6gm6lZgbm02jriqpSyCXm6tpPzGBok9aqx1PqIpMwlzIB7g4s/Bs01IAUQ2xqaSdPiDbUZJ0rM7XtGK4MruhGpQhYqCQoOxZln8Iv5xgvIUqfiUl1rIKcrAsD11fpWLR/hBzgQmDS5rXNcRqt4muQxqAyrQJJAJA2YxYdoxNkGLSkOGUSou2u/UD5bTe+Jc5lmo3qIYMvyHlcA20zuQd8b8FNNcwjM1oDs+lkGog/dyD6HV17YjMR2Qi6IRa6tuQrKVFtJA2Jv/eMK+K5hjLU3MLYi8X/AK4VPSqCqi9KjkrE3Uk2lvTr0w+yGXV6ZPiKlOpDkaYYMn4Be4gb98WnHvNIU/WdeXil/wCIxj85Ph78+1QZXOBEVWKlROqqFuSbw07xt7Yr2cphKg16HNXdDaPy32uL+WH9akgp0yKYLMzk6mmV6HygdfLCqiqvQzDNL1F06UYG51AWaLW2O2FG1nvsTI3v2TbaTG9YLTgubX7dSoVzak2mkpAMI/NA73O87emCq/DClV0Vaoq5djoQHkYGSX6sDp6A+2IKrUFpVmVPCr6HpsCusa4saZ7gCS2NuA53780q3hqKlKC5YkkkGGgQTexHli1xkCOz/ffwUAG59OfFWfhOZanTAqIWqkyWTS2tXBPXoInyOBaqmllSZ8XxQWJuvhX1ASJAUECPT3wCeICk+unREUjFQA8ssNOq9wAtyD3x5mFqpQqUqdVyzMB90B4ZUoIABJAvCkjrOKLuN98o3pz4RkAPkd+6g/8ACNXMamUlrnfrf8uMwPk8pmjTQ/dDlWxYAi3W++MxJ6QcB6/Kulv5D0+FzWnPMFAboisJI0xe3qR2tjxKX4muIAG8SBFyNx5eUYnowJKgtNjBAiIJEHoSehHbDDh6MwICaiLKJEn2g/5OPQEngvPKP4c4kaShSpNPvJgdyAbgz02xeKABUNBgje4/z3wd8LfCTFKdVSEkc6lZJvtvA7YsvFOCO2nwigg8ysshh/IIwyxji2XDwVTniYCo7cMUqQp0zEH8sbadwMQjgSn53LTMgx7C38+Zxfn4Cm+kA+Vv4wM3AV/V9cC/CMJlS3EOAhVOhw1AxJgqblRMT1IMyCfW4wXSAAhRsAJ9NpO2LPR4Eg3WfWTjzO0NNNoG3Ydv98B/FYwSB/aLpnOtKrtQaILXBtKm6mQJIi++84nTUFZWC6vEm94MDeRJuT09DibwpZQxlysSSQGCzY9eu/WekYhEhw5OlT8pFokEXMekHaMZz3ElNNAAS7ivCSSlfLwKlHob67xE9itvc4PpZhKwFVGYHUpZZh0ZejDrHa04Z5GpssaSTLAG3084P++A6vB6DO1R6azpuwAHnzT73JwOZSl3EM1MxzEk2mQp3luhI3jGU8kywQusnvN/898PvsCyGgBxAMHpJgRFrX/7Yb5HKBV2Hl7/AO+LaFMvJCGo8NEqvcL4Cz1AznkN4Ajbv6nv288Winw9Um0CR/b+MSZUxPT+n+E4a0qeoSO/74do0GN01S9Sq466KscdIQGRud+0wMVXNrpKMdDgSLg2nY26gY6bn8qNB5dXl3xU0yimnqb7shifDIJgkQDthL6jTcHAzw7u++nmmsHUaBcb9/JVfJ5NtTot3aYqfpFyAfxSLEY8qcEYOtpUm5AIgkTEjrN4w/p5Q5fQjqxJcaSp79QBfbpgVkdKq6S5XVqIWzAmVHmCR0OMgktEOsdO7fBajXlxlpt7pS2ULUuYwtO6o5J0g3le8/1wZW4UlVUpLrNU6QCJVXO95tIWcEvSCqV8aHWiwbWPcIO95/bfAnE+IVD4K1AUnTLKTMbaljawg4CTI3+lZJJtbfqnucyp+7UsCaUtoO8KN5H1wDTXwigUsru+pVCyukzsfxA4h4lm6Sh/vtYQELpkVOYA2v7EdsLzn2o0/Fllr0isL2VxYgGxkHfpiOiLotHDn4qptm6+iYcQzBR2UVUDaagBKwDbmQdII+hEYQtnlpUwKbVIqr4hSpSJk04gAn8MxIwfxTNBkWq2upptJOlixj5fzR1OFXHaeth4Z0rWMI+rUqH8Wra/l1wxSbaCoJ0+FFWzzJUY06lNWZVamh2kmJDXBvNoEW3xOeF+DSejUreGKgV6rlAxUiCrKQflJta4viCjXop4dMpRDA6ajAmWAa4v3n2xPneHmnWerSyysnOgkhxUW2ogidMAxJ8+2LWCLAW58438qHlME4lT8JKtJ1XxCuulXM6wiwajHcbAjoYXacacQVwgoohNSCSqmFZSdWpCLW3jEOeK0X8akxIHhhfu9aoGtoZ51EiJFgLxAwxoZ1/s9UOh8PxCahVdIhrXQ3UEkR298DUaJza70QskIShwvKlVJfMyQCfugenc4zBi5p45VbT05+nTGYV/kO5eqY6N35LnmV4c4qaTTaJJHlq6yLzh7Q4PmKppotOqIYBKmkwL7ntG9zj3GY9LRZ0hkndl557sohdj+HeDfZ6ekMWkljPc3Me98NTSxmMxpAAWCTmbrRsuDiL7N9MZjMcuWtTL4Gz9DkN+nbGYzAP0KNvBV7M5cQQAFYDtY3O/n299sLBTvOxmDYxcXBEdbC2MxmMKqAHLRYZCmNYxDrFQAK0TFvONha5j+5buDEbNpViZmxsCOt7T5e+MxmK3FGAp6KmempZFxvaAR+2GuTJMj/L+eMxmGsKDOqoqmyMo5ESLGennhtRSBGMxmNVlNrbhJvcStqiyDGKNxfK1KbDxDLMxM30x0Bx5jMI/VKLX0CTwTOBeRVA5qfiimpTV0YGpTAnoI8pwuzWYNPSANUEMak817wwE6oOxxmMxgVXSzPxj2JHnA1WpSscvCfdJhXDoVYOarNKGBEdbdcLKVYrUdtS/h3Ww2E/3xmMwFJgeYKde7KCRvX4QlbiOhEBBkMxYm4qKeoHf+mGmUen4tFz4jO+ohBOpQoMCTcDqBtjMZi8NFj3oKlmlCZLisVlpq001k/eA2dpkGIkgmALb+WCKCiKg8Km6aWDMbS0lgxH4CG5ZHbzxmMxFQZDIQsAIv2JQcqyUaOtVKtWOqmGBmZHygSLnvhzw+hVRnpZdXp+ENWlyNCqd56wbwNx7YzGYM9aPFAXZQbbmFBk1ApaEpkVHcMdL2EGZZSNpvbpgv7CxYu7S7zTqzzAlQAsLO2kb+QxmMws55vvtVzhDvVO6fDFAH3U23jfGYzGY2B9LoxqfNZBx9Vf/2Q=="/>
          <p:cNvSpPr>
            <a:spLocks noChangeAspect="1" noChangeArrowheads="1"/>
          </p:cNvSpPr>
          <p:nvPr/>
        </p:nvSpPr>
        <p:spPr bwMode="auto">
          <a:xfrm>
            <a:off x="460375" y="1603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7" name="AutoShape 2" descr="data:image/jpeg;base64,/9j/4AAQSkZJRgABAQAAAQABAAD/2wCEAAkGBhQSERUUExQWFRUWGBwaGRcYGBseGBobGBwXGhocGB0fHCYeGx8jHBocHy8gJCcpLCwsHCAxNTAqNSYrLCkBCQoKDgwOGg8PGjIlHyUvLCwqKiwsLCosLCwsLCwsLCwsLCwsKSwsLCwsLCwsLCwsLC8sLCwsLCwsLCwsLCwsLP/AABEIAMIBAwMBIgACEQEDEQH/xAAcAAACAgMBAQAAAAAAAAAAAAAEBQMGAAIHAQj/xABBEAABAgQEBAQDBwMCBQQDAAABAhEAAwQhBRIxQQYiUWETcYGhMpGxBxQjQsHR8BVS4TNyYoKSsvEWQ3PCJHSi/8QAGgEAAgMBAQAAAAAAAAAAAAAAAgMAAQQFBv/EADERAAEEAQMDAgQEBwEAAAAAAAEAAgMRIQQSMRMiQVGBMmFxoRSRwfAFI0Kx0eHxFf/aAAwDAQACEQMRAD8AJxGZ4c7xJalgO6VF3H/Mfia1+8dF4bx4VEsFTBfTqOojm3E2ErROWEAqDnKoXdOwJ6gWMZRKmpmIVmKEpCVJ5wGUQAQb3FtD1jzWnfLpnE0a8hYwuxiZEVfWCXLKjbYNcudGhXg/EsuaMqlpzgXCbv5BL/KGAqkqIsopSXHIsuRp+WzR6DqdSO2efVMFlVStwucc0zMi92zH9tYHo8OWsc01CT0yk/VhDvG8YSXABALOSlYJYm3wwjRUh8wVcHZJ7hrtHmdTpY2Pxn1ykuaAfVbL4ZUolUma0z8yFJYHo1y0ZOniWSFKYgtlXZX7HzEGrqUoPiErCRcDlfuPjdn28o0l0iZuYzEFQ1LgD4tLhRZtPMKiP0zXDgAj5/flEGCrKMoKpwxsQAAGZgBoNtIGrMSMo8vxEG/9ttfOCKTAlhih5iALJWouOwUAD7GEeOzimaAZakBQcgq9AUnLveBfpJGfzN379bULHVaVY2kzphnDlm620VYAj1Z/OJKOtzpBfZmOzbeUbhTlICHfU5n7aZerRlLgtRmTMlyVEL+MZVb/AJrkC0DsdLgnPv8A4RBpIz7IhhNTlIZTsCf+Jg47sq8WGdhKVSvDWlKkEML7dRuC9x0gKXwxU2P4aGIIzbMX2UYY/c1IUVTatAdrBI9dS3tGzSaUAHq+3I/vSIMe74Qq9Q1i6WcmmnqdC/8ARmqsD/wKPUafLYhrIjCFm6mR5qH6QvxmZImyDlUZipSknMwsVOAzC2kc84i4imTeWWVW3c6Dtp6xJdJA+Q0PvQ/stQ02/LsHyulVaqeSXWvxFDZ7D5XMVnGeOyo5JI0tayR5/tFJlqWUsokDo/ud4KkzlMWJ9LfSBuOIbWfYf7tCZo4u2MWfVG0S/FnJ8clSSrmAJAYxeJVesJlplE5ZdylIIS2muu7XiqU2E5pQWqetJIL/ANvYfE/6QlRNW5DhTGKc4isn+yR1XXucrrxEnMpKZpZnU0tQypUXuwtmBvrvBOF8YfhKkzUgkhszpYvuU3/aKlS4hNS7FIB1BuPUNE//AKh583hy0q0zhJBD2Z93MDvYSSCbQdQ3YTOqCUErkzRKP9t8h8gNPT5QFVYmtTZlZVGwYEgtblt/O0J6uqUVc3pEf3wgasYAbR2myPqq33gp9wpIAzzRmWq6UEosDuSCQ50tA1RNVLnHxDmXmfNMCWBLG4dgPnHuHYlPlSgtIR4d2CgznqLh9IrWJYjMnTCpb3PWNsjmdIBgrNoDQ4XVaRElCZc4Iyp8PJ4jpZVwzgEuol29e0aY1iayMklgCOZRLG+gFj0ijYVilXMShMmcoIQdVF0pIBACXBLsTYe0b4rglVM/En1qW6FJb/pB5vlFRTbQIzX3TKb5NIStkqQpajUpUVZeUKUVWfXlLaxImaadLzGUtV08zqDjUnKzj2hTJTOBCXSUf/GnK3VveJKuaucsTEpOVKstmYDyeKc9n9ATaafKdU1AMmdwVKDkEm3YkCJpedLkeF/wupiezFr9g5hWrhaeouKhQ6C7N0YG3vBSqFUlKc6wuZs1gO57+kPfTY+4YSXEHN2iVYhVv/on0SCPrHsJzWTR/Z/1mMjOHj0H2/wi2/MK5YhgcubIMwIHiFai+2UkMO56Qqqjlk+Gq7KuwvY8ocWb9oOrK+yEhwpXKHfKGD3N2LPEcyckUqjro9t39yD8rRhO57y53lCL5KykxOXLlhI0U+Yk3J/K7dOmlobYXiZyeFLUtJbNl2L6gF3OukVeWc+W6AgKOvwva5bVrX7Q7l0IlDNYnUEXAPboINkJom69VRcSmNTzcrKJDEuLP2HbvAsxCJQdZYbJGqr7D9YGpa6aua0sZ1m3wqLdzlB+kWNPBpKcxU006zZmz/2IBYepjVp9OZW2PzP6K2svP2VNrKtVTNymaJawS0tiSALurYNa28PaOStZCQPEUliFJdSidBmcJQkb3BHaPZPCmG0i/EmzFzpmvxMH8kl/mTE9bx6Epy00oJSN2AAf2jS2JkY7ytQ0z3ZdgfNWiqlzUSi8xAU1lKLBOltGN30AswiuS+NESkqROWJyzoUo5PV+nZ4Rz5q6gFU2qCS/wBKlH0ZhGvhSpUrNK5l3dUzLms+g2BPeHGe/hP3srQZIWCr3H9+U0mfaMRaXLSnyEBTeM6uYWSWfT1iHCsETMTMXNWAs3DMWfyLP2heujRLE4TVpBCQUXut7MB26xlkOoDd3j6pP4oA9rQPuixVzlzjLnTpiWUysoJIt5+20KMSP4q0hSsqSwKjc9yzC/tAs6t211Idyfq0eLqVG6xmA/MbH0J+L1eEMcXOSn6qQ8O/LCsvDMk/dqp9XllvITISeAchUxZ283iycEzkzZVSEuQEoc/8AXC1U+UiWSshKdfNug3MaGND7JSJCSBaRLpj0j1dOUoKyGADmCqziaSlIKEmY7tZgPN7+0K6qtVUAE8oAbKNNXcwh7GNCUBSjosXU48QEywbAu7d2UDbzgmhwubUGcqnCyEIBYM5bcpfz0cwFIluC4L/lhtgiZiCrwityGOUE2PVtoo/CXJpcTykU6vnIUxIOnxJv+4hlTzPhKlBSv7UhgD9SYIqQM5KklCj8RLu/cF49lzEy7hAJO+/+IQ4hw7QgT/gnDKZU8ioS6iHlpJ5SUvnSobqFi2jPFU4iliTUTUIOZKVkJNjbbz6Qb94c5jZjb+bwJXzBMckhwNTEAIIsIt2AAFHLXNnpABJSkbmyQP0hjw/w8marPPJ8BLkgWKwBr2T7mK9IN2ukHbr2PbtDiixqYkhCDrckgEDIQoM+5UAPJ+sNfuHB/wCIqo2rrIppcmQCQlGpIAZir8oHYMPSK1UVIUez/OB6vEFrJXNW7OXJsPIbRHLU+l7Pbp2/eOaI6txStt5QuKTyEgJ+JZygef8AmIP6wJGUJSFBNg/urzOvrG84hU4Zgo5Qfh2s1zoLln2DxvOokp5iQog6Cyfnq3lr2jrwspoTXCgGpzT8SIEvOQ52ABAPW5/SE4lLnLUrMwJe9z2sLO0bSqRc0gqBL6Mkt2A2A2izcOYE6palMUFbFLjM4eyhtcaa9oMvjaLkdfuEtA0/CyykEIzDqxv9YyOl/wBSli2ZI7OA0ZGL/wBD0aEVD1VMq5ISlQJJLZk9CVBiQ+7alomw7Dps1BQmnURlLKL5VEMRmflcnU7x0OnmSAHlhH/IkezD+PFfxbj6WklKHJ06RvOlihdZd+/qtIgJOSkyfs9mrCTPnIlJT+UAEgdrgD3hkuhoKdI8RRmtso2PmAwPq8U3HeKppCiVqDKytoX1Py/URS6vEZsxagM1tWcn1MMY9jfgHucp4EMQyb+i61V/aLLl/hyEISNAAAPawip4/wAczjqp+wNvaKth2HqKxmBANyTa2+u8G1WHoLFObKHcqYekLkleXUSlO1ZGIxX3KhTPnz8xBNgVEJ2A3J1hzS4f+DKImZltzIAukdVF+/SPMKx3wZSpICTmVmLh7tlt0sSIJTVpWlTIuBbmACQNe59enaMznbseqQ55flxtbzKgyEgsC/cg+0QSsflqLLSpI7XGo9YJxNHi5QkIyi5O7nRu3aC8C4FVUOSpKEAtmN3PYb+0M0jC7AokJQBJwp5uOykIAlKC1KGuw6E9xe3eKji9WVL+LMslz19ekXOZ9nuSYMk1My7MOVT+4breG8z7OKcS+aaRM3UAMr+WpHqI1S6aeV9+B4Teg/ily5FYEOT8W4/cwvqKozDdy8P6rgieakyQnxVG6Sl8pH9ztYdX0NoKxHgCppZZmTEpCEh1FBzZe6mu3fSI2N4wRwgLCMUrJ9kGGqEmpUzBRQgP/wAIUT7LEKca4GnyQZhUmaEgvkJKgOwIDga2eH+C1aqOjloVmSVgzL6nOTlfpygWgKp4jLuDGzpRhovml2dP/DHTRhxQGD8AomyxMnrUgM6UJYKbqokHXVm9Ye4RwzSUoKljxlEuCsWAOgy6EtufaBqSjqpjkSjl6FSRp/a5vCrHq6aJmRSFBemUBzYDRuxB9YIMhjrtz8xynQaCEkAuF/VR8WSZRvKSE3ugfDexUkaA6Pt8oX4TjsykSoFCVhWvMrxLaBhbcnrGk6TMykrStLszg/KIpkhc1lqKSpIbNppYP3beOTqRvkIDfqFzdfHG2Yti4/Va1VYZqiogh9AokkdrxrJSWvAtYVJs4J7F4HXWKFhbcnt07P1iRubwRSxBhOFNilVkYOCdSOnSMw2T94UCgup7y7Ag7G+o77QqqSS2wbQddyTuYDkzjLWFIJSoFwRtBloddIvhwFdMQwBTs48TLmsfbzhRTTClTkf5ECVHFk5eoQ/92Vj56/pD3AporV5Z5yOAiWpLBCG6udHLawjolrSCfohqgjUyUlDlmUD5sbX6QdheEBdMtZWlPhJJUCC4yuCbDRw0KJk1Mmd4YWlaAACtLlGbcp3I/V27kYzNnUa5kkslMwIWUqBLpN7sW+NJGXXXaEMgp3cMKbHA5SKRN+I6ub+UOqPEmSMiJauUpcpB138+/eFVIBoXIJ0HUaGJvv0uX8SgH6a/IRUjC84C0viBG4JjPC5qypZLFuUEsANAO0H0ajLKSjVJzD0u8V2fji//AGpbj+5Wnt+sZNw6ZMSDNqUgH8ic36JaFjTuJ7zSzdM+U8qMaSVElYclzzAXOsZFel4RKItLJHUrv7JaMhvRh8u/f5K9rPVHrxSomqVMXMWH0UTzAdulu0QeI5IBJB+JV9evZjvDJEs/lZT7hjp21iKuq5cn4lc/Rn+YgXSyPdlXJM9x7vyWYpKkTJrrJCQM5H/Etn+gD6WjSQZQ/wBJ0As7AE289YAxuYc8taTzFA//AJsIzwAEiYLPZQGgJG3nf3jUXcXn5IX82EzrMbQlJbMSDaw13Omm0JJmIZ3ynMem7duo8o0mTXgdNMAc2+2zQODkqhXlbBSszlwPaLNwzgc2onICEoypQFLWslgCVBi276DfyhPJmpXYhl7EaH9jFzwChrPBeTKUUrQi4b8pWAASQDZQjRp2tdIAQtMEYkcGk0CmWI8BLU5p5qVdUsQPQkkfSPJ9VUUciWiYgoZxmBBBLqOqS2h84mXxQqklolrQpExnUCL3J+dhrCqfxKqrUJRsJignTRywPprHT6UUbi5hold7S/w8xydSraL9x6qXBsdmqmBaELmBLvlSVMSCLt56QHX8VzAVBTpL3SbGL3R11PTykypTFraak6k+ZvHn9cpxm5AVC2cpBJ/Vu0P2ENrctDNSS8u6Njx6qt4RxQZVLnSM02Yo67JBYe/1ghHGSiCpSg/Qad/OFnEiETXMnw5KgCSLJStyOlgbu/ZopSZii4L+7enWFOlew0MrUyGCQFzhTicq+Y3UqrggoBcBQsP7UlTd3YjzMUP7460jQOPrF44b41MuSmShCQlItq+rkq6kvEtRSS587xJUvNOAcpSUjMbgKY2UpLv8jdoUYie8Ov5LIJZNJbdvb4zwslcUJlywkG+kAr40yzRoSUkOdQHFh84gxTgSelliWvJqoBaFK7sAPo8ejgk1KT93Qwt+ItZyhu7Evq4HyEMdPIXgbUkv04ABzfPyUGIYv4hyE2XY9ADZ/TX0hBMw0pKkqJJBsQdRZiPOLxT/AGeiXMkqnLllCEfiIQVc6gVMxIFiMr6aGG+I8SIQMiEIyCxTlDN5aRU+mdqG247SsmohGoIES5GlJCWck3dz3Ij2jSlWcKULixfQ9Y6XgsqillUxKAVOfiOYJu/KDYeetoj4hxGTNQR4aM7HKrKl7B720OkZP/PeGFxIv9+VlbpJBeOFySnuS8M8PwLxCSm4Gr7RoaYFZLM59BDNVQqWnw0qSlagkABJJ5i1rtbVz7xma+xQWRoaTbkBMwxAWQEpUBr57wfJlJSiwyjp0jeVw3yn8RalAnQgAl7sSfrGy6VQZkpUQLhYct5ft7bidpWgSM8BJ11qEqHL4rG4GhHcwBi1VNnKSVqWSwSHLkJTYJvsItM3EeVhKKQ2oSwJ002+sazZEk5VMVPrmBCrbJG/nFseAbCslr82q3JpZmW6mAtrffp/LwXLo5aQC2bv0hvNokEKIUlKtpaRypB2c3dt2hdIkpexcdXgeoHXSkJYSRSYVFSnw0JSzPsG+f8ANoVzq5Tl4KWkXAuBCzEJbKDnWFDuNFZZSHPKk/qCtiR2EZAobr7RkF0x6JVfJWCZVy8zqlhP/wAeYA+j2+kaLrVXyFZS9gtlD3EbU8kLu48v3iZUhKf3gmMcc8KdVyFmYopRZaEqbsx9mjE1aGIZSczbvoXcA+sQrKSph84Fmp5iQHbp2iyzyr3j0REyVm+CYgeYI/eJP6ZNWAxSq2x/xAU2R4ai6SxsCCLGx0gzC6POSHFxynOzHvYn29YEim2ioc0juG8H/wDy5SZwZBU6nBuEgqZ23YCOo1nFYTZxbYfpHNsJoZ4n+AtbLzZAnNqWcnyYufWPMfol085SUzBNTsoAg+RB/R46WmkMcZIb7rtfwqCOZxa5OcYr01U5CVudWILEWJ1Y27QlwyjWlYWWASQQ/UFx7wrTiJlLSt3LH/Iiao4kBByhn3g2U/vdyu/KSz+U34apH1WI1GblBLqYFIcFVmA76WiPGJtRJUBOBQpQzN5wVwRiQ8Q5iMwClpcdQlIPyf5wbjtcJ6nmM6dx/NIcYw5m4HKD8S9r9lCgq/JrlZpeYhiSddxsfm8PKrFUrFyLdIq2I0KpkxKZV1dNm6wSrhqqQl1AN2L+xaCi3NFVhZ5ntebJypJtaEzVZdLH13i7cLg0rzpzArSyA721JLWcsIq/DfD4nDMtTXYMGLjV30Yhmh5jfC03w0IlTApjZKyzP3/SCiY4W8D6IJJYn0xx+qb4pxg6bHyic8ThMpASfyg23Kg5PzLxUUcF1IUjxlS/CJZakqcpHYEBydB3LxaK+gokyghEpgAwUFHP5u9/I27Q9rpMkikDmwYawX9ElreJbm+xvFVm4ytTAu6tGu/l1iKpnFM4ywQWLEka+h7QdUggSxJCc6eVIYAMXJbpdzGRznSHJWlzxAOwcoNFdNlLOZJGbQdhYQ9w2hmkhU1BynYlie3b6wXL4PnKSmauagrFwggsN7KfX0hfOxmZ4nhLBBSbjp8tQ28GYwzL+PCz/iXyNIx80HiFIE58iQQNDmcsdHTqOmhgCimrMxJCkHKGAIsT8xpeDMSrUFN5Ru4BNiS7Hb0gKlp0FIHhqJ/3Bn8mjlGQCyBXovOHaCdvC9qK+eJmWYSPIH1cu2+t4hm1i0FxNUQ4BsxB87g6xMqrVJ5VjlJdnDA22e/yjJy5Uwf6ZDXdJJHfUesKEhu/8K+FLUz5iOWaZr9OUa6XAt+zQJQ4c+ube7l/KJ1TSpKcpChLDDMCLHYkP7xFT10xlIyhIJ6k+gbbtC+8g5QDctZ2FJM1KUrAcF35m6ernvvEooBLSUuCR/aGH+f/ABEMsMoLGQHW+b6PEiqs5xmKA735hr2MWd3FprDQzyt5CT84jqpJWfJ27wZIQDoQfIxDXKUgWTm3BBD/AChDbJSWMPJQGTuf56RkGJqwoPlSX3t+0eQeVNp9VLWIVSJJlqRNQs8pfmDalSR2g7AJUioOWpmqlKHwhmTML3Clfk6frtBNFNyzQUyQSHYJWtOtjfUD1iLHfxlhUwlCm+IzErPuX/XvDo3uczuKjafyPdT47gsqUpOSWZZVYMorQehSTe+t9doVpkZSHJSC99+8DTZgQR+IFAdyNNhFmqcVTLlpUpCQlQDWBPN17tC3MIGSgkj20qni09IVldylgrzH+GvA5D8w069zb6xYcbw90KmynSTcgiyhu1ttYqsrMbEXHMOh2Lel4YxuETWgjCcUWJLlzELF1JCr78wUk38jD3hynTPmLVO0SLDqS+vk3zaKr4oQU3IdtrOOu+8M0qLBSVuFDUBvZ4bHP0yNwtq6Gn1boO3+k4J8j6K3YqKYoKcoFv56xVqPCZMy5ZkhgEgB2J1a5MQ4jQ1SBKcFQnfAxc3LDMPyk6h9ovfD/BUillfjNOmKupycoJ2SLW7m57aR1WAyG6XUe5gaCw3aqX9CUVIMooQfiShSiFlDspQAB5ddSHaK3WVqsyhmcAkOPlHScSwq9XVSnVMMlMiWjZKppCOToAgG2zmKBVcFVKSAEhSlaISXVfYdYSWyWqhkO4hx4Vv+yzCZawufUKtmypD/ABZWc9QHLdz5RbuI/AKCmXZTWu4PYg9esc+pcHq6SSEzZRQxJSCpDl9QwU77t3MLsT4gWlGdQIJsksbxoE2ymkJw08cg6pf7IjDuJsqyUkAgnyvtB8ziwqJcs3fWM4P+z4VVMibPKkKJJQUEBSkEBs7gjW43Y+ULeL+DlUoK5UwzED4nbMl7B2sQ+9ou5atLZLEcOGUxxTiZSpdlXt8xAGH4wudMEsOVG2UAkvpoAYruAoNRPyTFEISHU2+gA7PHVMBkU1LNM2WE5ikDyB1v1tEbG+QWSiOoLBtjCrNb9m9ekGf4YUokkoCk5m6gPfyd/OFdHIqJUxMybKmISAblBADhnPT1jqGJcYPYN+8LpvEANt9YIRMHlKa+cDuFpOjixJRdQeJcPQqcrxtAhJKldtAPVyfSKvxFTyxO/CZBVzH+0bWta4fSGmF1BVKyKOcAgi5Ytq7a20fSMuq3vYWjKTq9pjtvuveIZspU1OWYZiJdr6FRLnL2OveBZM0JL5SOj6HyjPuyFEKy5QS+XYaOPSGJoETZb5mULtYWb5m3SPPyTX2hcMkHJSLEaUrmOAGDAiwAUf8AEYcJnAF5bpBuEzE67XY/tFiw0qmy8iUL8JJzKXkvto/XvDXFMOkSpQKRNLkfEshLjdrZj5uBGhoOy/Qe6B0voqDT4bN8IzEhKUO3MS5I3Aa7PrAwpim6lk9mYRb5VSmYpIU+UfL16DygHi2aMyZYyEJDgoAAvt7QkTWaViQqqoohZ3aG+FpEyZlKcxNho+5a/Vo8FMWS4IBH01iWSgJW6FZWLgveI+SwQVbnkWCVZFcJkyhMSpKXDlJcN58sV+bS5iQwJBYnUW9IKRVzVAjxFCXu6ixHQDSDsBkonTUpKVKlkmySylAat/OsAxtZKKO6JKUf0pG+YnqBb0jIu1TQ0SlE5Vy9sqSoANbqOl+8ewRk/dFX1Wrm7jM6pi1n8wRp6tpBNLPlFRZKgBc5gPk+sJ/Ba6XftB+dQSAoknvDnnz5QOfuHKHxCT4yyVBr+ny6RbK/KlDrGcKP+plLObBtg0V7DKvw5qFAAkGz6Xs/o7+kWrE1KXLLzUqHQasDt6xe4ltJbjdBAV08BFllQIN2GukIpMrnS1238oYYrRJBlzJT8llJUprHcd4XnD5qFFKuVy4Ygg7i+5YwwbTi1oiYCKHKNwHAVVlR4aeVOq1nRKQzluugA6mOkf8ApGkRkQgOoGylqty7qSGBDbe8ULCceEhMwISrMWBVlOg6na8ef+tlBbg7EX6HWOhpxCGbnDPzXU0eh6wLl03+jUQImN4kxJcKzGx7AEAfKA5uDKqCTTqDD4golk+RAL+WsUWbxOo307CLBhvGy6eWkDLlIchruWd+8amzNNhdI6OVjbjNn5pzUSRTyky3CucrmLBsCAUpBGrN7wNTcTypMwLIzKPK/Ty8+vaKpinFJmrUtgAQQWGuZ3+sVjDp01a8riwJBU7Ejb1gerQpig0oYQJvPK6nxNxDLqEhITfq9ooOPUiDRziR/pzUKH+1aVJLds0K/wCozCWUQPpDxD1EidTouqZKOUdVIIUPcN6wL3b81xSHURNijAbwDac4RxWkBkFksw8mDN2ZoXVmLFpiVnOFAgDrmBEUpeGVVIn8aVMljbMkgeQVp6RDRYwpS7swMNJfeVTZIi3AyUTKwWqkPMMssRoCCW3LAuY8k8RKUpKUlybdP8RZE47mljMHy79+rwlkcGVNQVzJUtKJaiSFKLZnvyhiW9AIJ7MdiQ2R8Y4U8nFlglyGDhwQU2vqLQ3wegXUPMM3LsBlJA8y4+kVOvoVyVJRNZOtgbE9RFnoMbTLQEpcFwHBELiYL7k500j235S3iXD5kteZZJS4BD2A/KR1B66vDHBKzPpoBfpDA18uqmJRMSsoCTmCAM3VLbfEHj0YeZZ5UrCL5QobHZTWB9YRqn7A4MGPXxlczUTbWFlZWs8pDn2eJKKYykn5+UDmUBzKYDvEMyuTzEKBtsY8y0dy4wTyv4lmBJKJqJaQGCU3USdDdyA28JpeJLWlRWSt7a/V7xEnCc0sTHZJDhyfozxDMppgSWBbsS3ytG90u7BKYGN9UZRoGQqUFD8oNmfUg+kDYiJaUlSlAWYB3JgZEwZNb/7R9S5iaXhqZ0pRGYrSNNr6N+0KaGtKJrG3goEYohKC6nYN6tYNDSgw9LJWXJIBynuN4Gw/CEhRDhZCrWYBrOH1jbFqxUvlbm2AOhPWG7G3hPEYPKgxvEzmyC/VvpDGnx9KZaQkIClJIObRNmYMQfUxWvDa5uYiKSdB8hFlrXYSzJyAjJ3Mokruei1N6XjyIpdSGDi8ZBb3hVvU9ZPKSyGA6tr38ukbp5gIwuq7WHSDcPosxvYdWhJfwlbi7CzC8J8TMebKn4iEKUB8oscuoFR8SVIKUhAEuUA4ANyVLF4d0XEhloRIkypQ3uo8wa7kmK7icxSVrIQpIJs1x3uO8BIXA7WouBheqKkEpIzdXyNbqb+0B4lnmAqLJAYaksxuelzDSqxBMhllIJKeUFwO50/aAxWfeZIQVgJtygNoX94jyR3E/wB1N7moempSFy5jqTcKTaymNlfMe0CU+BTZ08BSCylXUka30Q2pPTveLFVKR4QClq8VF5aT8JBbMB6bPtBtFVGWPvAYJZWVi+VToBF/+EkiNmkl3v7j2/r/ALC6uh1Ugd2V3YP18I/EeCSJIyypcsJGhN/UsQ/d4qmI8LFEl1zCJjqOUMUhI0BINyRdx1Foss3jha5XhliDv26a6wHhVMauZlcslSSQ9iw+G+jgAfvHTllEgqMWV1BHqNOwvcaIVO+7JSUAKzOQ4IYF9tX9Ys07h6SmQCHSoixzXjTE+Bvu6irNcfChSgX3sQAB0Gr9oreIcR8mQEhvaHQhsY7wlyb5iHNNpX/TVrUvmASk/EXvvbu0dA4BXKkSkvcrDk2cvoPIdI5l94WxLkJWfmRr7Qbh2JTGKU6S05n6JDD9YjHNjNon3L2vdhdgxLE5akKSpihQIKTcEfy8VHFPszpZstMynWqVMUlxfMg/7k6+oPoYqJ4mzG6sxGgEWDB+JCEZSp/0hnWBNOCE6Vpb2FUumply6sSagMErZYexa4v/AGm1+hjrE7iNKJewfQPttt0jlfF+IiZVFQ/KlKSe4f6OB6QLLxhVgokiBEm0Halt2k08q1Y5PRPyiYAXUG7PvAczh0oVyl0wjFWtSgQCyS/+TDj+tLSeble/Na3rc+kLDgeeU4lt9pRWEVZkz8qlOBe/Q9YvNFjaFgpIsR6RzSmlrnTCtJA7q0t17mG2HTFpUXUCU7D+CI7VshBDljm6RGTn0UFYolRClPct0/xG/wBwWEJUpJSFB0kixA3BiXH5qFZFhHhukC2im/N2fqYFTMWpICiosGSCXAHa+nlHAAJFjC4whNWUzONnw0SwokIOzP8AS57wahKVSCSsoOoBIcknQuOnSKqpJBN/WGeG0qlh1l0+W3nBiNlZRCy2qRsjACpjMWyegLqP6CGipwlpTLQGBLd9yST5CIBWJIs9unTtECq5BmDUBKCq+5JyhvR4XycJ7WMCyunCW26tmG8AVOGLyhTEqU5PaDKelUtXiK11SOwhugHoR8ovxQTXNBFKjT5ZSoBVidjrEOfIXdu8bccpUirlqYAZRlO5Ylwb94TVdaVzClSSlI/LcHq5jYzTlwB8FZDDlPzWST/7ifVJ132jIrgkg6KHrrGRp/Bx/NO6QVskzzLJsCFDTtBCJqlEFyGtES0hQA/NsNzE9InKC40BMcVwqisbb4TGsqCPDUEhTBlEatszfzWBsYxTNyocJ3fV/PdoDoqshTjU2Y6F9iInqadJN3lq6Fyn0Ov1i/kidLubRHCYCdmp5Wa4LgvfQnW8IZoCVkIPK9iA3tDiZLH3OzKCVG99X/zCFJaCpCeFc+G8ITVHNNUUS5bJszqLbE6W1PlB2N0VPL/DQTkO/wAbP2JH1EV3CqicuWESEuxchwHJYOHOzRd0YDTIk/iKE2Y1ySQl+iQCLdzeO3pYInRdrc+SutpYYgwOOSfAVDxOWJRIlqKkd2eN8F4h8KWoJ1Jfvs0R19CV1IQheVExe+w1V5sHMMuIE0aJQly5V0/nfnJ893727RfQAcXtNLtGZxpjsoWt4qmTC6y/mYps2UZy5q06Ff1Nz/OsMZdMD8IJTdyq4H0EGUSUJ5QzdoWJC47T9bWOeVpf02Ck+4I+z/71KK6hQEpzkSLFeWzncB7WvY36usS4EpJCZgkpKVLQUHnUQXYsXJa41Gj7wqkcWiSESwCkAWOzWGvmD6vAtbxVmUQ7jrtHQ/llu12UP4aQi7wqHKpErWrkMtSFMRnJvuNNjFhw/h4lL52BGxuPKG2F8JS6lKpzrSVqJsQ3mzbwNiCVUiglRdJdlaAtqD0IhPSrJ4UZ2gtBz5SVeCeEpSF3I36g3eCsM4XRNLFTJBf1IhXW4wuonclwwS/k/wC8Gya5chRzjXpoO0WKBzwhYLKdVvCctEtkq0L7MT3+kPMOweVNlpXNliaphykOkMAL7uwG8Umt4jUpLCwiz4TxLlTrYj5QJihkd3ePZSTTlw+amr+G1zZiU08pCE3JRL5WYOd79rmEtdhE2nmqTMWlwAcqC5B6KcWPaLLhmMkLKkqAICiCS18psD16d4rk8krJKS++ZySepeObrmtY7t8rl6iLpP5Xs4BUpIClJI18+2zNA06XlDK5n33HTyiSVNzPp8oNppeQFa27D+bxjDiaSL3YCFpMLCR4k0hhoP3/AGjRWJeIohwEjb9TA1XiJWoBQZywTE1JSnNcOTt+8MLL5UDXE7QEZIlunPmAGx8tYLlYJ4/M+QA7anzG0BfeUy1pCtAWLCyfLaGvD1W0xcslPNdIDPbX2gcN4WprWt4R6acP7fJogrqkSx8QCtW1JHlBOJ4jLki9z7Due0c5xWtnzpq1uSkWsWSw0goYdxJJVPdWE14ipk1nhMChSSXNiQLdO92eK5xHhq5UxK1HN4g6aZWDGH+FVGcJRmudUjb/ADGtcFLBQVZQHuq7d4c2R8bxfHCp3bRKpUwF7C0ZEnjqFgdO0ZHXTcLo+Byil3S7hwLF2v8AKCqjKoJUAkPctY/J9IQT5yl1KkSiUJQCTZ2BuQNg7xOELQ2dbk6CzsO0cCSGmYz5WPaBlTnDFS5oUnQKBB6XBDiPcWSoTVhSs6gXcCzdu0TT6tXhEJZxfp6QJgsiatRmKZYUWcdVWYwLGB7S5VHGHEgozCSF01QgXIGdvL/xCZKHTmZhD7AaEyqopJBStBT87ge0LKuQErKSonZuhB17wbY9wocqbPC2wuYtBKkg6EDZ9Cz9bQZiWPrl8i0lKm3iSjxZKE5Qlw1gRZx+YnrFXxzEjMmkrDF46OksRlpPsujoJCxxZ7omVjRExKgrmchtmb3f9O8aVNbmPMfpaPcKwjxEFSnD6HfzETo4aBd1Ehi21zp7tBuIqitDtdGx5s5XmJVQLpSQEJDADp+/eIMDkpVUJCiQn4lAanLdh0fSF86lmJJCkqtuNC27tE+FKKV535gLQbfizwml7XN7Sr7xgETpSUpSBk+G1/LsO0c7r5JQkas+kMZmPK0ULxuKMzwx5LWPfb0hs7mE7rVtk6DKccJngvEglSgl7RDj+JialI15nB8gX+sVaop1oJcoLH8qn9o1Qpaja/q3y2izPY2oOx3cEwWEyznSGuHYWvoYLpaFdUpJSLJL30LdOsB0tNnXkWzWcAln2uGh/gWLCQSmwykj5GzdYEUeeFbG7jhLcS4SmykErIKAQTlBKvIJ136t3h1K4JnrlIWgolHKHlrJJto6khhZoJruIgSASLwxlcVsjKGg2xR3ZKPZJe4JFhmHrkzv/wAhhl0ANj0I7e8PJ0yXMRMKviAZBGoUqyR82hJjVUqclIlnmCvYgv7tHtFSeGkGYSVO4SOo0J6AQjUSMaxzObWXVlpbtce70UuGUBAdQudBEeIu3MLOx0Zh/NYjqMRSg51nmHwpHfoNzFfxHiValFLZGO+vrHMhhc42FjZCAMp3Q0sozED86vzNe/8A4jeupSlThfMm4S9tbP37wBwzTrnTwbsjmPQAafNWsH43MaYzvlDP7n3h2oGw3auWUM7QlOILOYXLly/X+GA1VapakryksS5G20HzpRUktrEVLRhSFFaiydSND/4gY3sLfmg3Nc0VysPFCSDYrJGkBIQua2bkT0AgkLQkDw0pF2Zr6WMEScxLp0IPtrA0Ix2CrSXWvKRIkkqSkOzA3t384KmJzJyknqT16iA5gIIA9T1eCZCGSVXd79h1hJc6+VRJPaEs/og/vPyEZDOXMSQC8ZBfiJvVV13pdQrV4hUksG5n/ntGtRiqjOT8mbY9IyTWiUAbHOp2P9o6xHTYklSySxLlrD+CN8jXBuRik5P11ASH1Bt37GGmE170iUBuWY/fKL/WKTVVK1r5L6aQwwvHRKQpJupdh0fvGMaZzWAjKHYasJ9LmFE2Wo3QOYOW0+rR5xNTJTO8QEZJoCgX1tf+d4XibnAzArCbhI0PQiGWGqTXSFSJiQmbKOeWHvl0KT/OkCAefzVNjAbkoSiWChgN9YNFECxIB8xCigxpEpJStJK8xAADADS56u8GU/E6HIKL5soD3ZrqNtukaQwg2kujfuKYTeUabxIZZIjaSuVMW6VpUA1hq5ALNraCVIN1G23l2i/qklpHKDmBICgUuSNXIbrbdxCPibhj7nkJmp/E+FNyoaasO/tEtXxAgrCQrL/cFoN/Ig2+UXHB+J6WdLXInpkqQAkywgKBVkvzhQ3IDkbPBC2mzwtUBkiNhUnC8PR4gSskqUNnDHW0bcSK8MIliapQUl1g6ggkZX30f5Q/4jn0pClyUMpOXwzLWk5yQM5mDMWAYsRq8UqrlzF5lLzNqCeht8j1gI43OfvcVtje5xt6CnABI84aYLTggloVLk7FV7tY7CCaKYoEXtGy6W0d3COxSWJakrDOXBHlHlBhXjrNyBqSP5rBq8KXMCFAhtC56tfQn+CHOA4DmnJRNK0oD5iCxDee+loVLJtGEEkzYxV5SmVw6UgkpK1aDMQLXD+cKptNOQq6FHoQCx+UXet4cmKUU06lzQHZw7dHyiB6rCpspN5aswsc4IA87WjKx8jcnKRHqHA2TdpLh2dCCtYYbD3HvG8/EwxO+z7mNsURN+FctaWvdJAIO4eN8P4SqamWVSZZUEuxs2a1nJF2PvAO3yPAIWaWZ734wq1PqAskpHMbk3LwH4MybNsCq+4+sXLCfs5rJkszky2DEhyATl1ADv1Gl4sGH/ZhVhrIQyuYZg5DA8sbgHAYHhHuHqqlg9SZPjSwkJWcoKnuAB8IHnvGswuG7xdE8BqE5cvIBMVKzBQDi5JGYtYukht4Eq/s8qklRTKKgAC4Iu7WA1JG/lGGWN7qcP8AiyytO61VkJa506xGKgBTZmQQ6muCOnrD+fwVVKp5i/CUkICic1jyDMbFjpB9PwQmXhpqJ2ik5gHALH4Wvd7d+0XFpyW7q9v1VxtrJXP6qfLVNBSjLmZujeUS4YqZ4gCXYO4DaB38rRbuFPs4TU0k6pmqWlcsKEtIZiUJzOoEXBsNt4LoMHl0C5H3imMxVQpxclIStgAwFynUgdRHQEQ2UE6wDSrkqjzrBSeUs56PB80JlyykgqJ+K23UR2Kj4SpEuUSksQRuRu+p1+kFycBkpuUJUr+4pD2LjbaMw0ZSNq+cPBKrpyAbRkd8nfZzQLUpSqdLqJJZSxclzYKAHpHkbemE/c1fP0vhyoqZqkS5SyUsCMpdI72tBsv7Op3MFJnJKRytJWQtWgT2JNo+lxLAJIAc699r9bCF2KUpzy5idUKJIKmCuRQSOh5iPKCc0+EBcuGyuB51JPlBaFDxEFnA+Jri3nBw+yee6lz2lJASxCknMVWYDqOlovHFNUtVTRlYCfDRmWEqByrmbDq2Q3g7j4mbJlpkrSopmAqDjQJUQT2/eKEYrJUDiuZ4fhUxEwyUJClK5UuMvS58ncxaab7K58mYmbLXK8QXJGYAkkWvqGeD8Aw7wQudNXLWSS2VyQxa1gztFiwvjKSsHOrLzKAJBZkm228AdNH4VbjwqPjnAiZ1SAFypSn/ABHDh2dwR+vWBpH2WSVYgqnTPWUJkiYssM2ZSilhszX7RfMcxCnIKkyPFUxOYDLfS6rHb2is4LjQ+81SVLXJEvL4YACjlOoUTc3az7wtkZjOMqwSt8K+x6VLmTHmrUBlyqtuObMG1FmixI+zumAAeaQ7kFerOL2hOnimpCl5ChYBF1JIJcDa7fOJZ3GlUlgUSXJb4j31hh2n4mqWShsc+zGnNTS5ARKUtSZgdzZClpYkOA6SDfcRYZPAFElYUJXME5XzKuDbR2+UVfFeMqkqlgiUDndGVzdiL9mJhqMUn5cy6tEvRwJYUrQP5RW5pO3aoSaRtLwDRSp6SmSLpWSlRKgboux6Zj84OrOG6RS5WaVLGRyAUhiAALvqASCx3ivzpC5pKk1i15WS7ZPiBJAbyER01MnxVZh4gSB8aybly9m2a0F3eGqZKOxXhrC1rzzES3tZBIG+yGBJf6Rzur+zGcZ5+6OuQ/KVApIHQ2Yt1GvQReMMrlfiKSmWnnJDJFgLBib7PBsjHJ+UArBJe4S5Dh2ETa48pjJHx8FK8A4FnSxkmLTLCndi6lEdgWZu/wBYtdJwnIRdQMw9Vlx8tIS1NTzBc5ZzA22YekBzeLpgPKth3aI2Joyc/VLNuNlX2XKCQyQAOgDCNJ09KQSel/KKLK4smm/iA+f+BAlTxCuYCFTCFMwCE294dYCEgq/vKnpKbKFnB7MR7xpMmSZCZi3SgAFSgG1uSWG59453IxmaB1Yp1s/MCND2gTEMQM1KhlSnMtKbE3IbW/nA4V0ul0FbI8FIlrGR8gvdzte7uYJ/qEtyM6bAE3G8ckmEjw0nQTFG2lgdoaU1OhRIJtYs/mNXi7UpXqmxCV95nnxEuEy0nmFm8RQ/7oOpa1CkJIULgHUdI5fR0KFLqC5DrYHN0SPneJ5SmQlpjFtBtEtXSv3EFWkUk9Tgjwl+vKYA4UUibh9PLmJCnkpBSoAggBtPR4qFbXeDSzEzCSkoykA3ZRaz9jEtBPlyQggLByD8xYW0F9NvQRdqUuhU2Hy0JUiWkJSrVI0uGf5D2gXDqGXMlU61pSpUtAynXKWALfKK/heMmbNUUhZOVAKtrZraxJwtiP4JSAQJcyYlnNmWSN+hEQIThXACPYTUFcSqYHNlb9wDaNKvEJktV2ZWhdhaLUtPIyK6rHFf3D5iPIiukFW1S8qOdW+56KiKtmnxUXO+/lGRkAVByqtXKP3hf+4f9kEJnqBmMoi3U/2iPYyK8Kzyh8IUVIDl9db7wzo0gSJbWsqMjIgUKGrZ6sqhmLdHPWE2BB6uqe/w6+keRkQohwrBV2Wtrcw0/wBogRYeYh+p+kZGQJ5RN4XmJD8SR/uX/wBhhvSJGUFrtr6RkZF+VR8IaSrnX/vH/ZHlOo55l/zf/VMZGQSgW9D/AKZ/2D6GG9EgM7B2H0jyMiIXIHHBZPmYSTEjpGRkWqC0lKLaxixzJ8v0MexkUUS3qDyf8w+ognCpCSLpB51agdTGRkCEJUdbKHiosNZm3ZMBb+o+pjIyDVBbYAeSd/8AIr6xsFEJ12jIyBKs8oXiC9Kt72H1ENuGrhT3018oyMigp4VtwlOWXa1zpaFfD2tV/wDsL/8ArGRkPHCUeSi8HUfHnX/s+hhtio/D/wCU/pGRkUiCRJFo9jIyBTV//9k="/>
          <p:cNvSpPr>
            <a:spLocks noChangeAspect="1" noChangeArrowheads="1"/>
          </p:cNvSpPr>
          <p:nvPr/>
        </p:nvSpPr>
        <p:spPr bwMode="auto">
          <a:xfrm>
            <a:off x="612775" y="3127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8" name="AutoShape 2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765175" y="4651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9" name="AutoShape 4" descr="data:image/jpeg;base64,/9j/4AAQSkZJRgABAQAAAQABAAD/2wCEAAkGBxQTEhUUExQWFhQXGBsYGRcYGB0eGhwfIBwcHB8fHhwYHSggIB0lHRgYIjEjJSkrLi4uHB8zODMsNygtLisBCgoKDg0OGxAQGywlHyQsLCwsLCwsLCwsLDQsLCwsLCwsLCwsLCwsLCwsLCwsLCwsLCwsLCwsLCwsLCwsLCwsLP/AABEIAMABAAMBIgACEQEDEQH/xAAcAAACAwEBAQEAAAAAAAAAAAAFBgMEBwIBAAj/xABAEAABAgMGAwYFAQcEAgIDAAABAhEAAyEEBRIxQVEiYXEGEzKBkaFCscHR8CMHFFJicuHxM4KSorLiY8IVQ1P/xAAaAQADAQEBAQAAAAAAAAAAAAACAwQBBQAG/8QALREAAgIBBAEDAgYCAwAAAAAAAQIAEQMEEiExQRMiUWHwFCMycYGhBbGR4fH/2gAMAwEAAhEDEQA/AEGTcUtL4q9Yo2qzCUeHwnSDctOKmIA7E5/SPr4uaahJxoKQCQ/MVPtWEEz6FhhUUKBkdy2H94JQCxCSoc2+XWLdzXHMmzzIKu7KQ5dJOrUDh3pV94W7ptU2zzkrSFEJLkNQjUP0ja7LMAW4YuKFqtyOwpSAcbSLnKzf5HIrUOIh9ouwkwf6S8aUpKlYqEMAwcUUTxGgDNCbaLsmSw4IO/5+ZRrnai3rCAmWgrK1FLBnNK50/BCNaxMastgdSr7AwaEkRmmK5lLZP1HoiBLmmFQY/wAXzH+YLfppDlAKsj/mBVnTgWQAEnNwTWvOLc9DKopSiRvXyYQwgRWnd8RahzfPP3zK0xDk14SK/mhrFezSsJIJrpzG8TzZLtR2Gv8AeOLMg1GJJA/hqRyLUjwEiLqMdj6/9GWJVrqwf5V847VMUXoHOYJy9Ir90Bmr5fcGJAsMTmPt0j1R76nrkkX4477lrvVEAFQoQSNzk/udIoWO1YFutOJLjh8KVVFCWcOAQ4qM65Rcmpo/58z84uXfZe9ZAmplzCQ1PEGqGSQ6qg6A16wxjtFmQM3uPHHiXuzE+Su95TBrOuYtkTGojApQxYiQdc8mzjarfO7lAVKlyyHD6AJY1DDoNKV0Y5jdfZVMtc0qGJGL9JqrSnUktUmg/wBoOrQwWS8LXMUoWhTJHgSlAAUGBKlEkkuTlkA1VPwzNqlphfX2JocVDNjvtS56SWShiycmSa1cZ0H4YKqt6JAV385CakjGsAsABqB1oNfMipNmCgFYXLCv56/4gcq5JCkiWuWkoSvGOEBycRU7bufU9YnwaooKfnmeDkdxEu6ZJnXyrFM/SmTppC0rKSxxMQsMUg9R7w/2hN0SD+ouzlT5rX3ij6kueUQ3nc1nXIVKSkJMxGErQgA6bM5LCMxvqyqsM4olKXJIAAmpUpKlM1eB6OfC5Z9Xi3HqFyGhCVgZrie0FlQkmz2WeRqZVlKEnbjWEIPrGY9vJn6qpncKk94XKTMllQVqSlCiEg0833hfvTtDPmpPez5yxzWojqApbDXSKlns02an9KSVh2ABDOOQAiguqwjIlSah0GpbiVrswGfnBK4JykWiWgHD3igj9NTKLkBIcv8AEUn1jRDZrJNHeiUhRLKKlNiGJzxA0L4y/MelS0XFLkzJNoSCgJUQqWCQmoooeZZi4IPKsI12M2pEV6y9RVvC9psqcEzpBJR3iQm0TFrSSSGUMSmdIHwliVEwvW+2KmniCGGQQkJA/wCIf1JjV76kypqUpW6sQDtnhSrEziuZ/CxCD2iu2XKKZcl1Tad6onhcAAgDclSCdhg/iLHh1S5W2juHjyBoJu29JsjEqUtaFEEEoLFs2fantE86+LSUoPfroXSymUCp3OJLEniJJfUxVlWAnWh9PP1H/batmTdI1Jr7dd/rhI+IEVhWMZYlVS1OHNKkk/33j6Wqpq+zchXLofQwcs93ywKJbarkHzFc934QdVCLaJLZBtmFB09v+I5u0YWMDcIty7EtsJSeZZtTV8/hOmhic3fMNTwkbl+WnQh+R5OeCajkaAeWTZeFP/FO0TJsK2oggcwAMubQz0AO4O+Cboss2dMHd4VlLEgszc3OXSH6yJVLR3a08BGQPh5DkD9YSuyd1TJi0zgsJShQOjliKACraOWHWHe2KEvEoPRiQGdj16GODqG54Mp1mTceP98xA7bXCJawuWAJaizPQGp1LAbCNEueWUS5YWapThOmlT/1EA79lJnSDmwwqBAqwL5HplFhdqUUYRRzh9q/SAbLuxi/Bke+wLhaTakFRWrPIPoHc+ZgVfSzalSpMtSWUo1BDjD4uHVnFaZxNY7uTNUQ5CXOemvy+kEkSkyFkh2CSWJdqGns3rGY3ftuoSvtNxG7bS5UmdKlykthSQo/xO1STnUUpSu8Wuz/AGfM5PeTlFEgdXUdgDyzLcuhOy3TLtE0zpqnTK8QaisWKhoSeQG+tG67RW+0qbugEJFAFeIDN2yGmebjJocM/A+TNLWb8wJ2vFmlYEykFDPiVictkNdznTIZwnLxCYnHMUqobMhjs5yhtuvs1iWVT1d5jJVgQC6tyopZsxkNfUNet1Ks6+7UCUkky1sNGfwktmH6iH4nB4u5i8WBKU6YFKUlhiTlz5GOZKlYAfCQr8zj6ehWJwEhw2In6P7tBG77KFkpmKUhweNINFNQkNUU5dYcSALni4AA8S32elomTUpWEHFQ414Uh3yXmNAG3g8rsUJU4omD9OYQZC3qFByQSnhJAYu4xAOMi0tydiZCSpc2bMWQXQlkYFBqYnBJcEgs2RIhnts5RTRS1IUaJU1GL55036RBqdQu0lT4gsQJVsdtUSy0hCnIKQXDgkEAsHTt1i/abUlCT3lO7zVqnYvt9z5irQvEXS5JDnIV8vWC9rAKhNUCoLQEFJDVq5rSqabUO8cnG/vL39YuX7itwCKsWI/K/lY9M0nAl8gH8g0VUSQlykNUnyr+eUWJFlVLKlk4ioBgzAMMqn3glyM1j4hjrmUb3t3dYGAJNMJq/XkzwIupKmmYghaZq096lQISMTpqTQ1Y+Z6xNaLzSGWrCAoYgSS+HccmitYLXjxYCKqcOS2hq4dqDbKNxZWBN8CBu5i92j7GCWt5S0y5ThJCgSUl8Lk1JS7PsMR0r32eu9UtaUoWpQUgTFIWBwkgbZ0JSqgySQ7kJYL8t0wizy5Y4VBXeLd3SC+EE5uMR6CAhkzps4CSRjBcMdtc8hHTfOWxBWHccSaowvP7PkYSVkBwHR4gDmkGr7VHlpEVmROxTJWLvJfhCjwk5imbN10FdImkz1JSETlFwWKhkFJLCu+fRos2tKkgqT4gkkNkc2qNej5xzAGqqkzEXUhtMg4VsoFSU+IAAUd2BNPiPVoWZF3qVRCctW/H2aG+6ZwWhKkZHnlvXzzpHRmhS1hyE1J1z2B5ivlHR0ef8PjPHJnleopJumZ8QA/qUB9X20jz9xQnxTUD+kFXuWEHLwk4kBCWCRxEuH/KB2zoNIDosksfC/WsdfT6w5k3CpSgDC5GZ0hORWo+SfkI+/en8EgdVOf/ACeLqZbZJb0ERqnAZqT6ufaHb2PmHtWVzOnnVKBsKfKIVWVR8Sz5Uiwu1J/mPkwiuq1bJHmXgb+TPWBIOx10ylFUyfgUs+CWDUPUqLZaNtntDNbLOVJNSaYXOZHP7wudh7chaFSlmqapajjUU2PzhvkLoQa6P9zHE1NluYGUm+ZR/wDyIWkS+HEOEJyd/hrpkIsIueXKlJAJSQXqXIq9IHWiVIM1poBQqhL+F2rmHgnbEhhxFVBUkF+bjPrCPaqxNy1dtsdIUzg/EDrlTlT5RXtawpZSmnCSo9WZ99Yr2S1sCH38qR7KViUsYXBGH5mu+cH6gIAmAwJabRND2aznwpM5alP8RZCKeHgY9SYivO55smUpcxSVFSV1TQpyYkB6l9DTfWDc7DJ7xTcUxYWX3SABXXU+cFJF1lL42UkhgNwc/NvYwYIPQhlwIjdmb97iXNdSlKXhCA2TO6juKgc6vy6l3XPntMKFLCh41LdNKUBI1c0+sFRdIQrHKKTMBKuKrknErokk1blDRaHUDxKSCaMz5Anzzc8/XfxaDlBBLWeJn9tsqpWIBIB4gCAWJGQ4iOHc1alDEAWoO5OEFWZD4WThoA2JJxOXY8LAVc8u6Z02aAOIkMVFXCwq5c4hVxR89ItTezoRNwFeIcOGlTVjiB3YgMRFy6vEMW9jBUCqr+YIui0TJaxLSzFZZBBYYmoDUgAgsAKYiIapS1gswP8Aur5ULs3KBybJLJONAWDUk5qBAz5Z/eDV3p7xaUuohmKh4mHPMabxxdW6ZmGwUfMK7kC5RBxAVi5Yl4gFGoDty3Hyg3a7ImYkj4v4gA/pl8oXFTe4WpKyQSnEDkC1HD55h4nOnbHweptQnbrUQzO7Nn+U+8QyKJFaB8uZBOWhaBZn4kCdU4lFIAGQalPX15QRlzilkqDOkFKno4y0/KRHkXJu3CFYk1vRLmTUkJIZJS5DBjoBrk78g0DrTdQkTM0jvXKUh3ADVcdX8xnF5FtOZFTwjYaF+Q1MFbPZUz5eHGFKBBCxkksWy6mmxMULlLWZm24HsNhQpUslAJlkhJatQUkdOI+0KHaDtFNsahJs0pKSsBXfPiUsN8IDMArFU1oTSGeyW4YlIJGLb5jyI93j1MtHfKmYTjSMEuYofpsKtQuHUVPT5RZp8gVbcXDDCBrBbUzEoMxYCUpQUtuU8WQ0I/7epiVaEzDhA4A4xHM9BRhFO8LNJVPStKangJA55sk6v757ypu9eIBSsJBHCkEJ0evOsCKflJOw5nssoluEUcFZf0x+j7Ow5xzYESlycSSoJVXHqD/MD1r1ipe5SlRALKWkpq52d+QZMcSLalL4OGpBDvlQfnTaNZwvtYQWrxLt4SVygQSCCGJIq+XprntC5PtCwSHUGOTMfMaQx2Kd3hJzQFUzZx9q/wBoo9p0DvEFziUkEvsKA88j6CLP8fkCsUHUZjbxAKq5x4Ex2pMdYY7EZZkWCPMMSKEcFYj09BHZ66lGYldQEKUCSCBQgBQ0Izhytll7tOKWoqoQx3cNQUBq3URDZre6AoJDgOEbjYAHWsTW68SsYfCDomnQ/wB44+fIb94r7+ZjsSYOkW0S5isYAWPiqdnpoMj5xdtSyCwGIH4k0HV6fKAy1KE1KljE4r8n5t9YPLt6AkAqAUQ7Zkczlk8TMvVQYLnIWpwCzsCT7+3zg6i2BCGGbU/B94BSbW+NK6KSCSHcU1HIgwW7LWYzJaiTxImk51GTD294NQw6mhblOzY500Hu1BjXGCxIZRSCdQCCw0MMRt57slQokVPL/FNMovWVZKagUpT86wDvwKJSlKg6j4SmpGrMzdcoYRQsGAfieXZNC0pXUAuHNa5ecW7zmsEZVJHsfakUJAwoSkAFh8Ipu7aH7mK14qUru0JdSgpRJf4cjyo6G84j2i6mgQrYby7tJwOXbM1SdRTenkDElhnKnTFFT4UjCOqgyiP9rjqRCfd81WOZMGTpGWwP3MOd32SbNlYgoiaRRDaVfP4nqBlRunmVg9diF9J3brtSwIWJcoaNR2YVJHMt0hanWllYkqURRwFFgBliAYEOTXR+cLd8XhOTNKV94tZHiUoslwFOmhADVOXsYK3co4QhcshbAgEHdiK8xBtgbGN88ykTTLptkohGJTVSEoAJwuaupWYLioAZoKXncUqcCVZkEOOZFRo9G6Exm+FVRUv6Gns7xHYlzDgM1ykACoLBqZZ5coxdQSh3UYYIIjRdthVKnmQtgljMSoZH4ctKn3jztKliggAM7kmuzAeb15Nq0F8XulErvMWIUCSDSrB3GmdYCIvRc0cQAS5DBzq3uw9IQx/LNCYwCwpet9iSlK/iUPCmjl2+mkL16IM0mdKBlLUkpUkENV8SSBSrDTOGCxWcWmXN4XKEDANc1fPD7xFKuhcmZ3UwglfGNMIoGdjiOIE6Z6RmMFBvHf8AuZZlO7pE2TIROmqUoKdS0Gpclw5OZ67vBGVNAlOs+FPEc8g6j5ly3OO76SoSpcuUCtJUEFhUBwQwG+p6czAS/LRis60INGKqGlB9c/SGtTEcdzeJ7dNqTNKcSilcviUg5Kq6cJfMNtqDQxdl37LSAhykp4eJhiajircxu/KBdksmHEsUJfVgB9ekEu8l4USjLSU5zMWhaqgRkXpz1glcB/bEkUZDMlJXNK1F86fCMgG96vqDEhsoTMaUgqURVJ151yoSD9IpYApWGWTyYUIyDAnQgggkEU6kjddrRIUqWsplqUxxAcL8wPqfpAbGZjuMXRBk5krkKS9E/CHD6PQc8vnHV82lQsynIGIihzNRk+o35wPvK0o/eAsqDMMRFXIo7jcBNekBLxtUtUxSkF00FATprFGj0zHNu8CMxg+Jz3hMeKUY5EwnJHmosPZ/nHJxH4h/sH+fmI74jwjGdNEKpyd36ViQWX+Un+o/SsfTClPiWB0ofqY2GMfzLVpsi11TMPIpTT2qD+NHUuzTAn9SpFQsZEc9XERd+sYQaJBycAnerPEtpvt2QBxFg1SSSWActTyjnZ8OQ3ZuYwJlq1plslJSQQVOsnPIBhofE/k0eSJON5YSDk6hsHI0NXb1j2YlxUMdUqGb/PkYYezkh2OElI4auGFHrk+VBHPXddGJW7qLMy4ZqZZnggqQouk6pG58i/JukFewisJtCR4MKVAnPIt8iPKHGbZUEKZuLTTJm6H6mFa6HAnAUUVEgHmSS/mcuUNJ28RlUZVmXmpdoXLSSgJDAoCSp3q5NWD6b8oAXrZrZKnCd3SilIbIqBAo5KdT5e0Ewv8AdpySDTCFE6uTQ+zeZhjnXxillmqAHHOv4IwOF5Px19+YBNGK933mDgOFisuA+ZzIyzq79YLSZgTMUDQ5bH+2QjmxJRKmmnAzhemIlQNW0p/yMdXpZVHiWCwOYYsHAIOjV/zEmUg8RW43KdttIKWASQ5U2hLaMdmDQUsN5idZyuqcOIKArkK9QzRJ2Y7PSjZiwxTFOEq14XbCDkTk+rCBPY2wzpalmZLaTNHCqhSSASGq5BRi0qILGq7WqPC+ZYtlnSmd3priQ7nQOXL8wxruOcD7bKM6YlQVwpGF0EHXUt8vWLfaFAT3cpRaWmWQSPEA9KHMBgYH3PeaEAoWCSFGqTwkVqBu7BtjB+7ZYgmFZKgmn9/Y56x9ar2UlSZcuiVulSsmyYfcuMx1gfab8kibwA5AMzjE5zrTIUAzPVj1hlSrRLUlQcqBxVpXUH6xOmIqbbzDUXKtiu9TKC0CYxChizdv4QKl9Ty5wetFnQJWFSvEQlwBviy0NImSjC6zkASW5OfvH0tSVqYkHCTkzg/XP3jHFGzPbKPMtXbLlSkhMoBmY0ZXJ2zyMRBcoCdOISucA57wunDoA2QY+bQPnEichhQOpWZJAFaMw01zbaoi3z0qSEOXmEpUSWAJSrT4tAA9M6tBbvUhr1DVqsxxJVMUkBJx8AYA8JB1J+LfSAVksCbRJnJACFAUbIljQ8qRcva2PY0geNSQk8t4rXJeAlpBOSlMRkXoBGk1yPEU4oiBpFsmpmmQQEgSwVOk4smIclmfX5RKzFT009Xb3+cHr8s+KZLVLTiWlwQ7UUHBcg5EUyzMA7wu614SRLcO7IILc9z5CDYK1bYprae2KTx4U+FTq6HJx5Z9E849t1lwLxs5BSN3yYMd3PpDDcFmCkJUM0kYvzrHnaC7Qkg1oBlkaa8q+0CASNxjTj9u6C75sfe0SEkEYkgkGv0pyEL1sk90WmqCTm39y7wx3cGVwlt6+ukLv7QbCy5cwISkLBClAmqhUONC1QXqx2jp6HIeFAmYclHbB8285QyBWfzUxVmX6s+FIT7/AGgaJeRiRMrLJ/ykdPmVzudbJis1HoC3yiAJbKJu5DDzLbNpHoZjHp6aSu6ZSkgEBmZmTWgDlw78+eunNku4yyR3iygiiTmnSigXblCld98KQlbHCtdSvP2bTbKOheQTxYlTF5h3CfeOfkRuu5JTRpm2ZORWWyACWbzD/SOrFbO6Ue5VjKmSpsw2XzNC27wmS7WqYSFq5tp6ZQTlrUCnu2LNw5EjYE+cSZVKmp4CjHOw3s5KF4QvVi45Pt+eUE+WAtZD8YqNKhvVoXrssPdzprKJcqY/1F/mW8oL2ZWJTGpZvMV+xHWJsrECgYZ93U9ts4Ad4EArQCXYO2ZAyH2hWtF/KTN4UUOaNds6AHrTpnDJetimiXjl0AWkKpRjQ+jv5Rn891zFryS6nG4KjhHoK/3g9Hi3LueYEruanZylKRqGcEZEHKu33gPfJcBiGyZIah3Y9W84qXHImLEpMxbHxAEZBuFNP5X/AARb7S2VaCFSsTioALgjZi4r6xPkVvUAviKCRt7JFrOkkPUgDm/94I22WpSSwdbgj1rodHgF2Ut6P3dCio8aujaM3k/nDVaAgSyolkiuJ6DRzt1iSsgcgfMtT9Ey+80d6pS0kAkvzbT2EB7WuXZ6KBDgkUzpVor9qralFpUbLNxJ8JZPCCDhbNlB057EbOSKbVNwElCVhnUAWL67jfTaOoMZQAt5k9bYtyLzQFqKkHASxIU5GxII65e8MF3WpDNKnUzBSoJWg7pBormk+0UrNY0oSMQdZ3FR5ekA76mfqFgwKQMmcPuw165ZxUAuVqHEIczXbHexMlQmAY0oKv5VgAsR/Kdoq3fdypiJUxSFkFIKlVTlmXpu8Z92TtkxKlSkVSoHgNRzIfIkPlsNo2mwSVzrPIVLOE93gU5diAE/T3gV0QYsGP7TwyW22RWy4HlKCFlJIZzUfm/lAWXdi0JUVTEqOFQSkIY5dTryGcMNsnLkhKlOAVBIG5ZwDrkDAa/LQiYnhoSalKqM4d2BCnGh195mwbRR4r+5r8dQJcv6siWmZVQSX8qGKaLIVJINFCYUnqAWV7EwzXhYRLtEtaScJBJcu4mEVfUhaAD/AFcq+T7knHvpkpDgoxpLiqkg5B3JptqIz0WdqXmD3BFy34mcJqzhSUqwJSTU0DFn8JU4psY5v+2LTZVjMjDiJLFQxMagM+dPtCFZU92pOFqEFL5OGLFuTGL1tvWZOmd4ThSSAwNAxdJLPVJV7w86InKCOvMCwJoXZuen93MwrJcFKyQzKTVOIbqSTy4ecEu14aQJgLMQ/So/+4hJ7IW2WnvJKuFKkEKqCA3hLJDDCSdctYcL3t6JlhXLU4WEAEtkpnHumGNpjuIriEcqhKYxSsE8nGlKcSwCU1q9W/xrFq7pybbZ1omEOsOFNlzbdJbyI5sCumfgWFDJRy61PMk5t/LzgnagZE9M2X4JhxbgLzL8lBy/9Ri3SYFxCxIWPx34ibaLKqWtSFhlJOEjmG9Rr0I3iPuoeu1d2iahNoljIMrdtCdHGR6jaqsmzRbtnQw5Q63KCJRiQS69INWC4Zs3wS1KG4oPUww2LsMvOYtKeQGI/QRoT5jeZn0cKWI4XHIEJgSWXNILj8/Hhnu6Uoy0lVDheu25J3hVhr7O2qXOUJSXCUpxORm1DkaHm8TajEX4ETmNLcI2S2pzURVgSTnm31D8xEtktJC3SA5ZySch0ds8/nATtPK7ueWYAgK2ox+oia7F8AKiqrhk50rV8viq2gjmZNOwaokN7d0fbhSmZZ5komlQ52U58qxj/aO2BK1S0scyVgvU55eXoIebFZFheYTMTUBRdVNkgVzJyhS7b3KuXOMxYVhUaE7kEtTkDXlFOHGFI3Q8OoORqrj5l2038lUlMwFIUwcA+FT6Vfar6Qeuu9jOlgzCFpNcg6SGyGopkeUZzd12LmK4SAABiUcg9A/U5ecNfZq7ZkmaEqJXKIqwYJbI10/KQrUYcYBF89xr0OjHe6A6ih0kAvsWPCaUyIBfV4jve3zP3SagLb9MKmJGoJ4uYcDIfWLVz2Blm0ADEElLmpIDlWHYAmpEeTAhalsGK0mWoguKvoNQ7vyjmJkVHBP/ADPK5AEx5EoFphDOXCc/PqRDPd1vws4ObdNPnAjszZMClhaWXKADM7Eg6gkPRoI2VHCsM7KV71jqakBuPipmTuELwny5i0JIdOEpfmSG5sMJrz5RJaLjRNQSoYikHAymZwNnLcI31pWKt22TvDp4SXbXIGOL5vxSDgQ4WHxUB3YAnd/+o3hWLhtqnqCpvqBeztnUm0SypINWIO9QARrVo2Ps1PXLEyWgBHECCwcgPw+TloRbBZcC5SleJSgXO+Z69YaL4tCpKJs5HiQcYG7KqPMU848+dmyArxGK1m4XvWymbInBcxRKRjCtmrQZZBQ6dYW7sSmcVyu8T3iSTLUC6Vaih1A+cO1mmiYjvUBxNQ6U5FVDSu7+8Zvc1mazoZ3ShJAFHLA6imb/AGhWTrnmG3UdV2czbPgZpkqqUk0IbiST/CWFeQeL3ZMGZKwOy5ZqQliyhQsau+L0ircV5FaAp3Uksp6EjR9siOoMT33ZmZSCoBbVSSHYvhLZhnp/VFmmz+kLg0LDTNe13Zk2WaZaS4IxIOw2OgbLKuerAFRqhkkV0A9ctQw1hn7Q2dAtS2LNgSogAEOKVVuzMBnAidY8juKF8iPEApQqDm7aR0B7vcJIzgNPrgWDNlBaiEpUxWxICTQnqQc2h67O3R3qHmYQpLOAHJok5n7ecIIJScRDEcKhX6gGh5RpvZGdxEbpSfmPkmEZ8jKQPmHjVch90zu12Pu5sySo+FakjchJI9x6AwYscvvJapU0EOCxIIqC7h9jXeog3fl3IFsWqZ/+xCSCz92MjhHxLUQyRu9DFSzyVqT3RYT5JAQMz/QkJOpJxHRk5vSzH8xWTHRn13yVSSJUxlJmJdLZE5EZeR5tvBq67nkIS6ZYJyJNT70hZtt6CYhKBUA48T1DpNB5kF+XSD9x3gFgE9Fdd29/WHAjqbiyBH+hh1o8LesdiW0ctGzqT89qSTsPN/8AxeOTL3JPt9z8olmEDxH1isu2oGVeghEEASQIG355wV7OTii0yzoVYT/up8yIX5l4k5BusQqtKzkog6NoY0cGZkXcpE0T9oVixS5cwZpJSfPL3SfWKVwzgZKZ5We7lqaYkaAtxEg+EkGujB4Z73SLRZFEfGgLA6sW8qxmV2XhMs00zJRY1BB8BSfhUDmITnx20g0tFSreJssq70JwFIAMpWJJAbEhTg5bPXoIr9u7MF2ZZZ/0yfNJChC/2V7YiYpEpUpMsBgkJUWFQCwUKJypWHO+rq72zrQlWEkUeoFMm2do5Tq6sCfmVihMeu5fdyZyyCxUhFBUEBSjnyUIJG/paZKWGNaVVdxSj1ahpn0gJbVLI7tQbidSMJUyk4howpiOZ+UR2ahURmQFAHdOfhPtFnoBrLeYDAdmaxYFoVZ5QBbNwzYSGZwNQD78o6s9l42qFAOxFG3HKhHWB/Z+aBNQquAqyIINWBzyZ38jGgpsSXKV0KRQ8i9P+vtHE/BliT/U1FDi/iY/fl5KVNWQkpIGEggE0Jc4hmHoCWYDnAS7raJZKCKKyIDlwNtRQCHbtDYE2eZMBLBjMqGoX13d/SFm47xTMDKljGHJUMLKSdMRTlp9YuThDY4EEju4wXZJUElATxFuHaj1OWuYiO9+zPeKStkpUGYJapd6ny0G+cWLKUlMqch0oUGw14VA8QLlyxapq3rBdVkM4pBmFiQ5IoRXbYs42iRtyZOO4vo8QTeCCZso4WTicH2byfPnB3tJKezzhvLUfrpAETFzHnKfAk0GgdimmhINf6TDZbpRVLUNVJIH/FvmY1CQ3PiGh7kvZWc9js6tkAelPvCp2s4DNSCypa8YVqAV4k+jqHMGDf7PZwXY2TkC46Go9lCF79oYMq1d4lgJspOKrA+JFSAS4zDbxXjx3koxpPslvs7f6FEKPAvwzEaH+ZO+imz05w/2BYUCg9R84wtKCCDVlcOqajIh6tzjTex1697JT/HLZJzqNCHqRQiHZMPpncIGJ7NQR2tsYlzUzFFqFCyMyAwfydBfRzAxVmJSpwEzMQILFiRQeJipic6O9NXd+21nxyBNSQMBBJLM1QcTg8NajVhC3PX+8Sv3iSkGYABNRkSzMrEQ7AOGaoIIyMV6dqSj9YjLiNmovWpilKvhIKVJLULjPWr4QKuQYbuyE7/SL0KSg+xHyPrC9LsqyolThBIWcLgYgdlVLjprvBi4eFRT/Ct/XPoOKJ9TkViAD1CwAg3C/bdJSZM4EgJJQojxDF4FJrRQKVJB/wDkgNaZmEImDCAD3SkhTJV/8SNSwBxK1KuVHW+rF30lSC3GkprkDmPJwPJ4zq4paFzQZgcpGBMtRYBhXGR4Uhhi5jpF2E2gm50pr+Zf7RSMQROSXcVIpiGpSnRCeEPz84GXVaO7W58J8XLn5VL9d4YbslYFKkqeYFgKSS6O8H8xJJTLDKU2tTClbF4FrRKmYgklPeJpRswK/PUZu8MIrmT5Fvn5mmXbaMScOqR7RdwQmXHbcBCQoLMtmIcBQYOK1DGnmNodZCwoApyI/POHSzTZdw2nsT8sqVlQPvv13jwR9hcx2EmESqcpESJTHgFY9aNmTWOxNoE2xoB+HFLPQf8AqoQiX5YzLmKTtzb8z94Yf2ZWn/Xl7FMwefCr5IiTtfZP1goaj7P5+GNyrwDOUPy87CI1nmKQRMT4kEKFCzjrnH6Aue2ibLStOSkgjzjCU2XiIfcE8R9VGg09Y0P9mN6vLMkniRUDkf7j2jn6pLW5bcHftAuPDMMxIcKNRhJrQOwNcgKwpIGBlGmA18NAaZJNI22/LIJktyHGRfYxll43L3Mzu3ZCnCGISK5JYcSiPtC9JlsbD/Ew8S92amos9okOtpZWEzJfCgAHhxZEmqgR0MbdaJpRNAAAceI/cjl7x+epA4ELAYF8XgSytcS1OQ/IPQ1jZOzl4d9ZpcwyzMVgTWgQSNQcyCAPh00i9CiAlvv/AMm4m8Qb+1q7cYlLdQBJSogAgZZvqf8A6xk8iWUKXhSVrLpUQrGBuFKYAF9I3M2k2mX+olLOrgZ2IcGp3qPOMq7SWMom4DxH4cQXMJZqplBkjNJcnMwgNiykqD9YDcMT4hXsMv8AegZJGAgKWrC5JLgFwos5GbEZGHez3DKQP0VzDMUluI+LWpAABOTgesKnZu6DZp37x3m+IFNGUGap1Yl/Rmro13XhLUMXdlBGWEOC1c2H9ucAq6Y2D3Cx03YmVS+0aEypq8IAGPhSafy5j4sQ/A0PEotLSdQz+X+IzPt1d6ZNqnJJKZS1Ep5FsvIKDciecaXcv6khJzdKSPUxDkwqDx9Z5FpqgX9naO6mWqzaS1gp6KxADy7uI/2m2fhs8zIJUuUouxZYSQfIoPrBG6ZBl29ai2FaEkU9XOtX94u9sbF3lmmILDIuSAzUdyQAz5vvDUP5l/t/YhdoRMflpcGniarYajI4lnEojoIO9ibw7u0pJoJvAaejl9FM0DVWGYQ+Flp4FkAYgRzUWHpHUuwrd6J+LPI8vb2izKVoqTJlu7E2qygKSUGoIb7wj3hJVY52NIJAYA7h/Ct3JZ82o4pDZdNq72WiZqtIV56+7xW7UWXGkKABSrgmJIoRv1Dkf7uUTFti2evMqyLuojuDJ1jBAmD/AE1B0pOm49eZ+4izzAm0kANjT7glqQZu2yLlp7ui5Kk0D/qJZgXpXr7VYDL3smBfeipSygenLcgmlesS7ObEEio9Sl40D1/PKEHtVZe5n95TBMrV2cVUCNW8YHJW5MOliWxKdAoiKt+2AT5K05K8SDsoBwfVxHcxD2iFlXetRBvK+DaiEIAAQFlcxZZcwsCXJyAAoP8AEUgoCWlKUgYVKILMasGPp7mPJCUMQohDVGyasQ1So4hh5UMQBwWIIORBDF9jt/aCP1nOYm+Zbk2khQUNPyvuPM7Qw9lb47qYULVwGofUZcqpPr5QoqnNzpQPrtXf7xdsVmmrTRGRBSTSuetWo7toN41SYAJUhh4mcgbx6kNE6ZUTIkuz+8eCkztXKiREktJFQPOL2DCxYfmsXbHc02a3dy1Hm3D6mkFsmbpZ7CzsFqQP40qR7OPcQ4dq7O8tKhRnrt0fWvtAe7OyU1K0LUtKSkhQAckkF20H5lDbeUnFKW1SOIeWXzgiBtqczVisgaZhbLGAoOrG4cFTqPkkUAi92ctXcWl6hJIHkqh92i3aJKO7AKilCaeIgEUZ21Ye5gXMl1QUBkEEZEdCAevtE+RLFRqvc2qSQtBG4hdvCxCYkpNFJq4FRsR6t5mJuyV497JQqjsAeo/vBC8U4VBYyevQ/nvHAclDxHdiZjPkELWkp1xoISknZWHFTapjS/2b2zvLKxLlKlIPEFFwQqpSAHwrTQCBd+3OmalwA+YO/XeLP7PbMqSqagqdBwKTQBiygoYUgN8FXMXLqPWxU3c9jFGGrPwT5svRTTE+wPyHvAXtPZU94hSqpPCU6HWvk8F7/OCdKmcyk9D+GOL9RilqZnYkPHL3EA1NceIMu+QlRUCaMGcZjJhoKtXPlBK6AiXaZUlNCpC1BLUIBqX0IYCu8ULBLBXqcSHDnm34IvSZYF6WQaiyTX6qX/6mD0YZ356ELGsFdrLvE2fNcBlYas+FQBZXufImD3ZWSUyJYWGUEseoJgfb7WkWqeg/CU4hyUl0q6UIhmkWfAEp2AH55x0MKEv/AHCC++5TtllZaFjQkNu/9/rvFi9bKFoUk5KBSaPQhsosWhBLUyI+cTTZbo8oe+GmIHxCruY1Y7IvEVMcRIlzAVAl0khzhDOXORpzjntDPKGQgh1JJCs/Snm/SG7tPZUykqJWlKpgISlSgCVEMCgZmu1YQ70tCZkiUT4hQhSsIrQggVLFIpzECELuGYSU+0VHv9m1px2Zv/5rKebEBQ9MTeUNa5eLEncP+e0KH7LbMRJnK0XMdNNkhz5k+0PEofqDmCIo9EEVKMZtRFe+b3/dpXeJluHAKvhS+p3AfT1hPvi+TMxy5ihKmLCghTg4XFXGWF6vTPzgh2nvaai0TpK27kKKXOFCMKgDVSipS1BKsgBC9IkFTI4ipNC3xJZ0LLDEqlM2oY06dStSbNlIbuHZnbsCctSpKwh2ZJCjiBLg5AbUeLk/9osl1JRJnFQBYsnCptaLxM9cnYwDldmlrJKyEBQDipLijhiCxDCpGQglZ7ls8pIdALarZh5UEUIrCKOri/ZEKnrWqWhTFRUKghJ1GNsLlIA34UlqQXT2exKKpi2BPhTU+ajr5GLtovdmCAVaDQeW46CO7BY51pNCUIGash7VPrGkrfzEe/IeJV/d5MogISAonqp/cvDBd10qWkKmFSX+FmPmTk/T0gldFzos7lBJUQMSi3swoIuK2ggDLMWjA5fkzE7J2WtC/hwBs1FvQCsHrD2LQP8AUmqVyQGHqXPsIbCI9KN4O5WBB1mueRLbDLT1Ic+pi9NFGbl5RJhIj7Dl7RkKRdc4+wliNW99IlSGrmOkRkNGiRa1bS/iIk9KsSwkkAVHIafbygVaJZIw1CiQQSVKLjMqJoBDNekgJnnLiy5nNvVUDTbJZdACjjBDtT+4jjNmyJkIq4rDRUQt2OtoxLQlQIBBFRkf8Q/4QtHUNGW9n193NAUarxMOT0+QjSbomuGMRZh7pUvxOLGihSdI5u+X3c7qD9/pFwpwrfQ5xDetulS5slKlAKmFkjU0Nemj70jdNgJNiOA4lztVJeUTtX0iCWrFLSTWg/PnBe0JxyfKAd3J/QH8pKfpCs+Mq5EBx5nlwXeUzVk1CZaEJffiUo+6PSB95WzBfViFayjL5VC1Q3WEcAPKM47fTVS7wRNc4ZaJc0hKMwl8Tr3IBAA5x09PhoCobcLJP2lr/dbwl2j4JsooUHAcJLFhmSApJ6mGuVes6caYUgjEkp1BqC5fSPv2kXV+82LGl8crjBSAVMAygMW4L/7RtCl+z69OI2ZdCBjlVBpXGimqTUeYg3RgLX+Ytjtb94evC5F9/KtKVqVNklwhSjgXwlLVohTKLEU0IyYDePa61zTMkuZBYpZCC6FN8U1bPtwpGb0hhtf7wFJxKUw1+E8qdNRHc2wybbVcsKMosku534TyIyIMDp89vXP8wSS3ANTOlTFLaaEqExY4yhAx4k0OKbMLJD6NvEVoAJOGmMFYwEKZSaKCVEM5caac4ZL77JLlqWB3cyXMIWMY8C2Y4kuHBBOVHGVY8s1whk97MK6hQwhKQlv4WYAVqK9Y6NWJE7bTR7l7sB2ks0mz91MmcYWokB15mnEAznaGydfMtSXTjfR0lP8A5VhRlqlSAwCU0phFeba+jRWmXvqlJH9XzbPzLR61UUZv4p6pRCFusCJk0zpgxzKByBQctdHiNVulpdKW3IT8ycvMwJmzFKBdZ5OKdABT5xxKqoBgp/CCPkBmc6sPOAOX4idjObMtTrxmK8DAHapPnkPIGIZFmVMUB4ph24iNN6DnQcoNXb2aWsAzjgBzSGc9dPX0hosdlTJThlhg78yeZMYAW7leLSeTBF09nky0/qBKiWLVI8zTE9NNNYNqUGo3IZN0j5VfXyjlaHrlDVUCXKoXgTxIL+zadY6VHIJj5R1g4UAsfL3jvDRtY9Tqax0kRsXcjCWAesdUFco6KX5R6JcbU25EvOhp84jtGmjUi6mXtEdolcJ6PHqisw3IRFXtEjUAF0mh1Kat7iA6pYE4KATiwlfhdRIBHiNBX1hjvRJCHGaSCPzUOx8oX7ctKJawSGogBSmBBYudXwpGXOJso4I++ZzMDeJRscnDPBfxFKmNVOxBJOuoJ5RodhmMxjNpBCpkggeFWaUkIYl81F6NtV40ewl0ga/n3PpEOrxbiKl+L6w6pOIPCnfnZ4fvci0I8RWkLrmAR6EfJ4arJMGFjmIG22/JJnIkhYVMclk1ZtyKDPKB0+ErKTQEYrvVwKT5/f6QPsko4Zo2WD6g/aO7rncSgdU/Y/SJ7IWVMJ8Jw+of7w3Pg3N/BngQRLljDJSP5Yzr9qawmfZ1koAwKDrWQAyjkgZqZbPpSH9M0Ap2rCh21sC7TOlGVMSgISvEphi4imiVEFvDVgYdiQgD6ReZ1C8mM/Yy0ifYkhQ+HAQRmwbXcN6xk9vumdZrUZchJMyRMC5WFASnDoksa0ooltYeLhUuyyu7RMJ3URXU6k75xBbL4SHxKKlagVMP2DzIsmrUqAvcZZ9+S0h8JfNjRvvXbnAm23wS6goSwanCAH6kHTcktCpab2K8k4WOtT5kUHR4qqS5xKqf5j8hkPIGA9RV/SIo5cj9wzPvsfCCXpSifsM9jA6da5iyRxB38ND65v0HnvXSrYO9CXPoBmR5joY7RLUoYUgn+UDPmw57ws5SZ5UqchOhIB/lcv14q+ZjpLsTQe/plXy9YJ2a51q8Rw8mc+j/AFgxYbpQhiEuRqqp9/pA0TKU05PcCXddC5xfJJzUrbkMzDhdd0S5Phqp/Ec/LaJJSWPWv55RYekPRAO5WmJVnaaR4/lHilNHjjZobGz5/KPF6iOVOX6x6DTONnp4lW5jwka+kcqanXziNQJzpzj09P/Z"/>
          <p:cNvSpPr>
            <a:spLocks noChangeAspect="1" noChangeArrowheads="1"/>
          </p:cNvSpPr>
          <p:nvPr/>
        </p:nvSpPr>
        <p:spPr bwMode="auto">
          <a:xfrm>
            <a:off x="917575" y="6175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5122" name="Picture 2" descr="http://t2.gstatic.com/images?q=tbn:ANd9GcQpXT74N8HRFg_u8A1KQCfQsums9kQG7de3iKxUJ9oDiBNUKbq-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7664" y="2132856"/>
            <a:ext cx="5760640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040437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9"/>
            <a:ext cx="8147248" cy="2160239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Sabemos que para estar saludables es importante mantener una dieta balanceada y aprovechar al máximo los beneficios que los alimentos tienen para </a:t>
            </a:r>
            <a:r>
              <a:rPr lang="es-CO" dirty="0" smtClean="0"/>
              <a:t>darnos.</a:t>
            </a:r>
            <a:endParaRPr lang="es-CO" dirty="0"/>
          </a:p>
        </p:txBody>
      </p:sp>
      <p:pic>
        <p:nvPicPr>
          <p:cNvPr id="2050" name="Picture 2" descr="https://encrypted-tbn3.gstatic.com/images?q=tbn:ANd9GcTJNhHxWnDSSLO2UTb0YaAJXI6PlVcWAtyozb-CWuYP3RSh1Hg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3640" y="3284984"/>
            <a:ext cx="3240360" cy="32403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735562" y="3645024"/>
            <a:ext cx="43924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200" b="1" i="1" dirty="0" smtClean="0">
                <a:solidFill>
                  <a:srgbClr val="FF0000"/>
                </a:solidFill>
              </a:rPr>
              <a:t>Hoy </a:t>
            </a:r>
            <a:r>
              <a:rPr lang="es-CO" sz="3200" b="1" i="1" dirty="0">
                <a:solidFill>
                  <a:srgbClr val="FF0000"/>
                </a:solidFill>
              </a:rPr>
              <a:t>hablaremos en especial sobre una fruta </a:t>
            </a:r>
            <a:r>
              <a:rPr lang="es-CO" sz="3200" b="1" i="1" dirty="0" smtClean="0">
                <a:solidFill>
                  <a:srgbClr val="FF0000"/>
                </a:solidFill>
              </a:rPr>
              <a:t>que Dios creó la cual es muy </a:t>
            </a:r>
            <a:r>
              <a:rPr lang="es-CO" sz="3200" b="1" i="1" dirty="0">
                <a:solidFill>
                  <a:srgbClr val="FF0000"/>
                </a:solidFill>
              </a:rPr>
              <a:t>beneficiosa. Se trata de los higos.</a:t>
            </a:r>
          </a:p>
        </p:txBody>
      </p:sp>
    </p:spTree>
    <p:extLst>
      <p:ext uri="{BB962C8B-B14F-4D97-AF65-F5344CB8AC3E}">
        <p14:creationId xmlns:p14="http://schemas.microsoft.com/office/powerpoint/2010/main" val="7353747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dirty="0" smtClean="0"/>
              <a:t/>
            </a:r>
            <a:br>
              <a:rPr lang="es-CO" b="1" dirty="0" smtClean="0"/>
            </a:br>
            <a:r>
              <a:rPr lang="es-CO" b="1" i="1" dirty="0" smtClean="0">
                <a:latin typeface="Agency FB" pitchFamily="34" charset="0"/>
              </a:rPr>
              <a:t>Higos </a:t>
            </a:r>
            <a:r>
              <a:rPr lang="es-CO" b="1" i="1" dirty="0">
                <a:latin typeface="Agency FB" pitchFamily="34" charset="0"/>
              </a:rPr>
              <a:t>para bajar de peso y la Hipertensión:</a:t>
            </a:r>
            <a:br>
              <a:rPr lang="es-CO" b="1" i="1" dirty="0">
                <a:latin typeface="Agency FB" pitchFamily="34" charset="0"/>
              </a:rPr>
            </a:br>
            <a:endParaRPr lang="es-CO" b="1" i="1" dirty="0">
              <a:latin typeface="Agency FB" pitchFamily="34" charset="0"/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4546848" cy="4525963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Los </a:t>
            </a:r>
            <a:r>
              <a:rPr lang="es-CO" dirty="0"/>
              <a:t>Higos aportan beneficios tanto para la nutrición como para prevenir enfermedades, ya que tienen la capacidad de controlar la Hipertensión y además ayudar a controlar el peso corporal</a:t>
            </a:r>
            <a:r>
              <a:rPr lang="es-CO" dirty="0" smtClean="0"/>
              <a:t>.</a:t>
            </a:r>
            <a:endParaRPr lang="es-CO" dirty="0"/>
          </a:p>
        </p:txBody>
      </p:sp>
      <p:sp>
        <p:nvSpPr>
          <p:cNvPr id="4" name="AutoShape 4" descr="data:image/jpeg;base64,/9j/4AAQSkZJRgABAQAAAQABAAD/2wCEAAkGBxASDxQUEhQUFRUUEBYVFBUVFBQUFRUVFBQYFhQUFRQYHSggGBolHBQWIjEhJykrLi4uFx8zODMsNygtLisBCgoKDg0OGxAQGiwkHyQsLC8sLCwsLCwsLCwsLCwsLCwsLCwsLCwsLCwsLCwsLCwsLCwsLCwsLCwsLCwsLCwsLP/AABEIAKgBLAMBEQACEQEDEQH/xAAcAAACAgMBAQAAAAAAAAAAAAAAAQIFAwQGBwj/xABIEAACAQIDBAYFBwkHBAMAAAABAgADEQQSIQUGMVETIkFhcYEyUpGhwQcUI5KTsdEVFjNCU3Ky0vA0YmNzosLhJIKD8UNUs//EABoBAQADAQEBAAAAAAAAAAAAAAABAwQCBQb/xAA0EQACAgEDAgMHAwMEAwAAAAAAAQIRAwQSITFBEyJRBRQyYXGR8IGhsULB0RUjM+EkYqL/2gAMAwEAAhEDEQA/APDYAQAgBACAEAIAQAgBACAEAIAQAgBACAEAIAQAgBACAEAIAQAgBACAEAIAQAgBACAEAIAQAgE6NMsyqOLMAPEm0hulZKVujrtpbNppSdOhFLMUWkxJNSq11u1mJIW9+FgbGZY5JSknfHNm2WOEYuNc9jONkUUqonQ5Qcpz5yTUGW7WDE5RqovbiTynWPUyjFzvt0+r4InpouWyv1/klVqpUDIlNEpqCyhQeI/WJJJJI5zXOM8TjklK2+Gu1GaDhl3Y4rhc33NnHYcBDmSlTQqCgUKGZst8xA142FzzNu2ZsWSUpQknbvldkjRkxQjGcWqVKvVshhsMmZx0dM2pqMrWVSwF/SJ0JJGtxOsuaS2c1bf2GPBHz8XSX3NZlQOV6JVBNst85BA1Kv5iX5JTUN6ldK+nXkoxqDnscerr6EqOCpKXzqGGcot78b8dCOXunObUTaj4a7WzrFp4Jvf0ukQRaaUrPTVr1WF+DCwANmGvLThLG8k8jeN15U/lycf7cMa3q/M19jLTwq0xU0pnqqy9IoNvDTjxlPjvLst1d3Rb4Ece/i+lWQp4kdGoCKcmbgAGUsb3uBqCfhyncsU3lcXKr6ejRxHJBYk1Hp1+TLbZmLp1ENOqgKEG4sMwbiCDMedZNPPcetoMGLW4ZQivOmvs+H9jVTZYpszZaQVqd0NQZkU24NoToba989fQz8XG20rSPn/a0I4c+3He26Vd0u/6gMHTatUulNvow13JVCxJ6wNxYaD3zc8cG266JHmLLJRjz1b+bMVNEfpVcU9aiqCgFgQtlym17aCRjhFp2kd5Jzi04vt9+hZ7AcUcbh3cCyUxmuARlVyG4915xnxJwlFr+h/ciOVqpRf9a+zPc/mdL9mn1F/CfE7pep9FSF8zpeon1V/CN0vUUg+aUvUT6i/hClL1FI8H2rjUxOMdlqHomqs7qUCoiqerYjiLC/lPstPjioRi3wlyeDnk1uklTbpUzVrPnds3QVFVSy9GgylmuqqSVBJ194MuUYyt0v0OE3FJJu/n6dzFVwApqFRMxIC1XbX0xoqKOA79bnlqJVLbHJ4fcuipzxvK/h7GSu1OjncUqTGy0UD00ZdBd2ItYm+l+OnfLp44rt8vt1M+Oc5Um36v9eiMbUaZKM1FCzU3Y01ugPo5SMvDibeEPGmlxzRKySTkt3FrlmtszB06uKVQtkzXIaxsqi7A92lpxGCcuh3nnPHibvnt9X0LSnhqOKo1DSw9Ok3SotMi+pLA639Gy3JA7J2oRlBtLmzLLLkw5Y75tqm38iv2xsMUEU58xLFbGm1M6XuyhtWW442twlTgkrNOLU+JNxprhP7mJ8ErLh0RR0lQMSddc1Qql+wABTwjw06pdTpZmt8pPyr/ABybVfd4LfLWpPlqrSqZVYBGZguma2YAnu4SVitXx1or97V1tfRtfNI1Nt4ClRqlEZmtcNnp5CLcCNSGB4gicyxqLoswZpZIKdVfTmy4wWAp/NaaMyK1Sor5SBmqAG5UHjwy+2ebPK1lcuyMWTVTWWcoptRX6X8yD4D9KKARFqVloopuxIFxUOdvRTRjfU9WdeIuN/ZWy9Z0q8R8pW/T9Sv2xu5TFKpbEKxpC5CUz+k4LT1IOpNr2vfsieoUqVHeLW3kjHa6l0b446ml+ZNUKc9WkKuTOKIJZ7f3iOqOWhMpeRItl7Rxpqk2m6vt9yux+wjSwdKuzgtVYWphWIVSpIZqnAMbDq66HjoRJUk3RfDUwnlljj/T1KadGgIAQDNg6oSojEXCurEcwCDacyVpo6hLbJP0NmhtD/qBVqXazE2vzvYC/CxPukSgnDauDuOVqe98lrszarPVJtrmd9TwDFbKOVrTrHpFkuN9v4Jnq3F7qvn9i1qYwZcqU0QX6xBZmbuueA7hzmp6ScneWd10+xQtTCPGONX1+5ru+ZyxHFr2872miGJQx7I+lFE8rlk3P1NhcWvXzUwwe1wWIta1tR+7Mnuc47XGXMVXJpesjLcpR4bIJiwmbo0AvexbrMgNrhey/f8A8zuelnkfnfHFpfI4jqowXljzbqwXaNRbZGKi1iAb5uZb+u0yPcYO3Lr2+Xode+zVbeiJ0toKONGm/WLDPm0JtfQG3YON5zHR5EuJ1wl9hLVY2+Y3zZA4y4fMobNzJAW1rWA5Wk+5uLi4SqkHq1JSUldsi2MOWwRBfiwXrHzna0lTUnNuuhzLVeVxUUrDC18hub8Ozn2SdZpnmikutl3svWx0eSU2nzFpV6ssdm45T1HsV1FiLjXQ6THvlpLjVpkvFHVbXbTiS2lmpOc9NHR1AUAsiZQbi1te3hPS0+pjli+PxHm5tG8T69Ld/Uq3xOjBVCBmBsCTly8idZYm6o5cbpvk1sftuqhDBrPlspA4C97+2c5dRJc9ycemg47a46n0ju/jenweHrftcPTc+LICffefHZVU2vme1D4UWErOiq3q2gcPgMTWHGnh6jL+9lOT/VaW4Y7skV8zmfEWfML7xYhixdgxYAMSBcgdl59N7zK/qeZ7vBVXYsdnbSzIAABZw577cB4TTizWuCnJhV2/Sjqdj4ipWzhVAVVLMT1iTe418uA75l1GZY8ymlyadPgc8DhKXFUUeH2iVFmppUIYsM9yASbk5e3WblK40zE8XmbToKW0BmZ6iB3/AFTmK5ey1hxHHTvnSm07fU5nhuO1OkLZ+0TSqO5RXzqyspJUWf0rEaicqTTJzYlkio3VV+xs/lxhUpmnTSnTpXy0lJIuQQWZzqW1Op5yVLb0K56ZTUtztvv/ANGjtDEJUe6qV6tutUaqxOupZvZYaaTmkXQi4qm/sqN5dr01ai6UbPSygsajHMqqVyhbWHG95KlUk0uhS8EpRnCUuHfb1/UMRtakQFSgOjLl6iu5JqMQRqw4AX0AkuXFCOCSe5y5qk0uiNLaWNFZw2QKqoECBmayr2Zm1J14mcStluLH4aavq2zLV2uTWSplA6MWRb3AOut7czfymWOmqDjfU4hp4xxuF9XyWOycWHNJEKr0SMT0hI6RiLHLlB11PHnKM2Lam5d/QzZ8EVGbm35q6LoiO9GPSjQyoKXSGqlRxTJYXFQP13IBZiQvdxt31RhJ8voizS4ZZMm6TbSVK+PzgqMfvZTZWNOjlq1ECPULEkIBYonLxsDw5TlY2X4NBKCUJzuMXaVfyV+29vU61BaVOj0QFTOfpGcXClQqg6KNey0lRp2X4tM4ZHklK3VdK72UM7NYQAgBAHaAWewPTb934zVpfiZVm+EvSNJtMwrSAEAgRrJFBbWQBAcYAyNIBG2kAkJICkbGZ82FZFTL8OV43Z1uya1PEUTQq/8Aae0Hunh3PT5OD1/Lngc7tTAPQcq48D2EcxPbw6iOSNo8nLicJUUGzqa1azF9QOEw55uzVgij6O+TuqG2ZQA/UDU/DI5AHstPE1C/3GzUkl0OklBJyXyoEHZrUzb6WpTTXtsekP8A+c0aa99oNXwfPWP2aAerztw+E9eEr6mbJCuhio4V06ykE21GvCao3HkzOpcHo+BpNQ2Y7Hqu63PPXQffMLn42oRt2eHgZyZom1xrzA4ie/4b22jxnNKW1mG04OgAggCIJFaCAgkCIII2hksLQQFoJNbaQ+iby/iEqz/8bO8b8xRzzzUBgCgBACAEAZgF3uqimo+b1PjNOm+JlOboXdanYmbjOQAgWIiBZArrIAEawBAawBkQBKNIAAQCNtYBt4LEFGvMOs0ymty6m3S59jp9DsEeli6GSoNew9o7xPHhKWGR6k4xyI82x2yq2Dr2caXuGHArfQzV4iyIybHBnt/yO4hTgqiKb5a2b66j4qZ5uqXmLzvZlB5/8q7Bhhaf+I7255QFH8TTXpe51FK+TgMVRpqHNhZSugIcDMdBeehjW6SRzkcYwbK7YuD6TEIAt+tc8rDWehqpLHiPP06c8h1e9VdFoCle75wWt2W1tM/szSyc/FkuO3zLPaOpSh4cev8AH50OPqvY3HEjyI7Dbs8J7k5Vyu548INqma0zl4Wk0BEQCNooBaRQC0AVoAEQAtANXaf6FvL+ISnP8DLMfxFBMBqCAEAIAQAgDMA6jcHBCrWqA9lIH/UJdhlTK8itHWVtid/tmxZDO4o1amyxa19e+dbiKNeps1x3ydxFGBsG3KTuRNGF6RB1kkEqVG5kNkG4uyXbhaRuJpk02DWI0t7ZzvR1tZr19lVk4qfEayVNMimaj0SDqCPKdWiBWkhlhs3GtTbu5Ty9Zpb8yPQ0morys6kYRcZQuo69MHTmJ5kbiehKmXHyVYWlSq11QsC9NC1M8AUYjMncc/DulOpdxTOWj0eYyDgvlA3cxeLro9FVqJTpBWTMA4YsWzKDodCO3sno6WDcLRG9J8nG7folKAw+R0qhlLBkK8TYWJ9LhNuDy5LZzmalCkR3fwj0b8M7A6i1wFsWVL3Be2tjymhxjle7J8K7duejfy+Zlc3jjtx9X3X8L5/Up9rYktVY3vqdbe8jgL8Z6mOSjBJL/r87HmTTc22/+/zuVrQ3ZK4IWnJ0OAOBYrQBWgCtAEBCQskBAJdEZANfagth6gI45QPrqZTn+AsxfEcxMBqCAEAIAQAgDMA6z5OsTkr1OGtL/cJdhVsryOkdviMbfgRNW1GezUqVS87qiLEHA75DRKI1ai8Re/LshIGpWTN2C87s5IUUKtw1hg3sMWU3vrK2jpFhhca2t9e8ThxR1ZkqbQANj2+cjYTZrY6ojLcqD5SUmjllFUop7+yXo4Zq25SavqQnRe7q7S6KuvI6TydXp0vMj09LmvyyPUd39jpTrtXHGomUDkCbkjxsJ5+XG3gcjQ5+akdHPNOzHTq5XPfxnv6KNYUY8svOc3vLjlxQSmqqxSo1QNTU17qAVpkBbZkLdV+OQkcNGHoY8Kjbkuvr+de69TBkztuovp6fn3NB9zHrYeo1DKjMAVBJyHj1EbXMBcgVNLgDsuWjJmVpPt+fiO8cXy/X8/GeUbRwNWhVanVUq6mzA8ZpjJSVlUo0zVInRABYA2A7JAMZEALQBQTYWggLQSAgGQVIoGptuufm7DTUr99/hM+o+AsxfEcvMJqCAEAIAQAgDMAvtzW+ncc6R/iWadN8RVm+E7OnUGoOk20ZTIpUCwMhpkmuywQYGqTqgHTSGgAq2a8UCfzk3kbSbYjiyDpCigHzznG0WKriD2ExtFmDMZ1RBjJkgyYOtkqI9r5WBseBt2TmUVJUzqEtrtHsWzd4kKUidRVdFUk2AzGxzNwFvebDtmDLg345pdkzSs1OL+dHTz5XsemcntrabVM1OlY2qNSqoCS/A6l0/RKQNHOgY62AN/sNDiUMUW/RNM8TPlcpNR9aZZbtbBYhmq5She4IUKaqhVQEqB1FKquYD0yPV0MajMnSX5+fsThxXyzrgLTIajx/5asOgxNBxYM1Jg/eFYZSfaR5TbpujM+Y83M0FQrSSBWigIwBESAK0ALQBQAgDgFftwWo+LD4zPqX5S7D1OemE0hACAEAIAQBmAdr8lezlqYqo9UHoaVD6Qjjd3VaaDvJ9wMyazVZMEF4Nb5cK/u3+iRKgp9eh3dbdhTUqjOtNUxIoqXzElnJyABQbnQe2/AGWR9tKGDHOUHKUob3XZLr9OSl6a5On3MI3bIUhnUPlqMqdYl1okh2uBYDqm1zrYy1+28Vpxi3G4pvsnLov80R7rKuvJmpbt0gzrWxCgphzWZVWoSgyqVzkKRxcXUa24cZny+25uMXhxN3Pam659a5+R1HTxvzM06m7+WkzmomZaaVGp2cMFqsFpXJFrm97XuBa/Ga4e14TzRxRg6baUuKuKuX29TiWnai3Zq0sJTyjqB2Yn0qnRqoFvC5N+c05NQ9zSdJfKzBLJy+aS71Zi/Ji31bLdmFrZiAnpG40Pxk+9V1V9OfqT4yXzqv36AuBTiXsAmcnKb2zWHV437v/ce9/wDr3ohZ7dVzbX6o1atFVqEGxtzuBYgG5tqNDIzZ5eAskerr+T1PY+PFqsq3ry7W+XXRev1MfRqbm4GtgFBYE25kyuWrliVNN8W+zX6HoY/ZcdS90ZRgnLYkrkm6vhibD2S9/LS3dre5PgJ37+nk2KJV/o81g8WckuLS9ea6+r7LuSakmurG1gOqPSJ8eE499m0mo9U317Iu/wBHxLJKMsvEZKLqP9TfC+nqw6NbWN8oLk2tc5RoLmV+9yc065ajS7cl0vZUI4nFy8sXkbaXmag6/cwlAGGhtYXBOt/GaIajJPBKaStX+xizaHBi1uPC5PbLa23w1u/xwX+w8aylaYPolnF9VNwb5u21r6jgewzrSy8fHOb+F8L16FPtPTrRZMWK/P1l6dXXH0PZ1NwDzsfbrPk5RqTRrTtWeb4au1RqutqdCpia1drdcotQslEva4DMo6o5d4A9TFmfhbLfFt/2R7OTRwjljl2q8kYRgqXVpbpfp/LLnBbcxWHOtmp0cNSNSnmYs1bFG6rma5uGIHGwUyFklF89FX3ZxPRYM8ePilKST4pRguXS/Gzbxe38TW+gcJSf59TpM1KozdVF6et1tLWUKp8TOnlk+HxyVY9Fhx/70bktjlTVct7Y/vyee734o4islR2cmoudFNmyo7swBOlhly6W/Wl2LVTjie1fj6B+ycUs8FklSvbSXXak5N/Ls2c9UoKbm5BILWCjKBrlF78TaaY6yUEk42ul337/AGMeX2VDJKc922Vb1FL+luoq/V8EalJVVrHMbBTdbAMbE5dT7Z3DUTy5oRSpcv6rocZdBh0ulyzlJSmmodHUZdXT78fYXzVcoOY5shYjLoBrlGa/E25e2dPWvfSjxdX/ACeatHcLvmro2cJs416/RgqipSLVKhGiIi5ndgNSRe3ebSt6zwdP4s+XJ1FetukhmxLxdkeiXJvtuugBqHEoKAwyV+malUBy1HKKppC7Zrq1hre0zL2xufhrE9+5x22uqV3fSv4OHpq5b4H+aTZGtWU1kWiWoZHzKcQwFBC/o5jmBI/V98he24blcGoPd5rVeX4nXWl+5Pu3HXkmNz7soTE0mDVKtNmyuqocOjNWYlrXQEAZhoc05/11LduxSVKLXKt7n5ePV9aY92+YqW7SrnOelWVsJSemzCpSAfFVRSosQbEEG517OIkS9r7qVSi1OSa4fEFcv8cckx09N36fyQfdK1WshrhRQNMVGejVTr1KmRVRSLve1wRodOE7XtpbIS8NvdupJp8RVtv0+d9CPdeaslW3LqBsq1qTkYh6NS2dVpdHTNRnZyLEBBc2vYm2pkQ9u4pK5Qkk4qS6c26SS+b6X25D0r7M5jfjZwo0aBWotWnWHSU3VXS4BZTdHAI1EuhrPHU4uLi4ypp0+19iY4tj63ZxsFgQAgBACAEAZgHY7kbw1qS/NqR6MFmqu6FlqOwUKqswPogX05mcQ0OHPm35Vu4pJ9F8/qc5MkoQ4O/qb0NkDCnTNVq5rOWQlVYIqU3QZvSAUnXS5meHsF+I4ubWNQUVTVtNttPjoVvVLbdc2V7bwVuiyWQnozT6Qqel6NmLMma9tbnW17GbV7GwrJvTdWpbb43JUn07HHvUq6c+ojt+r0lVytNjWTK6lSVtpbKM1xbKO2d/6Ri8LHjUmvDdp9756/c594lbddRYveCrUpGmwpgMKYZlQh36L0MzX1tYdnZI0/sjFhzLKpSdOTS7Ld1omeoco1RqUsWyjTKeWZc1vCa8mlUm3bVmOWNNt21fWu5A4prg6aX4i978b85Pusaa9f7E+HF386f2Cpi2a98uoAOltFNwABw1kQ0qi7v1/cRxwi7Xq39zA9Uli2lz3XHsky0sXjWPml9zXo870jvGl0qnzwyDOb3058APcJz7nBpptu1Rqj7UzRcXFJbZbkkqV1X8Ec57vHKCdOR4iTHSwUnJXz2OJ+0Ms8cYSUXt6OuVzdX9QpVipJ1JPIgceekq1Gi8SMYwdUqNeh9rvDkyTyW3JqXFVa+qf3RDpGve9tSRbsuby33PHt2tX0/boUP2rqd++Mq5l/8ATtjUkm518fjNWLTRjBxjx+dTBm1s8mZZMj3Pjr3rsTSqysGGhBB8xJjjjixrHHoiM+oyarPLUZOsnf0+S+S6Hu+xMV0uFo1PXoox8SovPi9RDbmlH5ntQd40/kVewRhamHfMqhKwz1C1gGza9ae/LHCMaoojny7lJSdrp8voY9t4zZX0jtTeq1RFVzTVtQhBXrGwBBUa90yS8Lm0asWbUwSUZNU21+vX7nGbQ3npjTD4fowBVs1R2ZvplC1DYHiQo1lTePsjSs2eS80vT0/p6fYp8Zi2xFFqllR6QROoLB6agKoIN9RpqOU06bHjnLlen7FGo12pxxajL17K/N15KM13ta+ngJv9yxbt31/cwy9ralwUG+yXRX5Xa5I1arMACdBw0A/rifbOsOlhhdx9KONX7SzaqO3JVW3wq5fcfzl8uW4t4DsN9TxPCcrR4927nv8AuVPWZGq+n7GXZ206lGozpkYujI6uudHR/SVl5SNRocefFHG7W1pprhproypZpKbn3Zlx2269ZHRyuWo1MsFULZaQIp00A0VBmOnOV4fZuHDOOSN2lLq+rl1b+bOpZpSVPoXm1d8swX5urBxiKdapUqUqSF2pJlphlRmz8BckjgLATydL7CatZ35drikm3W526tKv3+pdk1K/pKrE7zYhwRlpKOhq0gqU8oVK7Bqlhf0jl4955z0MfsfDB3uk3cZW+eYKkVS1En2IVN467Aqy0WU9ECjUyVK0UKU0IzejZifHXSSvZGGL3RlJPzcp83J23+dg9RL0/ETrb0YlitxSstWjUChCFHzcWpJbNfILk2ve54zmPsXBFOm+VJdv6ur+rHvM32I4fefEIRpTIz12ZWUlahxP6UPrqOwWtaMnsbBNNW1xBKu2zpQWokvz1KPe3bdSrTsy0gGCU1VUsKSUyWVaXqi514k3lnu0NPj2x5cnbb6t+pMW8klJ9jj5UXhACAEAIAQBmAXG6R/6tR6yuP8AST8Jfp3WRFeZXBncOlp6RgoxkSQLLAArARG0EkSIAWgESIAWgBlgEcsAAs7hDczieTbwOXSnXQpjDc+R5jMj5ds0rpR7DudXvsqmfVpVB9RmHwnyuth/5bXzR7GF3hX0PPNgYt6rKGJsihVXs0GptzmrWZW5Oi/TQSjydLe08/k2Uio2lsxHa6nKxHC2hlilwQ42UJU0qdZG0JAt369k9TQcyPO1vliU5E9g8giRBBG0AREHQrQAgBAFAC0AREApt4eCeJ+Ex6rsX4O5STGaAgBACAEAIAzALXdX+2UvFh7UYSzD8aOMnws9CdNZ6hhZBlkkESokgiacggTUyIJIFZIFlggRWCRBYBmbCvkD2OUmwbsJHZOPEjdWd+HKrMGWWRSkyqbaQBZobUVaRRUn1YZZnbs0KNIyYegXcKOJNpxJ0jpLk9QwuIFLCU8OiKxqBgQfRFM+mWFxe+Y+/ibBvGlo1kzvLN0lX6s9OE6x7RDc2kVz4fqMB6F7oT3E6jzlebBfJfjzVwzn8cKtNytQEMOIM8+UGjdCSkuDSGLI1kHZWbb61NT239xnp+zG97R53tLmCKMpPbPFImnADo4AskEkcsAVhAsDaCSDQBQBQCk3j4p4N8Ji1T5RowdGUsyF4QAgBACAEAZgFhu81sXR/wAwD26fGWYvjRzP4WekmeoeeIiARyyUQIiCREQCJSSCJSALJBA8kAvdjbd6JAlRQ6DgCASPC88rVaabnuh3PU02fGo1LsYMdQp13apSKoM1sliLi2jAjQsTe40t756GHJ4ONRlzx1/P2fcwZcfjTco9OgHd+rlzLlfmEN2HlbWVe/wyPgtWgnjjcjQrYYqbMpB7wRLlK+hS40dFubs7M5cre2i6dvaZTkkW44ne4LBIxFRh1gCov2a6/cPZ3C3lavPJTjjXR0/z8/uboLytlvh8PZWvpdyVtpYTQ+SsrNsbISupWoNRqtTtGn9aSqeJSLceVxOfTc5Vtcs+nAgqNCe0eUq93Ra9Qyn303fp0aHStUvULqqoEsuW3C/MC2vdNejx7ZmbVZN0ThWE9Q84xtBBEiAQIgEcsARWALJBIskEBkMiyUIoYsk5/eUdZP3T98w6r4kacHRlLMxcEAIAQAgBAGYBtbJa2IpH/GT+ITqHxIiXRnqeSeqecGWSBZBIsCKCLAZBFgWQRYoeQRZNBkEWAyC0hNtjsY2UEacNbjhLoLa3ZTKV1R1G7OxaZTNVYnM2ZADoNLEMOevl7Z5mdq9vb84PTwJpbvz6/U9B2VgaKW6NAvh+MzKKXQuc2+pRfKJgS1FXt1kcAnmrf8zThmUZI2Yti7O6GigNwSuY+JF5M3ZMFRfYGp1D22nk6pXmgaYOoMt6RuB4TcVGrjntbxgBhspsQLW0v5awCG8OyFxWFqUiBci6dzjVT8POdRltlZzJWqPB69EqxU6EEgjvGhE9JOzCzH0ckgRSLBEpAFkEWBZIbAZRIs6I5RFgMonJAwBIsHL72fpU/c/3GZM/VGrD0KKZy4IAQAgBACAMwDNgWtVQ8qin/UJMeqIfQ9aInqo85haAFoArRYoIJCAK0ALQwYqp4gf1/XOX4o1UmU5Z35USRP658iZxOfZHUI92dFu9iOqV5G48DPPzRpnoYJXE7jZW0MoEzl1GzvLUWphSwFwSq+eYEfdJjw7IfJDGUb2y8J0chTp5UYrqCAbHsI4zHqFeXH+pbH4WW1I9UeAmg4K7G4kA6/raeXdJBsYUjS3CAbG065p4eq44rSdh4hSRJirYfCPBKwuxJ4kkk8ydTPRXQwvqYykk5oWSAIpIskjaLAiZDZBEsJBJEt3QCJbugESYByu9Z+mX/LH8RmTUfEacPwlJKC4IAQAgBACAMwB0zYg8iJKB7GBeelfB5z6gVkpkBljcBZZzuJoWSTYEVkiiJELqDC73uB4X5f1zmmEKpsonO+gJSHH+j3GMmXihDHzZmtM9l5s7NrZKgPYdD5yrLG0W4ZbWdzg/0YYd49kwtG2y9wddBTCVBq7gKD2niDbygglULJqOF9RxE6BMFTqNLjUTNl/5IfU7j8LMzVrLbul5wjlsZj+krCx0Xh398gk6HBVbqDJINzaID4eovY1Jh7VM6iuSJdDwlrzemYX1IayAEATSEDG0kECYBjJgETAFAFAOT3q/Tj/LH3tMmo+I1YfhKaUFoQAgBACAEAZgCgHslBrop/uj7p6K6HnvqTvAFeCAJgCvBIrRZJjqm3lxHMdsuxq+v6fUrm/Qgqe7ge7lO55GufXscRgn/kyzO2XJBIskLSQuDs93sTnoqvbnt7h+EyTjTNkJWjo9pOUpo5tdai3AA4ffKmdlrWcWB5j3GSDTDC5lOT4o/X+x1HuUO+O1Oio5VNnfQdy9pmnFGynJKlwUGxCSgJNz8BOZqmdQdx5Ow2TU6nnOTo38cGOFrBfSNJ7W55TOo9SH0PFmm0xMxmSQRMAiVgEcsEECsEkSsAgRAFaAKAcjvT+n/wDGv3mY8/xGrD8JTyktCAEAIAQAgDMAUA9awD3o0z/hp/CJ6EeYowyXLM+aScheAF4FBeAQq1baDiefCX4sSkrfQqyZNvC6mKmDc/eePHtHOW5JJRRXFNsziwEyyluds0xSSpDzTgkV4AXkguN3q9nI56jylOUvws7RsS1TDheJvc+CiZ2aC22ZVzYZL6kLY+WkAwNUAzdgA+Ilc+sfr/ZnSdWeabcxxrV2bsvZe5Rwm3HGkY8jtm/u64KMvaDe3cZXlXJbifB1myW6plJaX+B7IsHje2sN0WJqp6tVh5X0m2LtGOcaZoMZ0cEYAiYBAtAI3gEDJBCAKQBSQchvT/aP+xfjMef4jVh+Ep5SWhACAEAIAQBmAKAdlgtq1xSQBhYIoGg4WmqM6VGaUbZnG2a/NT5SfEIcCf5crck9h/GPEOdpJdu1fVT3/jHiEqFk/wAuv6i+0zpZBsBdraarr48eQmn3lbTM8HmJrtz+5/q/4maWXc7ZesdEvy6PUP1v+I8QnYMbdX1D7RG9DYP8up6je6N6Gwf5cT1W90jeTsMmG3hVHDBW0Pd7JEpJo6iqZ6TsTHLWpoyE2em1vEqbj4TNZpOi2VV+iZT2H74Bzm+m2RQo5f1qgI045bi599pKSvkifQ89/Kif3vZNCkjK1Zebq4gMzlewAe2/4SvLJUXY1R2mzqmspLTp9m6mSDyDfbGUztHEdZdKtuPIAfCasT8pmyLkpDiE9ZfaJZZXQumX1h7RFkbWBccx7YtCmRzDnFimLNFihFotCiN4sihXixRExZNHIbz/ANoP7izJm+I1YvhKiVFgQAgBACAEAZgCgHvu6qYc4DC5lok/Nqd8wS98gve8rblZ1SotguHH6tHyFOc3IUhdFhvUoeynFsmkY3wmDPGnhz5U48wqJGvs/AuLNToHl6At4ESVKQqJqnd/Zv7Ol9of5o3yRGyIju5sw/8Axp5VWH+6dLJIeHEx/mvs31R9sf5o3yGyIhurs3kPtm/mkb5EbIkxuzs31F+2b+aN8hsiMbubNH6iedVv5o3yJ2RJDYWz/wBlS+uf5pG9jZEscDhaVEAUcqANmADXseYudIU33JpFh87qk3uL+KgQ8qJpGpjcItU3qJTfxyE+U48ZWKTNBtj4TtpU/L/3J8UjZEeHwWHpEmmqpm42bjbhoTadLI2NqRsUsYqH0l+sPxnakclvh94wosMl+eYfjDl6EqjkMdu5ga1R6jkl3YsxFUaljczlZZIh44mt+Z2z+bfarOvGkc+FEj+Zuz/Xf7RPwjxpE+HEi25eA/aOP/In4SVmkPCRA7lYH9q/2ifhHjSI8JB+ZWB/aP8AaL+EnxmPCiI7lYP9rU+0T8JHjSHhIj+ZWD/bVPtE/CPGkR4MRfmVhf8A7FT7Sn+Enx5DwokW3Kw/Zian10haiQ8KJ51vvs9aGMNNXLgU0OYkE6jhpG5y5ZKVcIoIJCAEAIAQAgDMAUAIAQAgBACAEAIAQAgBACAEAIAQAgBACAEAIAQAgBACAEAIAQAgBACAEAIAQAgBAP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sp>
        <p:nvSpPr>
          <p:cNvPr id="5" name="AutoShape 6" descr="data:image/jpeg;base64,/9j/4AAQSkZJRgABAQAAAQABAAD/2wCEAAkGBxASDxQUEhQUFRUUEBYVFBUVFBQUFRUVFBQYFhQUFRQYHSggGBolHBQWIjEhJykrLi4uFx8zODMsNygtLisBCgoKDg0OGxAQGiwkHyQsLC8sLCwsLCwsLCwsLCwsLCwsLCwsLCwsLCwsLCwsLCwsLCwsLCwsLCwsLCwsLCwsLP/AABEIAKgBLAMBEQACEQEDEQH/xAAcAAACAgMBAQAAAAAAAAAAAAAAAQIFAwQGBwj/xABIEAACAQIDBAYFBwkHBAMAAAABAgADEQQSIQUGMVETIkFhcYEyUpGhwQcUI5KTsdEVFjNCU3Ky0vA0YmNzosLhJIKD8UNUs//EABoBAQADAQEBAAAAAAAAAAAAAAABAwQCBQb/xAA0EQACAgEDAgMHAwMEAwAAAAAAAQIRAwQSITFBEyJRBRQyYXGR8IGhsULB0RUjM+EkYqL/2gAMAwEAAhEDEQA/APDYAQAgBACAEAIAQAgBACAEAIAQAgBACAEAIAQAgBACAEAIAQAgBACAEAIAQAgBACAEAIAQAgE6NMsyqOLMAPEm0hulZKVujrtpbNppSdOhFLMUWkxJNSq11u1mJIW9+FgbGZY5JSknfHNm2WOEYuNc9jONkUUqonQ5Qcpz5yTUGW7WDE5RqovbiTynWPUyjFzvt0+r4InpouWyv1/klVqpUDIlNEpqCyhQeI/WJJJJI5zXOM8TjklK2+Gu1GaDhl3Y4rhc33NnHYcBDmSlTQqCgUKGZst8xA142FzzNu2ZsWSUpQknbvldkjRkxQjGcWqVKvVshhsMmZx0dM2pqMrWVSwF/SJ0JJGtxOsuaS2c1bf2GPBHz8XSX3NZlQOV6JVBNst85BA1Kv5iX5JTUN6ldK+nXkoxqDnscerr6EqOCpKXzqGGcot78b8dCOXunObUTaj4a7WzrFp4Jvf0ukQRaaUrPTVr1WF+DCwANmGvLThLG8k8jeN15U/lycf7cMa3q/M19jLTwq0xU0pnqqy9IoNvDTjxlPjvLst1d3Rb4Ece/i+lWQp4kdGoCKcmbgAGUsb3uBqCfhyncsU3lcXKr6ejRxHJBYk1Hp1+TLbZmLp1ENOqgKEG4sMwbiCDMedZNPPcetoMGLW4ZQivOmvs+H9jVTZYpszZaQVqd0NQZkU24NoToba989fQz8XG20rSPn/a0I4c+3He26Vd0u/6gMHTatUulNvow13JVCxJ6wNxYaD3zc8cG266JHmLLJRjz1b+bMVNEfpVcU9aiqCgFgQtlym17aCRjhFp2kd5Jzi04vt9+hZ7AcUcbh3cCyUxmuARlVyG4915xnxJwlFr+h/ciOVqpRf9a+zPc/mdL9mn1F/CfE7pep9FSF8zpeon1V/CN0vUUg+aUvUT6i/hClL1FI8H2rjUxOMdlqHomqs7qUCoiqerYjiLC/lPstPjioRi3wlyeDnk1uklTbpUzVrPnds3QVFVSy9GgylmuqqSVBJ194MuUYyt0v0OE3FJJu/n6dzFVwApqFRMxIC1XbX0xoqKOA79bnlqJVLbHJ4fcuipzxvK/h7GSu1OjncUqTGy0UD00ZdBd2ItYm+l+OnfLp44rt8vt1M+Oc5Um36v9eiMbUaZKM1FCzU3Y01ugPo5SMvDibeEPGmlxzRKySTkt3FrlmtszB06uKVQtkzXIaxsqi7A92lpxGCcuh3nnPHibvnt9X0LSnhqOKo1DSw9Ok3SotMi+pLA639Gy3JA7J2oRlBtLmzLLLkw5Y75tqm38iv2xsMUEU58xLFbGm1M6XuyhtWW442twlTgkrNOLU+JNxprhP7mJ8ErLh0RR0lQMSddc1Qql+wABTwjw06pdTpZmt8pPyr/ABybVfd4LfLWpPlqrSqZVYBGZguma2YAnu4SVitXx1or97V1tfRtfNI1Nt4ClRqlEZmtcNnp5CLcCNSGB4gicyxqLoswZpZIKdVfTmy4wWAp/NaaMyK1Sor5SBmqAG5UHjwy+2ebPK1lcuyMWTVTWWcoptRX6X8yD4D9KKARFqVloopuxIFxUOdvRTRjfU9WdeIuN/ZWy9Z0q8R8pW/T9Sv2xu5TFKpbEKxpC5CUz+k4LT1IOpNr2vfsieoUqVHeLW3kjHa6l0b446ml+ZNUKc9WkKuTOKIJZ7f3iOqOWhMpeRItl7Rxpqk2m6vt9yux+wjSwdKuzgtVYWphWIVSpIZqnAMbDq66HjoRJUk3RfDUwnlljj/T1KadGgIAQDNg6oSojEXCurEcwCDacyVpo6hLbJP0NmhtD/qBVqXazE2vzvYC/CxPukSgnDauDuOVqe98lrszarPVJtrmd9TwDFbKOVrTrHpFkuN9v4Jnq3F7qvn9i1qYwZcqU0QX6xBZmbuueA7hzmp6ScneWd10+xQtTCPGONX1+5ru+ZyxHFr2872miGJQx7I+lFE8rlk3P1NhcWvXzUwwe1wWIta1tR+7Mnuc47XGXMVXJpesjLcpR4bIJiwmbo0AvexbrMgNrhey/f8A8zuelnkfnfHFpfI4jqowXljzbqwXaNRbZGKi1iAb5uZb+u0yPcYO3Lr2+Xode+zVbeiJ0toKONGm/WLDPm0JtfQG3YON5zHR5EuJ1wl9hLVY2+Y3zZA4y4fMobNzJAW1rWA5Wk+5uLi4SqkHq1JSUldsi2MOWwRBfiwXrHzna0lTUnNuuhzLVeVxUUrDC18hub8Ozn2SdZpnmikutl3svWx0eSU2nzFpV6ssdm45T1HsV1FiLjXQ6THvlpLjVpkvFHVbXbTiS2lmpOc9NHR1AUAsiZQbi1te3hPS0+pjli+PxHm5tG8T69Ld/Uq3xOjBVCBmBsCTly8idZYm6o5cbpvk1sftuqhDBrPlspA4C97+2c5dRJc9ycemg47a46n0ju/jenweHrftcPTc+LICffefHZVU2vme1D4UWErOiq3q2gcPgMTWHGnh6jL+9lOT/VaW4Y7skV8zmfEWfML7xYhixdgxYAMSBcgdl59N7zK/qeZ7vBVXYsdnbSzIAABZw577cB4TTizWuCnJhV2/Sjqdj4ipWzhVAVVLMT1iTe418uA75l1GZY8ymlyadPgc8DhKXFUUeH2iVFmppUIYsM9yASbk5e3WblK40zE8XmbToKW0BmZ6iB3/AFTmK5ey1hxHHTvnSm07fU5nhuO1OkLZ+0TSqO5RXzqyspJUWf0rEaicqTTJzYlkio3VV+xs/lxhUpmnTSnTpXy0lJIuQQWZzqW1Op5yVLb0K56ZTUtztvv/ANGjtDEJUe6qV6tutUaqxOupZvZYaaTmkXQi4qm/sqN5dr01ai6UbPSygsajHMqqVyhbWHG95KlUk0uhS8EpRnCUuHfb1/UMRtakQFSgOjLl6iu5JqMQRqw4AX0AkuXFCOCSe5y5qk0uiNLaWNFZw2QKqoECBmayr2Zm1J14mcStluLH4aavq2zLV2uTWSplA6MWRb3AOut7czfymWOmqDjfU4hp4xxuF9XyWOycWHNJEKr0SMT0hI6RiLHLlB11PHnKM2Lam5d/QzZ8EVGbm35q6LoiO9GPSjQyoKXSGqlRxTJYXFQP13IBZiQvdxt31RhJ8voizS4ZZMm6TbSVK+PzgqMfvZTZWNOjlq1ECPULEkIBYonLxsDw5TlY2X4NBKCUJzuMXaVfyV+29vU61BaVOj0QFTOfpGcXClQqg6KNey0lRp2X4tM4ZHklK3VdK72UM7NYQAgBAHaAWewPTb934zVpfiZVm+EvSNJtMwrSAEAgRrJFBbWQBAcYAyNIBG2kAkJICkbGZ82FZFTL8OV43Z1uya1PEUTQq/8Aae0Hunh3PT5OD1/Lngc7tTAPQcq48D2EcxPbw6iOSNo8nLicJUUGzqa1azF9QOEw55uzVgij6O+TuqG2ZQA/UDU/DI5AHstPE1C/3GzUkl0OklBJyXyoEHZrUzb6WpTTXtsekP8A+c0aa99oNXwfPWP2aAerztw+E9eEr6mbJCuhio4V06ykE21GvCao3HkzOpcHo+BpNQ2Y7Hqu63PPXQffMLn42oRt2eHgZyZom1xrzA4ie/4b22jxnNKW1mG04OgAggCIJFaCAgkCIII2hksLQQFoJNbaQ+iby/iEqz/8bO8b8xRzzzUBgCgBACAEAZgF3uqimo+b1PjNOm+JlOboXdanYmbjOQAgWIiBZArrIAEawBAawBkQBKNIAAQCNtYBt4LEFGvMOs0ymty6m3S59jp9DsEeli6GSoNew9o7xPHhKWGR6k4xyI82x2yq2Dr2caXuGHArfQzV4iyIybHBnt/yO4hTgqiKb5a2b66j4qZ5uqXmLzvZlB5/8q7Bhhaf+I7255QFH8TTXpe51FK+TgMVRpqHNhZSugIcDMdBeehjW6SRzkcYwbK7YuD6TEIAt+tc8rDWehqpLHiPP06c8h1e9VdFoCle75wWt2W1tM/szSyc/FkuO3zLPaOpSh4cev8AH50OPqvY3HEjyI7Dbs8J7k5Vyu548INqma0zl4Wk0BEQCNooBaRQC0AVoAEQAtANXaf6FvL+ISnP8DLMfxFBMBqCAEAIAQAgDMA6jcHBCrWqA9lIH/UJdhlTK8itHWVtid/tmxZDO4o1amyxa19e+dbiKNeps1x3ydxFGBsG3KTuRNGF6RB1kkEqVG5kNkG4uyXbhaRuJpk02DWI0t7ZzvR1tZr19lVk4qfEayVNMimaj0SDqCPKdWiBWkhlhs3GtTbu5Ty9Zpb8yPQ0morys6kYRcZQuo69MHTmJ5kbiehKmXHyVYWlSq11QsC9NC1M8AUYjMncc/DulOpdxTOWj0eYyDgvlA3cxeLro9FVqJTpBWTMA4YsWzKDodCO3sno6WDcLRG9J8nG7folKAw+R0qhlLBkK8TYWJ9LhNuDy5LZzmalCkR3fwj0b8M7A6i1wFsWVL3Be2tjymhxjle7J8K7duejfy+Zlc3jjtx9X3X8L5/Up9rYktVY3vqdbe8jgL8Z6mOSjBJL/r87HmTTc22/+/zuVrQ3ZK4IWnJ0OAOBYrQBWgCtAEBCQskBAJdEZANfagth6gI45QPrqZTn+AsxfEcxMBqCAEAIAQAgDMA6z5OsTkr1OGtL/cJdhVsryOkdviMbfgRNW1GezUqVS87qiLEHA75DRKI1ai8Re/LshIGpWTN2C87s5IUUKtw1hg3sMWU3vrK2jpFhhca2t9e8ThxR1ZkqbQANj2+cjYTZrY6ojLcqD5SUmjllFUop7+yXo4Zq25SavqQnRe7q7S6KuvI6TydXp0vMj09LmvyyPUd39jpTrtXHGomUDkCbkjxsJ5+XG3gcjQ5+akdHPNOzHTq5XPfxnv6KNYUY8svOc3vLjlxQSmqqxSo1QNTU17qAVpkBbZkLdV+OQkcNGHoY8Kjbkuvr+de69TBkztuovp6fn3NB9zHrYeo1DKjMAVBJyHj1EbXMBcgVNLgDsuWjJmVpPt+fiO8cXy/X8/GeUbRwNWhVanVUq6mzA8ZpjJSVlUo0zVInRABYA2A7JAMZEALQBQTYWggLQSAgGQVIoGptuufm7DTUr99/hM+o+AsxfEcvMJqCAEAIAQAgDMAvtzW+ncc6R/iWadN8RVm+E7OnUGoOk20ZTIpUCwMhpkmuywQYGqTqgHTSGgAq2a8UCfzk3kbSbYjiyDpCigHzznG0WKriD2ExtFmDMZ1RBjJkgyYOtkqI9r5WBseBt2TmUVJUzqEtrtHsWzd4kKUidRVdFUk2AzGxzNwFvebDtmDLg345pdkzSs1OL+dHTz5XsemcntrabVM1OlY2qNSqoCS/A6l0/RKQNHOgY62AN/sNDiUMUW/RNM8TPlcpNR9aZZbtbBYhmq5She4IUKaqhVQEqB1FKquYD0yPV0MajMnSX5+fsThxXyzrgLTIajx/5asOgxNBxYM1Jg/eFYZSfaR5TbpujM+Y83M0FQrSSBWigIwBESAK0ALQBQAgDgFftwWo+LD4zPqX5S7D1OemE0hACAEAIAQBmAdr8lezlqYqo9UHoaVD6Qjjd3VaaDvJ9wMyazVZMEF4Nb5cK/u3+iRKgp9eh3dbdhTUqjOtNUxIoqXzElnJyABQbnQe2/AGWR9tKGDHOUHKUob3XZLr9OSl6a5On3MI3bIUhnUPlqMqdYl1okh2uBYDqm1zrYy1+28Vpxi3G4pvsnLov80R7rKuvJmpbt0gzrWxCgphzWZVWoSgyqVzkKRxcXUa24cZny+25uMXhxN3Pam659a5+R1HTxvzM06m7+WkzmomZaaVGp2cMFqsFpXJFrm97XuBa/Ga4e14TzRxRg6baUuKuKuX29TiWnai3Zq0sJTyjqB2Yn0qnRqoFvC5N+c05NQ9zSdJfKzBLJy+aS71Zi/Ji31bLdmFrZiAnpG40Pxk+9V1V9OfqT4yXzqv36AuBTiXsAmcnKb2zWHV437v/ce9/wDr3ohZ7dVzbX6o1atFVqEGxtzuBYgG5tqNDIzZ5eAskerr+T1PY+PFqsq3ry7W+XXRev1MfRqbm4GtgFBYE25kyuWrliVNN8W+zX6HoY/ZcdS90ZRgnLYkrkm6vhibD2S9/LS3dre5PgJ37+nk2KJV/o81g8WckuLS9ea6+r7LuSakmurG1gOqPSJ8eE499m0mo9U317Iu/wBHxLJKMsvEZKLqP9TfC+nqw6NbWN8oLk2tc5RoLmV+9yc065ajS7cl0vZUI4nFy8sXkbaXmag6/cwlAGGhtYXBOt/GaIajJPBKaStX+xizaHBi1uPC5PbLa23w1u/xwX+w8aylaYPolnF9VNwb5u21r6jgewzrSy8fHOb+F8L16FPtPTrRZMWK/P1l6dXXH0PZ1NwDzsfbrPk5RqTRrTtWeb4au1RqutqdCpia1drdcotQslEva4DMo6o5d4A9TFmfhbLfFt/2R7OTRwjljl2q8kYRgqXVpbpfp/LLnBbcxWHOtmp0cNSNSnmYs1bFG6rma5uGIHGwUyFklF89FX3ZxPRYM8ePilKST4pRguXS/Gzbxe38TW+gcJSf59TpM1KozdVF6et1tLWUKp8TOnlk+HxyVY9Fhx/70bktjlTVct7Y/vyee734o4islR2cmoudFNmyo7swBOlhly6W/Wl2LVTjie1fj6B+ycUs8FklSvbSXXak5N/Ls2c9UoKbm5BILWCjKBrlF78TaaY6yUEk42ul337/AGMeX2VDJKc922Vb1FL+luoq/V8EalJVVrHMbBTdbAMbE5dT7Z3DUTy5oRSpcv6rocZdBh0ulyzlJSmmodHUZdXT78fYXzVcoOY5shYjLoBrlGa/E25e2dPWvfSjxdX/ACeatHcLvmro2cJs416/RgqipSLVKhGiIi5ndgNSRe3ebSt6zwdP4s+XJ1FetukhmxLxdkeiXJvtuugBqHEoKAwyV+malUBy1HKKppC7Zrq1hre0zL2xufhrE9+5x22uqV3fSv4OHpq5b4H+aTZGtWU1kWiWoZHzKcQwFBC/o5jmBI/V98he24blcGoPd5rVeX4nXWl+5Pu3HXkmNz7soTE0mDVKtNmyuqocOjNWYlrXQEAZhoc05/11LduxSVKLXKt7n5ePV9aY92+YqW7SrnOelWVsJSemzCpSAfFVRSosQbEEG517OIkS9r7qVSi1OSa4fEFcv8cckx09N36fyQfdK1WshrhRQNMVGejVTr1KmRVRSLve1wRodOE7XtpbIS8NvdupJp8RVtv0+d9CPdeaslW3LqBsq1qTkYh6NS2dVpdHTNRnZyLEBBc2vYm2pkQ9u4pK5Qkk4qS6c26SS+b6X25D0r7M5jfjZwo0aBWotWnWHSU3VXS4BZTdHAI1EuhrPHU4uLi4ypp0+19iY4tj63ZxsFgQAgBACAEAZgHY7kbw1qS/NqR6MFmqu6FlqOwUKqswPogX05mcQ0OHPm35Vu4pJ9F8/qc5MkoQ4O/qb0NkDCnTNVq5rOWQlVYIqU3QZvSAUnXS5meHsF+I4ubWNQUVTVtNttPjoVvVLbdc2V7bwVuiyWQnozT6Qqel6NmLMma9tbnW17GbV7GwrJvTdWpbb43JUn07HHvUq6c+ojt+r0lVytNjWTK6lSVtpbKM1xbKO2d/6Ri8LHjUmvDdp9756/c594lbddRYveCrUpGmwpgMKYZlQh36L0MzX1tYdnZI0/sjFhzLKpSdOTS7Ld1omeoco1RqUsWyjTKeWZc1vCa8mlUm3bVmOWNNt21fWu5A4prg6aX4i978b85Pusaa9f7E+HF386f2Cpi2a98uoAOltFNwABw1kQ0qi7v1/cRxwi7Xq39zA9Uli2lz3XHsky0sXjWPml9zXo870jvGl0qnzwyDOb3058APcJz7nBpptu1Rqj7UzRcXFJbZbkkqV1X8Ec57vHKCdOR4iTHSwUnJXz2OJ+0Ms8cYSUXt6OuVzdX9QpVipJ1JPIgceekq1Gi8SMYwdUqNeh9rvDkyTyW3JqXFVa+qf3RDpGve9tSRbsuby33PHt2tX0/boUP2rqd++Mq5l/8ATtjUkm518fjNWLTRjBxjx+dTBm1s8mZZMj3Pjr3rsTSqysGGhBB8xJjjjixrHHoiM+oyarPLUZOsnf0+S+S6Hu+xMV0uFo1PXoox8SovPi9RDbmlH5ntQd40/kVewRhamHfMqhKwz1C1gGza9ae/LHCMaoojny7lJSdrp8voY9t4zZX0jtTeq1RFVzTVtQhBXrGwBBUa90yS8Lm0asWbUwSUZNU21+vX7nGbQ3npjTD4fowBVs1R2ZvplC1DYHiQo1lTePsjSs2eS80vT0/p6fYp8Zi2xFFqllR6QROoLB6agKoIN9RpqOU06bHjnLlen7FGo12pxxajL17K/N15KM13ta+ngJv9yxbt31/cwy9ralwUG+yXRX5Xa5I1arMACdBw0A/rifbOsOlhhdx9KONX7SzaqO3JVW3wq5fcfzl8uW4t4DsN9TxPCcrR4927nv8AuVPWZGq+n7GXZ206lGozpkYujI6uudHR/SVl5SNRocefFHG7W1pprhproypZpKbn3Zlx2269ZHRyuWo1MsFULZaQIp00A0VBmOnOV4fZuHDOOSN2lLq+rl1b+bOpZpSVPoXm1d8swX5urBxiKdapUqUqSF2pJlphlRmz8BckjgLATydL7CatZ35drikm3W526tKv3+pdk1K/pKrE7zYhwRlpKOhq0gqU8oVK7Bqlhf0jl4955z0MfsfDB3uk3cZW+eYKkVS1En2IVN467Aqy0WU9ECjUyVK0UKU0IzejZifHXSSvZGGL3RlJPzcp83J23+dg9RL0/ETrb0YlitxSstWjUChCFHzcWpJbNfILk2ve54zmPsXBFOm+VJdv6ur+rHvM32I4fefEIRpTIz12ZWUlahxP6UPrqOwWtaMnsbBNNW1xBKu2zpQWokvz1KPe3bdSrTsy0gGCU1VUsKSUyWVaXqi514k3lnu0NPj2x5cnbb6t+pMW8klJ9jj5UXhACAEAIAQBmAXG6R/6tR6yuP8AST8Jfp3WRFeZXBncOlp6RgoxkSQLLAArARG0EkSIAWgESIAWgBlgEcsAAs7hDczieTbwOXSnXQpjDc+R5jMj5ds0rpR7DudXvsqmfVpVB9RmHwnyuth/5bXzR7GF3hX0PPNgYt6rKGJsihVXs0GptzmrWZW5Oi/TQSjydLe08/k2Uio2lsxHa6nKxHC2hlilwQ42UJU0qdZG0JAt369k9TQcyPO1vliU5E9g8giRBBG0AREHQrQAgBAFAC0AREApt4eCeJ+Ex6rsX4O5STGaAgBACAEAIAzALXdX+2UvFh7UYSzD8aOMnws9CdNZ6hhZBlkkESokgiacggTUyIJIFZIFlggRWCRBYBmbCvkD2OUmwbsJHZOPEjdWd+HKrMGWWRSkyqbaQBZobUVaRRUn1YZZnbs0KNIyYegXcKOJNpxJ0jpLk9QwuIFLCU8OiKxqBgQfRFM+mWFxe+Y+/ibBvGlo1kzvLN0lX6s9OE6x7RDc2kVz4fqMB6F7oT3E6jzlebBfJfjzVwzn8cKtNytQEMOIM8+UGjdCSkuDSGLI1kHZWbb61NT239xnp+zG97R53tLmCKMpPbPFImnADo4AskEkcsAVhAsDaCSDQBQBQCk3j4p4N8Ji1T5RowdGUsyF4QAgBACAEAZgFhu81sXR/wAwD26fGWYvjRzP4WekmeoeeIiARyyUQIiCREQCJSSCJSALJBA8kAvdjbd6JAlRQ6DgCASPC88rVaabnuh3PU02fGo1LsYMdQp13apSKoM1sliLi2jAjQsTe40t756GHJ4ONRlzx1/P2fcwZcfjTco9OgHd+rlzLlfmEN2HlbWVe/wyPgtWgnjjcjQrYYqbMpB7wRLlK+hS40dFubs7M5cre2i6dvaZTkkW44ne4LBIxFRh1gCov2a6/cPZ3C3lavPJTjjXR0/z8/uboLytlvh8PZWvpdyVtpYTQ+SsrNsbISupWoNRqtTtGn9aSqeJSLceVxOfTc5Vtcs+nAgqNCe0eUq93Ra9Qyn303fp0aHStUvULqqoEsuW3C/MC2vdNejx7ZmbVZN0ThWE9Q84xtBBEiAQIgEcsARWALJBIskEBkMiyUIoYsk5/eUdZP3T98w6r4kacHRlLMxcEAIAQAgBAGYBtbJa2IpH/GT+ITqHxIiXRnqeSeqecGWSBZBIsCKCLAZBFgWQRYoeQRZNBkEWAyC0hNtjsY2UEacNbjhLoLa3ZTKV1R1G7OxaZTNVYnM2ZADoNLEMOevl7Z5mdq9vb84PTwJpbvz6/U9B2VgaKW6NAvh+MzKKXQuc2+pRfKJgS1FXt1kcAnmrf8zThmUZI2Yti7O6GigNwSuY+JF5M3ZMFRfYGp1D22nk6pXmgaYOoMt6RuB4TcVGrjntbxgBhspsQLW0v5awCG8OyFxWFqUiBci6dzjVT8POdRltlZzJWqPB69EqxU6EEgjvGhE9JOzCzH0ckgRSLBEpAFkEWBZIbAZRIs6I5RFgMonJAwBIsHL72fpU/c/3GZM/VGrD0KKZy4IAQAgBACAMwDNgWtVQ8qin/UJMeqIfQ9aInqo85haAFoArRYoIJCAK0ALQwYqp4gf1/XOX4o1UmU5Z35USRP658iZxOfZHUI92dFu9iOqV5G48DPPzRpnoYJXE7jZW0MoEzl1GzvLUWphSwFwSq+eYEfdJjw7IfJDGUb2y8J0chTp5UYrqCAbHsI4zHqFeXH+pbH4WW1I9UeAmg4K7G4kA6/raeXdJBsYUjS3CAbG065p4eq44rSdh4hSRJirYfCPBKwuxJ4kkk8ydTPRXQwvqYykk5oWSAIpIskjaLAiZDZBEsJBJEt3QCJbugESYByu9Z+mX/LH8RmTUfEacPwlJKC4IAQAgBACAMwB0zYg8iJKB7GBeelfB5z6gVkpkBljcBZZzuJoWSTYEVkiiJELqDC73uB4X5f1zmmEKpsonO+gJSHH+j3GMmXihDHzZmtM9l5s7NrZKgPYdD5yrLG0W4ZbWdzg/0YYd49kwtG2y9wddBTCVBq7gKD2niDbygglULJqOF9RxE6BMFTqNLjUTNl/5IfU7j8LMzVrLbul5wjlsZj+krCx0Xh398gk6HBVbqDJINzaID4eovY1Jh7VM6iuSJdDwlrzemYX1IayAEATSEDG0kECYBjJgETAFAFAOT3q/Tj/LH3tMmo+I1YfhKaUFoQAgBACAEAZgCgHslBrop/uj7p6K6HnvqTvAFeCAJgCvBIrRZJjqm3lxHMdsuxq+v6fUrm/Qgqe7ge7lO55GufXscRgn/kyzO2XJBIskLSQuDs93sTnoqvbnt7h+EyTjTNkJWjo9pOUpo5tdai3AA4ffKmdlrWcWB5j3GSDTDC5lOT4o/X+x1HuUO+O1Oio5VNnfQdy9pmnFGynJKlwUGxCSgJNz8BOZqmdQdx5Ow2TU6nnOTo38cGOFrBfSNJ7W55TOo9SH0PFmm0xMxmSQRMAiVgEcsEECsEkSsAgRAFaAKAcjvT+n/wDGv3mY8/xGrD8JTyktCAEAIAQAgDMAUA9awD3o0z/hp/CJ6EeYowyXLM+aScheAF4FBeAQq1baDiefCX4sSkrfQqyZNvC6mKmDc/eePHtHOW5JJRRXFNsziwEyyluds0xSSpDzTgkV4AXkguN3q9nI56jylOUvws7RsS1TDheJvc+CiZ2aC22ZVzYZL6kLY+WkAwNUAzdgA+Ilc+sfr/ZnSdWeabcxxrV2bsvZe5Rwm3HGkY8jtm/u64KMvaDe3cZXlXJbifB1myW6plJaX+B7IsHje2sN0WJqp6tVh5X0m2LtGOcaZoMZ0cEYAiYBAtAI3gEDJBCAKQBSQchvT/aP+xfjMef4jVh+Ep5SWhACAEAIAQBmAKAdlgtq1xSQBhYIoGg4WmqM6VGaUbZnG2a/NT5SfEIcCf5crck9h/GPEOdpJdu1fVT3/jHiEqFk/wAuv6i+0zpZBsBdraarr48eQmn3lbTM8HmJrtz+5/q/4maWXc7ZesdEvy6PUP1v+I8QnYMbdX1D7RG9DYP8up6je6N6Gwf5cT1W90jeTsMmG3hVHDBW0Pd7JEpJo6iqZ6TsTHLWpoyE2em1vEqbj4TNZpOi2VV+iZT2H74Bzm+m2RQo5f1qgI045bi599pKSvkifQ89/Kif3vZNCkjK1Zebq4gMzlewAe2/4SvLJUXY1R2mzqmspLTp9m6mSDyDfbGUztHEdZdKtuPIAfCasT8pmyLkpDiE9ZfaJZZXQumX1h7RFkbWBccx7YtCmRzDnFimLNFihFotCiN4sihXixRExZNHIbz/ANoP7izJm+I1YvhKiVFgQAgBACAEAZgCgHvu6qYc4DC5lok/Nqd8wS98gve8rblZ1SotguHH6tHyFOc3IUhdFhvUoeynFsmkY3wmDPGnhz5U48wqJGvs/AuLNToHl6At4ESVKQqJqnd/Zv7Ol9of5o3yRGyIju5sw/8Axp5VWH+6dLJIeHEx/mvs31R9sf5o3yGyIhurs3kPtm/mkb5EbIkxuzs31F+2b+aN8hsiMbubNH6iedVv5o3yJ2RJDYWz/wBlS+uf5pG9jZEscDhaVEAUcqANmADXseYudIU33JpFh87qk3uL+KgQ8qJpGpjcItU3qJTfxyE+U48ZWKTNBtj4TtpU/L/3J8UjZEeHwWHpEmmqpm42bjbhoTadLI2NqRsUsYqH0l+sPxnakclvh94wosMl+eYfjDl6EqjkMdu5ga1R6jkl3YsxFUaljczlZZIh44mt+Z2z+bfarOvGkc+FEj+Zuz/Xf7RPwjxpE+HEi25eA/aOP/In4SVmkPCRA7lYH9q/2ifhHjSI8JB+ZWB/aP8AaL+EnxmPCiI7lYP9rU+0T8JHjSHhIj+ZWD/bVPtE/CPGkR4MRfmVhf8A7FT7Sn+Enx5DwokW3Kw/Zian10haiQ8KJ51vvs9aGMNNXLgU0OYkE6jhpG5y5ZKVcIoIJCAEAIAQAgDMAUAIAQAgBACAEAIAQAgBACAEAIAQAgBACAEAIAQAgBACAEAIAQAgBACAEAIAQAgBAP/Z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1034" name="Picture 10" descr="http://comidaparabajardepeso.com/wp-content/uploads/2013/03/bajar-de-peso-em-poco-tiempo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012160" y="3789040"/>
            <a:ext cx="2304256" cy="23426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2" descr="http://1.bp.blogspot.com/-ozxvg6H8Cf8/UPGdT28NZaI/AAAAAAAARzc/0pL_oiTwZzs/s1600/sobrepeso.jpg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72200" y="1484784"/>
            <a:ext cx="1584176" cy="216024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934307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prism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0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4" presetClass="entr" presetSubtype="1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s-CO" b="1" u="sng" dirty="0"/>
              <a:t>Propiedades de los Higos para el Control de la Hipertensión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916832"/>
            <a:ext cx="8229600" cy="4525963"/>
          </a:xfrm>
          <a:blipFill>
            <a:blip r:embed="rId2"/>
            <a:tile tx="0" ty="0" sx="100000" sy="100000" flip="none" algn="tl"/>
          </a:blipFill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 smtClean="0"/>
              <a:t>Los</a:t>
            </a:r>
            <a:r>
              <a:rPr lang="es-CO" dirty="0"/>
              <a:t> </a:t>
            </a:r>
            <a:r>
              <a:rPr lang="es-CO" b="1" i="1" dirty="0"/>
              <a:t>higos</a:t>
            </a:r>
            <a:r>
              <a:rPr lang="es-CO" dirty="0"/>
              <a:t> considerados manjares desde tiempos remotos en la alimentación</a:t>
            </a:r>
            <a:r>
              <a:rPr lang="es-CO" b="1" dirty="0"/>
              <a:t>,</a:t>
            </a:r>
            <a:r>
              <a:rPr lang="es-CO" dirty="0"/>
              <a:t> son una </a:t>
            </a:r>
            <a:r>
              <a:rPr lang="es-CO" i="1" dirty="0" smtClean="0"/>
              <a:t>gran fuente </a:t>
            </a:r>
            <a:r>
              <a:rPr lang="es-CO" i="1" dirty="0"/>
              <a:t>de </a:t>
            </a:r>
            <a:r>
              <a:rPr lang="es-CO" i="1" u="sng" dirty="0" smtClean="0"/>
              <a:t>minerales</a:t>
            </a:r>
            <a:r>
              <a:rPr lang="es-CO" i="1" dirty="0"/>
              <a:t> </a:t>
            </a:r>
            <a:r>
              <a:rPr lang="es-CO" i="1" dirty="0" smtClean="0"/>
              <a:t>saludables</a:t>
            </a:r>
            <a:r>
              <a:rPr lang="es-CO" dirty="0"/>
              <a:t>, entre ellos destaca el contenido en potasio, un mineral </a:t>
            </a:r>
            <a:r>
              <a:rPr lang="es-CO" dirty="0" smtClean="0"/>
              <a:t>que </a:t>
            </a:r>
            <a:r>
              <a:rPr lang="es-CO" b="1" dirty="0" smtClean="0"/>
              <a:t>ayuda </a:t>
            </a:r>
            <a:r>
              <a:rPr lang="es-CO" b="1" dirty="0"/>
              <a:t>a controlar la presión arterial</a:t>
            </a:r>
            <a:r>
              <a:rPr lang="es-CO" b="1" dirty="0" smtClean="0"/>
              <a:t>, </a:t>
            </a:r>
            <a:r>
              <a:rPr lang="es-CO" dirty="0" smtClean="0"/>
              <a:t>previniendo </a:t>
            </a:r>
            <a:r>
              <a:rPr lang="es-CO" dirty="0"/>
              <a:t>la </a:t>
            </a:r>
            <a:r>
              <a:rPr lang="es-CO" u="sng" dirty="0" smtClean="0"/>
              <a:t>hipertensión </a:t>
            </a:r>
            <a:r>
              <a:rPr lang="es-CO" dirty="0" smtClean="0"/>
              <a:t>y </a:t>
            </a:r>
            <a:r>
              <a:rPr lang="es-CO" dirty="0"/>
              <a:t>por consiguiente favoreciendo la salud cardiaca, ya que una deficiencia de este mineral en el organismo puede derivar en una patología en este nivel</a:t>
            </a:r>
            <a:r>
              <a:rPr lang="es-CO" dirty="0" smtClean="0"/>
              <a:t>.</a:t>
            </a:r>
            <a:r>
              <a:rPr lang="es-CO" dirty="0"/>
              <a:t> </a:t>
            </a:r>
          </a:p>
        </p:txBody>
      </p:sp>
    </p:spTree>
    <p:extLst>
      <p:ext uri="{BB962C8B-B14F-4D97-AF65-F5344CB8AC3E}">
        <p14:creationId xmlns:p14="http://schemas.microsoft.com/office/powerpoint/2010/main" val="5781296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4400">
        <p14:honeycomb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2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76673"/>
            <a:ext cx="8229600" cy="2088232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/>
              <a:t>Así como también debemos saber que un bajo consumo de </a:t>
            </a:r>
            <a:r>
              <a:rPr lang="es-CO" b="1" dirty="0"/>
              <a:t>alimentos ricos en potasio</a:t>
            </a:r>
            <a:r>
              <a:rPr lang="es-CO" dirty="0"/>
              <a:t>, especialmente cuando se consume sodio</a:t>
            </a:r>
            <a:r>
              <a:rPr lang="es-CO" b="1" dirty="0"/>
              <a:t> </a:t>
            </a:r>
            <a:r>
              <a:rPr lang="es-CO" dirty="0"/>
              <a:t>en exceso, puede conducir a la hipertensión arterial y esta a un ataque cardiaco o un derrame cerebral. </a:t>
            </a:r>
          </a:p>
        </p:txBody>
      </p:sp>
      <p:sp>
        <p:nvSpPr>
          <p:cNvPr id="4" name="3 Rectángulo"/>
          <p:cNvSpPr/>
          <p:nvPr/>
        </p:nvSpPr>
        <p:spPr>
          <a:xfrm>
            <a:off x="467544" y="3140968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400" dirty="0"/>
              <a:t>Cuando se elaboran enfoques alimenticios destinados a </a:t>
            </a:r>
            <a:r>
              <a:rPr lang="es-CO" sz="2400" b="1" dirty="0"/>
              <a:t>detener o controlar la hipertensión</a:t>
            </a:r>
            <a:r>
              <a:rPr lang="es-CO" sz="2400" dirty="0"/>
              <a:t>, se eligen alimentos ricos en potasio y </a:t>
            </a:r>
            <a:r>
              <a:rPr lang="es-CO" sz="2400" u="sng" dirty="0">
                <a:latin typeface="Agency FB" pitchFamily="34" charset="0"/>
              </a:rPr>
              <a:t>los higos cumplen con dicho requisito por lo cual no deben faltar en ninguna dieta que busque fortalecer y cuidar al corazón.</a:t>
            </a:r>
          </a:p>
        </p:txBody>
      </p:sp>
      <p:pic>
        <p:nvPicPr>
          <p:cNvPr id="3074" name="Picture 2" descr="https://encrypted-tbn0.gstatic.com/images?q=tbn:ANd9GcTP5FLhD3OeMZRCbHqDNz0LBMKtwylv-pa_fwez8gPrWDIdZDYu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3067436"/>
            <a:ext cx="2619375" cy="275118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8034940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:blinds dir="vert"/>
      </p:transition>
    </mc:Choice>
    <mc:Fallback xmlns="">
      <p:transition spd="slow">
        <p:blinds dir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1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0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853136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es-CO" dirty="0" smtClean="0"/>
              <a:t>Los</a:t>
            </a:r>
            <a:r>
              <a:rPr lang="es-CO" dirty="0"/>
              <a:t> </a:t>
            </a:r>
            <a:r>
              <a:rPr lang="es-CO" b="1" dirty="0"/>
              <a:t>higos son </a:t>
            </a:r>
            <a:r>
              <a:rPr lang="es-CO" b="1" dirty="0" smtClean="0"/>
              <a:t>una </a:t>
            </a:r>
            <a:r>
              <a:rPr lang="es-CO" b="1" dirty="0"/>
              <a:t>buena fuente de fibra dietética</a:t>
            </a:r>
            <a:r>
              <a:rPr lang="es-CO" dirty="0"/>
              <a:t> y este componente de los alimentos, </a:t>
            </a:r>
            <a:r>
              <a:rPr lang="es-CO" u="sng" dirty="0">
                <a:latin typeface="Agency FB" pitchFamily="34" charset="0"/>
              </a:rPr>
              <a:t>que no es un nutriente</a:t>
            </a:r>
            <a:r>
              <a:rPr lang="es-CO" dirty="0"/>
              <a:t>, cumple varias funciones saludables, entre las cuales se </a:t>
            </a:r>
            <a:r>
              <a:rPr lang="es-CO" dirty="0" smtClean="0"/>
              <a:t>encuentra:</a:t>
            </a:r>
          </a:p>
          <a:p>
            <a:pPr marL="0" indent="0">
              <a:buNone/>
            </a:pPr>
            <a:r>
              <a:rPr lang="es-CO" dirty="0" smtClean="0"/>
              <a:t>1).  </a:t>
            </a:r>
            <a:r>
              <a:rPr lang="es-CO" b="1" dirty="0">
                <a:solidFill>
                  <a:srgbClr val="0070C0"/>
                </a:solidFill>
              </a:rPr>
              <a:t>N</a:t>
            </a:r>
            <a:r>
              <a:rPr lang="es-CO" b="1" dirty="0" smtClean="0">
                <a:solidFill>
                  <a:srgbClr val="0070C0"/>
                </a:solidFill>
              </a:rPr>
              <a:t>ada </a:t>
            </a:r>
            <a:r>
              <a:rPr lang="es-CO" b="1" dirty="0">
                <a:solidFill>
                  <a:srgbClr val="0070C0"/>
                </a:solidFill>
              </a:rPr>
              <a:t>menos que </a:t>
            </a:r>
            <a:r>
              <a:rPr lang="es-CO" b="1" dirty="0" smtClean="0">
                <a:solidFill>
                  <a:srgbClr val="0070C0"/>
                </a:solidFill>
              </a:rPr>
              <a:t>el control </a:t>
            </a:r>
            <a:r>
              <a:rPr lang="es-CO" b="1" dirty="0">
                <a:solidFill>
                  <a:srgbClr val="0070C0"/>
                </a:solidFill>
              </a:rPr>
              <a:t>del </a:t>
            </a:r>
            <a:r>
              <a:rPr lang="es-CO" b="1" u="sng" dirty="0">
                <a:solidFill>
                  <a:srgbClr val="0070C0"/>
                </a:solidFill>
              </a:rPr>
              <a:t>colesterol</a:t>
            </a:r>
            <a:r>
              <a:rPr lang="es-CO" b="1" dirty="0">
                <a:solidFill>
                  <a:srgbClr val="0070C0"/>
                </a:solidFill>
              </a:rPr>
              <a:t> </a:t>
            </a:r>
            <a:r>
              <a:rPr lang="es-CO" b="1" dirty="0" smtClean="0">
                <a:solidFill>
                  <a:srgbClr val="0070C0"/>
                </a:solidFill>
              </a:rPr>
              <a:t>total.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2).  </a:t>
            </a:r>
            <a:r>
              <a:rPr lang="es-CO" dirty="0">
                <a:solidFill>
                  <a:srgbClr val="C00000"/>
                </a:solidFill>
              </a:rPr>
              <a:t>L</a:t>
            </a:r>
            <a:r>
              <a:rPr lang="es-CO" dirty="0" smtClean="0">
                <a:solidFill>
                  <a:srgbClr val="C00000"/>
                </a:solidFill>
              </a:rPr>
              <a:t>a </a:t>
            </a:r>
            <a:r>
              <a:rPr lang="es-CO" dirty="0">
                <a:solidFill>
                  <a:srgbClr val="C00000"/>
                </a:solidFill>
              </a:rPr>
              <a:t>estimulación de la movilidad intestinal que favorece la evacuación y</a:t>
            </a:r>
            <a:r>
              <a:rPr lang="es-CO" b="1" dirty="0">
                <a:solidFill>
                  <a:srgbClr val="C00000"/>
                </a:solidFill>
              </a:rPr>
              <a:t> aleja el </a:t>
            </a:r>
            <a:r>
              <a:rPr lang="es-CO" b="1" u="sng" dirty="0">
                <a:solidFill>
                  <a:srgbClr val="C00000"/>
                </a:solidFill>
              </a:rPr>
              <a:t>estreñimiento</a:t>
            </a:r>
            <a:r>
              <a:rPr lang="es-CO" dirty="0">
                <a:solidFill>
                  <a:srgbClr val="C00000"/>
                </a:solidFill>
              </a:rPr>
              <a:t>, factor de enfermedad por </a:t>
            </a:r>
            <a:r>
              <a:rPr lang="es-CO" dirty="0" smtClean="0">
                <a:solidFill>
                  <a:srgbClr val="C00000"/>
                </a:solidFill>
              </a:rPr>
              <a:t>toxemia</a:t>
            </a:r>
            <a:r>
              <a:rPr lang="es-CO" dirty="0" smtClean="0"/>
              <a:t>. </a:t>
            </a:r>
            <a:r>
              <a:rPr lang="es-CO" dirty="0"/>
              <a:t>y </a:t>
            </a:r>
            <a:endParaRPr lang="es-CO" dirty="0" smtClean="0"/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3). </a:t>
            </a:r>
            <a:r>
              <a:rPr lang="es-CO" dirty="0">
                <a:solidFill>
                  <a:srgbClr val="002060"/>
                </a:solidFill>
              </a:rPr>
              <a:t>A</a:t>
            </a:r>
            <a:r>
              <a:rPr lang="es-CO" dirty="0" smtClean="0">
                <a:solidFill>
                  <a:srgbClr val="002060"/>
                </a:solidFill>
              </a:rPr>
              <a:t>demás </a:t>
            </a:r>
            <a:r>
              <a:rPr lang="es-CO" dirty="0">
                <a:solidFill>
                  <a:srgbClr val="002060"/>
                </a:solidFill>
              </a:rPr>
              <a:t>produce una mayor sensación de saciedad que aleja el hambre</a:t>
            </a:r>
            <a:r>
              <a:rPr lang="es-CO" b="1" dirty="0">
                <a:solidFill>
                  <a:srgbClr val="002060"/>
                </a:solidFill>
              </a:rPr>
              <a:t> y favorece el control del peso corporal</a:t>
            </a:r>
            <a:r>
              <a:rPr lang="es-CO" b="1" dirty="0" smtClean="0">
                <a:solidFill>
                  <a:srgbClr val="002060"/>
                </a:solidFill>
              </a:rPr>
              <a:t>.</a:t>
            </a:r>
            <a:endParaRPr lang="es-CO" dirty="0">
              <a:solidFill>
                <a:srgbClr val="002060"/>
              </a:solidFill>
            </a:endParaRPr>
          </a:p>
          <a:p>
            <a:endParaRPr lang="es-CO" dirty="0"/>
          </a:p>
        </p:txBody>
      </p:sp>
      <p:sp>
        <p:nvSpPr>
          <p:cNvPr id="4" name="3 Rectángulo"/>
          <p:cNvSpPr/>
          <p:nvPr/>
        </p:nvSpPr>
        <p:spPr>
          <a:xfrm>
            <a:off x="0" y="476672"/>
            <a:ext cx="9144000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i="1" dirty="0"/>
              <a:t>Beneficios de la </a:t>
            </a:r>
            <a:r>
              <a:rPr lang="es-CO" sz="2800" b="1" i="1" u="sng" dirty="0"/>
              <a:t>Fibra</a:t>
            </a:r>
            <a:r>
              <a:rPr lang="es-CO" sz="2800" b="1" i="1" dirty="0"/>
              <a:t> de los Higos para el Control del Peso</a:t>
            </a:r>
          </a:p>
        </p:txBody>
      </p:sp>
    </p:spTree>
    <p:extLst>
      <p:ext uri="{BB962C8B-B14F-4D97-AF65-F5344CB8AC3E}">
        <p14:creationId xmlns:p14="http://schemas.microsoft.com/office/powerpoint/2010/main" val="6674712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404664"/>
            <a:ext cx="8229600" cy="5976664"/>
          </a:xfrm>
          <a:blipFill>
            <a:blip r:embed="rId2"/>
            <a:tile tx="0" ty="0" sx="100000" sy="100000" flip="none" algn="tl"/>
          </a:blipFill>
        </p:spPr>
        <p:txBody>
          <a:bodyPr>
            <a:normAutofit fontScale="92500" lnSpcReduction="20000"/>
          </a:bodyPr>
          <a:lstStyle/>
          <a:p>
            <a:endParaRPr lang="es-CO" dirty="0" smtClean="0"/>
          </a:p>
          <a:p>
            <a:r>
              <a:rPr lang="es-CO" dirty="0" smtClean="0"/>
              <a:t>En </a:t>
            </a:r>
            <a:r>
              <a:rPr lang="es-CO" dirty="0"/>
              <a:t>un estudio llevado a cabo sobre mujeres que aumentaron su </a:t>
            </a:r>
            <a:r>
              <a:rPr lang="es-CO" b="1" dirty="0"/>
              <a:t>consumo de fibra</a:t>
            </a:r>
            <a:r>
              <a:rPr lang="es-CO" dirty="0"/>
              <a:t> con suplementos, se observó una </a:t>
            </a:r>
            <a:r>
              <a:rPr lang="es-CO" b="1" dirty="0"/>
              <a:t>disminución significativa del peso corporal,</a:t>
            </a:r>
            <a:r>
              <a:rPr lang="es-CO" dirty="0"/>
              <a:t> al reducir su apetito por más tiempo, lo cual sumado a </a:t>
            </a:r>
            <a:r>
              <a:rPr lang="es-CO" i="1" dirty="0"/>
              <a:t>una </a:t>
            </a:r>
            <a:r>
              <a:rPr lang="es-CO" i="1" dirty="0">
                <a:latin typeface="Agency FB" pitchFamily="34" charset="0"/>
              </a:rPr>
              <a:t>dieta reducida en calorías</a:t>
            </a:r>
            <a:r>
              <a:rPr lang="es-CO" i="1" dirty="0"/>
              <a:t>,</a:t>
            </a:r>
            <a:r>
              <a:rPr lang="es-CO" dirty="0"/>
              <a:t> les permitió bajar su peso considerablemente en un tiempo relativamente corto.</a:t>
            </a:r>
          </a:p>
          <a:p>
            <a:pPr marL="0" indent="0">
              <a:buNone/>
            </a:pPr>
            <a:endParaRPr lang="es-CO" dirty="0" smtClean="0"/>
          </a:p>
          <a:p>
            <a:pPr marL="0" indent="0">
              <a:buNone/>
            </a:pPr>
            <a:r>
              <a:rPr lang="es-CO" dirty="0" smtClean="0"/>
              <a:t>Los</a:t>
            </a:r>
            <a:r>
              <a:rPr lang="es-CO" dirty="0"/>
              <a:t> </a:t>
            </a:r>
            <a:r>
              <a:rPr lang="es-CO" b="1" i="1" u="sng" dirty="0"/>
              <a:t>higos en un programa de control de peso</a:t>
            </a:r>
            <a:r>
              <a:rPr lang="es-CO" dirty="0"/>
              <a:t>, ofrecen una gran cantidad de fibra además de nutrientes que los hace muy valiosos a la hora de elaborar una dieta reductora de </a:t>
            </a:r>
            <a:r>
              <a:rPr lang="es-CO" dirty="0" smtClean="0"/>
              <a:t>peso.</a:t>
            </a:r>
            <a:endParaRPr lang="es-CO" dirty="0"/>
          </a:p>
        </p:txBody>
      </p:sp>
    </p:spTree>
    <p:extLst>
      <p:ext uri="{BB962C8B-B14F-4D97-AF65-F5344CB8AC3E}">
        <p14:creationId xmlns:p14="http://schemas.microsoft.com/office/powerpoint/2010/main" val="197735633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84784"/>
            <a:ext cx="5194920" cy="3312368"/>
          </a:xfrm>
        </p:spPr>
        <p:txBody>
          <a:bodyPr>
            <a:normAutofit fontScale="92500" lnSpcReduction="20000"/>
          </a:bodyPr>
          <a:lstStyle/>
          <a:p>
            <a:pPr marL="0" indent="0" algn="ctr">
              <a:buNone/>
            </a:pPr>
            <a:r>
              <a:rPr lang="es-CO" dirty="0" smtClean="0"/>
              <a:t>Mucha </a:t>
            </a:r>
            <a:r>
              <a:rPr lang="es-CO" dirty="0"/>
              <a:t>gente cree que es lo mismo consumir higos frescos que higos secos, y esto es un error. Al igual que todas las frutas, al ser disecadas pierden su contenido de agua y aumentan notablemente su nivel calórico. </a:t>
            </a:r>
          </a:p>
        </p:txBody>
      </p:sp>
      <p:sp>
        <p:nvSpPr>
          <p:cNvPr id="2" name="1 Rectángulo"/>
          <p:cNvSpPr/>
          <p:nvPr/>
        </p:nvSpPr>
        <p:spPr>
          <a:xfrm>
            <a:off x="1331640" y="292006"/>
            <a:ext cx="6264696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3600" b="1" i="1" dirty="0"/>
              <a:t>Cómo comer los higos</a:t>
            </a:r>
            <a:endParaRPr lang="es-CO" sz="3600" i="1" dirty="0"/>
          </a:p>
        </p:txBody>
      </p:sp>
      <p:pic>
        <p:nvPicPr>
          <p:cNvPr id="1026" name="Picture 2" descr="https://encrypted-tbn1.gstatic.com/images?q=tbn:ANd9GcTUnWCHZi032dTxm7ZHJzTCwTDPOUIa8-9Ca9bUYkw2fhN8O_I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54239" y="1628800"/>
            <a:ext cx="3177703" cy="27119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467544" y="5558070"/>
            <a:ext cx="8208912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800" b="1" i="1" dirty="0">
                <a:solidFill>
                  <a:srgbClr val="FF0000"/>
                </a:solidFill>
              </a:rPr>
              <a:t>Por lo tanto, ten cuidado si quieres adelgazar, ya que deberás escoger frutos frescos.</a:t>
            </a:r>
          </a:p>
        </p:txBody>
      </p:sp>
    </p:spTree>
    <p:extLst>
      <p:ext uri="{BB962C8B-B14F-4D97-AF65-F5344CB8AC3E}">
        <p14:creationId xmlns:p14="http://schemas.microsoft.com/office/powerpoint/2010/main" val="3318961850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1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4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4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843808" y="548681"/>
            <a:ext cx="2952328" cy="4104456"/>
          </a:xfrm>
        </p:spPr>
        <p:txBody>
          <a:bodyPr>
            <a:normAutofit fontScale="85000" lnSpcReduction="20000"/>
          </a:bodyPr>
          <a:lstStyle/>
          <a:p>
            <a:pPr marL="0" indent="0" algn="ctr">
              <a:buNone/>
            </a:pPr>
            <a:r>
              <a:rPr lang="es-CO" dirty="0"/>
              <a:t>Los higos son muy versátiles y admiten una gran variedad de formas de prepararlos. Puedes comerlos </a:t>
            </a:r>
            <a:r>
              <a:rPr lang="es-CO" dirty="0" smtClean="0"/>
              <a:t>crudos recién </a:t>
            </a:r>
            <a:r>
              <a:rPr lang="es-CO" dirty="0"/>
              <a:t>sacados de la planta o bien preparar dulces, </a:t>
            </a:r>
            <a:r>
              <a:rPr lang="es-CO" dirty="0" smtClean="0"/>
              <a:t>tortas o </a:t>
            </a:r>
            <a:r>
              <a:rPr lang="es-CO" dirty="0"/>
              <a:t>platos agridulces.</a:t>
            </a:r>
          </a:p>
          <a:p>
            <a:endParaRPr lang="es-CO" dirty="0"/>
          </a:p>
        </p:txBody>
      </p:sp>
      <p:sp>
        <p:nvSpPr>
          <p:cNvPr id="4" name="AutoShape 2" descr="data:image/jpeg;base64,/9j/4AAQSkZJRgABAQAAAQABAAD/2wCEAAkGBhQSERUUExQVFBUVGBoaFhgWFxgeGBcYFxcYFRcXFxoYHCYfHRwjHBQUHy8gJCcpLCwsFx4xNTAqNSYrLCkBCQoKDgwOGg8PGikfHCQsLCwpLCwsKSwpLCkpKSwpLCwpLCwsLCksLCkpKSksLCkpKSwsLCwsLCwpLCwsLCwpLP/AABEIALcBEwMBIgACEQEDEQH/xAAcAAABBAMBAAAAAAAAAAAAAAAFAAMEBgECBwj/xAA8EAACAQIEAwYEBQMEAQUBAAABAhEAAwQSITEFQVEGEyJhcYEykaGxB0JSwdEUI/AVYnLhghckM5KyFv/EABoBAAIDAQEAAAAAAAAAAAAAAAIDAAEEBQb/xAAmEQACAgICAgICAgMAAAAAAAAAAQIRAyESMQRBIlETYTJxQoGx/9oADAMBAAIRAxEAPwDi9viDLMZZPOASPSdqn8CwZxeJRGjWSeUhQWI06xE+dBquvYbs9nm4y6HQE9PKgm1FWRVZEGAu3nfKiWbQYwF8WUfpXmTSNm7dVlWyyWbY0ZxB6EkxqT05V0q3w5RCKBHPoB1pzipHdqkCCD8ttazfmC4aZzXDdny6xIAGrE6AeZJoj2k4Vg8PhLCWXF+/cIdnRgQqxqhAMbkRz3qP2swzwEB8G4AGk+fU1XsNZdSARHr0NNVy3YjSVFowdubaGATEekUM/wBVC3yLg2Me3KrLw2xlsg6EqDp61Su0eb+pPeaTB8PTyoY7bQVFmx2KtshCxJGnOJ66VWzxD+nYoP7ogfFOh8qYxPEsvht/DG51JneZoeh5xPzpkY0Uk3thnjfaM30VFTIABm8z/FEuydhs9gIgZjcBKmDm10BB5UK4fhmAzvIzHwou7eZ8qJ4abbgyAxI1BAI1nSKCXVRLbXstHa3hbvi2N4d1qMioqgKIgeKY151XeKtatOUfMSOcqR9BXQeOX8MqBmxS37zAQpXOxMbaHwj1qpdtMXbSxHd2+8uaJlEMBzOlZ8fJ/YUoKyg3r7XXAJ0nTkBPOrkvZyxaw1s5C19XzM4c5WT9IU6dKBDsvc7tTlOaDmX8w100O+lb3OKsMlskhlgEenWtE5N6iyv0Wfjf4m271vu0wVq3AAzk+NSN4yqPlRNOzmIGDS46g2rqhvDvbzCQWG45aiudYvBu5a6ACs7dPWrNwz8R8dZtCyLkqBALIrECIyhm5UEoUlxL5Jv5EC52dWSM2V+h+EjrO4qPf4K6alZHUaj5irP2Ws/1tzIzol0AlJ0z9V0ET5V0LhPZdGttZvWO6dTIuKdWn8wOo0/TtUlm4dlQxPJ0cawVx7bK6OUZTKkHUHqKMpjsXiHzPfvORoIZhE7xBAGk7daOcV7IvZxBR1DqdVuARmGsDTn1HlW920llYjblsB69aGWWPofg8WcnvovfYvHXHw8XWLFTAZtyP9x5kdaf472it2UJ71Q3IDxMTy8P81yu72kuqvdrcyqZOUEjloTGvnQTF8VZlYhpfodZHkf839KTHBylbOjx4Ki1LxW3cV5cZs0kczM/eqqnDLblgbhBBiY0G5j/ADpQnB32Fy0M0M+pPmSRH0+tW94e2ysBI+IeY316QflT+Cgw45HONL0UvjnC2twR4kOzAyD6UGromB4ahQoZIc+I+YmDG2nlpyO9UzjnDLli6VdY6HkR5EVohJPRgz42vkdW/BntirKcJc8LiTbOkMNyP+X7V1avNv4ccOutjbT2wf7ZzHQ6gRmHrlJPnFekhXM8uCjO17NGCTcdipUqVZB4qVKlUIKsVmsVCHlLhXD+/uhFXfUwdAOczXWsEqYWyC7BFUbsfoP+qpWF43hsBay2lNzEEeNiPCG6eg6D3qsYzHXL757r5iTr/tHkNo9K7couf6Rx/wCJ1fA8e/qEL2QcuaJbdgOcdK24rjmXDjT+4WIGkwOtMdmyndKLYhQIH81Xe2/aAq5sgQIBkHeZ3rM4XKol3qx8cVtNHfMEP+7YxuRQvinGrRuGFDIQoVtojdteVVme8aOgP01qfxvidu9bsLbw62DaTLcZST3raeIzz/mtKx1QurLdwviKXIUjSdGU/v8AzQa7hlxF57oMqGyrJ1AXQVXOG4+5aYm0xViCNhz05iJ8+VTMJiioAk/51qpQa6B67GON4NbdzQyGE+lM2ISCyzOy6iehPlRXilohM5ABGg/mg1ogtLk02NtbLTtDh4pcDls0E/KOmtE+E8TD3AHify6aE+dBLwE6bU5h7QkF5CyNt48qJpItxTLf/ozHM7XraxrGbVRzJjQUHwGMX+rV7jNdRTCsZ9jB5CtOO4kn+3b0sqYAHM9X6mhaKRqKVFOtsqkujrnEMJ3q5gfccuhFAsN2Wu4l2Q2heKCe9UhHHQGYDVO7Hdpbd5rdq6622jUtopjlPU0W4t2gS1jEZQ39OrAXAD4HHwk6bxoaytuLoJU9nO8Xw1i7ZDIG4GhkaEEdandnuyvf3ltG+tovMSCRmAmIkb10f8RuAYdMOMTbtBHkAlBAZSCfEBpOg1865xhH72wLhZg9vRgNQRO8dauORuNklj4yplqw/wCEWLD63LAAOjgvPrAXQ10zs/gr9q3kv3BdiMrCZ95qodje3du3ZyYm62hGRipPhjYxqPf51eMHxS3eUtbYEDfy+dZMspvTNuCGNO49grtRjhAtjU7ny6AVz/idktv8I+s8z5bn2qyYvFB3ZiRr+5/gUPulSSnTf/PQGlxnR3IY6iUk4EyXP5jz/SCDH2+dDbWEPeKeQE/I6/b6CrxxG0ArDov1OZvuq0PxGCVGjT4IHyK1shmFywopnE8ORcRhpCkyOqT/AAD71YeHYuRbc7XlyNrs6jQ+6kj5UsVgQwYdVUL5FiJPyAoVexPdJ3c6oUceoUTTuXNGb8fCTfoMcIclmQnUTHscpHyIIojj3S5attcAYlfEI08BidefiBnzqvYHHKuJY6R4j7AGPv8AaiuMKjQ7MT8nBBA+lStgy2jo3YDCWe7z29CoRSOYKpkn3FXCuNfh7xw2sSoOznK2umuk/wD5NdlrD5EXGewY9CpUqVZwhUqVKoQVYrNYqEPJ2NQAgCDpJOkljqZqKFI1q1P2fLTp/NNv2cI0rvczhKYb4N21sph5YHvFX4ANGI6HYCqTxTiTX7huN8ROvQdAPKjbcDATYiDQ2/wJgTEwNdqGKinZfId7OYEXLhE6hfnOho2Oz5GsA9RO/wDBoD2Y4l3GKRpAUnKxInwnfnXXX4X3igqYO+mqt0NDllxYXCzl+M4JleFBOaCPKRWtvh3iGunM/cirz2nPdPbW6qqrofHEDMD8LMPIjeq3iMbh1LBmMryUE/I7VUZuSAlGmY7Zvhhh7Yw7nNmIdWBzMI0bXlP3qkVdDwm3iSGZoH5VBEj1I51FxXZKGhGGUeUmfWjhJRVMtOkVhF51hmJOtWi92ShCwckgTBG/kNaBHAEMsjKCRRqSZfIcxD5bxB2O4p82BsBofPWtsRhQzkHmfcU5btG3CkEg/wCTVC27FY4JmXNbY94upQjUjqnU+VHuDYsdyy3SSOp3moVu0VYEDbUbzIrXtBjhCliQTvl/cUiVydBJsP8AF+0GIxFrI90va0gQI00EwNaEcMwxtCYJUGX6ZW0P+eVZtYvNg1NpToYbnsd6WA4zbR4uqSCsGPOh46aAbfLYVxXC/Yco5ijGD/qbGHfwXQoEzkYArHXYioPC3S6oDHxJseq8vlVwu8Uutg2sqGZyMggScpBmT6c6zNvo2YkuXI5ce0j97MmM0x5bfapNjjD5nbmzf9R9TUTsv2Ze/jlsOCoE951GUaj1Jge9dYtfhnhwgWW0OYGdesVMvCDo72PN7kc8S47uP95c+y+ECgGL4k5uQSdyPlpXa17GWUyx+XNH/kZNBuJfhhYuvnDOhmSFiCffaghlintFzny6ZzjHXWSQZnQj0KkD6iq9jLhYk+38V2fjvYBb6KFbKyCASNx0Pyod/wCmlpbZXUkjU+e8j3p8M0UZ8sXNVZyNcUc0+UfOBVu4Ze722pJ1WD7gb+1QuK9gL1tzk8Q5VtwO0yFlYEEH5E/tWlyjJWjLCM1akbcFvFH10bPI8xsD9a9DYC/ntI36lB+leerNjNcI2OYH/wAZlh6T+9dw7F3ScHbnlI9pkfes3lq0mHHQcpUqVc8YKlSpVCCrFZrFQh5z/wBaZVyglF8uR6+laf66Qwly3SdQaqhxDREmOlbpfjKdTG4bY+Vdv8Rw+JbeM9qLRRO6AzfnDSYI6Vk4y9fs5lVWHNUOp9VmfaqWxp7C417bAqxEGdDVvFrQVGl9pYmI126UX4P2sxVgRaumP0tDD2DftTI4yHP99BdU/m2uAeTDf0M03jcKltla3cFxG1Xkw8nHIg/Oj09NFlxwn4gK9sWMahuK4PeNoIJaV8IA0Aiq/ibXd3ciqL1pie6ZB8Q6eo5ipfDcZYe2DcwovPJzN3rqZ9tOlWXA8GVIa0mRD4spbMVYiD4jSbUfVElsHcD7NFTnYwTsvSf3qyYfhnXb71K4fwstdUm5kTXMuWSdNIM6UTxWGRd2OXkQNKzyybLUPZX+IYAssIBJIBJ5LzjzodiOzygyUBjqPsatiC1sG/z5U5/Sqdtfeh5tEcLOe4vgyjxKIjUg7+3lQo41A4Bg7xI58vrXT8Tw9ACzaAaknb3rkHaG8FxLNbBVfyyOR5in4m56FuFMaPaO/rDAeir/ABTWIutdTOdSDqagE0T4O4BIPwsNR51pkklZctbCPZXFKtu8CdSBlHXr760bw3D0uoG0BnKQdKAW7QmUgDp0NG7WBLoUB10PvSHO5CW7DfD+AHMDbeCo1EfSix4m1q0biEqw+GN52iDQThV27YPxZuRmplxs7KIjUt79PSTSZxXZr8fvYZ7C4VxcuXGg3GGZ2b9bsWO3pR3i3a98Kf7th3Q/ntAkD1G4qFwa25sXWtiX0AG2oH/dCuN4XGizbZMRN1vjUOgtpqIGVlYnSdZExy2rJx5T2dfl8U6st3DOOW8Sme2SR0IIIPQg0/exYUamKrvYy3fP/wAypPNkOjecdaN8fwfgMbxSmvlQzRU+K/iYqObdmxcvMDEwQJ+5qZgOMYm6A1xUtA/lIJI9TQizhsQzlLQW1lEtcYDUxOVSdzsNI8yNiEHFeJISX8aDYEjORIG2x6xpsdRWuONNaoTOfF7L1ftltSBPltVZ4/wsL/cAgjQ+h/g60W4FjGugMVKnmCCPvUntDhAcO/8AxNVF1Is53hrZF+dhuCPMRB8gS3yFdq7JWMuEt/7szfNj/wBVyLh1vvE8UgDRiN+hiux9ncowtkKZUIIMRp6VfkPVApe/QSpUqVYghUqVKoQVYrNYqEPINGcB2ezqGdsoOoAEmOtDYUf7j8h/JqUOKXXIGcAbcgAK9Cziv9GcZwoICytIG2m/KhtHeI2WfKs+FRy5nrUFsGNNPfn6VSYKkvZBVZrZDrqJFG7XBTcs32WENlVYrrLKTBaf2oXhCgkuJjYc5+0ValYbJNrHeHKrMgGoAAifvRLg/ajEd4im6cq8oEEf7tKr91DvBE+WntU7gjAMZ5+Ee+9DKqLctHauC4+1eEoZaPhJ1HmOtTzhyQVIlSNR/nOuJrxS/hWOQ/CTlPMGjVz8U8XdtG1kTOykZ1zBvWAYmsbwt7QUZqtnSv8ATQBOny196E8ewwuIBmdApnwmCfWKCdiu3wuAWcS8XAYVzs46Mf1ferpeQN5GlSUoPZbprRyDtLjLlp+6zNkIBBZmJjY7mN5oBjcTnbyAge1dI7adk0ZGxD3iuQQqkDxEnQCuYm3rA1rdhalGxVUaVM4aoLQSRUULOlXbs12VGQvcbJcIGSRKmfPlRzkktlS6or6Z7ZLFcyTqeUVY+CuAwj4TRTGdmzbAJAZSRnjb1isXbOmnh6EDask5WK37JNnFLZuFnhlA8VsnU+lWPAcPtYgi7bbu0YEBSJytuAddJrmeJwOUsxLFyNDJINXXsPxS7akd2blsgZxGx3BH70vIrVo0YZbL/wBnfhZf0wPvW3EOzdu4ZYH2MVH4HxNbj3MoAiNj6ij6tWB6Z18cvimiLw/hyWQFUAelNcQYHelieMW7dwIzDMwOUEwTG8daCcY7UYdGVLjqhbQSdzVxVsar7Y5e4GlzUaHyMGotjscitmzMfIx+wqVwvHQzITMag9VO1FGvUVtBNWRkwYQQKHcaSbTAcxFT71+od95FFF7FyVFJ4dh1W53RVgTpOmUmNutdT7PYfJhrSncL99f3qn4XAFirHfNMaachr+3Wr+iwAOgiryysj6ozSpUqQCKlSpVCCrFZrFQh5GzAeZqbw7DZpuPmhSIgbnz8qi2MIW1IOXr/ABRHCY57TeHKVO6kAggf5vXoWcNv0HLGVhI0PQ1svD1cxlb1XUUSwndsguIhPUdD0prH494hfAPMgUhtt6F1XZN4dwBjYxKq6eK3lgmG11GnsaA4HgaofgEjnoaM4TClMOonxN/cJB9l+kn3qRZti4M2UZvzevX3oFJqw+6RDucOVlhlkcwaxYwNtFYFERFE5iBJnzozbwoPlVQ7bFWv2rKkKdAxY+EZiAC339KiuToOiDjcTmzOFOQmJgweW9ROD4qzavZ7qs6QYCkTJ23rr2Fx2FwWH/oMVdGKt5RBS2pChplSQxmDqDuNKr3GOJYK3hGw+DtyjsCwZTm21OZiZ2Ggqoz9UymlH2UDhfBTiL6oPCrN8R5KTv611zHdmVsIgTHPYRQAcxUg/wD22rnHD2yOrrIysCY3AmjnbXilu64ZHLJpofTpQZucpKnSBU1Ww7224cq4Fh3zXGEMCSDm+VciFpviG88t/WrXh+Mv3RTILi7DMToD0ih1rAuzSdPTQU3AnBNMpzCvCMOuKQMUAuJoTlieho/ZvKU7ormZdAQ0HrzoTwqz3RGrCd9edEHsozz+bU0UtlWWHBWu9tx4gwEEN+/80zc4d8QI1Fb8LutBTMdRoefpNOYbiNxm7trasNgxlT6HrWZ2h+mtg6/wpe6YcyN/TamuC4vEWLWa2QDcJWYHI6x5jSp3FLrMpUJlB6ncdBT3B7JChbhlVzFR6+dXWrYNb0PdkrDW7+dmJzgg66a6j6j610FLmlUzAqFZJ5mdOg6VbcMsjyrFm/lZ0/F1CmYxfC7VzKXVSQZBIBg+U0A4n2MtXWJbWNtAY9JFWPEuAKCpxAucqgzOw3jr5UMbW0ak3RHHDFtKMpMjmTqfWpSX5WhfFOJG1dFu5IzfATHi01Gmhid6ewDTPzHvRNexiY7demWmDlBYwdBzpxxU/geHlix5R/n0q06FTZnguCbMpKFQv6tyYo/WlqIEGR10/bSt6U3YLdipUqVUQVKlSqEFWKzWKhDyVZxOURv06UQw/CSoF3EN3SnUCJuPP6U5A9TpR5Uw1pVa2i94ASblyTr1VNp0MEiqpxHHm65JMyZk7n1rvKTl1o4ioP8ADuO2xK2g9vmSWnN6xtUrDMb9wKWBk66awNTVRsW20I59KuXZy1kGY/EdPbnVNUtASWyxgTPpp6bRWuFtkOejf4KFdrsRct2Ve25QhhtoToa17K9pzeGW8yZwdCSFLD7E0ni+NjAtf4jdtiVymN5H71T+EYaxfW7cxQvNdZpQqQBB3JnpVo7U4u3aTOX1MhVU/EfbSgXB2t3F8JkjccxVwVKwJuS6I2KwYsv/AO3zvaI2cAMDz+H70/ahhIkevKiq4QdD/ntW1rDK20yN4INFyENOQK/piDPl7GsX8CHEdasVjhYOgJM8mX+DU3H2sLhlXOGckflBPrJGgoHkXRag+yhcMdkY28mfciDtG8zyqz8M4ihtg5IcGGU7e3UU5iuAWsh7u73b3lBAcycshmCxrroDTKWBkgQY/MJg+vnQvLFoPfoL2VW4YKqV56RHlNPJwW33gcSpB1Xf2BqHgMXlBgf8gRrPtTl7jrDRUjqYLH2ApTyb0MS1bCpwqbwBGoMmoPEOHNeuo3eOuXUQdyDM9Kcu8UTKCdY6jL85prGcUdLZdbYnkGM6ecVSsjkixoy3NHUsDGnn5dKlXsCF+CB5HnXPuMcXxYIa22QeGeW+tQcbx/FXigd87BvCqCNesLuaHgxiyo6fg7S95bVh4yY02Ea/arOqwIFV/srwdkAuXD4iu3QncnzirIKzTavR0sKqNsjf08tLbDYdfWm7+IAJ2BO/n61rjcaNv8mhWNwl1iMpAU/ETMj0HP5iqWzR12R+KY2wxyXQjjcqQDH+7yO+u9Q8GQjEL8PL0G0+1EX4ULY+IuD1P7bUPvYlc5KxlgbbTGsU19Ei9jwuSasPB7MJIOs+xqr4R/FPIVa+CuGtA+Z+/wDEUMtIGW2Tk9I8tP2rNKKVKIKlSpVRBUqVKoQVYrNYqEPLnHsZLZUnKukyIPy+1BQdaL8UsZFmBJ0nn7D96D16CPRxI9Fu7PKt605u5FAbQ+FRrpHQa/ejo7mwMz3EAiQMw+gB1qj4G5/7e+C2kKAvUlwZHpFDaHjbZdINdpe0JxLjKMttfhHU9TQUGnWw0Ww87sRHoAZ+tM0aSWkWZJp3C4trbBkYqRzFM1kCrIWzAfiFcX/5baXPMeFvpI+lS734gIsizh1E7ktAJ8wqg/WhfC+EvZZLhtrcK65bglT5EVE4+/fXmdbVuyDHgScs9RpSKg2DaOmWeIIbM5kLkbWzIzRtvNCe0fGBZsIzW5LNBGojTU1V+HC7h8OzLkBLTJPjWByU9aG8Z4w9/LnnwiImZPM+tIhhfPvRL9EnEcVuNird0MSBGT/iPyn7GrNwx8XjL86WrMzlIAnqY0+Z0FUvAYRpBnKOWx+lPcWVrbKRdZswO+46j0pzim6RVq6L7xfjiYdsr5bZA0y+LMOoI3odZ48t45bJLudlCNmPoBQjsj2cPEbndyQVgsx2CTE/9eddz7O9lMPgbeWygBI8TnV3/wCTfttWecoYlT2x+LA8vekc3wn4Z4q/L3SLfNVa4d+rKoMVa8B2QurbCXXtudiRIn5irfcamWesr8iTNq8LHVEF+x1koA6q7LsfMbT1HlW/BUTKSEVWmDlUAxAgaCimEu5gV5jb0oZwewReu/pB+p1/eluTaZqx44xi0kGbawK0v3YFbu1Q79yaUyJWyORrJrTFcVAgc6ZxV+JoM2HYtmJoooN0LjuIuBYYgKzECD+WNZ9dPrQJ+IjaYH3p3tbizc7tASMoJMecAfQH50FweE8Qma0+iorRZMLiSR5VYOEcVNvw7g60AwtqBU3DAzU0xUuy42OJow3j1qSlwESCCPKqph2rXFYl7P8AdtySvxrydeenUbg78qD8afRFst9KhdrjgZFuKAyN0OoPQ1Ks8TRvL1pbg0WSqVIGlQEFWKzWKhDyTjMY1xszewGw9Kj1stsnalFeiOMO2FJ06nX0FNhdevSifCi4VlUfGIY6SBPI8q1xtgWSuxbp0G+tDewbI2PaCEGyCPfdj8/tUWss0manYLD5bbXmQMoIUTtmOv0A+oq+kET17KP/AEP9VMydFG4QGCzdNftUHgfC2v3QimI1J5wOnnVj4F21SwALlrPbg+DlBEEVVUvxdzW5TxErB1UTpr5Clx5O7/0Qu/8A/KZmDMWMfqZjUr/T7YzZSuYbnTMPTkKqljtDfvXEtXb7ZCwDHQSPMgA/OrpbGEsDM922AOQYE+wGppEoyXYNbILcI8A9yZ8+s0rPZxH/ACj1G1QO0/alb2HK2VKoXClmGrga+GNtRVRscRuoMq3HUdFYgfIGjjjk19BNIMYt0t4i5amFmA36XA1J/wBs6H50Jx4cOVuaFdI/jyPWmbSZjrOvOrz2U4RbxpSzf+JCO7uDcqDJtODuImDyo5NY9spJN17OjfhZ2cGGwSMR/cvRcc84I8C+y6+rGri5rFlYAA0A2rDmuLOTnJyZ2ox4pJDb0xcFPGtG2pY1DODvReUfqBH0n9qJKgExzM1AweFl8x/Lt61OutVlS7Grlyot56efSol16otIiYlxUA3S+i7c62xd4scq6zU3C4PIvmd/4pq0idsCXOFBmJjel/pEcqPJYp42RVuRdAbD4bSpC2YqayAVoRNGmLa2MJvT4Wmpg0+tFYNA7gIy3MRh+XxIOmzQP/tH/jU5KGu/dY+y/JwFPzy/a4PlRi9byuw6E1JP2Nkun9juGxbJsdOlF8PiA4ke4oFWbGLyMD8/SltWLaLDWKSvIkbGlSyjyRbxbKIBj2FYFskyRvrTUU53mkD3r0JxTN+4NAOQimqfsYVmO1ETglQSd/Pb5VXQPJLRCwWANw9B+o7D1q547EphMN/SCzbvuyybrRCs27KDrMQAdIiq7wm2bt0MfgTxeUDWpFy53hdW+IEsvvqy/vS5K2rJyoFDCudNI8jTX9EZGXXX5UW7lVE86m8DQXcxA2MfvROVIG2CH4MZJn2pjFcLNsa71fDgVRS7QANydhQfF2FueIGVO0bGlqbZe0Vs4ZhbQGYaTHvE/SmGwRB8utXS9wzMqCNlH80xa4TBiNDV/kL2aYHhCW7edisQIzaCTy1q3fh3gScUWP5UMe8ARFUfj+FfIuZtEIAE7TptXTvw0wWVXPkq/Kf+qy53WNsd48LyIv6DSm3p2mmFcw7Ay5pjvOVOX6ZwFiXLHYbetUN9BK2uVaZd6cuNUVzUAQrp0k0GxmLLHKgknSpGMctoDpz860wNkat7D96OK1YX6HsLhAmu7Hc/sPKnzWorMVAjK1sTSArJFQoi3RNILT2Wllo0CRLlrnT6VsUrCCrspoDdprXgRxujD5N4T9wfajmIuhsrj86K3zFQeK4fPadeqmPXl9a04Pic+DtNzUlT/wDofSje4hf4/wBP/pId6jNdra81RGahQDDeC42FQKeX80qr5elR0Lo4VicJkhh4lP8AkGs2r6k6+EVK4/hDZuvaLDMrQ6qZWRqCp6a0KFsxMGK7PZxUtbLJwzBNdLdyO8KiTHIe9DcVmd4OkaEb6j0rXhnFb9gMLLsmcQ0RqPfapfB8OM0tJjU0O7AaSCeFw2S3l5tqfTkKGYpsl5TsaNYm+FUnymhXDrZvHO0HLO3WgRCVj8HI0oVh+KXcKSEI111E69atS4YkCelU7jd0G6Quy6e/P61Iu9BJBjhF9sY7f1DlwoBVSYXePhGlWDuZIVQOg229KpPAMVkvodgfCffT7xXRuF2ZM8+tBk+JdbFxBu7tPcj4FJ+Q0qpcD7V+IjEHQ7MB8PkQOVEe3nHwF/pkMnQ3D0jUL69arHCeH94YI51IR+NsKWizdsLtv+nlWU5yMsEHnM+kCugfhLdd8CHfUl2APMqsKJ89DXE8fhAt8212kD5xP3r0F2F4d3GCs2+iyfViWP3rN5VRxpfbNfiK5t/ostNua2Bpu6a5p0URr33qXat5VAprD2tZNOXrlUE/obuPUW41bs81HvvAqgkqI+JfkKkomUAdKr3GOIi2JYEgmIBgxzIPUVL4dxaYVmDSPA/Jx08mHMU9wfGw1jbjyC4asg00GrYNSyh4Gsmmg9bZqsoUVis1qTRFCJrQtWM1aOaspmuIuQCar3AeJBVuWjpLZ19SxkfIn5VL7QY7Lbyg+JvoOZqoWsQRcDDTUD25VohC4s1YcHKDZdb16mS9Db/ERAM1JsXpWgqjE+6Ni9KmWYzWahRzfslw7C4tzau57dzIYYEnO3U9KY4lw9sLNpyHCk/LlFKlXRi2s3H1VnCktIEAzpbOnnuKOcOw0KBzOpNKlTmLl9E7GYYd2S2wBmhVi8tgBlBZG1ImD7UqVKTI9NDvEe14KZbKkEiCzRI9InWquaVKnKKXQ4SmKsDdtr+TKuVNILKPFtvJJilSqNJ9kBNuyM03DE6nck/KjVvjdmwh7qXciBIhR5mdTSpVVX2CtldZyxJJknUnzNeoODWslm2v6UUfJQKzSrB5/UTo+H/kT5pptTFKlXNNw4zQKh3XpUqEuJrEUPxl2s0qOHYTKTx/E5ruXkoj3Op/aoeDxxtyCMyH4lmNeTA8mHUVmlXSilxO1iivxpFo4dxiFBYlrbGFf8wP6XHXzEijfeVilWTJFJnOzxUXoz3tZW9WKVLMw/bNZYVilQkGWNQ8fjhbQsaVKmwVsKCuSTKZxLGlmM7nfyH6f5qJaE6UqVdCKO3FJR0M3MQXxC2gYAh29xoPnJ+VWrCmBSpVny9nAn/J/wBm7b0qVKgFn//Z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052" name="Picture 4" descr="http://1.bp.blogspot.com/_gKBtwVrYT10/Swz3I447XHI/AAAAAAAAAAc/UaKaPWCwm60/s1600/Zjoc5tVCHyuPujDjFjZ.0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780030"/>
            <a:ext cx="2703340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AutoShape 6" descr="data:image/jpeg;base64,/9j/4AAQSkZJRgABAQAAAQABAAD/2wCEAAkGBhQSEBUSExQWFBUUFxQUGBcYFxQXFBcXFBQVFBQUFBcXGyYeFxwkGRcUHy8gIycpLCwsFR4xNTAqNSYrLCkBCQoKDgwOGg8PGikkHyUsLCwsLCwpLCwvKSwsKSwsLCwsLCwsLCosLCwsLCksLCksLCwsLCwsLCwsLCksLCwpLP/AABEIAMYA/wMBIgACEQEDEQH/xAAbAAABBQEBAAAAAAAAAAAAAAAFAAEDBAYCB//EADwQAAEDAgQEBAIJAwQCAwAAAAEAAhEDIQQFEjEGQVFhEyJxgTKRBxRCUqGxwdHwFSPhFnKS8TOiJGJj/8QAGgEAAgMBAQAAAAAAAAAAAAAAAwQAAQIFBv/EAC0RAAICAQQBAwIFBQEAAAAAAAABAgMRBBIhMUETIlEyYQUUcZHhQmKBodEj/9oADAMBAAIRAxEAPwDLSugVGE68uwRJKfUo5XQWWiyQFOFHK6lVgh2CnXGpPKyQ7lIlcym1KEOwV0FGCn1KiHadcal0CqwWKU8ppTyqIPqSlNKUKFj6ktS5TyoQfUlqTJKEH1LrUuU6osUrnUnhNCspjaktSRalCsoWpKUyQVkFq/RO136pkwUIUA5dArhOCmCjuU4cuJThVghJKcFRrpZwQk1JLhOqwQ6C6AXIBRfLMHA1ESd4tssyeCFD6s7nZRkQjv1UESXD0mT+CqYrL7+Qh0nYb32shxbfZT+wMDl0CtHW4HeGBwcJIkiEPy7J9VQscdLmyQOTtO8d0x6Us4wacWuyPB5d4jXQYcDA6G0wosPl9R7tLWkkGD6qxgCQajftAax6g7fIracH46m+k97y1pYZJMDdbqrhNpPgqtp8ME5fwOY1VT7BV/6CRWEAaAbg80WznjegPKxxcewsq+X8S4V3xvLSfvAx8wm36MXtjj9RuqyMM9EtThui/lHos7nWQuoGd2nmvSsHhWFoc0hwOxEEKDPMtbVpaDzRZaeNkeEs+AcorweTJLaf6DHJxXD+AHcnJN/h9y8AjHFJampwHUGzvwVSrwdWHQob0dy/pIAlyidTh2s37Eqv/TakwWkITpsj3FkxkfLstdWdAtHNLH5S+lvcfzdF8LiBRsI7nupqmLFUEHmrShtw+x38pLbkysrnUrGNw5pvg+3oqyGJNYeDousuZSJTalZRTIThWWYFzuSuUcmJ3Tcapy6RQMC6bSJ5LQ0ckHREsLkU7NTEdHN9kMnTwDjyVujkrit3hOGR9pFsPlTG8kzHQR8svBgMLwo93JXanCoYJO63boaNlnc1qgul1+3L3W56euC4XIemvc+QPlWHo69NRvoRce60WL4YY9gNKA4bfdd2Kxtdga/UwFsm+8R6Kxgs9rYdx0HUzfQdoNzHRLb4KPp2rges0W5bqwqHtB0OaGPG4I/kpsuwrTXn7oLla/1XgsRSHj6WOuIcYcI6EKhgX02trPpuLmGzT2vzQrKtrTymv9/sIwokp4aNN9eaWgWug+c5J4jdbD52mRynt/lQPxWloJuAI/Dp/NldwmYiATzvMRKptTeJHRs0/s4MNXzdjKgPwlocxwJvPQrvB5Y6rSBaYBJLjMADlPVGOLuHqdX+60Q4xqjnG090KyjCse0i5DdosYFjY7oEoRg9vLZxrKnEp1MtIcW2McwZlValCLQtJiMjbpEkDo/7J/3fdKD4jLCw6TZ3K9iOxQ3CUewGB8mz+thXSx3l5sPwn9vVegUOLqVamwgw5xDdJ3B6LzKpTIkHccjuusuxHh1mP6OBR6bnW/sHqnh4l0ezurhrZcYXFLNmdZWSzDilsgOHt1V/C8Q4fSDqA9V2HqY5wmNLTzxnDNCc0as9juMaTm1GB2l7Z09yOnVS5pm9JtDxA4EG0ghCckOHrP8AK2XC6xLUPcorAarTra5zTL+W8XNIYyuwse4bkeWfX91xm+aU26iCHW/EotjMAzQXECwK85zmi9mhxgNqE6b9eazbOxLC5LorhOz4I340OdpA1FWcDidL4O4/kIMcC+ow6GnU0wTIgkclVyquXvDJhxIE+p5rmy0vtz5O03Fpo3wyIYogAwYlVMXwNWbtBRXJ3eDWps1ajz9wti6snadJXOOJrlHnL0t2UeQYnJqzN2FUnNINwvaHMadwFRxPD9GpuwKT/DV/SwBk6eA7K9hsuLtgimFy3mUUpUgBZdFRSIkD8LlAG90Tp0QNgn0qQBWawNCiOJbMSocdio8o3Q6qCGk9LoM7tvRuMMlqvmGl+octlm8xxep1+pXD8zBsSqWJzBuzblc6eq38o61OmcfBWzKtsFFl7tVUdP0hcubPclFMny4iah9v3QVm2eR97aq2mZvPstDnuiAdR9NtkVyAmnhR4m2uI/8Aq2P8qrmjgKzvX9F3Uq/2aYiR5rXubgC38siS4yDcNyiGuInkNBa2NVNp7Andsi2xCG4fF6qckuFVnI7ERYjoeUdwuquaVvCDqQljNTXs1BwmLuA3vP4IVQr2doHiMZ9oFuozBJAO2+3KCsWQ3SyvIzVHbDa/BqctxZq0oduRHuOgQqvlmk2Ja4uIhvL1XeBxDWkOYHWIJ1EHmOY2B/gRHM8YyqAdBnl+xU2xx7uxCyOLOuGBjmdegIdDmExcQe8KrWzxpdpIPvBHoOi6zHEDxAKh1NNhBMNJsNIG8IZmuCLaUEBonywBqdI5kHaL3VutS4y8Gbfw+rGUsNnGJzQEwQ4RtP7ohkjKT3guMxsO/dAg8BpAuem8fNXMvx4puDyB35fgsekovKFPykIeDQ53lj3tBZBg7Ia7Iq3hzolw3vyWgy3iKi/nfp0Rt2NZphpF0wsT7YSGpnWsJHlGMqvb5C6OenoUX4Vx9Sk8PAPTsURzXhTx6/iAwOfdHqlFlDChuljfDBOqBJJ69f8ACy45+kceqi44fOfBxxBxY0Ug1ztOrci8dllcfxJhzTY1rXVNI3duOsdFmc8xZeTLiQTPaegVfBYAaWVDU0h7ywEzAgTJPZN1p7cvsRSjF8BfCZu7W51OwcZ0biSocLjqlOtrFnNMkEW+SrU8VocAILhaRsY2PeVO8B39ydzDh90rDTwPRkja5bnXiVxVIAu2w7LbnMXONrBeX5PUEC+y9Aw9ewQaLJZkIautKSwG8FiC6QVca+EOwbmtbrcQ0dSQB8yrlKs1wDmkOB2IIIPuF1YP28nNaHapGqJqlaoWdhcYirpCkCHYirLvyQ7J7UbjHJWc8Ay5SVw0tN5kKtj8O57SGgmVQwVGq1xa67B139FzZTlnGOBmMV3kldwuxzNQJugNXh14JjYLZNxhiIhV3l5MtAPY2QZwg2uxyvUWR8gHBZOG3ef56q67GNIho8oG/JHKuC1Ufhh0bd0JxeVllKwidwmoLZwkZdvqv3GGzE6qriNpU1Z7m0qQEDUCL2vfmr2Oy/SJhLF4cvLabHBrtLRcwDaYBQ2mPqcW0vAJrU4gjWHVIgiAZHw25jkd1XyoPpV3SwEbuFTYjmYb3nYWVn6y1jnMcagNNzjDHatLY2GqAbwD+qgrtk03ToNMNDzp80u8wDQfiBH5d1WfI7nPtZo8RQoupucz+28NLi0yNt3aefY2KfAkupwdokSCJ9OsIHWl1QNgxY+XzOB3vaJ9NtkSyjEua/S4OiTGrlN4HXksTe58iVlLUHh58lPHUS52ktnTccm93EpYrNarKQo09BpvaQBAcQXfHp3gmYmNii2ZYO5O4sdMwDPX3QHHYgMPkIdLgS5sw2DAaZHlCkG1k1XL1YrKM9iKD2VG6XhzqgksF3MJcRpfNg7nHKbpqTPM5pcCQYtzjmOoRvwWtNZhbrfUdDdBaGtcHSHyR8JBdYRM9k2KykmqS6n4WsamNBGmIEhpJ83+UZyTRexN4kUW0XDkZbckC/ujWT5/BioLdf3VnhzGNYYeXEPMFzjcGN3TytG6M4nhamSXN8pN7RHrCx6e73LsT1ChCW1oJUKbXtlpsei5xOUseAHjUNoJQbJarqJc1/lAPt2ROpngbsRI6wfwWk210IbGnwD8z4Bw9QadBZcEwSO8LK4/hnD06v1cPqADzaS2WgwDYyCSQQtVi+Kaznw11jF481ufNBK1LXWFSoSZ+I3J6SZ/JFUZJZTGK65N+8D4rIKVHWXuDrEtF2mZsPXmqmHwgGrS46S2XAjuIM8lpuJMiFRrXs2AiO3ZCPBcRBFutp2WXuT7GoRjKKIcPjIOwLbAGLtgRLf+psEWGJqsHiNqOe09SbHoeiG18IAbEkfgrVPHeG2GybzfbuIRIrAWVe7wcZtXdVa12p7i0XD3ao5+UckX4FzcUari6zS29/l23Cqvwja7S6nZ4BJZ6bwhLKrQyoOZ0/g662+HkHOqMoOOD2xhU7FWYVZZsmTgEWKqwIWcxWaf/JZSHIjV7rQ16Ug3gxY9O8LCswzxiS0EOIMF0991ztRY1JHT0VUZ53eEegOzRlMhoBNuULtlelXnr8nBA81xDaEPc9s7xILvSN0KZnJqvADNDo1Nc1wMi93AbeiWs1NkJPd0vH2Kjp963R/c1dTBFvcdVBUEbBd5VxBI01hDtpiWn9kUrYSm8Ta/RNRshbDMGLtODwwQ3FFWQ3ULqZ3DrHEEk2uL81dpYJrVuqMl9RUpR8AHH5Ox7DI2BKxOLyx+Ir+Gxon7xEtaBycPf9l6hjzDCBFwQPdUsryxtMWFzcnmSrsjuaCVXOvLMlmH0eU/q7vDH97SfOdUEmOU225fisHi2HxiK7ND6bGkD4g6IA25Er3Wu6BG6CZzwuzEUi0+R0HS8fE0/qOo/wC1UoJ8IYo1k4v3vKPPKeYOYwPLdDXWIkapvEAbCAE/jvc8wN7xMvI3cT0v7qHE5M6kwioSajKgBA+CI8obzJdYj8drXuEXatRLmwDEACZ9YuPdLqDk8M6U5QUHOPISp+ZoP3hF7d4vyshGKyxztRaPh83RsieQ91Njaj6gqtpOaHFxLDykOG/Tb8SiWHwbvCAqvbqN3aZ0z2lZ9Ny6E42+jLnyB8gw4a4mru7mQSIHIHnGykzjAUTDmvg7+axB6NHTZXcJVbVqPj4mm9gLbWA9FYzVoFIkiABMokV7CO1u3K8gL+qUqTqYIDnAQXSA2xJnubW/yrR4nAk3I5CQTJ78lncVhNR1XAmwMzfePwVnC0rS4WJJ5bKQn4G7NNFrMuQoMT4rS8NAd0n3UApHm2fmpMFhrG40+4/BWaWCBMgkDtBR41/IPEY5wVqdPzB2nSLj3AuO+6TmQb29u1v0RqlhSPtSN7i6gxWnw6hNnNaA0uM/7YE25okoccAlYs4Bjcy0PDXDymZ6fuo6wpuDnNPsNpn8LXWfxmZPYHNJku0i4uOZiRbl81NkznNYSTZ0uAkX+y4xyQodchpVKPKZacLDYAfyY91XrUCJnlb9hKjfiWslwEk73MSBsAohmu/Q8hEW/PdV6iXCDxjLGSzUxZY5r2WI7dOR6qhVOt7jE6hIi0XEiAruNpAUy+4iCSdoNtuUWVLD4KnXpODnOa5rgWvBERdrhpJBdy2PVEUt/QGyyKX3PcaYVpjwN1XYFzXEpiUsLJ51Iz3FGctFR1NhkhontqHIj1WawtCoTqY033P5ytRhuHmioXuMyT03J5laCng2gQ2I7LjSrna3KXB2I6iuiG2Cz8s86r5GXzd1zHof1RXI8OzD0i5zHvdJkgSdPpvC1TstaeSidlhHwlZjTKL55MT1bnHaT4OoC0OAsQCLciJUuIzZlMeYx0A3PYBQ4dxAgn5/oVTxuHc4zIGmTYDaOabUdq4FFy+QpUzjbRInn09lw1sguNyTz7odhzMAXRnB4XaUSMvgxJYOKVLSNXzgE/IBXn1wBA/7XGIIFmj+eijHlBc7lJnaAL/ksuTTwi0uCxQpcz/OyhzDGNY0ucQA0EknYAbkpHGywEbEA3tuOfRYPibiSlVqHDa+cuN9Ej7LiPn2i6jmlwjVdTmzN59mrsRXNTSCz4mM0kuIbIY53cyTHQhQVsaWua5j9LiIcGsDQLbR1F90bxvDBLdeHqBpIGxlrvTmDumy/hGrXaH1G+G6ZJdJJBkmQbkzeT1WHu8HWrtrUVnpEGFLjTIa4Ahp73622vCHUMvxleQ3UQOZMM3uNRifaVvm5NSw1IvfLw0STv2sNoVdvF1LyhrTBMcpHWywkofWwPqSsblVDP3M7hapw9fUfLAAf2NoP/IbrQ5fiGYimRZwBLTsdtk+My2lWra3Q4FkRNiQdzG9lnclw7cPmJDCdFRrmifvCHD5QYKahx+gq2pr+5BHOstGoOiwgAAQBeTYbXP4lD6hbOmwPTmjWdZmwA3kjfSbj1P6LI5hXaIIcXk+WYIuOUC3T5IE47ZZiPUuc4pSyGG1AQWyNuUJsLImDcxHS/KOd4Wbc4gENdFrtBuJ5GNkb4T4iotAp4kbai2oZBE3h0XInYo0LMvkJZVOMW48hqrqY0GoCO+229kNx1N9Rg00y8O53B7AzCP5Zg6dZ+okuZcWMtkdOZC0H9KaBFv07Le6Ul7TmO7Y/ueTYvhOp4YfplzTcDU6ewAB9P1VJ2H8A0Za4OcHF4dqaLOMN5RYDYr15+TCbEBUcfw4x4uA6PW36IT3fAWOrz9R5RiME992tPPaTvysPVcDhysBrILWiDqPlbfnJWzzrFmjpp0qPiVHGCHNhg9fvWj91f8A9I18bTb4720WwP7TWlwn7ziSJ9OSxCMn2NS1aSzjg84qVCBp1SDAMXtISpzNtvl7r1kfQ3hjT0h9QO+9M/8ArsuKn0OUSAPFdbnpEnuSjql4wxX83DOQ22oqmPo1B56UE7Fp2I7dCoqeJuidJ8phrcsHMXAA/wBRFpipTLT8/wA1fw3EFNxgH81fxODZUEOaD+fzWdxfDYa4OY8t57TCSsg4+Q8ZJ8GkoY5p6FXG6SN7/h81msMGkwYnqilNpbsUKE3jPaNSii5Uogqu6heBdS0HOd2/nJX8PhgEaPPIN8EGEwAHL5BWH19I08zbuuq1ePK3c/y6enh5uYnqrfxEn3ZFTp9bk/yE2IIgixBEGRbuI6KSq/T7INmOGqVvI15pMPxPH/kI6Mmzf9xnsOYG+OEbXPLM7xTxCXOGFoAuc6Q8su5o+6I+125KHKvo9AHnJAMEiBq7gm/UrW5VkdHDt00mBvU7ud3c43Purr6oCiqXcgzv2rbXwDcDlFKgwNY0NA6/uVZwuJY/UGODtFjBmD0Q3M6NWq4tbDWxvN59IUGSZAcOHQ8y8ySPyvMrSm1LCjwVsi4OUpcgXjPN648rWzSNrC5N7P8AzssjQo1CWhrXAzIG7dp39l6zXwrXAgiZVSjk4BsAEtdBuXA/RrY117VH+TH/ANPqPoeG7W0OBaS2Q4A9CAiFDhyzXFzi5t5iT036rV/UgrDaVlValHjIpZbue5I85zDh2o15dTBIcIcDPzsgmLw76R1PY5riIDhMR26L2I4YEbKjjcrZUkOAM9gtbGumM1a1x4kjxii0036o1SCCJjUD39QD7I9keS08S4AwGCXOcDFQS2zLzsR06otV4EqiXPDQ2Z8pO02EGbo3luVikzUWsptsS0AkmOb3G7j22CvEs8roet1dbj/5vlj5BQbh2eGxxfBJnnf8vZGG1XkxeFVylniWDS0A2O0rR0sJCuvfZ1wjjXyUZPd2LBEhgBFxb1UtT0VcYQh+rWY+7yUmKxAaJJXQisLkSly+DJcUv0EObE7m1+0KL/XdOnTpmNTnQC0bi19+cwPdR5/RdWDjygj/ACsFWwRgt2Ide9jFhblZLep7mdTTUQsglLwezYDi6g9jXF2nUdIa4Q4HoR7j5o9RrNeJBkdl43w/ijhyCQ2qRBg6pa9si9gZHYxstnwVQeA+o9xOtxI6XuUZWdLyCv0kYJtP+Rsxyw03SPh/Jc0cRA6rXVaAcIIQLHZKWyWXHRGtjJR9hzYyWeSKliQ4WXZpjY3nnCDU64Y4tdsTz69CjFOrIsudG3KxLvyMOHldAnH5WQdTDB3jkf2VzKqjqjfMIIsQiDGc0z6XMWPUfy6kYJPcv2Lcm1hhDD0gAndUMwFRw2IeLOIPe/4q8HBpvf0NuyNncvgxjDJaNCBKaviALBQYnHx+iq08SDvzVbkuEXh9nVQlybSVdawRKiqPAUawRPJGyjO8wk6m0JhiQdiPmpWtG8j8dlXPgvHyRNZPKE/hKZzzI2IiP2hc1agJ5CeSn6li8EQhOZ57SoWeYkSB1gwruJxei0EwslxNR+sMPluPhJse8e/5IN1qh0M6aqM5Lf0afDY9lRoc0gg8107FtFyY91icso1QxrNZZAvAFz1mEfynDNa4uquL/uzePZLQuc3hG7aYwbw+Au3Fah5RP5fNW8PhZu6wUYzFogNH6KVrtZ+L2TcItvsVlLCOcVT1m2wXLMvB5IkyjAU1KiAmZRcgKlgr4TBaRsB6KzoUnJNSbIlEitvCMt55ZSx7obYX5INmGDJgvM7W5BHMcILeiD5jjWk6QbiJQrZJdmoJ+CpWw9l5/n1CmK4bsS4NvYEmYuvQ3VZWI4gykvxDiIIdH6QR0KWtkmh7SycZPkO8OcFtbDnmeccvfqtmabWNAaIjosxwri3GmGvPmZY942K0wJciRlFx9oG6c5z97L4CRYu4SXVOeB804fZVExB6oA7DVaBhw1N6j9VuIXFSiCIIlJ36SFr3Lh/P/Q0LXDjtGYw2KDhYq3TU2K4dbOpnlP4fJUdFSnZ7bdRslVXZX9S/ygu6Muiy6moamrkV2ysDdd7hW2mTGANh2VPMasEkkDSTAbyiwg9Vbw1OQBERa6veB/P2XYw3IBD9PKNuYzKDmgaXTPLeFmOLc/8ABaADc7x05DstM+iQPLvbssH9IdDwRTe0gOLibkSSBynfdSxbY8B9KoztSmZ/HcSPqNaWvDTJBuTYGRbcH06olkv0huZ5KgLx977Xv1WawuQ1q12MJRejwSQKc1CC7UHjQTo+6d/NPtCzGW7k7NsNOlteDa5fxfTrnS1wDuh3RPBNd4kudPT3WX4e4YFGprJ1eVsWi8Am3rz7I9isb4Zaf5ZU1j3S8HHtUN22voPPpAklUa1BR0s6a7nyVDPs/bToPe0yYgR1NgiuUJrhgYQlnBn6/FYNQ020ZN7zyHOPQJM4np26+qxzMa4VNVwbwed0WyanSe8+Ix7mljw4t+w4xofynnbmgelueFwzuy0tajnBtMLjC4bex3CtCqeiEcJMljmmSWugEyJHfutV9VWYRm1nJyb4qubiQU80fEElTU81LefzTnCA8k7cvBRV6nyLvacOzl+rlCMZfmWoQd0MOXAKrTYZsdlpOyEssp7ZINZuzVTMG+4WRxD45eb9EWxeYOY0zcKDDEu1EGzo/D+FZ1DU5JeTVXtWfBDRfYSd0Nx1KahPojTqPZCsWPPZLW+2GAkMOXAqBiHAwevL36o9l2aEQH79pIWfDtlO2vyIsqpswy5wyb5PCSdekOUNCdOAkoQULl1MFdp1ReAfXyhjtrHsqL8re3Y6vzR6EoQpVQl2jam0ZwEixBCkZVlHHUQdwoHZe3cWQHp2umb9T5QP8SDdYz6QeHX4uthTTgNp1CXz912mY67Ee622MylxMtN0PxODqCDEx0QZqxcYCQkk8pkL20cLSkw1oH8AXFGK7Q9g8pEgkQrdVlOq0Cq2QCDB7dlLUxoa2GD0AW5R+eEUpfuD34EtQytiAKkHoj9Ku5zZeIKzeLwhfUcQLTZKX+1JxDVctqRPUewtiB1WV4rwfiU7H4TqH6j5I8cE4BUq+CLhzPskrJy7xgdpxB5yecYiuS+9otbsi2HcRT1gukwDAtF5LiO6LYjhIvM6SF3huHC2IBtz/m6K9Smunk6kb4JdhThOlUY3USYcWw2feSPRbpuJAbfdZLLB4e/JXMTjNREbc+v8hSGoUINnK1CdtmTSU6w7KxTcIWXZi72J7T0/dEG1HiLi4B67otepT8Ck6sBx5EFDAzTK4xVerTgxPUc1Tr4p7rARKalNN8rlAVFoWNlzexslhsQKbQCNlWovAqEE7fJWq1WkdyLJdpt7k+egywlh9F3xA5soW7D6pPfbnCrYriSm1wptvJgnkEcwbAWhRtWtR+CsOtZA1TAQZClp0uqM1cOFQqUr2VuhQeUZ9XcjYp4QniDiOng2sdUa93iOLAGAE2aXucZIsGgnqeQKqv47wgcWanl4qOpaRSq6tTQCbadoIvtfpddoRCmZ4QVA3UNTWmS297WJAuYP5zyCHszpuHpVXVS806MOD41OLHSGtMbnUC0HnZVW/SPg9Gove3yMqFppVNUVGMqAWBBIa9pMEwCqOeZ/gcQ7Sa9Rj2vFKW06haZdUb52ubpfTDhUEmwve6hZp8kzhmKoitTD2tdtrbpJvEi5kb3ClZmtEl4FWmTTnWNbZbBeDqva9Op/wd0KyXD3FWGpgU21n1LsYAadRjYc6m1uhvhhoAD2mGyTrF9oA1eGMLisQ3EsxFSK1WvUaDRjw9Be+oxwc4OkVKjzMbOiLSqbS7LSb6PSKOfYd+rTXpO0SXRUYdMAOOqDaxBVynUDmhzSC1wBBBkEESCDzELxVuSYZ9Bz3161NlRjqgD8JJDGuwhD9FN5D2ulhJBA3nzaifYsoohuHota7W1tKm0OiNQDGgOjlIv7qyi2kknVFjQmLV0koQhqYVp3AKrnKmchHorySppMgJr5NOxIUP8ARyNohHIShYdcX4NKTRm62WO+6qxy6PslazSmLAhvTwZpWSRk34XqFyMJAhas0B0XBwjeiw9Kvkv1WY/+mA8l2zJwtWcA3oufqDUP8lA368jNU8kb3VunlrQjX1EJfUgtx0cI9JGXdJgfFtJi8xZCcY1wNlrHYAFRuyhh3CJKlvyZVmDD1qES4m/MoIcaaji1sx16r1E5NTO7QkzJ6Y2aPklJfh7l1IMtTjwebDIzpmLrScPV3aNLmkFtrjcdVqm4Jo5BdCgByRqtDGt5TBz1DksMCupucdjCk+pE8kX0JEJlURzlgXNlDiPhmnjWNZVc9oY4uBYWg+ZjmOadTSILXHlPRCm/Rvhw7V4lb/zeORqZBdOoAwzrz+KCRMEykkUyTH6PqBwxw+urpLqbtcs1/wBugzDgA6Ig02Cbbkmyjd9GuGL9eqqDrD41Mi1SpULPg2JqHvAF95SShYqH0aYZpBD61tJ+Jv2fCjZn/wCTPmfazlnAVCg2m1rqhFMuI1GnfUSTMMEbnaOXQJJLMop9mlJx6KZ+jDDGkKRqVyA3SCXsJ06qJAgs0wBRpgCOp3MrV4XDinTbTbMMa1gneGgNE/JJJWUTJJJKEEnSSVEEkmSUIJOmSUIJJJJWQSSSShBkkklCDJJ0lZBkxSSUIclMUklChkxSSVlHKYpJKyH/2Q=="/>
          <p:cNvSpPr>
            <a:spLocks noChangeAspect="1" noChangeArrowheads="1"/>
          </p:cNvSpPr>
          <p:nvPr/>
        </p:nvSpPr>
        <p:spPr bwMode="auto">
          <a:xfrm>
            <a:off x="307975" y="7937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CO" dirty="0"/>
          </a:p>
        </p:txBody>
      </p:sp>
      <p:pic>
        <p:nvPicPr>
          <p:cNvPr id="2056" name="Picture 8" descr="http://2.bp.blogspot.com/-BhUh-3o6vyY/UGXCp0liUWI/AAAAAAAAPO4/UFMeuhED84w/s1600/ensalada+higos+ok+star+28-09-2012+14-14-0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68144" y="764704"/>
            <a:ext cx="3275856" cy="38004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8" name="Picture 10" descr="https://encrypted-tbn1.gstatic.com/images?q=tbn:ANd9GcR-j98cx7njxu-z4V2xJMV8J6Q3iFPoiqwGTxJmQu5V9ITpxVgW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03340" y="4725144"/>
            <a:ext cx="3164804" cy="2132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2080428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260649"/>
            <a:ext cx="8229600" cy="1728192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CO" dirty="0"/>
              <a:t>Ten en cuenta que los higos se cosechan durante el verano o el otoño, por lo tanto aprovecha esas épocas para consumirlo. </a:t>
            </a:r>
            <a:endParaRPr lang="es-CO" dirty="0" smtClean="0"/>
          </a:p>
        </p:txBody>
      </p:sp>
      <p:sp>
        <p:nvSpPr>
          <p:cNvPr id="4" name="3 Rectángulo"/>
          <p:cNvSpPr/>
          <p:nvPr/>
        </p:nvSpPr>
        <p:spPr>
          <a:xfrm>
            <a:off x="2267744" y="2348880"/>
            <a:ext cx="4572000" cy="2677656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/>
            <a:r>
              <a:rPr lang="es-CO" sz="2800" dirty="0"/>
              <a:t>Durante el invierno, puedes comer higos secos en pequeñas cantidades, para beneficiarte de todas sus propiedades, y a la vez, cuidar tu figura</a:t>
            </a:r>
            <a:r>
              <a:rPr lang="es-CO" sz="2800" dirty="0" smtClean="0"/>
              <a:t>.</a:t>
            </a:r>
            <a:endParaRPr lang="es-CO" sz="2800" dirty="0"/>
          </a:p>
        </p:txBody>
      </p:sp>
      <p:sp>
        <p:nvSpPr>
          <p:cNvPr id="5" name="4 Rectángulo"/>
          <p:cNvSpPr/>
          <p:nvPr/>
        </p:nvSpPr>
        <p:spPr>
          <a:xfrm>
            <a:off x="1143001" y="5116065"/>
            <a:ext cx="6746936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s-CO" sz="2400" b="1" i="1" dirty="0">
                <a:solidFill>
                  <a:srgbClr val="FF0000"/>
                </a:solidFill>
              </a:rPr>
              <a:t>Sin duda estas muchas razones nos impulsan a incluirlos en nuestra dieta </a:t>
            </a:r>
            <a:r>
              <a:rPr lang="es-CO" sz="2400" b="1" i="1" dirty="0" smtClean="0">
                <a:solidFill>
                  <a:srgbClr val="FF0000"/>
                </a:solidFill>
              </a:rPr>
              <a:t>diaria para conservar o mejorar nuestra salud, ya que se pueden preparar de muchas maneras. Que Dios te bendiga. Amen.</a:t>
            </a:r>
            <a:endParaRPr lang="es-CO" sz="2400" b="1" i="1" dirty="0">
              <a:solidFill>
                <a:srgbClr val="FF0000"/>
              </a:solidFill>
            </a:endParaRPr>
          </a:p>
        </p:txBody>
      </p:sp>
      <p:pic>
        <p:nvPicPr>
          <p:cNvPr id="3074" name="Picture 2" descr="https://encrypted-tbn1.gstatic.com/images?q=tbn:ANd9GcQmeSPYaKa7AFrZBWX58tgjiddy7GVDpWHcWvrEmkjS9YNeVYgZ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348880"/>
            <a:ext cx="2286000" cy="25202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https://encrypted-tbn2.gstatic.com/images?q=tbn:ANd9GcSD2Y0eWxWGgTobSAlqxSjL8mqtP8bFxX6mHjK6w0TXDDQmo1MaY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39744" y="2348881"/>
            <a:ext cx="2100386" cy="2677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893647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0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3" dur="2000"/>
                                        <p:tgtEl>
                                          <p:spTgt spid="30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30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317</Words>
  <Application>Microsoft Office PowerPoint</Application>
  <PresentationFormat>Presentación en pantalla (4:3)</PresentationFormat>
  <Paragraphs>28</Paragraphs>
  <Slides>10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10</vt:i4>
      </vt:variant>
    </vt:vector>
  </HeadingPairs>
  <TitlesOfParts>
    <vt:vector size="11" baseType="lpstr">
      <vt:lpstr>Tema de Office</vt:lpstr>
      <vt:lpstr>ALIMENTOS QUE CURAN</vt:lpstr>
      <vt:lpstr>Presentación de PowerPoint</vt:lpstr>
      <vt:lpstr> Higos para bajar de peso y la Hipertensión: </vt:lpstr>
      <vt:lpstr>Propiedades de los Higos para el Control de la Hipertensión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ALIMENTOS QUE CURAN</dc:title>
  <dc:creator>FAMILIA FIERRO CH</dc:creator>
  <cp:lastModifiedBy>FAMILIA FIERRO CH</cp:lastModifiedBy>
  <cp:revision>1</cp:revision>
  <dcterms:created xsi:type="dcterms:W3CDTF">2013-11-05T22:34:41Z</dcterms:created>
  <dcterms:modified xsi:type="dcterms:W3CDTF">2013-11-05T22:34:51Z</dcterms:modified>
</cp:coreProperties>
</file>