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931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97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053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2214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529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770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5478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115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437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624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762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2A537-8B61-4082-AE31-96173F3CF76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6735C-AFC9-4330-9046-6AE0CDEF53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673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4800" b="1" dirty="0" smtClean="0">
                <a:solidFill>
                  <a:srgbClr val="FF0000"/>
                </a:solidFill>
              </a:rPr>
              <a:t>El Limón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" name="AutoShape 2" descr="data:image/jpeg;base64,/9j/4AAQSkZJRgABAQAAAQABAAD/2wCEAAkGBwgHBgkIBwgKCgkLDRYPDQwMDRsUFRAWIB0iIiAdHx8kKDQsJCYxJx8fLT0tMTU3Ojo6Iys/RD84QzQ5OjcBCgoKDQwNGg8PGjclHyU3Nzc3Nzc3Nzc3Nzc3Nzc3Nzc3Nzc3Nzc3Nzc3Nzc3Nzc3Nzc3Nzc3Nzc3Nzc3Nzc3N//AABEIAFoAhwMBIgACEQEDEQH/xAAbAAABBQEBAAAAAAAAAAAAAAAAAgMEBQYBB//EADIQAAIBAwMDAgQGAQUBAAAAAAECAwAEEQUSITFBUQYTFCJhcSMygZGhscEkM0Lh8RX/xAAaAQACAwEBAAAAAAAAAAAAAAAAAwECBAUG/8QAJhEAAgICAgEDBAMAAAAAAAAAAAECAxEhBBIxBRMiQVFxgRQysf/aAAwDAQACEQMRAD8A9xooooAKKKKACiiigApsSplxuA2EBs8Yqh9R+qLPR2ktJJfYu2gMkLzRN7RPOAW88ViNW1vU9X0uZ7hIUPsbS0KkCQE5wyknpj+aTO5ReEVlJR8nqUN1HNJPGp+eB9rgnyAR/BpmLUIJ7iGK3dZRKjSB0ORtBx1+/wDVeNQ6hqFnp8j3GoTLc3kYVmBydoxjcfP1+v3q49Ka1JpFvNe3YLSyRlIICeWGc7j4zSv5GyvuxyketUVB0eWe40+G5uhskmG/2x0QHoKnVqTysjAoooqQCiiigAooooAKKKKACiiqfVdX+GcwxqU+TebhwNgGeQOQS3fAqs5qCyy0YuTwiXqGpW2nxGW4fCAEkjnGOtRDrO+2EsMaOJM+2VlUg+MnscdqzDf6dnupbNmtHkLxusy7SXPJIyFDZOdxH0zUDWrKJWigaKxt5513BLlfcaTkZRiUA2+fmI56dDWR8hvaNK46WmSri2j9VSPa6jLKEidsLO0fuAnsm0Y46dT08g1WTei7rS9Pnh0u8lnaVQxt7ohQQM5AwOv7D/Em91ZLeJNNn0aaR8CP2LaNXhU4+ViGIQDnja4z3HHCtLjmjt0t7+CODUIJuXkk9l3Xj8RSGIJHQgnB/UCkyeP2E+LCeW1gwmrfGm6lJi+eyCyTwgqxj++O2P4pa6hmeO8uX+YfTOB9q1usNLJp+pX3p9ILO7jRhLcRxCQuUPZMZyTkAc9e1Zm3srS8m0ywuNQgtL+e3UPcTRFYXlH5lRgu3fyODjHFWhFSXxZis4vRnpHpT1JrGuy7hYpFYLw1w6Elj4UDH79q1N5qVnYSQR3lxHC1w/txBzje2M4H1rGaF6dvdMiaO31+4ngVSNsBCgsOoGcj6Z4x/NaQWkUkUaXCBwhDAN82D5ye9Jn6h7fxW2aIVaXZlk15Agy8qqPLcYp6N0kRXjZWVhkMpyDVaVUqySAHjv3pizgj0+MpZKIlOSF/45PU4qK/U9/NaJdSxovKKYtZjLGCwCt3FP11oTU4qUfAlrDwFFFFWICuV2mLuT2raVwQCqkjNVlLrFslLJR3N/PczXNlJ8se4qDGSCV+/b9KhyaTG9nPB7s34ylS7NuZftkY71NCAgZG1s9akIvHPWvK232WybbOhH4LCM9a+n4Xs1t7ppJWQ5DvxyMdB0HjA4qTd6feiDbb6hdYHRXClf327sfr+9XSxjBIrjpnbS1dbX8k9kuzOn4PNvT1tqMFzqWq3dzGtzDI0M8M0n4TgHOGfacZzkHb3pGuXiW0UWmyIwV291o5pA+xQR0K5ypB2jx181vLzSIZTLJCiq8qFJMDiQfXz9D2rFPewn1BBpd6PblhUxqxJPPBU5PbPnzXTrv96OPqNrac+y+hKmmWxkQ2uniS2UqXCSbc7wAGTPG3sydOAeDWc1nQbW+1jRoYF2TNKJXuGkYvJ+bO4HgbcAZ6txnOKevbm706aCKFtkbP7k9qG+WAhuAMZO05GB9ceMPXVwt56k0fUIrmI2y3AVpVH+0HXO0jnghVGemSac5yhF4+xEqk8P8AZ6lYLHFapFGgUKoHjNPsBg9qRGihflDYPeunwK4zzjZle2JJ4HY/3TLKW7/SmblmEmM4pVvKzgqWxjvSW94Y1QaWRN/LdxW7GwMXxS49sS9OoyP1FW2l3fxlnHI3+4BtkGMYYdagZ45IPil6VKUv3gJ+V03qPqOD/Yrrem8hqzo3pibYpxyXFFFFegMgVE1OBbjT54mGQyHg9+9S6KrKPaLRKeHkzyfOgPfHUc1IjO0c1H91xfT25tnSOM5SQjhvtUhXDLwwI8ivJTh1mze3lCWmCcZrol3LTVxHzvAOKaiJEgxms02/BZRTWSemQo45rM+rrDEfxK2K3ig7pkYdVHbjn+DWnRi3XihwQDzT6pdcNfQXGTjI8qvVisNUu7g8p7RhjKguyn8wU9zjoDWfvryfTYrWCIrG924utyE5TgnafI+ZT+labWbb4G5v9PiDmW6uTKGdcAllIwD0I78dMdKzfqKxe7sQ6qPejXGBnhB4+3H812al7kE/JrdkVJN6PXPTd699oFjeXTIbh4V9zZ039D/NWq+c8+BXjnpHXdQs9Pt7GDULa3EcqySG4yQyseVJwcZBGD0yOvNetR3CkBQQe2RXLvq9uWxFleHocuIxKeuT5FMxoEGRmnHfHI7jzTTMeNoJB8Vln5JjnGBQc5yV4p20cf8A0YSAckMOxwMf9VF9w46dOQQKV6emTUbt7qNW9uENHk5ALZ54+mP5rX6fCTtj1+5S3UXk0QortFerOeFFFFAEa6txMoIOHXof8Gqr3SshSRdrrwQavW6VA1CxN1seN/blQEA4yCPBrl87iqz5Q/t/o6qzGn4GEZWzkdq6AvgVRfHT2l6ttfRmJz0bna32bvVosmVFcCfZaktmpx+zJaOFOD+9Imdkbhc/UUxHcZbaQR96be/g/GjLK80QyU3cjI4zRF9o+SvR5MTr0g1L1A00EhaGKIxkbjtzkg4H8Z+lV9xaF1IOecg4ODWjkjeeQyyBNzddq4pDWfHSvS8avpWk/Im2ztL8GA1HQuENttQIAAuPmwM8Bv171N0T1NJ6diNtKimzDZW3Jw8Z6kDtyf7rUS6fu4xUC40KOcFZYgwPmot40LFhodDktLEto0uj+o7DVrUSxSe1ISUEcnBz4qfLdxqF2yAY469CO39Vi4vSURKmKWSID/jvJH6CtDomi22nsNgZ2JBdpGLbjjGeelc9+mScvOi0r60sotLb3dRkMVk6pz+JJjOwc84+uMf+VpLO1itIRFCu1QcngDJ8mnIsFQwAyRTldTjcSFC1tmOy1z/AUUUVrFhRRRQAk1yumuUiS2SNywxzIUlRXU9QwyKqrnRFUZs3aHAwFX8v7dKua7VHXGSxJZJUmvBir3Sb4yKz3E+AMfhvtz98Us27M4Zx8wUDOK1rgc8VFnVePlH7ULj1Raaiifdm/LKP4XgHFd+G81ZkDnikEDxTcFCuNqPArnwg8CrEgUk0YAhiADtT8MXzjjvS6dh60BkuIPyCnKbg/IKcppCCiiigk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1" name="AutoShape 2" descr="data:image/jpeg;base64,/9j/4AAQSkZJRgABAQAAAQABAAD/2wCEAAkGBhQSERUUExQUFRUVFRgXGRgYGBgYGxoaHRwVGBgXFxwXHCYfGBojGRgXIC8gJCcpLCwsFR8xNTAqNSYrLCkBCQoKDgwOGg8PGiwkHyQsLCwsLCwsKSwsLCwsLCwpLCwsLCwsLCwsLCwsLCwsLCwsLCwsLCwpLCwsLCwsLCwsLP/AABEIANoA6AMBIgACEQEDEQH/xAAcAAACAwEBAQEAAAAAAAAAAAAFBgADBAcBAgj/xABCEAABAgMGAwUGBQIEBQUAAAABAAIDBBEFEiExQVEGYXEigZGhsRMyQsHR8AcUUmLhI3IVgqLxMzRTssIWJHOS0v/EABoBAAMBAQEBAAAAAAAAAAAAAAACAwEEBQb/xAAlEQACAgIDAAICAgMAAAAAAAAAAQIRAyESMUEEURMyYXEUIjP/2gAMAwEAAhEDEQA/AO4qKKIAiiiiAIviLGa0VcQBzXr3gZmi+Sbwyw5rGaYxb0H/AKgVv+Kwv1hUusODUucxtelAsNp2NCLaNJB/aoN5UvCyWNv02zPEMFmbumCwf+q61us80txLJfDNPbNcfhD14Ycw0YtrzFKLjnny3XR1wwYq+xpHED87g8V43iU1xYP/ALJRhse/3ojR/mHyXzOSkRoHsnQnmvxPAw3xKyOfJ9jPBjHJ3Ef7PP8AheOt15yA9UlCLOCl6G2n6oZDx3gGvgiUvaUVvvQmu/sdQ+Dl1QyOXpn4IeDAJ6I7U+is9o7d3iUIluIoRddJcx36X9k/yiQnhuqUn6Tlja8LQ0nUrx7X6Pd4lfH53ooZ0UyRSE4v6PoTMUfEe9fQtiIMwD98lSyfaRjgoYjXZFL/AEzeH2jdCt9nxAt8wiEGYa/3XA9EsRmBY3G6atJB5JlNrsP8dS6HdRK8rxUWYRhUfqHzTFLTbYjQ5jg4HUKqkmc08UodlyiiiYmRRRRAEUUUQBFFFEARePNATyXqwW5Fe2C5zMxtnTWixukalbozNivcKuz0B0X22YiIfYFuNmmlpNIzBiP1DdfVpWkYWbaKDajG2y9Ny40bjU5uKxTdqw4YzCV7T4kiBpLcW5EoHKxIk0+6zqToBuVL81/qWWGv2C9r2yx5BFCRkCpL24+HCc8tpcoXMccwdWk5HkvIMpCgYge0eM3OyHihEW1TNRhLsAcHHtHkM1zONuzoVVXhdaseFMM9vLYOHvtGBHMt35pbj3jiSaAY9yb4vD7JcCJCq0twI0cDmClq04Ps4jm5fQio8luOmXivDyQtUwReYXB2hB1TbYnHcOMBDmmta/K/Tsnr+k+S51exI28wvTinqhXBPs6/O2PDiMowtG1aOHdr34oDFsf2Rxa/qHOI8ik+yuIosA3Q6rdnYg/TuT9Z1uCPDDmnDJwObTsdwdChSkuwSlH0FiYpk945Eu+an+MOBped41R/8sHipoeWRUgtY2tGtHVuPiFZIdNMB/4s7Y+C+f8AGDo5NctADwQ66R0+a+Jjh1jh7rT5J/xt9AsuOLpi1Ct93xK+Ha7TjmrJ3hpv6SOhQWbsJzMWkpeLR1RWOXQaM405HuXkpOugvvwXU3b8J6j5pUfOPhntg03+qvg2mDkUdDSwqSo65Y1tsmG4YPGbfmNwiS5HJWo6G4PaaOC6TYVttmYd4e8PebsforQyXo8L5XxXhdroJqKKKpxEUUUQBFFFEARePbUEHI4L1RAHGLdmXSM3fYaFjz4I5bvFLZmDDeOzUY/NB/xLeHTES7+0d+qo4bs8xoAbsSuCerXh6iiqUn2VzkxWFRrsNka4ccGy4oAC7Ogz2S7xLK+wLW60KZOGmXoMOgqLtad5qp1S0M3e2BeLIxaGjHtk00wGax8IRWwn+2caDtNrljQGmO4KP8fWMfyzYgr/AE3f6XUHkaJRsiaHs4sPEuNHNypUYOqDn2fRUS1QqdnSjGFakVY6lMMEu8WWUI0WE5pEMuF2pBumnwmmR27192RO1Y2jnOBF1zDSmVDXHajqjoj0WzBEZcJwIxaTXEaA5g7KcYNPRe0tnNp3h2NDiNDm0a40ESoMOuznD3a5YjZZ5+Riy5uxYbmHQkdk/wBrhg4cwnSasWahAiGPbQyPdqL9OYPvdR4JVHF0xKvMNzb8PEGDGDrvSjsWqrT9Rve0wHHmaozw7bToTg5uI9x7Tk5p0PPY7r0WZKTxH5YmWjnOA/Fj9/ZOrnsM+SDzMlGlXkOB57HqENXo1ST0dhlZpsRgew3mnInMbtOzhrvmtsrDFa1XMuGuJbvaFLrvfZXPSorkdinIWmAA9pvQzk4Zj9rtimi/s3g2qQ3CGFCaZ/RB5O3WnXv079lvfaApSuGx16FdCkmcbxyTpo9jnn3IXGAOYoro0YGoBof0lDJqYdoe4696WTO3DBmOelKnKtUBmrHAJLMDtofomGJNYYihGnzB1WOM+uePqpndFMXxMuaaOwW+yuIHy8VsRp6jQjUL6mZYOFMwgc9JuZlUt31HVCMnFSVM75ZdpMjwmxYZq1w8Nwea1rkn4YcT+zi+weexEOHJ2h6HJdbXRF2j5rPieKfEiiiiYgRRRRAEWC2J8QoZOpGC3kpLt2bMaIQPdGHgknKkWww5yEm1ZF8d5IFalG+G5X2YLda1RaFAbCYSc6LPZDi6+dC49NFyteHpZJLhoD/ijJD2MGKBiCQehp86L3gmYH5WFniXNw0xOHojfEEp7SVuvAIvUPQimCXODoBhQosMk/04wcOhDSCOuK1pMhB2qG90URQ6DEbVr2EY6g1BH3yXKrb4cjScSpBLAexFbkdqke67kV1SVihxH6mEnuycP+0rXHgAilKg5g4gjvw8U/G0bXFnHZefLnAVpUCm1futF0Dh+eutDYhDg4diJo7dj/0vah3EP4etdWJK0Y8Y+zODTyafgPl0S3JWmWOLIjS0ggPY4EYjfY7EJaoonyVHVWvAzFR95HVezNnwowo9jHjZwDv+4JYs+0HNbUO9pC2ObfoRvkUXkrQGjvvmNCqpiODQNn/wxlIpqxroLtDDdQV3uuqAelFnnOEY9y5FcJpoycaQ4wGxdi1/U0Kc4EfdbPZg5LZY1In+WS7OD2nwXFhxKwKh/wD04gEN55Nr2IncQeS+LJ4hiQnuaaseMHw3ileTmld0jSLXC65oI/S4AjzS5bnBkGOKOZUgUbU0c3/44nvNH7TVvJSeNotD5CsS5a0WvxhOuu1hk4H+wn0K2wrZIzrrUHRArY4SjSxJYHRWDEilIjRnVzRg4fuZUbgLHBtcPAvE8nZnof1DzCQ7FJS6HGDbIOtRpy78wV5Fn873abo7UdaeqUTNlhAywqCMQRypmFfCtUk50PiKffgmVnTCg+6OdTfafH+VU6Od6tPkhQnqjDPVp+8Oq8hTwccDQ6g/NbRewm+LqFRGjVGWO26zPfqMCPvvXzDi1rp8jy5LKDRjfC9m8RYeQOI1HLp9F3bhi1fzEsx9amlD1Gvfn3rizXUd18HDUFdC/DaLcL4VascL7K8sC3qK+SpB7PI+fjuNj4ooornikUUVcxHDGlx0QALt+futuNzOfTbvS9Aarpp5e4k5kqlzqdwquWTt2ehjjxjRmtGJUFbLGhCGxrTsB3mpKHGIHOHSq3SDsm4Zqd7KTVxo1Wgb7HgZAA16UKUZKJdjPGjm+NMR5J4iAY11SbaLQyO093jgfNDeycA/Z/acCPib5jsnxCNSragDb02S/ZtQ2nxNNR8/TzR6UJoDWtcVeDGystMChvDof5QXing6FOsqexFaOxEGY5OHxN5eFEx3tV65tKbKlJnNyZxGHEjyUb2McXXDI5hzf1NJzHLxTFLzwIBbhuNOo5eidOJeGoU7CLIgoRi1w95jv1N+Y1XKy2NIxzAjjm13wvbo5p9RmFGUaOuGTkqY+ydpEUrlsjstPAjA+KRpSZBoQe/5FEYM0W0I0+8E0ZiygOjJjQ/fRfTmg8x5oBKWuHClaHyWwTZB2KpZHgaJqTD20OO24O4IxBXPeK+Ab5dEgG6/EnQPP7wBg794GOo+JdCbMVGxzovh4DhUYHX+eSVpMeEnFn54mZl8FxhxWEEYlpwIOjmnnoRUHmvmJPVGddjkeh2Pquu8WcIwpthBF17R2XAVLTqRuwnMfPFcXtCzosrFMOKKHycNCNwsqjvhmvs2S9sH3Sac/v0RNsepGjvX+EuXK/fkVukJj4XaZH6IOmMn6MMKaBwJofvxC+mvqdnD0+iwPFcdR9+C+4cxezwc377wUtFrCocCKFMnBdsCDMNDjhXHlXCqSjMajGmYC2wJgkhwzHmsqiWWKnFpn6FUQfhO0xHlYbtQLp6j+KKLoTtHzMo8XTDCB29NYhg0xPX/AG9UaixLoJOQFUozseriTnn4pJukUxRtlTjisMzGwceq9fFxQ2bj0B71zs74xNUnCq69yoiTYdHMOAwPngFnl4N1ornr6rYRiOTW/VZxMlK2bhi0DDLNLPEksfZ3tRj4JplmYAnIf7IdxHDrDcNj65rXDVk4vdAuy5wG66mDwD45+aYJGJQlqR+GI5LIkM/A8j/KcR51TTAmTdadRgeo/hbF0NNWH4T/AAVodTDQocyZB6EK721QQc8voV0JnPxNTcMPBC+I+H4c5BMN+H6XDNjtHN+8clqZFqP3N9N1cyLeFdRmh7CmnZxuGYknGdAjjEZEZPbo5v3gcEagzdcQenMc01cYcMNnIJANIjKmG/Z36T+05H+FzCyrQdDiGHEBa5puuacwVCUaOqEuSG1kQg1HeCispaQoA48q7daaJflo9DiTQr2Yqw3tCni7Na3QzvnHAih+dei3QJsOGBo77wPJKknOV7Jy05dERgzFDTCuh0dz6rQcU0HPaB42c3yP0SzxTw5DnIRbEAa9uLXDNh/UN2HUfMIt7WtCMCPuhVzxfAOR9P4WiLRwCNKvgRHQoraOaaHUEaEHVpGIK9c3buOvRdM4v4YbMw+zQRWe4dicbh/Y7Q6HqVzKHUVa4UINCDgQRv34LDuxz5KmEJCeqLpwVkYkGqGuGoGIzC1/mOxj4oLpl/5jULTLzlCNj6oW3A8lplTiRvkgHJ1o7P8AhhPYPZ+oBw6jA/JRL34azZbHaD08cD6r1PDo8L5UayWvTpttRqMpufIY/RKky9G7ejdumwA+Z+SXZyJTwU8m2UwR0D3zPaKxwTfe1u5ComJmhdivrh59+IXD4GE+OA+aSjucajYxxY2fIErTBjYu/tr/AAh00+lTtdC0S8SpoQ3FgyVEjma0HPaVaDoQsU428MdR/HrRfVmRr0MjO4aU1wVkeDgccsfqtasSOnQgQJn2E3dODIhDD/d8J8cO9NUI4nxHUZjw9EscXSFRfGB16jXxp4o3Y1o+1gMiD3qYj9wwcPEHxUh5/YSZNUw2x7lrbHqKjv6IREIwLfPY/ZHcvZSYuu5FP0bxtWEmzJvXh7zcxuNleZ6hFDXDDmM6dUGmYl11R97fRetjY0JoDiDsUWNwTGNs0HNBGRST+IXC3tG/mII/qwx2gPjaMaH9w0PcjTbQLcDQb7V3HJ3karZDmgWnXzw37kPZJwcdo5XZdrhwzTHCj+0ZQ6YJe49sEycb8xCH9GI7tAZMef8AxdmOdQq7JtgOoQchiNwlS9Kr/ZBQxTDfQ5VzRiBNB2BPPodxuFimYYiN7lgY90OldPsJzENEOYOuatMyfeacdvkgrZkHLP1GythzXgUDUE47r7bw6U3GyR+M7BDgZmHnTtgajK9yc3I7gck1CZLXZ1acCF6+EKkDFr+8Gu/XJBqdPRyeG+uPcVbCZV12mFFvtrh98vGN1pMMglp0oBUjq0V6gL4l5WgvHuog6VNVaKnSyugQciPui1BzS2m9PFfUFlNOf1QLKbbGjg992Yhncj1UVvDMH+pC3vgeYXqyzgz02rHm1olYjup+iX7TiUqi8w+pPVLttxaArZFcUdpCtaE973VE/wAOzehRnH9TGeZJStOxfeTn+HML/wBpX9Udx60oB6IR2fIqMA3OOF1/9w/8VIESkQZ+7ivmbbVjz+7/APK+nsNQf7h4rTiRvsxwvPAONaomX1Ad3H0+iWrNmaRwK+8CEYlI3vNK0Sa2COIpSoJOAOFPQ+iXeF5z2cV8E/Eb7evxDwoe4p3tOEHw6HM1A6j+Fzq2oboMVsRoxY4HDWmY7xVI0P8AtEa45IqNvQ/yskKZzHgtAmWxIbYjcQRXuOY+9kNjgg4deqweHQVgTAe26VWyODVp7jz0KHw49KOH3utEwai8Nc+qwbo2wpkOqHZjA/VVy0w5jqHMZLHEiYBwzGfMKyKasvA5Y9y0cNTEpDmJdzHC8x4LXN2rmORBy5gLi09IRJGZdCJrdNWn9bDke8eBBXUpC0y01yGTvkVh40sUTcuXMH9eD2mDVzfiYN6jEcwmIbgwNZVqBzQQfvZEIrL4yzzSFZE+WmgyOPQ/VOtmR77efzQhpJNWfMvELTdPcfQrWzPkfIrHFh4kHMc/vNaZN97Anl0Wh4aYzcLp/wBwtci+rQ34m4jmhzmupTVpV8GI68KAeCBfDRass6LKR2Nu33w3XTrhiQOZAI71z2TmLzG9F0ttb7TlTEDvySDHsotm4suyguxnXa4dl3aFeQBWDQdM+GNwIW6WhVVs3ZLoVypBDhXBXyMPBA13tDTwRK3osPk4HwFVEe/D6z6AxDoKDqf49VE8Vo875ErkUl1a/wByXLedmjwwc8HSIQgFs43uSRnp4+xAmz2iuj/h+ykhC5uin/U4fJKlm2W15iFzQcG58zXDwzTpwYy7IwB/eP8AW+vmhG/KnapfZujsBY/qa+Swzcejhj8Q8wtTgSIg55dQhVo+6P7WnvC05oLZTFddiB9aBkQY8j/BR2JM0fsDkeu51S5PPJB3c3Dlp9FphzZfCa47U7wtHq2McCKC08ssNRl5Ja4qlQ5t8DA/f1W+Tm6PBrg4easn4Qc17ND2h3/ysfQtUxT4RtG6XwXf3N/8h4495RaYZTDlUHl9QfVJ9oB0GKHtwcx1Rz3HQjBN0pNCMwOGIIvN7829c0iNWmZmxMaLVKR82nIrJGhY8x9gr7rUBw+zstoq9o23CO7zC9hUhuocjl8wpCiVbzHorYkEPbTXMLCfL7MEw32bjT3StNmzZHZ1biDuFX7O+0tOfoVmEItOxafvuWod7VC7xvYAhu/Mwm0Y939Ro+B5+IbNd5Hqq7AnsQK55J1eA9pa8BzHi65u4Oa5xaEg6UjmFUkA3mO/Uw4g9RkeYK1kounQ3zDK9oUqqsWuadHHz/29F7Z02IkMO3GPXUfNSI7A6jMfJaVSCTm3gHDGmC9e8Mbhrvrp4KiyI9RyOi3TErWnI/JAjVM32UwPLScaVND3D1xSjxvL3Z+83AvhMdUbi830ATxY8PAnXAfNKHHP/O9ITB5uPzR4Tj/0Nrm/mJZt0C8w1NcDQVqe/bkqrOkS9wa0VLjQd602YxzJc1wL8GjlmXHxombheyHBzXNwIyNMtzisGclBMcbLkBBhNYNBjzOqi1NGG6iseY3bsR7YhXJiKN3B3iEtWkztvG4B8ap34rlO2141bQ92I8kl2nmHbiilJHr4HyimA5KJde5p1x8sPROPC/8AyrANHxB/rJ+aSJtt14dWjdfJOPCcYGC8asiGveGuBQg+QvTdEb2nDcA+oQePQsFTkXMPr6I3MCkTk5p+qGTEKhiN6PHoVrIRYJigPhtI0ND0/wBwqLIfT2kPbtD761V8OHQvZ3j76of7T2cVr9K3T0P8rCzCcpNEgjCoxH8IqI4c29tj9Ql93YeToPQohJxO1TfEfNASV7AvEUqHAuGWawcJT9yIYLjg7tM5O1HePQplnpcAEaZjpqke05Uw3h7TRzSCD6JRGPk1ABod/Xb6IfDfdNDl6c1psO0hNQK5OGBGzht6heTcCva1yPI/Qphovw9gG6Vtu3SCMjl8wsEFlcNR5j6hEpVt4XTnWrev0KWgkvSuZhV7Y6ELPGhXheGmB5hGYMEY6bhZY0uWGrRUbfeiwSM/AZLnT7ovm1rEZMQrr/eYbzHDMA50PqFrjwKEEb17leIOXj3aj73TDT+xF4fjXIj4Va3T5jDx+iKPZdwaC4k4ACpO4AQziqQMCZZHaaQ3lrS6nunWu9R6J7sexPYG+X33EUvUAAB0bTKu6wPyKKF6Vl3wol17S0mhodj/ACmGA284AZlTiKXLxDcxrnPDrlG5kOFceVQMVusuUcwAvFHEYjamFME4PInG/TbAlrjabIVEshhjRIjgHueRSordAAAAqiU/M3W1rgMe/QeKX5GfLorL8ZoBPad+kKc5Vo50m9hqzeH3x4lXYAUpTID5lPUtLBjQ1uSkuG3RdpSlRTXmrVaMaOac3IiiiiYmYrXlfaQnDUYju/hcytNlARqDVdaXPuNLLMN98e677okkjv8Ah5KfFiTGbUOw0ruaiuHeivAE7/UiwjqxrhzumhHg5DmmjiDyPX7C+7PcIEeDErgHlp/tdgQfGvclR25VaaHeaFA136T/AAVnmmAFrurT0P8AKIR4dQ4Z6/IrFcvNodiO8ZJjhQAmoNxwdsSD6fRZZ2SvVG+KPRIN8Y/EKHqMD4jFD2QiWlpzbh9D0IWF07Bl69DBObMD0XsJ4OWbfRWthXXcnCh+/JZXwC13TzGywYJxT7RmB7QyS3akpeaisGNSlPv/AGUnIQNXD/MPn0QIKthWoZWPU/8ADdg8bbO7vQldAmWCt4YgjHmP4SHbNnYVajHA9sX2uloh7TBVh3ZqOZb6HksRnQXdCuGox+8CFqYL1HM38DqF4xpBuO1PZ+itk4d0nYnHrutKXoKQjUB2uTvqrXww4KiXN0+q3MZQ4ZaLDmloDRIIcSzIjtN+i9guqLuRHkdvvda7RlqOa8fDn0VjJUOq4Z+SB+SoCW/ZTY8AwSK+0LQORBBqNqAFGpWSbChthswa1oaBUnAcyrZaXAN4jHTl/JWKZtdrXXRVztgseuybd6Rrl20cFbMxhXPJC22jiBQXiaAA3jU70WHid7oQuX/6jsXA1FBsAjloWm2e8STNWNAOLnZA6fu5rVYHDsR4LfZ9l4ALnDAa1HNYOD+GDN3nFxYGa0rWvIrplhWc+BCEN779CaHLDQJIx5u2bOfBcUbYEK60NGgA8FYoouo4yKKKIAixWvZrY8JzDtgdjotqiDU2naOK2nJuhvIIo5hog73G4Rma159F1njXhwxme1hisRoxH6m/VczhwQ4GgIIOO47tVNqj14Zlkjfo58O2l7WA0nFzOy7nTXvHotcWHRx2d67+HokOxrV/LRjnccaGmVN0+teHNoDgRUHktRzyVMyx4Rx/d5OGXih0dtwhwyOe9P8AdGS680juPLosboV4EGlR9+aAi/swx5cYkY1WMwLwI+JuXMbLdDaASxwwOX0PNVxIBBwzGR3WFkB3QqHT6HnyKvhChpTA4fVq1TMteBIHUKqGaYHoOfLqEA9oxzlj19056FK01KPl4rYgFHMNRsd/Ko709uh0pqDr9NivIsuHghwBB5JWhLPqDNsmIYc04OGHJ2FWnYrVBfUdodoDEbjcc0pCUiSb3OYL8J3vN+fI8/FHIU6HUexwIzrXLrsizQ3AjAinh9Ful4g3w+aAw4wdydnT6LVAma9fX+UCTQbcwZHVVykC6DTInBUgYYkqqZtAMGJQQ/gstKZLR2cXOwHVIM5HMOKWxGxA/LGoH+WmBTvZUVsSIA97Wud7rXGmG/VZbd4emHx6ug37tQwtoRTfkkmrVjQkk6Zl4Q4WdNC+YhhNY7Jh7deugXSo1kwnge0Y2IQALzgCT1KxcMWGJeCKtpEcKv67dyMquOFRIZJuUtFMrJshijGtaDsKK5RRUJEUUUQBFFFEARRRRAES5xFwkyNWJDaBF10DxsefNMaiBoycXaOL2tw8+GcWlh0Dhgd6HIq2x7cEFzYMQkAmjSdDtXKhXWrQs5kZhZEaHNPlzB0KSLb/AA6dQmA4Pb/035/5XJKo6Fm5fsfQjg9oZ5OC+Io+JuO306ITLWXOQMHQIpaBnS9QbVFajzCvFod27TggqqfRdNUcL2NRnTMKtkSvZdnod+nzCpfHxq04feBCrixq4jw1HNqyyiNLgejh5hVRZYOFR3jVfDJutA49HL18ahx7isCyqFELTddiD94bO9VYeyNwTn9dirHPa8ZCvqh8YOYat++qDDU+hGB7ilm2LNuvD5dxhxDgAPiO1NuSLw3lzg1uBJx1HM8kT9gxr79Gh1KD5pZdWZdC5ZcWdJpEhMw+K9d76YpjlYt0Xn0DutaL5fFqSAtUjZD4jywMJIFTpTatUkW2JOXhnm7VIGYA3K9smX/NOa1r6hxoXDQa0TPB4ChPYDHLq5kB1AEA/DuyHMnIrmf8Jhc2p12on4u9kuSp0N9jcHQJcZe0dWt+JieQGgCOqKKySXRztt9kUUUWmEUUUQBFFFEARRRRAEUUUQBFFFEARRRRAEQe3uGYcyMexEGTwMeh/UEYUQanXQhR/wAPozRVkZjzs4FtfVBZ7hmbh4mC482EO9MfJdXUS8UVWaSOLzAcw0itcx37gRXu+a+WzZaKe8Nl1q2pRkSGb7GvpleaDTpVI8jJQ6uFxlK/pHPksaKxy2LUCO4ns1psdOhWtrXOwzJ0HaPkmeUkoftgLjKUGF0bjknWHKsaata0HkAPRZRjytHGjOFhLWMderQ1BB6HZb7F4ajTMVoiFzW5k0NKDSu66GZRhmiSxpN1pxaDjjijAC3iJLKYJKwYEIC5DbVuROJ8VubDAJIAqczv1X0onI2fMSGHChxBVMrIsh3rjQ28ammp3WhRBhFFFEARRRRAEUUUQBFFFEARRRRAH//Z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2" name="AutoShape 2" descr="data:image/jpeg;base64,/9j/4AAQSkZJRgABAQAAAQABAAD/2wCEAAkGBhQSERUUExQWFRUUGRcXFxgYFxoXGxgcHRgYGhsYGhgXGyYeFxwjGRYXIC8gIycpLCwsGB8xNTAqNSYrLCoBCQoKDgwOGg8PGiwkHyQsLCwsLCwsLCwsLCwsLCwsLCwsLCwsLCwsLCwsLCwsLCwsLCwsLCwsLCwsLCwsLCwsLP/AABEIAMIBAwMBIgACEQEDEQH/xAAbAAACAwEBAQAAAAAAAAAAAAAEBQADBgIBB//EAEEQAAECBAIIBAUCAwcEAwEAAAECEQADBCExQQUSUWFxgZHwIqGxwQYTMtHhFPEjQlIHYnKCkqLCFTNDsjRj4iT/xAAaAQACAwEBAAAAAAAAAAAAAAACAwABBAUG/8QAKxEAAgIBAwMDBQACAwAAAAAAAAECEQMSITEEE0EiUXEUMkJhgQWRNKGx/9oADAMBAAIRAxEAPwDLaUF0kcvN/QRVqON0X1MrwAMRu4G4G72gekU4bEuwAz5RzOqX5Ito4p0qlr1kHDod0OJWnAbLGrvy/EeroVIbXAZndJfkbQH8tKwSMixDYQrF1eTH8FuMo8mip0h3sXu+UUL03KBbWJG0At1jOipXLQpI+lQIbZw2RfP0ohb6qQkEAcwXcbNnKOhP/INJOC+QHsjUBYIBBBBzFxCvTikBCbB1KAwuzEn2hBTaXXJcJDpORyO0RzV165w8VmwYM0Nn1UZ4tuWRO0bj4WqxKSSEKWlLklGKcNgcC4jP/E9eJi9YBnwbfl3thLL0ktIYEh9kMqCiJLqx9N3TOOC8XbeplJya0vgHoaBR+oY5bIeSNFPjgOkGUMoAGz4bukMZNOGv5e5jFn6pt7BJgUijGDBoI/RYBgeUOqejT/KnLE/mDBTEgWtuB64Rm9cgr3MsdHJOAELqvRLYYco2Bp7kNbhFFZSBKcG73xITlF8l0YKVQssjPH9oYy6Bsni3SksJUFCzF41+i9BSlpdU4DAggAuDne5Z0uLYx0IRn1G8RbW5jjSMcIB0jL1Sm2N41um9GolK1UzRMwdri+QOfLbGZ0qkApve+wZ4WiljcJ0yFMrIQdJSIWSJ2cEIqw+ELywb3KsZavSOVAQKipB5xdLULvgLc8YyuLQVnE+WGvCPSMpwOLdbfaHU5bhzy8oT10xwY29NKmRgn6W/fYixCCm4J5QciVbu2PtHk2WMsPfytD1mdikxtoT4xWghM3xowf8AmHPPnGg0nXBaEan/AJFpAP8AdHjU3+VJ6x8/mUzMQG5iGGhtLfLmI1yWS4F8NZn8h5x0sHU3sw0zVTpGGwxwJjEK2EHzj1E3WTi6cY8lzGcbbH19RGwUdKml4kevu9YkSwv6YqcQEhiXBUADlceQbpFVJTXe4N8PMdDFkiVrHWVie2hlTyB3945HU9ReyGyZ4iXqpLYKDHpg0JZU/VqAA/jd+lvOHk8sIzil/wD9KP8AN6QjA27+AU3wM6yS8A0miibnl+YcyaX5l8h5wylUDNlCu/21QVXyJZWjhnHaqFIF+v7ekMdIVCJZYMpf9OzicsrQNT0yphClF74ZDhAd2dW3SBYJTaOBOswYbrmHlHTADAtbvfjFiJAAy68R3aPUz3sB5XhWTM5ETCJBsdloOkJFjtLQqRUM78OEESa8YAuSO77fvGWtTDW7NTQTUpIcPbHZnhDet0tLUPCnxZncXs8Y+RUkWwfbbpBSKjIE39tvnnD4dVOEXGNV8FDCfNBJOB6Nt84U10w95xZNqQzn7Y8OEJdKaSF7t++G6E7zYa/Yo+JarVSdrMOOA82i+VpUsADgAPb0hDNlrqph1CAmV4iS7W2kDjBFHSK1QpR4feOpLp3jxrVsBLdjEV7nEmAK+e5c4YezwSKTW+8UVOjXBGsxPTpCselSW5QDISSW2wyk0yiQEgk4MLnlCqklGWvVVy+3eyNLo7UOOLFrkXYsbb2hmX7kr2Aez3Fc+SU3ItfiOIyjiXV2PlxjRUFbKRJmJmpJUHcMX4PlcxhP1bqIGRhjwpqkaMuNQSad2PVTg14VTp2upI2kDln5PFNTX2Y3YbbCB6Cc51zyG18+nd4vHh0rUI8Ghl+pcd52OcegANfp3hFRp5iRrFCgkgXb2PCKE1+/B++sZtLfAtphMwA43vxI5bveB10xIfl30jyXVue+kHoIU2duy/KLtwJYPo7SS5Rb6kbNnCNLSTkr8SS4PlaM+adwLP5QNKqFSlaySb4g4HvbG/p+r/GRezNeYkK5XxFJID6wOYYluYiR0e5H3BAqencwX8pk4RJCNz/aCK21i+WPV9+LvHAq92aBVVH7xnmKpwA3+oh5UrseEAaFpPmzJgAdfy1FHEKSfPDnGnpouTdFeTXaNpwEAbo90lOKJSlJsoAAcSQB6vA2jKnWQG/a34gislFUpYFyzjO4IIGy5Dc45klU/UE+BNo+lAuq5OUHz5JUxBIKcCPPvdCen0k2eO3ZBqaokgjAs1+87w2UZuVoXG72C5JKfqLk22Z+UcOpX0hhzfDHr7xKWlc3D5e3qYby6PVDNcbe7bOUA5Qg/djkkAydFsHxtjc8cot/StYDa72v+/rB6UE7ovXSWH5OPLcIDvPyWKRMUjBmtY99vHC9MkBi1rt3eGFRIsp8fe+UZ7SVMNYO4D3w/Yj8QSUZvcBndXpixv1Pu/LpC6okzJ17pSczYkbhlxN4dydEpSQ6bnM38zhHa5ANiDyw3X22w3wKzxh9i/pDPyNHpSrVAYDFnb1hymSw9IApDrLUdqvLtod0ch8RYQWfLJv1MBvcqlo3YbvQRF0pIwcQzQjJoImI2hs4zRky0Y6to3GFxcQs/wCqlAJKT4f5g5G7DDnGwrabMbITIPypyVpFj4VJ2glm9DyjZhyprS1fsXpT2Zm9IafUtLJcvichxaAEKWB4UqbMt75RtqDRIWMHUpiTtLhV9txHdZ8O4m+8vfr942R6vFBUkCtKRhJVCtRGsLbBd+O2G+i6RlgliQXEH1QXLQE6otYkYkcPXtxqacEjvdDMmZzg2iSqjaVUxcyXLK9UBN2Kisqu2qQzAC5aMB8SSSmaNS2sSMcG78o0n/VAEYvaMzWfxZjv9OHGM/SOTnbWyRbm57s6pdCTSAQtL8/WIqfMkkCYki+OIPMQz0ZWkWULAYjGOqycVuNW28+0G5ZNdTimitKZKbSgUMeGB5WhjSUyFoWorYoAKUs+sXAI2YX5RnpeiXLg6p3YQQmkWkWV1ER44J3FgaH4NVR01MZaSop1iAVOMC1xhkbRIyOtP/qR/u+0eQzQ/wBf7NaytKtKN/8ACtImZNdaglCElajuAw3jLg8KtMTQqYoJ+kKUEvjqv4fKDtGVQTLW4DqDBw+bm23Y+EKJ91FtsLyTXbSM7Fdcq0B/D0rWqkjW1HCnOHoR6wVpEh7QBoicE1CSSwGs5OUaOkVumWjS6Y0cachaFawzTm+0faBpGndbPjiPT949qviK/wDCQlv6im/nf04QBKkqJckk3geqhik78hHVfTpmqcJSCcVXc8hbrDWhoQAkAFhgB3u8zFNHTOd34jQUlO2zhy27LxjyZHGGkJI6pqcAYDK5wd8r4QfLkvl3ljviIk61gASLjPZ53Ah9o3Qty7WF8WDN12eeyM+LDLJwi7FkmjYORjsyPftHkxAD2y4/vzhxVySLkWxuOW3dCpansBs6wvLj7booWzU22Ze5hBpIOlmudz8G5xoK+cA47dvtGZ0jUaoUp9vLh5xMP3EDafSAMpBz1Rj5wFWaRG2EtHLOokL1uR1fIR5VUoL2NgMzheHx6WCm7YFNjDRZeNImelCXUdURk6CbqgbRlthimWqap1EnYMgN0KzQ9TsC6Cp/xQlCvBKVM2knVtwAJ6tGmpJyZ0tMxAPiGGY2jiIy6qQCzQ2/s+rT82dI1SUtrhsmISRwLg8oZihCa0pUROwmfJIcEYRntJURALY3IjeaW0eUXa1+zGSqVaytVOAxOPLzZ4p43CXsO2ZToSuEspVsbpGo0t8Q01QAdUhbgFQQWZt2Pd4zsqkYC2Ix77vBgonbv8xccqhGUFwwVBAlXQJUHSQobUlxm2N8oRVWhR0jRzabVLp8J7cbx946krQrEXwP3G0ecLVw3i9gZQoxydDvmfP03xJWiAnANt4842KKAOOjjZhv9HtF36BhYYdRD11E2tiIySKPl3ui5NHxeNLN0bayWGOPltgZejwMX8rRTnJ8hUKRTt+I5mU+DsAe8IcmVi12geZK1hfKB1tBUKlUg3xIO/Tj+ttzRImuRZRJmhoFXNvv84q+cwiiZO75/mDScthLKKzbCmmAUp+UF16ioEBhzgZEgoQGUFFySHGwYHkI6OHG1B77kS2G1Kwa3m0HyV5AcIV0KCvAHoTGk0ZQADN2N2fnYscoy5PT9wSCqCkASPTjx9oaSgdnEnkcc4ppqdyGbs4Q5RThAudrg3Offd8bubsYGaOkAJCsSSGHn28MkV5SNxuRe2TF9m60IVVm4g4uLeTbopm1bkuX784dHqu2vTyUN9JV/wA0hIPhTgODd38oU1E5nFhjfvmIGmVtjeFtXX2N2frwbvbGWc5ZpanyTg5rqwY8GEZ+pm6622XPW3n6RTpzT4T4R4lE+G4xvxs+PBoF0esi5LlVydpzjTDA4Q1f6BHKJYNodSp9PIlutHzJig6UgiwvdVvBe13jOoSo4W9fxB1Ho2+BcwpLRu9yKWncoo6IqUVEXUe+Ah5LkBAuA8GU2jdRyoF9h2QBXzWe9uzBSTW8hTfkX6SqdVJvfsw6/s7V8pK5xF5pAFnZKS+e0v8A6RGMqp/zJiUuwUWKjkGv5NzI2xuKOcjUAQQyQAGOAEU5ywJSXLLit7HnxTpxHyghDmYom7XFrnGxwA47ozNJIIZ2B3cPsIpRMVNWVliMtycu98NpFM+wsMOkTPmlke4yz2npydrAls8N/GCPlWHdoIRJPS+xvOOlBoxtUH4F02Tf3hTW+FQV3vFofzkwnr0s98HYtzh2KZaLaSsBDsSCH58OJMMpVSGFicXHs2fGMXT1WrMWl7Agh2OID44X1t0OP1zG/kd2OMOcXBi6p0aJRDFi7e8LlPqORYvk3AQFK0g9iesU1NWCQ7EC45jHpF9z3DQQohyDicLbIEWeeR/MUqmkln8Pn9oomKDByT9+kLe5ZJi0Akaybb4kBLCSfpffaJDK+S/T7MRGsFg7k5QVJmMMNazXy4d5xldArUpaio4Dv0jY084JFiOYB9Y688KxuhSQJMoiQ4tiQ7ZY3NjwiUdEV3IAbZZw+YGUOqSnlzUTFTiVav0h9UBkk4JxJYDrHNDKwSBsGF8oU5qMWFOKik0GaOoWuHyc2w4De1t0P6Oic4MNU542drxRSrAA3YAZRfN0nbDCOfKabtgWEzWQGRhtECKqoBnVoceZhVU6cQkkkhN37fpyhGlzdJFofqrQLO7jZd9npjAk7SLWwbH12xkpnxL8wlMp1b8uZ5QQhBUHUdzB25CHfSyj94Q0qNI7LmAp+uqxLDcBnxw6R7LQYvkyiT6eeyCWmPBTYpl6Cl62sRrKxc3/ABt6Qyl0odsH+0HSqE9Ya6L0AZhYJO3gN+wRbnkyulbBAaXR5ydu+saKmpBJQZmuklwGzvs3CGyaBEmT8xw9gBmScQd+eGAjL11W7tn0HDnDZYvp95csB7HektJOWGWzLvCMnpfSD2HCCtJVrJI5P33aE2jE/MWVG4SWG85n26wheq8kuEAzV/CEqnlpK5yk6/0hJBLBnJAY617diKNOzEqmkywUJWBgNXWcXLZJIMX0EwoCmZlpKS4GBxZ8DvGEArnGYsO38Maoa20vyeBjOM9/I9TThXkbaPQyd2/1aGtJLOrZnsDa/doWypYtd7e+/u0PKVAJ5XcscPuYRy6B/QxpKUrWw4m7/vHFUhn3HvDGGdGpEqWSblQYcNvOFVXPcEDLZwZ+F2jTmxRjjW/qe5aAZir9+0Ja8sDkWtxg6pQHdnUkMGO3GFNdPyu4ufIjzOMY4btBpmO0muYqs1ZQ/wDGCQTj4l4HmYKl6RKPAsGWoZKHpt4iPKBRTWqmrcoH8MEB/pxNsbvtja1Eym+TrzilUvIEaznMAYlVjbLdHRzZtMox02q8c2OhCM733MxJ0oDZn4NFiKsG5343HnCWulJUt5CFSUb16z72LgcB1i2RJXdphtZmBPODljhVsU1TGi6oNYY7Odjkcr2gCfUsLkNHaaJx4lK8h7PF0ulCTZL78T1JeFaoR/YLYteYbgKbvaY8hwEPdhzAf0iQPf8A0gNTMVQDxHf7QQqrOBML6eZqqBbjFoS5jvZIq7Y2b2HErSaUJOqVAFIB1r3wPEYny3wfTKUlCZjOiYCpN3IS9irk0Z+noitbY+XWNJMUuY2sQEy06qEJslKRkBiQ2aiTGDOsaW/kU3Cnq/gZL0kwBFsjftopn6Zax55Y3GRN/eB5lDrAt0fDnzgvRkpBCUpSBMQ5U6Xe4ZWsS+FmbE8Ix48UJb2THHV5Fa506YSbIBOLOf8AKnEYZ9IGqNEoSzutZv4ntvIwEaTWKJZWpnAdms5yvk9oSUssklSjc499LQzFkbutkvbyHSR3R0TAFu84Zyaa+7vKOZUsWguUX784DJkK4PZdO7WhlTUbm2XfWBpMt8feHFMwY74VBJvcEZ6G0FrqIIdmOfZhxVTZdMkiWblLK4/i/WFMzS5AZBszPgTdx0fGEVZXFZL5WH7dI6Lz48Majz7ksuq9JkixJu7+4fCwx3Qiqqlo6qZ7WcfaEWk63VBuMDfYNsc3fLIBgGl6wqIQMVW4DM7mHnD3Q1JqIDDkIzmhqUzFGYRdX0jMJF/PE8Y2FOvVF7AA3ytt6+UM6v0xWOJTLayoCEPyA3l++Uc6JkaoD4nHA5D3geWBNLqHhcBItbB1Hj3gYZUy97YfZvQxkS0RryEkMKawJOdsMMgAeHpDGkYXd7nH3hfJY48zBJnhIdJwxPS0K1PkIYLqmu9i4G/daAp00jju6NAqqpgScs8ju9YDqKwrAP8AUbbOTYwUm5FnU+ekfUFNfaWa5sIRVdTdkEkqIAyd2YHc8X1dW+/HVewb3i7Q9AT/ABV5uEdPqbe9tz7YbjSxrUyXSKP+mhCABdhjt2mE6pGtPSi5BCmG8NcDaQ3QRqa/ZuhFoxJVVkj+SXfipQ9kQWGT9Uv0DDkaS9BhsMn78o9k04SWA3ftyh3ISSwxO/PC8MpOi0ABSloHhB1SbkZjB3wGGcFiw5Mw5mTnU9gSkF8Nh22MCqWASGIUN3puhvpQJ1lBLsHs+3h7QjqySrWJObnnmdsFoUXVgrYtKRmWPCPIDVWHJR/3c/OJA6P0VRi5FBMXLMxKTqD+ZrA8Yb6VoZZV82Qp5a9XWGCpSylykg3bWdjg3CGMiWVy0IJaWkWRlz5+sBaV0XqgKGWO8d+kdh9XFy0klJB86uCkytVCUBIUAAXzGNrHPN3cwwp5AOTO4L9vshHTqGqk2trP0f1Dc40FOlxgzY/blhvjDmdoXJuXqZ2iktg+3dfb5QFU06k+JFiLA8rjpeG6WfVwyf394pmoIDtz6e3rGSMqZS2dizSNWFSg1lEgEbDv23gOQrMxZpChLEIa924cc4WyppbDkY1Y4R7fp9w3IdSJjOBn08oLlhrwtp1WG2GEualhtjLJbgjCXOEWImA2fDu8L0z/AHiuZUPYZ3aA3RBmajIYZn2/MDz5wG89+8CfNzYi3frAtTUBncRKcnRKo5q6tg5OEIFJM+ZqB2sV+oTzsTu4x5pKvvqi6iWA9+EM9HUolS3Lv9ROZJzLZkx0EuzC/L4K4DqKnCNYmwAG6CDNM0hIfUBDBvqN/IPh+0AyEmZcltgyAcNxOL8Ib0csAYbLPj+/GMU/S7fJVhVOpISLOW7feb8I7QN3LbaONRrY6rnHzA4ARyZ7YZcm47CYzStl/IdLmWGLbBdz7R0qsIta1mY7C4A7whUusa4D+/C4/aORU7SM/MNBRxssImzgoXdmJYZn7dIFqKw33bzYbnw2RwJ5UfANbfs5wZR6LBOsq7YPhyB72NDHUFuFdKiqgoCshUweEXSDnm5GzNofqUyenT3jiUkAWc9/tFU8kB8scjCJSc2ByLtKTrcXhfoZIR/Ef/vXJvbVUpITv8ICucTS88sWxZh7RVXSv06UixbUth/d83jXjUdDi+XwOxqNO/4P0aQ++yJO0wSLH7+XOM6nTSTuGd/OJMr9/t5RShOOxXyMJ0+9yx227fnC9dQWxd7uc+3gObVF32wvq9KZZtgPx6mHY8MpAjA1jWIvwH2iRmplVOJswHP2iRt+k/aJRotCz9ZA4RoKinC5Y2gEG3RzGM+HKpvDsjeaHqmdDAiaAglnYEguBtDWjNmgoZnF8MqjFfJMpZTilWG79xGl0bNYMXZgDd8OzaBtOUBBJa4ve1iHuMrGO9HTXR4XsGtkGJa/DvK29UN+VyRDVJxdnGP2EdOGwv3tjinUxvckXGWwekEaoyzLcuxGGW3BXAvn0zuLX/BEJ9JaPJJWls3Nw+6+dvONJNkh3AwvfqfOKKin1rtgdpwYln6sIPFlphIyiKjjsgyVUQNpzRxcrls+Yy47ukKUTJicUqbcH9Hjf2o5FaYLRpRVCIKoCM4axW//AEqP/GODWTTZKFHiCkf7oD6R+5VMf1NfsLDjCitrZi7S0lR25De+cMdH6LKi67nYMBDuXSpDeG+WA9YU8sML2Vv/AKJ5MXorRqkL1puJzxHCHlfNdCb+EqGG5Ljz9IdTaTEXY4d/tC2fo5iFJLMzbHG7rFPqVlmpSJLct0et8O/YQb84AY9PUwFW1q56XTJAmossyy2sMtZBxOwi+RfIQKmB/wCHM/0qbzEA8d7g1Q1mVRwIIA5QNUVOqLqI8hm+PrhAiqSetywQNqi56B/NoDXogLWylKmqe5VhyS+GGJMFDHC93/otIKlaR12+WCrYcB1z5Q5ptFKVdZdsg7fn0i3Q2hgkAc+9kaGSkA2yhc8kHagNSW4JS0YTgBxw74QX8naB7QRLD2GIj0ytow9L9YyV5BKFztVSQwZzhygKtmWJ2u8GVqcNUhgbv5worF+LVGy8WtyCtQ1p0sf/AGA9PF7RR8YXkzNoB8rj0EX0ZerSMkhSvIj3gf4vV/Bmf4T6RrxyrJFfH/o2LqLMgqoWhg6VOHwIbofaCpFQs7u+MAUkp7mHFIgWewjrZmo+BTOTTqOJPp6Rz+mA3bIapQDHv6UPlGFZn5LSsUmVuiQxUAIkF3C9JmdHTdVT8I3Wiqv6SCxBBHK48wI+eoManQtY6Q5Ozg0bP8hibSmvBD6VpaV+tplztUlaAxSkEhICSPE58TgAuMhGD0ULBrqzyJcC+/MRsvhHS6EHVmPqKZ7s5LAO1yNxtjtMYjRyhY3fBtoc4HY37QmclPFr8+SmaKW1mD2c7dnfCDUDWD74Cp2I1nunDfd+UMaUB97OePfrHLmtrKogpdY2IAODnlHnymJDgAMQ+eVuGyGSaR2Ow2ww2NA9RKAwJAdjY4cIqUdO5Yjr6XVJzHDmYWKo2VZmOB2/aNFUDWBFr57m9bQnqpTgpu4Fto7MFCVrSy2ihVCS3rk2Y5wGtA+Zq5JA43uBt/eDqarexsoWI2G33eBdHK1iVHFRfr+ItXC2/AvgaUMrcR07MNJNO4sWN2ON284Gok4DDC/PH16w0kSWAJsLuMuLxgyN2EhcuiD6xZ3ABFzsuRja26BK2ks739bfmNFOkBmIcWPu/UCF1TTs/eX55xUZNMjMomYZU4LFhcKHPsw7XVjVcJcZcy+fGANL02sDtAgGgrHRquXSW75ekbq7kdXsCg+sqSQRgcBfLbxgjQ2jmGs2PpeAJSteZ33tEaSmDgAWA/LQGT0xpeQgmTKdh14W6/mGFPIJt3fKKpUskMlgduzi3KNDoylQJespQKscCWODW29dkX0+B5H+iysaG1EBQWHwOsM9jpz2wBMJAIOOBHm43NDVGq6lqsRgnIBrWzGXKE1TM1i/F++caeo0RXpRGL5ynUSOkI6s+JXOG1XMYHz9oz2k5mqC+8n1aMmNb/JRXoJLzpiv6UhPUv8A8YH+KUuhQ2vBfw5LaUVn+dRPIW9QYC05OBS4wN4Yv+Qq8B8Iy1DLUsACGkvRXhs7jG8eaGpnACfqJYZM9sY1FTQfIlHxDEhWslL2ZlBTOxcsHItHVyTbbp0HDE5pteDKy5ikFsIPkzXFoqrwnIh7HreJTqYQmUdUba3F0W6gOMexAd8ewG4W5ipOJhhoepZbEtCt/vFkiaEqBUHD3u1uORjv5Ya4tAn0GlnuIW0Sy7kAsMeBzf8Aws0eUM9ILIUSlgxNjhnzLco9QjVWTk5cYZktltjgxhpcoka3o0uj1BQN7+Zwaw7xh5SyfEHuPpLbsYz2ipga7PkX3HLD940FOtsSMmbK0ZY/dTK5NRJ0f4QQkazhFzYZZY3aF+laICxxFj5+WUNtFVWYuWP81lbbkWL8MYXaRma8wkJVrA3BfB9W12OHptjpZYQeG1yH4M5Uyrh3ts3QHWUTlJGYhxpCQQAXwN7dAPKFyZ749X5RyVtJWFHmmZPSoMvWU2KSDbO7Hzi7RIdKb7IO05K1kq/vJ/8Az6X5wDoIApDtg0aMtdvb3FTST2NJRouM8Ic0iSomzjf7HY59YSSVMm+F8Mh12Rpvh0JK0v4gxzbIXDZ5xiw49c1EElVQ22/4c948+kZ+sp9VgMLG1twvhmcfaNvp4JQFEEXOqw4OOhjIVSnBcOC1u+kO6rCsOTSguBBXIdJIL5H9u8IyArNSYsYOAehP3aNfPsDq2Gxu9kYyfThdQXAUyQCDfPzjR0ai7T4oodfDdVrKUX/cRsJKwLDvD7iMVRL1FBmAFmbAcRj6xqKKpBHLswnrYaZX4Kew9pi8N9HV4SCiwBYudt73jPyajACLv1EZ8WR43aLHWkdMfNswAS4drkQoqaoAcS/WKZlQwLmAZ858YvJmlkdyI2cz5ruoszYRmtLTytWon6lEJHfdhBuktJMDfCA9A0xWozlYXCN+1XsOcOxLRHuS/nyRDwyky5aUAsEgC+6M5pdLJYYAQ5qFJALYknHbz6wk0pMsU7oHp03MNmdpaplEf0npdwYZVWkpky0yYtQODq5s/HLdC2kka2ucFBdjyFjETWBJaY48xyOEei0pvbktSa4YUieH3QZKNoXjUNwtHMgQ20PoObUn+H4kv9QfV/1Ycg5hbwt7JFUUqqL4xI1Ev4CS3iml82weJBfTSC3Ply9sVKEXG4itSbGOgANdG1JDPDj9VnYveB/g3RgqVTKd2VMl68snJcu45FJWDujyppFyiZa0lKg77DvDZRhzYalqRbVM1FBNsQMQxHDdts0O5U4khssd8Y+gmhk7WAa+G3hhaNHSTWFnIfEDJixfEDERw80HGXBDR0FW31YAhx303ReqvC3Atq5tm9wODNCT51yGL7dx9MYv+awNrNh19xjugO66oka4ZepYNiekK1SglxgH/J5xfNqHchI+l+Xu0CVs1OIODe2HCEc7E4VAulWA2kg4cseTwg0JOuQDgSAeZhvpKqGr/LZLEcXJ9UjiIzkmWZZlqIIExOtzcn0aN8IXiaBlubamU4L8+O14aUlUqWdYHC+xht34CM3SVbgvhjncG7t0hlIqrjAA7cSMOdyLftHNpxlYKNBV6Q+YUqJe1idrY+nQQqqagEKIy395x7V1AACiSwy2/nPlAVcXBuwzbD9/uYKc9UtT8hCyrX4XjPyJbrWraw8n9xDitWdUgWZ+A2tAdJKZPG/WNeF6ItlFX6U/1Md/0m2eYMG0k9w4fHsERyZdoFNOUqdBL4sQ0OlkjkjpZLs0lLW5HGLzNPDb3lGPqPiYylNMSUnJQGsD5PnHE740Sf5hyCnhH0WV7pFUzXzKoA4u0KdIabyDd5xkq34teyQo/wC38x7R/wAVWtNLjJGAGx9saYdBoWrIXQykSlVCnJPysz/VuG7aY0KJ2qkAbhbAcshaFyKpLAC26LF1LCEZtWTxS8IJFlRUh3xaFOkKoBKlHACLFayzZ2i2R8Gz6qYlCmkyx4vH9a94Ri1j9TRs6TpXaZYgoXTLc4qdR5w50X8E1NSUkS9SWWOvMsCNw+pXRt8bqm0NQ6PAVMIUsXBX4j/lQMOQ5wFXfG02a4p0aqc5i7nkkWHOOvHDpeqRIwfJcn4Hoadpk1Etxtsl9yHL83ius+MhdFMkMm2sRYbkoFyYWydGTJytaaskZqVcngP5RBol08nAax6/iHWNURaZy1eJU2e5uWOqP9IwiQWr4lALCWG4/iJA6l7haZHy2Xjyjmf9I4j2j2JBGc1H9nf/AM+R/jb/AGLEav8AtASNZPAf+xjyJAy+0Y+DLaM+ocD7w+oFHV/yj/3VEiRw+qBiMQq/KGL2PA/+5iRI58QcfDPK36iP7sz/AJQrI8cz/Ev/AJRIkBHkKPIj0r/2ldPWDNPoATgPqiRI3S/H+lSOKI+vtD1Q8Se84kSObl5EntSbgb0ephc/gVx9jHsSBjwN8C7SR/hngfSOpP0jvMxIkal9q+QS1GMSYLRIkKXIKEmmkh08R6w5kU6f43hTaUTgMdaXfzMSJHTxcQ/pFwYmpHjPGC6kMJZGLgeUSJG9/gEvAXRmxhxISCA8SJCPyCPoXwjTIEgKCUhT4sH6xdp0aqFLFlBCmULEcDjEiR2IfYgo8ny/Q6teYCvxEm5V4n4vjGolygGAAbXwbdHkSFIedVJxhJW4mJEhP5M0PgVqN4kSJFgH/9k=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3" name="AutoShape 4" descr="data:image/jpeg;base64,/9j/4AAQSkZJRgABAQAAAQABAAD/2wCEAAkGBhQSERUUExQWFRUUGRcXFxgYFxoXGxgcHRgYGhsYGhgXGyYeFxwjGRYXIC8gIycpLCwsGB8xNTAqNSYrLCoBCQoKDgwOGg8PGiwkHyQsLCwsLCwsLCwsLCwsLCwsLCwsLCwsLCwsLCwsLCwsLCwsLCwsLCwsLCwsLCwsLCwsLP/AABEIAMIBAwMBIgACEQEDEQH/xAAbAAACAwEBAQAAAAAAAAAAAAAEBQADBgIBB//EAEEQAAECBAIIBAUCAwcEAwEAAAECEQADBCExQQUSUWFxgZHwIqGxwQYTMtHhFPEjQlIHYnKCkqLCFTNDsjRj4iT/xAAaAQACAwEBAAAAAAAAAAAAAAACAwABBAUG/8QAKxEAAgIBAwMDBQACAwAAAAAAAAECEQMSITEEE0EiUXEUMkJhgQWRNKGx/9oADAMBAAIRAxEAPwDLaUF0kcvN/QRVqON0X1MrwAMRu4G4G72gekU4bEuwAz5RzOqX5Ito4p0qlr1kHDod0OJWnAbLGrvy/EeroVIbXAZndJfkbQH8tKwSMixDYQrF1eTH8FuMo8mip0h3sXu+UUL03KBbWJG0At1jOipXLQpI+lQIbZw2RfP0ohb6qQkEAcwXcbNnKOhP/INJOC+QHsjUBYIBBBBzFxCvTikBCbB1KAwuzEn2hBTaXXJcJDpORyO0RzV165w8VmwYM0Nn1UZ4tuWRO0bj4WqxKSSEKWlLklGKcNgcC4jP/E9eJi9YBnwbfl3thLL0ktIYEh9kMqCiJLqx9N3TOOC8XbeplJya0vgHoaBR+oY5bIeSNFPjgOkGUMoAGz4bukMZNOGv5e5jFn6pt7BJgUijGDBoI/RYBgeUOqejT/KnLE/mDBTEgWtuB64Rm9cgr3MsdHJOAELqvRLYYco2Bp7kNbhFFZSBKcG73xITlF8l0YKVQssjPH9oYy6Bsni3SksJUFCzF41+i9BSlpdU4DAggAuDne5Z0uLYx0IRn1G8RbW5jjSMcIB0jL1Sm2N41um9GolK1UzRMwdri+QOfLbGZ0qkApve+wZ4WiljcJ0yFMrIQdJSIWSJ2cEIqw+ELywb3KsZavSOVAQKipB5xdLULvgLc8YyuLQVnE+WGvCPSMpwOLdbfaHU5bhzy8oT10xwY29NKmRgn6W/fYixCCm4J5QciVbu2PtHk2WMsPfytD1mdikxtoT4xWghM3xowf8AmHPPnGg0nXBaEan/AJFpAP8AdHjU3+VJ6x8/mUzMQG5iGGhtLfLmI1yWS4F8NZn8h5x0sHU3sw0zVTpGGwxwJjEK2EHzj1E3WTi6cY8lzGcbbH19RGwUdKml4kevu9YkSwv6YqcQEhiXBUADlceQbpFVJTXe4N8PMdDFkiVrHWVie2hlTyB3945HU9ReyGyZ4iXqpLYKDHpg0JZU/VqAA/jd+lvOHk8sIzil/wD9KP8AN6QjA27+AU3wM6yS8A0miibnl+YcyaX5l8h5wylUDNlCu/21QVXyJZWjhnHaqFIF+v7ekMdIVCJZYMpf9OzicsrQNT0yphClF74ZDhAd2dW3SBYJTaOBOswYbrmHlHTADAtbvfjFiJAAy68R3aPUz3sB5XhWTM5ETCJBsdloOkJFjtLQqRUM78OEESa8YAuSO77fvGWtTDW7NTQTUpIcPbHZnhDet0tLUPCnxZncXs8Y+RUkWwfbbpBSKjIE39tvnnD4dVOEXGNV8FDCfNBJOB6Nt84U10w95xZNqQzn7Y8OEJdKaSF7t++G6E7zYa/Yo+JarVSdrMOOA82i+VpUsADgAPb0hDNlrqph1CAmV4iS7W2kDjBFHSK1QpR4feOpLp3jxrVsBLdjEV7nEmAK+e5c4YezwSKTW+8UVOjXBGsxPTpCselSW5QDISSW2wyk0yiQEgk4MLnlCqklGWvVVy+3eyNLo7UOOLFrkXYsbb2hmX7kr2Aez3Fc+SU3ItfiOIyjiXV2PlxjRUFbKRJmJmpJUHcMX4PlcxhP1bqIGRhjwpqkaMuNQSad2PVTg14VTp2upI2kDln5PFNTX2Y3YbbCB6Cc51zyG18+nd4vHh0rUI8Ghl+pcd52OcegANfp3hFRp5iRrFCgkgXb2PCKE1+/B++sZtLfAtphMwA43vxI5bveB10xIfl30jyXVue+kHoIU2duy/KLtwJYPo7SS5Rb6kbNnCNLSTkr8SS4PlaM+adwLP5QNKqFSlaySb4g4HvbG/p+r/GRezNeYkK5XxFJID6wOYYluYiR0e5H3BAqencwX8pk4RJCNz/aCK21i+WPV9+LvHAq92aBVVH7xnmKpwA3+oh5UrseEAaFpPmzJgAdfy1FHEKSfPDnGnpouTdFeTXaNpwEAbo90lOKJSlJsoAAcSQB6vA2jKnWQG/a34gislFUpYFyzjO4IIGy5Dc45klU/UE+BNo+lAuq5OUHz5JUxBIKcCPPvdCen0k2eO3ZBqaokgjAs1+87w2UZuVoXG72C5JKfqLk22Z+UcOpX0hhzfDHr7xKWlc3D5e3qYby6PVDNcbe7bOUA5Qg/djkkAydFsHxtjc8cot/StYDa72v+/rB6UE7ovXSWH5OPLcIDvPyWKRMUjBmtY99vHC9MkBi1rt3eGFRIsp8fe+UZ7SVMNYO4D3w/Yj8QSUZvcBndXpixv1Pu/LpC6okzJ17pSczYkbhlxN4dydEpSQ6bnM38zhHa5ANiDyw3X22w3wKzxh9i/pDPyNHpSrVAYDFnb1hymSw9IApDrLUdqvLtod0ch8RYQWfLJv1MBvcqlo3YbvQRF0pIwcQzQjJoImI2hs4zRky0Y6to3GFxcQs/wCqlAJKT4f5g5G7DDnGwrabMbITIPypyVpFj4VJ2glm9DyjZhyprS1fsXpT2Zm9IafUtLJcvichxaAEKWB4UqbMt75RtqDRIWMHUpiTtLhV9txHdZ8O4m+8vfr942R6vFBUkCtKRhJVCtRGsLbBd+O2G+i6RlgliQXEH1QXLQE6otYkYkcPXtxqacEjvdDMmZzg2iSqjaVUxcyXLK9UBN2Kisqu2qQzAC5aMB8SSSmaNS2sSMcG78o0n/VAEYvaMzWfxZjv9OHGM/SOTnbWyRbm57s6pdCTSAQtL8/WIqfMkkCYki+OIPMQz0ZWkWULAYjGOqycVuNW28+0G5ZNdTimitKZKbSgUMeGB5WhjSUyFoWorYoAKUs+sXAI2YX5RnpeiXLg6p3YQQmkWkWV1ER44J3FgaH4NVR01MZaSop1iAVOMC1xhkbRIyOtP/qR/u+0eQzQ/wBf7NaytKtKN/8ACtImZNdaglCElajuAw3jLg8KtMTQqYoJ+kKUEvjqv4fKDtGVQTLW4DqDBw+bm23Y+EKJ91FtsLyTXbSM7Fdcq0B/D0rWqkjW1HCnOHoR6wVpEh7QBoicE1CSSwGs5OUaOkVumWjS6Y0cachaFawzTm+0faBpGndbPjiPT949qviK/wDCQlv6im/nf04QBKkqJckk3geqhik78hHVfTpmqcJSCcVXc8hbrDWhoQAkAFhgB3u8zFNHTOd34jQUlO2zhy27LxjyZHGGkJI6pqcAYDK5wd8r4QfLkvl3ljviIk61gASLjPZ53Ah9o3Qty7WF8WDN12eeyM+LDLJwi7FkmjYORjsyPftHkxAD2y4/vzhxVySLkWxuOW3dCpansBs6wvLj7booWzU22Ze5hBpIOlmudz8G5xoK+cA47dvtGZ0jUaoUp9vLh5xMP3EDafSAMpBz1Rj5wFWaRG2EtHLOokL1uR1fIR5VUoL2NgMzheHx6WCm7YFNjDRZeNImelCXUdURk6CbqgbRlthimWqap1EnYMgN0KzQ9TsC6Cp/xQlCvBKVM2knVtwAJ6tGmpJyZ0tMxAPiGGY2jiIy6qQCzQ2/s+rT82dI1SUtrhsmISRwLg8oZihCa0pUROwmfJIcEYRntJURALY3IjeaW0eUXa1+zGSqVaytVOAxOPLzZ4p43CXsO2ZToSuEspVsbpGo0t8Q01QAdUhbgFQQWZt2Pd4zsqkYC2Ix77vBgonbv8xccqhGUFwwVBAlXQJUHSQobUlxm2N8oRVWhR0jRzabVLp8J7cbx946krQrEXwP3G0ecLVw3i9gZQoxydDvmfP03xJWiAnANt4842KKAOOjjZhv9HtF36BhYYdRD11E2tiIySKPl3ui5NHxeNLN0bayWGOPltgZejwMX8rRTnJ8hUKRTt+I5mU+DsAe8IcmVi12geZK1hfKB1tBUKlUg3xIO/Tj+ttzRImuRZRJmhoFXNvv84q+cwiiZO75/mDScthLKKzbCmmAUp+UF16ioEBhzgZEgoQGUFFySHGwYHkI6OHG1B77kS2G1Kwa3m0HyV5AcIV0KCvAHoTGk0ZQADN2N2fnYscoy5PT9wSCqCkASPTjx9oaSgdnEnkcc4ppqdyGbs4Q5RThAudrg3Offd8bubsYGaOkAJCsSSGHn28MkV5SNxuRe2TF9m60IVVm4g4uLeTbopm1bkuX784dHqu2vTyUN9JV/wA0hIPhTgODd38oU1E5nFhjfvmIGmVtjeFtXX2N2frwbvbGWc5ZpanyTg5rqwY8GEZ+pm6622XPW3n6RTpzT4T4R4lE+G4xvxs+PBoF0esi5LlVydpzjTDA4Q1f6BHKJYNodSp9PIlutHzJig6UgiwvdVvBe13jOoSo4W9fxB1Ho2+BcwpLRu9yKWncoo6IqUVEXUe+Ah5LkBAuA8GU2jdRyoF9h2QBXzWe9uzBSTW8hTfkX6SqdVJvfsw6/s7V8pK5xF5pAFnZKS+e0v8A6RGMqp/zJiUuwUWKjkGv5NzI2xuKOcjUAQQyQAGOAEU5ywJSXLLit7HnxTpxHyghDmYom7XFrnGxwA47ozNJIIZ2B3cPsIpRMVNWVliMtycu98NpFM+wsMOkTPmlke4yz2npydrAls8N/GCPlWHdoIRJPS+xvOOlBoxtUH4F02Tf3hTW+FQV3vFofzkwnr0s98HYtzh2KZaLaSsBDsSCH58OJMMpVSGFicXHs2fGMXT1WrMWl7Agh2OID44X1t0OP1zG/kd2OMOcXBi6p0aJRDFi7e8LlPqORYvk3AQFK0g9iesU1NWCQ7EC45jHpF9z3DQQohyDicLbIEWeeR/MUqmkln8Pn9oomKDByT9+kLe5ZJi0Akaybb4kBLCSfpffaJDK+S/T7MRGsFg7k5QVJmMMNazXy4d5xldArUpaio4Dv0jY084JFiOYB9Y688KxuhSQJMoiQ4tiQ7ZY3NjwiUdEV3IAbZZw+YGUOqSnlzUTFTiVav0h9UBkk4JxJYDrHNDKwSBsGF8oU5qMWFOKik0GaOoWuHyc2w4De1t0P6Oic4MNU542drxRSrAA3YAZRfN0nbDCOfKabtgWEzWQGRhtECKqoBnVoceZhVU6cQkkkhN37fpyhGlzdJFofqrQLO7jZd9npjAk7SLWwbH12xkpnxL8wlMp1b8uZ5QQhBUHUdzB25CHfSyj94Q0qNI7LmAp+uqxLDcBnxw6R7LQYvkyiT6eeyCWmPBTYpl6Cl62sRrKxc3/ABt6Qyl0odsH+0HSqE9Ya6L0AZhYJO3gN+wRbnkyulbBAaXR5ydu+saKmpBJQZmuklwGzvs3CGyaBEmT8xw9gBmScQd+eGAjL11W7tn0HDnDZYvp95csB7HektJOWGWzLvCMnpfSD2HCCtJVrJI5P33aE2jE/MWVG4SWG85n26wheq8kuEAzV/CEqnlpK5yk6/0hJBLBnJAY617diKNOzEqmkywUJWBgNXWcXLZJIMX0EwoCmZlpKS4GBxZ8DvGEArnGYsO38Maoa20vyeBjOM9/I9TThXkbaPQyd2/1aGtJLOrZnsDa/doWypYtd7e+/u0PKVAJ5XcscPuYRy6B/QxpKUrWw4m7/vHFUhn3HvDGGdGpEqWSblQYcNvOFVXPcEDLZwZ+F2jTmxRjjW/qe5aAZir9+0Ja8sDkWtxg6pQHdnUkMGO3GFNdPyu4ufIjzOMY4btBpmO0muYqs1ZQ/wDGCQTj4l4HmYKl6RKPAsGWoZKHpt4iPKBRTWqmrcoH8MEB/pxNsbvtja1Eym+TrzilUvIEaznMAYlVjbLdHRzZtMox02q8c2OhCM733MxJ0oDZn4NFiKsG5343HnCWulJUt5CFSUb16z72LgcB1i2RJXdphtZmBPODljhVsU1TGi6oNYY7Odjkcr2gCfUsLkNHaaJx4lK8h7PF0ulCTZL78T1JeFaoR/YLYteYbgKbvaY8hwEPdhzAf0iQPf8A0gNTMVQDxHf7QQqrOBML6eZqqBbjFoS5jvZIq7Y2b2HErSaUJOqVAFIB1r3wPEYny3wfTKUlCZjOiYCpN3IS9irk0Z+noitbY+XWNJMUuY2sQEy06qEJslKRkBiQ2aiTGDOsaW/kU3Cnq/gZL0kwBFsjftopn6Zax55Y3GRN/eB5lDrAt0fDnzgvRkpBCUpSBMQ5U6Xe4ZWsS+FmbE8Ix48UJb2THHV5Fa506YSbIBOLOf8AKnEYZ9IGqNEoSzutZv4ntvIwEaTWKJZWpnAdms5yvk9oSUssklSjc499LQzFkbutkvbyHSR3R0TAFu84Zyaa+7vKOZUsWguUX784DJkK4PZdO7WhlTUbm2XfWBpMt8feHFMwY74VBJvcEZ6G0FrqIIdmOfZhxVTZdMkiWblLK4/i/WFMzS5AZBszPgTdx0fGEVZXFZL5WH7dI6Lz48Majz7ksuq9JkixJu7+4fCwx3Qiqqlo6qZ7WcfaEWk63VBuMDfYNsc3fLIBgGl6wqIQMVW4DM7mHnD3Q1JqIDDkIzmhqUzFGYRdX0jMJF/PE8Y2FOvVF7AA3ytt6+UM6v0xWOJTLayoCEPyA3l++Uc6JkaoD4nHA5D3geWBNLqHhcBItbB1Hj3gYZUy97YfZvQxkS0RryEkMKawJOdsMMgAeHpDGkYXd7nH3hfJY48zBJnhIdJwxPS0K1PkIYLqmu9i4G/daAp00jju6NAqqpgScs8ju9YDqKwrAP8AUbbOTYwUm5FnU+ekfUFNfaWa5sIRVdTdkEkqIAyd2YHc8X1dW+/HVewb3i7Q9AT/ABV5uEdPqbe9tz7YbjSxrUyXSKP+mhCABdhjt2mE6pGtPSi5BCmG8NcDaQ3QRqa/ZuhFoxJVVkj+SXfipQ9kQWGT9Uv0DDkaS9BhsMn78o9k04SWA3ftyh3ISSwxO/PC8MpOi0ABSloHhB1SbkZjB3wGGcFiw5Mw5mTnU9gSkF8Nh22MCqWASGIUN3puhvpQJ1lBLsHs+3h7QjqySrWJObnnmdsFoUXVgrYtKRmWPCPIDVWHJR/3c/OJA6P0VRi5FBMXLMxKTqD+ZrA8Yb6VoZZV82Qp5a9XWGCpSylykg3bWdjg3CGMiWVy0IJaWkWRlz5+sBaV0XqgKGWO8d+kdh9XFy0klJB86uCkytVCUBIUAAXzGNrHPN3cwwp5AOTO4L9vshHTqGqk2trP0f1Dc40FOlxgzY/blhvjDmdoXJuXqZ2iktg+3dfb5QFU06k+JFiLA8rjpeG6WfVwyf394pmoIDtz6e3rGSMqZS2dizSNWFSg1lEgEbDv23gOQrMxZpChLEIa924cc4WyppbDkY1Y4R7fp9w3IdSJjOBn08oLlhrwtp1WG2GEualhtjLJbgjCXOEWImA2fDu8L0z/AHiuZUPYZ3aA3RBmajIYZn2/MDz5wG89+8CfNzYi3frAtTUBncRKcnRKo5q6tg5OEIFJM+ZqB2sV+oTzsTu4x5pKvvqi6iWA9+EM9HUolS3Lv9ROZJzLZkx0EuzC/L4K4DqKnCNYmwAG6CDNM0hIfUBDBvqN/IPh+0AyEmZcltgyAcNxOL8Ib0csAYbLPj+/GMU/S7fJVhVOpISLOW7feb8I7QN3LbaONRrY6rnHzA4ARyZ7YZcm47CYzStl/IdLmWGLbBdz7R0qsIta1mY7C4A7whUusa4D+/C4/aORU7SM/MNBRxssImzgoXdmJYZn7dIFqKw33bzYbnw2RwJ5UfANbfs5wZR6LBOsq7YPhyB72NDHUFuFdKiqgoCshUweEXSDnm5GzNofqUyenT3jiUkAWc9/tFU8kB8scjCJSc2ByLtKTrcXhfoZIR/Ef/vXJvbVUpITv8ICucTS88sWxZh7RVXSv06UixbUth/d83jXjUdDi+XwOxqNO/4P0aQ++yJO0wSLH7+XOM6nTSTuGd/OJMr9/t5RShOOxXyMJ0+9yx227fnC9dQWxd7uc+3gObVF32wvq9KZZtgPx6mHY8MpAjA1jWIvwH2iRmplVOJswHP2iRt+k/aJRotCz9ZA4RoKinC5Y2gEG3RzGM+HKpvDsjeaHqmdDAiaAglnYEguBtDWjNmgoZnF8MqjFfJMpZTilWG79xGl0bNYMXZgDd8OzaBtOUBBJa4ve1iHuMrGO9HTXR4XsGtkGJa/DvK29UN+VyRDVJxdnGP2EdOGwv3tjinUxvckXGWwekEaoyzLcuxGGW3BXAvn0zuLX/BEJ9JaPJJWls3Nw+6+dvONJNkh3AwvfqfOKKin1rtgdpwYln6sIPFlphIyiKjjsgyVUQNpzRxcrls+Yy47ukKUTJicUqbcH9Hjf2o5FaYLRpRVCIKoCM4axW//AEqP/GODWTTZKFHiCkf7oD6R+5VMf1NfsLDjCitrZi7S0lR25De+cMdH6LKi67nYMBDuXSpDeG+WA9YU8sML2Vv/AKJ5MXorRqkL1puJzxHCHlfNdCb+EqGG5Ljz9IdTaTEXY4d/tC2fo5iFJLMzbHG7rFPqVlmpSJLct0et8O/YQb84AY9PUwFW1q56XTJAmossyy2sMtZBxOwi+RfIQKmB/wCHM/0qbzEA8d7g1Q1mVRwIIA5QNUVOqLqI8hm+PrhAiqSetywQNqi56B/NoDXogLWylKmqe5VhyS+GGJMFDHC93/otIKlaR12+WCrYcB1z5Q5ptFKVdZdsg7fn0i3Q2hgkAc+9kaGSkA2yhc8kHagNSW4JS0YTgBxw74QX8naB7QRLD2GIj0ytow9L9YyV5BKFztVSQwZzhygKtmWJ2u8GVqcNUhgbv5worF+LVGy8WtyCtQ1p0sf/AGA9PF7RR8YXkzNoB8rj0EX0ZerSMkhSvIj3gf4vV/Bmf4T6RrxyrJFfH/o2LqLMgqoWhg6VOHwIbofaCpFQs7u+MAUkp7mHFIgWewjrZmo+BTOTTqOJPp6Rz+mA3bIapQDHv6UPlGFZn5LSsUmVuiQxUAIkF3C9JmdHTdVT8I3Wiqv6SCxBBHK48wI+eoManQtY6Q5Ozg0bP8hibSmvBD6VpaV+tplztUlaAxSkEhICSPE58TgAuMhGD0ULBrqzyJcC+/MRsvhHS6EHVmPqKZ7s5LAO1yNxtjtMYjRyhY3fBtoc4HY37QmclPFr8+SmaKW1mD2c7dnfCDUDWD74Cp2I1nunDfd+UMaUB97OePfrHLmtrKogpdY2IAODnlHnymJDgAMQ+eVuGyGSaR2Ow2ww2NA9RKAwJAdjY4cIqUdO5Yjr6XVJzHDmYWKo2VZmOB2/aNFUDWBFr57m9bQnqpTgpu4Fto7MFCVrSy2ihVCS3rk2Y5wGtA+Zq5JA43uBt/eDqarexsoWI2G33eBdHK1iVHFRfr+ItXC2/AvgaUMrcR07MNJNO4sWN2ON284Gok4DDC/PH16w0kSWAJsLuMuLxgyN2EhcuiD6xZ3ABFzsuRja26BK2ks739bfmNFOkBmIcWPu/UCF1TTs/eX55xUZNMjMomYZU4LFhcKHPsw7XVjVcJcZcy+fGANL02sDtAgGgrHRquXSW75ekbq7kdXsCg+sqSQRgcBfLbxgjQ2jmGs2PpeAJSteZ33tEaSmDgAWA/LQGT0xpeQgmTKdh14W6/mGFPIJt3fKKpUskMlgduzi3KNDoylQJespQKscCWODW29dkX0+B5H+iysaG1EBQWHwOsM9jpz2wBMJAIOOBHm43NDVGq6lqsRgnIBrWzGXKE1TM1i/F++caeo0RXpRGL5ynUSOkI6s+JXOG1XMYHz9oz2k5mqC+8n1aMmNb/JRXoJLzpiv6UhPUv8A8YH+KUuhQ2vBfw5LaUVn+dRPIW9QYC05OBS4wN4Yv+Qq8B8Iy1DLUsACGkvRXhs7jG8eaGpnACfqJYZM9sY1FTQfIlHxDEhWslL2ZlBTOxcsHItHVyTbbp0HDE5pteDKy5ikFsIPkzXFoqrwnIh7HreJTqYQmUdUba3F0W6gOMexAd8ewG4W5ipOJhhoepZbEtCt/vFkiaEqBUHD3u1uORjv5Ya4tAn0GlnuIW0Sy7kAsMeBzf8Aws0eUM9ILIUSlgxNjhnzLco9QjVWTk5cYZktltjgxhpcoka3o0uj1BQN7+Zwaw7xh5SyfEHuPpLbsYz2ipga7PkX3HLD940FOtsSMmbK0ZY/dTK5NRJ0f4QQkazhFzYZZY3aF+laICxxFj5+WUNtFVWYuWP81lbbkWL8MYXaRma8wkJVrA3BfB9W12OHptjpZYQeG1yH4M5Uyrh3ts3QHWUTlJGYhxpCQQAXwN7dAPKFyZ749X5RyVtJWFHmmZPSoMvWU2KSDbO7Hzi7RIdKb7IO05K1kq/vJ/8Az6X5wDoIApDtg0aMtdvb3FTST2NJRouM8Ic0iSomzjf7HY59YSSVMm+F8Mh12Rpvh0JK0v4gxzbIXDZ5xiw49c1EElVQ22/4c948+kZ+sp9VgMLG1twvhmcfaNvp4JQFEEXOqw4OOhjIVSnBcOC1u+kO6rCsOTSguBBXIdJIL5H9u8IyArNSYsYOAehP3aNfPsDq2Gxu9kYyfThdQXAUyQCDfPzjR0ai7T4oodfDdVrKUX/cRsJKwLDvD7iMVRL1FBmAFmbAcRj6xqKKpBHLswnrYaZX4Kew9pi8N9HV4SCiwBYudt73jPyajACLv1EZ8WR43aLHWkdMfNswAS4drkQoqaoAcS/WKZlQwLmAZ858YvJmlkdyI2cz5ruoszYRmtLTytWon6lEJHfdhBuktJMDfCA9A0xWozlYXCN+1XsOcOxLRHuS/nyRDwyky5aUAsEgC+6M5pdLJYYAQ5qFJALYknHbz6wk0pMsU7oHp03MNmdpaplEf0npdwYZVWkpky0yYtQODq5s/HLdC2kka2ucFBdjyFjETWBJaY48xyOEei0pvbktSa4YUieH3QZKNoXjUNwtHMgQ20PoObUn+H4kv9QfV/1Ycg5hbwt7JFUUqqL4xI1Ev4CS3iml82weJBfTSC3Ply9sVKEXG4itSbGOgANdG1JDPDj9VnYveB/g3RgqVTKd2VMl68snJcu45FJWDujyppFyiZa0lKg77DvDZRhzYalqRbVM1FBNsQMQxHDdts0O5U4khssd8Y+gmhk7WAa+G3hhaNHSTWFnIfEDJixfEDERw80HGXBDR0FW31YAhx303ReqvC3Atq5tm9wODNCT51yGL7dx9MYv+awNrNh19xjugO66oka4ZepYNiekK1SglxgH/J5xfNqHchI+l+Xu0CVs1OIODe2HCEc7E4VAulWA2kg4cseTwg0JOuQDgSAeZhvpKqGr/LZLEcXJ9UjiIzkmWZZlqIIExOtzcn0aN8IXiaBlubamU4L8+O14aUlUqWdYHC+xht34CM3SVbgvhjncG7t0hlIqrjAA7cSMOdyLftHNpxlYKNBV6Q+YUqJe1idrY+nQQqqagEKIy395x7V1AACiSwy2/nPlAVcXBuwzbD9/uYKc9UtT8hCyrX4XjPyJbrWraw8n9xDitWdUgWZ+A2tAdJKZPG/WNeF6ItlFX6U/1Md/0m2eYMG0k9w4fHsERyZdoFNOUqdBL4sQ0OlkjkjpZLs0lLW5HGLzNPDb3lGPqPiYylNMSUnJQGsD5PnHE740Sf5hyCnhH0WV7pFUzXzKoA4u0KdIabyDd5xkq34teyQo/wC38x7R/wAVWtNLjJGAGx9saYdBoWrIXQykSlVCnJPysz/VuG7aY0KJ2qkAbhbAcshaFyKpLAC26LF1LCEZtWTxS8IJFlRUh3xaFOkKoBKlHACLFayzZ2i2R8Gz6qYlCmkyx4vH9a94Ri1j9TRs6TpXaZYgoXTLc4qdR5w50X8E1NSUkS9SWWOvMsCNw+pXRt8bqm0NQ6PAVMIUsXBX4j/lQMOQ5wFXfG02a4p0aqc5i7nkkWHOOvHDpeqRIwfJcn4Hoadpk1Etxtsl9yHL83ius+MhdFMkMm2sRYbkoFyYWydGTJytaaskZqVcngP5RBol08nAax6/iHWNURaZy1eJU2e5uWOqP9IwiQWr4lALCWG4/iJA6l7haZHy2Xjyjmf9I4j2j2JBGc1H9nf/AM+R/jb/AGLEav8AtASNZPAf+xjyJAy+0Y+DLaM+ocD7w+oFHV/yj/3VEiRw+qBiMQq/KGL2PA/+5iRI58QcfDPK36iP7sz/AJQrI8cz/Ev/AJRIkBHkKPIj0r/2ldPWDNPoATgPqiRI3S/H+lSOKI+vtD1Q8Se84kSObl5EntSbgb0ephc/gVx9jHsSBjwN8C7SR/hngfSOpP0jvMxIkal9q+QS1GMSYLRIkKXIKEmmkh08R6w5kU6f43hTaUTgMdaXfzMSJHTxcQ/pFwYmpHjPGC6kMJZGLgeUSJG9/gEvAXRmxhxISCA8SJCPyCPoXwjTIEgKCUhT4sH6xdp0aqFLFlBCmULEcDjEiR2IfYgo8ny/Q6teYCvxEm5V4n4vjGolygGAAbXwbdHkSFIedVJxhJW4mJEhP5M0PgVqN4kSJFgH/9k=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4" name="AutoShape 2" descr="data:image/jpeg;base64,/9j/4AAQSkZJRgABAQAAAQABAAD/2wCEAAkGBxQTEhQUEhQVFRQXGBgWFxYYGBcUGBYYFxUXFhQXFxccHCggGBolHBUVITEhJSkrLi4uFx8zODMsNygtLisBCgoKDg0OGhAQGiwkHyQsLCwsLCwsLCwsLCwsLCwsLCwsLCwsLCwsLCwsLCwsLCwsLCwsLCwsLC0sLCwsLCwsLP/AABEIALcBEwMBIgACEQEDEQH/xAAcAAABBQEBAQAAAAAAAAAAAAAAAQIDBAUGBwj/xAA8EAABAwIDBQUGBgECBwAAAAABAAIRAyEEMUEFElFhcQaBkaHwEyKxwdHhBxQyQlLxI2KSFRc0U3KCwv/EABkBAQADAQEAAAAAAAAAAAAAAAABAgMEBf/EACsRAAICAQQABAUFAQAAAAAAAAABAhEDBBIhMUFhcdEiMlGRwRNSgaHhFP/aAAwDAQACEQMRAD8A9xQhCAEIQgBCEIAQhCAEIQgBCEIAQhCAEIQgBCEIAQhCAEIQgBCEIAQhCAEIQgBCEIAQhCAEIQgBCEIAQhCAEIQgBCEIAQhCAEJCVSr7VptsDvngz3vHQKk8kYK5OgXkLKO2DpSeesBH/GeNJ4vByOfxWH/bh/d/T9iLNVCzm7apalzf/JpCvUqocAWkEHUXC2hlhP5WmSPQhC0AIQhACEIQAhCEAISSmuqgZkDvCiwPQo/bt/k3xCUVm/yHiEtAehIClUgEIQgBCEIAQhCAEIQgBCEIAQhCAEITKlQDNRKSirYHrPr7UaDusl7srfpB5uyTcWS4HeMN/iNepVejVY2AGwMgvOy6x3thx5v29/sTtY6rQc8TVdbPdFm/U96ja5jMh8kmIqkkyq4XFOdu/H6snaiy/FxeO5SUcQwgnKM9VRcbJXNhoGuqqpuyeCz+ZBsWz3BNFJpvScWOF7HxkaquTEEf16CiY6+9wUOfVlaRt4DaO8dx43X+To1H0WgsN49qzeFi3LkeRVnY+0N8Frv1t7iRxherps7fwyfo/r/pXyNNCELtJBISqe0NpspC5l0TujP7Lj9o7bfV/Ud0TZoyPTj1XPm1McfqVckjq8XtqmywO8eX1WNie0j7gQ3z81y9XGnPutrwHRVXV5NifK/f1XmZdfN9cGTyM6GvtlxNyctfubeSr/8AEXEC9xx0HUfdYftCevX4fVHtD08e5cctTN9ldxu/niSCb8INstZuh2NmfeM5RkOW9x7lh+1P3KVtTw66qFqWNx0DNqOAs46CQ6Y46rVwnaRwMPAcOUh3euNZVIj15qYYo3IkHvMjpK6cerkumSptHpOD2lTqD3XX4GxVxeYUcXcaGOJuOPXquj2R2iItUO83Kf3CMxGq9LDrFLiRpHImdYhMpVQ4BzSCDcEap67TQEIQgBCEIAQhCAEISEoBtR8BUK9UiT67lZJm57uQWZiqsu5LyNVmc/Tw9zSKG1KkqIZoJQTcdQuNclmLWPxUbbA9w8f6UlbXkoQ6R60USfJRj6bdeCKhunMt8VXc5S3tiRYrzPrM6JsiyQuRTb/azuyC/so3cJzGSoY0+zqBwF+XVT0q+5ca66/ZM2qw7hOZGXGM1t+ptiq8CJrizf2djBVYHDPUcCs7b22xSljSN+J6LjNl9oDQrC5LX7zHA6HNjuknzKr4zFy4uJ3nEE8ZMcOF/ErvlrLx/D2ZOfBJi8a57iXHncZcjxVF9TLhHIHw0lQ1cTvW0HrpKrivN4XmTk3yZNlgOk+oCWRkLKIVfEoaJ5c9ei5yo4ulKUrG2tmeGiVwjW/jHq6qwB5IDp+aXd8PAfdI+03HrgoRI9lTTKE4O+kKCcgMonrIunB9groiycOMDX5fZTMxEHLx46KoHXhNLrXyJ9dFtGTJs6rY+230nNm9M2cNQZiV3FKoHAEGQbgrySlV3TB1EX+RXV9ktswfZVDY2bOjv4zwPrNeppdTT2yNYT8Ds0IQvTNgQhCAEIQgBQVXTbQZp9V2gzKoYp/7ZtquHVZq+H7+xeKCvidBlxVOqnHikdyXmzbkXIHFBOp4jySuUbgsemQySufeKrty9cVPV4+sk1kTPD4qzVyKMKpv0HxVcp1R8/P1wTIAzVZfEyo9uV/H5BI6pNtFHUqTZNB4ZqrddAkB4939KzXO9QPKe9VmM1Viod2g4+tFZXtfoH0eZbSPvOMW3iO+M1WdjSRDnQPEk5lx8/FS7UfLje0k+HPuK57H1t2+U+74pi5o4r5NV2JJMB0a9eXIKTD1HGQbkAnO3csGhXEZeOfir1KrZ0HOI5wR91aUaINmk6WzFx7x47uvX7KzRcB7x/cCeFhYG3d4rOw1Wf3WIAvx3gXR4hWXVfdff9LomNCeHisQXcLUkB084ynTPRTkDei28b8gAM+aqtfBDSNLHQkaefkrFR+65pOeRnn6CNUWTJWtAEaxM+uoTCOs8fkkgb28NAQb2BTC8EEAnrl4KKAEGPHkVC4SLz66JSJ94mWzOSKgGt58uf8AakgGVe/TNLOY9d/BRPIkWHXX+k3fOl+KsgT+0IzPUfVW6VWCHNz5Hnbuv3QqLQDkJ1k+YRhH/q4CQJ8B8r9VrElHruwcf7ai1xMuHuu6haK4LsLjN2q6nPuvEgf6hf4GF3q9zT5N8Ezqi7VghCFuWBCEys6ASok6VsFerVzd3BZzjxVrFGwCpvC8LLJt8myQwuTd7JNcU3eXPuDJDcSO8KJ1kOfwSOMjn6ySTv1KhUdYKCo+0d6nw9AvHQ3PVVcUIcQOk6dyU2rKsN6OqQSVG1kZuHxT5aNXHySmUFieSe1neo/bDQQmvM8fiopIktU3XvEKxtoD2B3co6KhvGIHipNpujDwfWas5LZJeRD6PK9oyXEAx3dSue2vU9wzoQRHAFb+0zcgDj4D7rntrn/E7or4O4nF4lfCVZg9y06BtwIPzgrAwdaI5Lewr73yW2aNBmrRhrnCcnCJ5EZ8FcjeaY91z3fpMwb5Ss5hIYLyDPjMifBaFGt7zZILILhlIJsVyEFilVJcGFpBAy46SNJ+qnqzuw2M7CLiLxN5vCpHEGWmZbvQ7pJIk6QrbmQ0hhkH4EXjh/aiiRzpJknLIHK2cXJt9Uxzp4g6GcyeShqPg/rNjabgx+2yN8ky50Rw+HW6MWTtqGRJbIzF5AR7Y6AEGb5yq7qhi0H4+skynWJORPFuXkqgncJJ05aHmo5vb11QXXvMacP65I9tHf6hWQH4d+fojS/JNwziN5pPQ8cvkiYE2n+vun02kuF8/D6ytVwWSNLYuMLHNcBdrgR0ByXsFN4cARkQCO9eLUhuuIBPvOHdOvmvV+zNXew1I8iP9ri0fBeloZcuJtifgaiEIXomwKHEmwHE/dTKpiX++Byn5fJYaiVY358Ersq4kXVWolxFe6gfVXi5GrNQcEzdTd7gmVHaTdZ8EWOf3eKjoiXAb3PVRVDNh/ar1HaSq8XZDZ01auxrbwPALnMTScXHeuZ4z5KB1QumTa0dBZT4Z8jdJuMp1HBbymp8FG7CiAM7eSkqsEWUrTHPkbpzaA0tyVNnBWinuI3lbrU9YVdzAVjKLQFotk3UPaOvuUIOZERl1V3A0ZPrRcz22xZJDAY4nl8rSpcXtr6lcjqJwu0HzDuvryWJtd/+N3QrYxrtOEn5LnNu1IZGpMLqwxuaRyrspYN3Fb+Afqbzbyhc7hQtrBG4XRqEJGxh32jQSSOgVrBkw3dPLOLELPon3upz6BT0Dcty/cCFwNFS97UgkAAQZIgZH4o9pqJ6HLP1KrtN94dCOmSkL5E3nnlf5yooErH8JnU8LyIT2VRMfqtafVs1AB6yTw7ITb1pxUNAle20g5eXMJzZMkAwNfr1UDaxm2mpiOqRtTTMeszmm0kmqPuDOdrpZ4/b7FRF05/1ZOac+HBWSBaDbDXjz4zxS06kG9oBAI4k6etElP8ASdBc59Pgla2W/PhfPzV6VFkPY8zDr6T8I8l7D2c/6al085M+a8lwYvBMbt55ZyvXdhUi3D0gbHdE9Tc/Fd+h+ZvyNsRfQhC9M2BZuKf/AJHcmD5laSxcWf8AO/mxvzC5NY/gXr+GCi4phcErgo3heG7NSNzrod4IhSCAOaRjZUhcIHqw+qgDfXwUtQoa2xVqtkMhpt8wR68E5oGqfSHxKHtj5fFT0rKklOv/ACvzGfep3DeAgi3is5tRPa4E6qVksGkRlKgrUoMASNE1mII59Vp4V8s3lfapgpVnilSc42MSvLds4/fe4ybme7h8l03bTa9zTacokfCeXJcJiHX5CT14KsI2/Q5skrdFfE1PH19lzO06m84Dh8eHgtfG4ixOvqVjV6UG+dj4iQu3Twp7ikUJh2LWw/HhmsykFfoG8aFTl5DNKm6xHC4KtsdcX6HuVFhyI6dytERnkDZcTKlhj7XsfmpHHlmq856wfLRSExrCrQJGOSqIG/XRG9fjySiCWm7jPrmnUjci3qyr7+nfyUjHcRfT6SpcQSB5CWk/SZ9fdMa7kJQzO0XEKUiS82pDdJuL8Jkn4KbDOz4fAEgR81UawEW1y8R9FZwwuZynW0AXJKtttEmpsDDmrVHFx3QcrOkZcgF7I0QuG7BbNl7qpyblw3nAzHQE+K7peppMe2N/U6capAhCF1mgLG2ywirTdoQWHrm3/wClsqttDC+0pubqbg8HC7T4gLHPj3waBhVbWVcqai/faZs4WLdQQYI8VGGLwpLk0TsRjZTKlROqmBHioSJ7hKjrhEMbRpyfXRSOMW9erIomD0TKhzn1wUqkipA1ymqz5BQUwbK3u28VWPKIKoCeGhPYyx4prWnPRVSoCsJJABTO0G2RRo7rSC4iB8yeSMdixRYS6JIjnfQLzzaWPNR0zOcd54dyvGT+VGWSdcIq4uuXEk5rOxDo+AVpxUmytkPxddlFky43P8QLudyAErqxw8Ec6VlDC9mq7sP+cLCaAfuDiYs50fwB92eKwsXQII4EWPIGAD4eS+qsHsylToNoNaPZNZuBpuC2IvxnVeLfiP2MOFf7Rgc7Cum9z7Nx/a48NQeXj6EsW2PBu4UuDzdo4q5QKZUpRrlbpyPHqlYVyzRky6x/xyVxr9AbcFmtcpmVea5nAqXg+4Kf7UDn5qkKqeHXVdpBbc7W/VNtpkq+/CUP4FSokFhjrFOa7WbepVX2vBSMqc802klmbzr8fVkrDBvJ5fRRCopi4iIzJ8BopSBcw5mL3sB8StbZGCNVwptEkugTqc5jUALPweFcY3RvSRA1JK9Y7IbB9iwPqNio6c7loOnVdGHC5ujSELZs7MwQo02sGgueJ1KtoQvUSpUjqBCEKQISk3kyobpu8poGTtfAEO9tREv/AHsH7xlI/wBQ81WweJbUBIiVuF6wtqYUsd7akJBM1GfF7efEd68/U6envj/K/K/JHXKKjgZvmlLZB5Kak5tUbzSL6JhouyhebtL3Y2k3VV3vuVbcwhhtr5Kk5UmqQFoWIPqyuHI2y+aqNYTAGavbgY33jHEHh9VaK4IKjWkn3QZnIJm0toMw7Tq7hwWftntOykN2mQD1uuC2jtV1QyTx+kKvL4j9/Yxnkrotba2w6q65toM4Ot1kGr64KI1FpbF2JVxLvcb7ur3WYP8A21PISV1YsHgkYJNsgwuHfUe1jAXPcQA0ZknRew9jezrMHTkw6s8DfdoNdxvIcdfBUOzuxqWEB3TvVSIdUPDg0ftHmVsOxo4r08OBQ5fZ0Qx1yza9uo8Ruva5jwHNcIc0iQQcwQsZ20Ao3bUC6DQ4Xtn+Gjh/kwILxrRLvfF82ONndCZ6rzDEMcxzmuBa5p3SCCCDwINwV9Cv200arA7TYbCYxsV2jfA92q21Rvf+4cjKwnhT6M5Y76PFmVVKHhae2+yNSkSaNRtdvAQx46tNj3HuXNVXuYYe1zeoIXLLAzJwaNYVoThV5rJbilK3ErN4im01N9HtLKgMSOaPzIyCj9NkUaHtlNS1WSMQLGVp7Oo1axijTfUnVrSR/uy80/TYSZZpnLgM/XrNbWzNnPqua1lNz3EyGgA56m62OzvYRxdvYp7Wtz3GHecepyaOklekbMw1Kg3dotDBrqXHi45krbHpm++DWOJ+JU7MdlmYcio+HVdP405zji7nygLpt9UhWUgqLvjCMVSN0kui1vpd9Vw9OBVqJLKEBCqCGqLqFwKsPzTSFYFRwKr1nkLShIWqAcdtGkJL2TTfqRk7qPmPNUR2ifTs+DzF5+a7t9BpzaD3Klidh4ep+ukw9y5cmkhJ2uH5EbTnMN2mY43IjhCdW25QFyB4BOx/4cYGpf2b2Hiyo9vzXP4v8H6JM08ViWdXb/xXNLR5P3f1/pFS8GWMd20pskMifRXG7X7YPqT70TOuV7arVrfgw7TG1D1aPqof+S51xLj5fNFoG/mdlHCT7ZxeI2tJMme9Nw9V9Q+6IHF1gPmvQMN+D7G5vJWthPw1ps1K6o6WKCxRRyGyNn0mkGpNU8DZn+3XvK7HDbRMACwGQAgAcgMlq4fsbTatCl2fYNFvGCj0aKl0YjcS4p4e5dE3ZLRonjZzeCvRNnNbrimvw7iuo/Ijgj8mOCULOQqYBxVKvsZx4rvfyg4JPyg4JRFnmdfs286lZOL7E1H23ivYvyY4JPyQ4JQs8Ir/AIX1ZkPjwVb/AJbYrSoO8L3o4NoJMZNj4pXUQLTo20ZcSVG1Ds8EH4bYz/uN8CrFL8LMUTBrNHGAV7oWC8GMrwSBe4Fk4bomNSTebiOibF9CKR5Bs/8ACd7Yc+rPUAjwK7LZvZWowAe2dA0sB4LrvZtJBdnAEQfJTtdfObzl+kR/SnaiTGw+yCM3laNLBRqVYYcpMmReI4zontfYSbwdOdtEoAygpm001lUSeEiLHgJ85TW1Lfr1F4PhkpoFhrU8BVxVy0HvHLT9qkoOOvAT1QF0IQEKhJG9NSoVkBEIQgERCEIBIRuoQgDdSbqVCATdSbqEKSA3UbqEKQLupC1CEIE3Em4hCANxJuoQpAhYk3UqFAE3UjaQCEIBdxAppUIBdxO3UiFIF3UsJEIBQEsIQoAsJYQhQSThCEKhJ//Z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5" name="AutoShape 4" descr="data:image/jpeg;base64,/9j/4AAQSkZJRgABAQAAAQABAAD/2wCEAAkGBxQTEhQUEhQVFRQXGBgWFxYYGBcUGBYYFxUXFhQXFxccHCggGBolHBUVITEhJSkrLi4uFx8zODMsNygtLisBCgoKDg0OGhAQGiwkHyQsLCwsLCwsLCwsLCwsLCwsLCwsLCwsLCwsLCwsLCwsLCwsLCwsLCwsLC0sLCwsLCwsLP/AABEIALcBEwMBIgACEQEDEQH/xAAcAAABBQEBAQAAAAAAAAAAAAAAAQIDBAUGBwj/xAA8EAABAwIDBQUGBgECBwAAAAABAAIRAyEEMUEFElFhcQaBkaHwEyKxwdHhBxQyQlLxI2KSFRc0U3KCwv/EABkBAQADAQEAAAAAAAAAAAAAAAABAgMEBf/EACsRAAICAQQABAUFAQAAAAAAAAABAhEDBBIhMUFhcdEiMlGRwRNSgaHhFP/aAAwDAQACEQMRAD8A9xQhCAEIQgBCEIAQhCAEIQgBCEIAQhCAEIQgBCEIAQhCAEIQgBCEIAQhCAEIQgBCEIAQhCAEIQgBCEIAQhCAEIQgBCEIAQhCAEJCVSr7VptsDvngz3vHQKk8kYK5OgXkLKO2DpSeesBH/GeNJ4vByOfxWH/bh/d/T9iLNVCzm7apalzf/JpCvUqocAWkEHUXC2hlhP5WmSPQhC0AIQhACEIQAhCEAISSmuqgZkDvCiwPQo/bt/k3xCUVm/yHiEtAehIClUgEIQgBCEIAQhCAEIQgBCEIAQhCAEITKlQDNRKSirYHrPr7UaDusl7srfpB5uyTcWS4HeMN/iNepVejVY2AGwMgvOy6x3thx5v29/sTtY6rQc8TVdbPdFm/U96ja5jMh8kmIqkkyq4XFOdu/H6snaiy/FxeO5SUcQwgnKM9VRcbJXNhoGuqqpuyeCz+ZBsWz3BNFJpvScWOF7HxkaquTEEf16CiY6+9wUOfVlaRt4DaO8dx43X+To1H0WgsN49qzeFi3LkeRVnY+0N8Frv1t7iRxherps7fwyfo/r/pXyNNCELtJBISqe0NpspC5l0TujP7Lj9o7bfV/Ud0TZoyPTj1XPm1McfqVckjq8XtqmywO8eX1WNie0j7gQ3z81y9XGnPutrwHRVXV5NifK/f1XmZdfN9cGTyM6GvtlxNyctfubeSr/8AEXEC9xx0HUfdYftCevX4fVHtD08e5cctTN9ldxu/niSCb8INstZuh2NmfeM5RkOW9x7lh+1P3KVtTw66qFqWNx0DNqOAs46CQ6Y46rVwnaRwMPAcOUh3euNZVIj15qYYo3IkHvMjpK6cerkumSptHpOD2lTqD3XX4GxVxeYUcXcaGOJuOPXquj2R2iItUO83Kf3CMxGq9LDrFLiRpHImdYhMpVQ4BzSCDcEap67TQEIQgBCEIAQhCAEISEoBtR8BUK9UiT67lZJm57uQWZiqsu5LyNVmc/Tw9zSKG1KkqIZoJQTcdQuNclmLWPxUbbA9w8f6UlbXkoQ6R60USfJRj6bdeCKhunMt8VXc5S3tiRYrzPrM6JsiyQuRTb/azuyC/so3cJzGSoY0+zqBwF+XVT0q+5ca66/ZM2qw7hOZGXGM1t+ptiq8CJrizf2djBVYHDPUcCs7b22xSljSN+J6LjNl9oDQrC5LX7zHA6HNjuknzKr4zFy4uJ3nEE8ZMcOF/ErvlrLx/D2ZOfBJi8a57iXHncZcjxVF9TLhHIHw0lQ1cTvW0HrpKrivN4XmTk3yZNlgOk+oCWRkLKIVfEoaJ5c9ei5yo4ulKUrG2tmeGiVwjW/jHq6qwB5IDp+aXd8PAfdI+03HrgoRI9lTTKE4O+kKCcgMonrIunB9groiycOMDX5fZTMxEHLx46KoHXhNLrXyJ9dFtGTJs6rY+230nNm9M2cNQZiV3FKoHAEGQbgrySlV3TB1EX+RXV9ktswfZVDY2bOjv4zwPrNeppdTT2yNYT8Ds0IQvTNgQhCAEIQgBQVXTbQZp9V2gzKoYp/7ZtquHVZq+H7+xeKCvidBlxVOqnHikdyXmzbkXIHFBOp4jySuUbgsemQySufeKrty9cVPV4+sk1kTPD4qzVyKMKpv0HxVcp1R8/P1wTIAzVZfEyo9uV/H5BI6pNtFHUqTZNB4ZqrddAkB4939KzXO9QPKe9VmM1Viod2g4+tFZXtfoH0eZbSPvOMW3iO+M1WdjSRDnQPEk5lx8/FS7UfLje0k+HPuK57H1t2+U+74pi5o4r5NV2JJMB0a9eXIKTD1HGQbkAnO3csGhXEZeOfir1KrZ0HOI5wR91aUaINmk6WzFx7x47uvX7KzRcB7x/cCeFhYG3d4rOw1Wf3WIAvx3gXR4hWXVfdff9LomNCeHisQXcLUkB084ynTPRTkDei28b8gAM+aqtfBDSNLHQkaefkrFR+65pOeRnn6CNUWTJWtAEaxM+uoTCOs8fkkgb28NAQb2BTC8EEAnrl4KKAEGPHkVC4SLz66JSJ94mWzOSKgGt58uf8AakgGVe/TNLOY9d/BRPIkWHXX+k3fOl+KsgT+0IzPUfVW6VWCHNz5Hnbuv3QqLQDkJ1k+YRhH/q4CQJ8B8r9VrElHruwcf7ai1xMuHuu6haK4LsLjN2q6nPuvEgf6hf4GF3q9zT5N8Ezqi7VghCFuWBCEys6ASok6VsFerVzd3BZzjxVrFGwCpvC8LLJt8myQwuTd7JNcU3eXPuDJDcSO8KJ1kOfwSOMjn6ySTv1KhUdYKCo+0d6nw9AvHQ3PVVcUIcQOk6dyU2rKsN6OqQSVG1kZuHxT5aNXHySmUFieSe1neo/bDQQmvM8fiopIktU3XvEKxtoD2B3co6KhvGIHipNpujDwfWas5LZJeRD6PK9oyXEAx3dSue2vU9wzoQRHAFb+0zcgDj4D7rntrn/E7or4O4nF4lfCVZg9y06BtwIPzgrAwdaI5Lewr73yW2aNBmrRhrnCcnCJ5EZ8FcjeaY91z3fpMwb5Ss5hIYLyDPjMifBaFGt7zZILILhlIJsVyEFilVJcGFpBAy46SNJ+qnqzuw2M7CLiLxN5vCpHEGWmZbvQ7pJIk6QrbmQ0hhkH4EXjh/aiiRzpJknLIHK2cXJt9Uxzp4g6GcyeShqPg/rNjabgx+2yN8ky50Rw+HW6MWTtqGRJbIzF5AR7Y6AEGb5yq7qhi0H4+skynWJORPFuXkqgncJJ05aHmo5vb11QXXvMacP65I9tHf6hWQH4d+fojS/JNwziN5pPQ8cvkiYE2n+vun02kuF8/D6ytVwWSNLYuMLHNcBdrgR0ByXsFN4cARkQCO9eLUhuuIBPvOHdOvmvV+zNXew1I8iP9ri0fBeloZcuJtifgaiEIXomwKHEmwHE/dTKpiX++Byn5fJYaiVY358Ersq4kXVWolxFe6gfVXi5GrNQcEzdTd7gmVHaTdZ8EWOf3eKjoiXAb3PVRVDNh/ar1HaSq8XZDZ01auxrbwPALnMTScXHeuZ4z5KB1QumTa0dBZT4Z8jdJuMp1HBbymp8FG7CiAM7eSkqsEWUrTHPkbpzaA0tyVNnBWinuI3lbrU9YVdzAVjKLQFotk3UPaOvuUIOZERl1V3A0ZPrRcz22xZJDAY4nl8rSpcXtr6lcjqJwu0HzDuvryWJtd/+N3QrYxrtOEn5LnNu1IZGpMLqwxuaRyrspYN3Fb+Afqbzbyhc7hQtrBG4XRqEJGxh32jQSSOgVrBkw3dPLOLELPon3upz6BT0Dcty/cCFwNFS97UgkAAQZIgZH4o9pqJ6HLP1KrtN94dCOmSkL5E3nnlf5yooErH8JnU8LyIT2VRMfqtafVs1AB6yTw7ITb1pxUNAle20g5eXMJzZMkAwNfr1UDaxm2mpiOqRtTTMeszmm0kmqPuDOdrpZ4/b7FRF05/1ZOac+HBWSBaDbDXjz4zxS06kG9oBAI4k6etElP8ASdBc59Pgla2W/PhfPzV6VFkPY8zDr6T8I8l7D2c/6al085M+a8lwYvBMbt55ZyvXdhUi3D0gbHdE9Tc/Fd+h+ZvyNsRfQhC9M2BZuKf/AJHcmD5laSxcWf8AO/mxvzC5NY/gXr+GCi4phcErgo3heG7NSNzrod4IhSCAOaRjZUhcIHqw+qgDfXwUtQoa2xVqtkMhpt8wR68E5oGqfSHxKHtj5fFT0rKklOv/ACvzGfep3DeAgi3is5tRPa4E6qVksGkRlKgrUoMASNE1mII59Vp4V8s3lfapgpVnilSc42MSvLds4/fe4ybme7h8l03bTa9zTacokfCeXJcJiHX5CT14KsI2/Q5skrdFfE1PH19lzO06m84Dh8eHgtfG4ixOvqVjV6UG+dj4iQu3Twp7ikUJh2LWw/HhmsykFfoG8aFTl5DNKm6xHC4KtsdcX6HuVFhyI6dytERnkDZcTKlhj7XsfmpHHlmq856wfLRSExrCrQJGOSqIG/XRG9fjySiCWm7jPrmnUjci3qyr7+nfyUjHcRfT6SpcQSB5CWk/SZ9fdMa7kJQzO0XEKUiS82pDdJuL8Jkn4KbDOz4fAEgR81UawEW1y8R9FZwwuZynW0AXJKtttEmpsDDmrVHFx3QcrOkZcgF7I0QuG7BbNl7qpyblw3nAzHQE+K7peppMe2N/U6capAhCF1mgLG2ywirTdoQWHrm3/wClsqttDC+0pubqbg8HC7T4gLHPj3waBhVbWVcqai/faZs4WLdQQYI8VGGLwpLk0TsRjZTKlROqmBHioSJ7hKjrhEMbRpyfXRSOMW9erIomD0TKhzn1wUqkipA1ymqz5BQUwbK3u28VWPKIKoCeGhPYyx4prWnPRVSoCsJJABTO0G2RRo7rSC4iB8yeSMdixRYS6JIjnfQLzzaWPNR0zOcd54dyvGT+VGWSdcIq4uuXEk5rOxDo+AVpxUmytkPxddlFky43P8QLudyAErqxw8Ec6VlDC9mq7sP+cLCaAfuDiYs50fwB92eKwsXQII4EWPIGAD4eS+qsHsylToNoNaPZNZuBpuC2IvxnVeLfiP2MOFf7Rgc7Cum9z7Nx/a48NQeXj6EsW2PBu4UuDzdo4q5QKZUpRrlbpyPHqlYVyzRky6x/xyVxr9AbcFmtcpmVea5nAqXg+4Kf7UDn5qkKqeHXVdpBbc7W/VNtpkq+/CUP4FSokFhjrFOa7WbepVX2vBSMqc802klmbzr8fVkrDBvJ5fRRCopi4iIzJ8BopSBcw5mL3sB8StbZGCNVwptEkugTqc5jUALPweFcY3RvSRA1JK9Y7IbB9iwPqNio6c7loOnVdGHC5ujSELZs7MwQo02sGgueJ1KtoQvUSpUjqBCEKQISk3kyobpu8poGTtfAEO9tREv/AHsH7xlI/wBQ81WweJbUBIiVuF6wtqYUsd7akJBM1GfF7efEd68/U6envj/K/K/JHXKKjgZvmlLZB5Kak5tUbzSL6JhouyhebtL3Y2k3VV3vuVbcwhhtr5Kk5UmqQFoWIPqyuHI2y+aqNYTAGavbgY33jHEHh9VaK4IKjWkn3QZnIJm0toMw7Tq7hwWftntOykN2mQD1uuC2jtV1QyTx+kKvL4j9/Yxnkrotba2w6q65toM4Ot1kGr64KI1FpbF2JVxLvcb7ur3WYP8A21PISV1YsHgkYJNsgwuHfUe1jAXPcQA0ZknRew9jezrMHTkw6s8DfdoNdxvIcdfBUOzuxqWEB3TvVSIdUPDg0ftHmVsOxo4r08OBQ5fZ0Qx1yza9uo8Ruva5jwHNcIc0iQQcwQsZ20Ao3bUC6DQ4Xtn+Gjh/kwILxrRLvfF82ONndCZ6rzDEMcxzmuBa5p3SCCCDwINwV9Cv200arA7TYbCYxsV2jfA92q21Rvf+4cjKwnhT6M5Y76PFmVVKHhae2+yNSkSaNRtdvAQx46tNj3HuXNVXuYYe1zeoIXLLAzJwaNYVoThV5rJbilK3ErN4im01N9HtLKgMSOaPzIyCj9NkUaHtlNS1WSMQLGVp7Oo1axijTfUnVrSR/uy80/TYSZZpnLgM/XrNbWzNnPqua1lNz3EyGgA56m62OzvYRxdvYp7Wtz3GHecepyaOklekbMw1Kg3dotDBrqXHi45krbHpm++DWOJ+JU7MdlmYcio+HVdP405zji7nygLpt9UhWUgqLvjCMVSN0kui1vpd9Vw9OBVqJLKEBCqCGqLqFwKsPzTSFYFRwKr1nkLShIWqAcdtGkJL2TTfqRk7qPmPNUR2ifTs+DzF5+a7t9BpzaD3Klidh4ep+ukw9y5cmkhJ2uH5EbTnMN2mY43IjhCdW25QFyB4BOx/4cYGpf2b2Hiyo9vzXP4v8H6JM08ViWdXb/xXNLR5P3f1/pFS8GWMd20pskMifRXG7X7YPqT70TOuV7arVrfgw7TG1D1aPqof+S51xLj5fNFoG/mdlHCT7ZxeI2tJMme9Nw9V9Q+6IHF1gPmvQMN+D7G5vJWthPw1ps1K6o6WKCxRRyGyNn0mkGpNU8DZn+3XvK7HDbRMACwGQAgAcgMlq4fsbTatCl2fYNFvGCj0aKl0YjcS4p4e5dE3ZLRonjZzeCvRNnNbrimvw7iuo/Ijgj8mOCULOQqYBxVKvsZx4rvfyg4JPyg4JRFnmdfs286lZOL7E1H23ivYvyY4JPyQ4JQs8Ir/AIX1ZkPjwVb/AJbYrSoO8L3o4NoJMZNj4pXUQLTo20ZcSVG1Ds8EH4bYz/uN8CrFL8LMUTBrNHGAV7oWC8GMrwSBe4Fk4bomNSTebiOibF9CKR5Bs/8ACd7Yc+rPUAjwK7LZvZWowAe2dA0sB4LrvZtJBdnAEQfJTtdfObzl+kR/SnaiTGw+yCM3laNLBRqVYYcpMmReI4zontfYSbwdOdtEoAygpm001lUSeEiLHgJ85TW1Lfr1F4PhkpoFhrU8BVxVy0HvHLT9qkoOOvAT1QF0IQEKhJG9NSoVkBEIQgERCEIBIRuoQgDdSbqVCATdSbqEKSA3UbqEKQLupC1CEIE3Em4hCANxJuoQpAhYk3UqFAE3UjaQCEIBdxAppUIBdxO3UiFIF3UsJEIBQEsIQoAsJYQhQSThCEKhJ//Z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9222" name="Picture 6" descr="http://www.taotv.org/wp-content/uploads/2011/10/los-beneficios-del-lim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19485"/>
            <a:ext cx="4392488" cy="310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66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El beneficio de </a:t>
            </a:r>
            <a:r>
              <a:rPr lang="es-CO" b="1" i="1" dirty="0">
                <a:solidFill>
                  <a:srgbClr val="FF0000"/>
                </a:solidFill>
                <a:latin typeface="Agency FB" pitchFamily="34" charset="0"/>
              </a:rPr>
              <a:t>Tomar Agua Caliente con </a:t>
            </a:r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Limón </a:t>
            </a:r>
            <a:r>
              <a:rPr lang="es-CO" b="1" i="1" dirty="0">
                <a:solidFill>
                  <a:srgbClr val="FF0000"/>
                </a:solidFill>
                <a:latin typeface="Agency FB" pitchFamily="34" charset="0"/>
              </a:rPr>
              <a:t>en Ayunas</a:t>
            </a:r>
            <a:br>
              <a:rPr lang="es-CO" b="1" i="1" dirty="0">
                <a:solidFill>
                  <a:srgbClr val="FF0000"/>
                </a:solidFill>
                <a:latin typeface="Agency FB" pitchFamily="34" charset="0"/>
              </a:rPr>
            </a:br>
            <a:endParaRPr lang="es-CO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4864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s-CO" sz="2400" b="1" dirty="0" smtClean="0"/>
              <a:t>Agua </a:t>
            </a:r>
            <a:r>
              <a:rPr lang="es-CO" sz="2400" b="1" dirty="0"/>
              <a:t>Caliente con </a:t>
            </a:r>
            <a:r>
              <a:rPr lang="es-CO" sz="2400" b="1" dirty="0" smtClean="0"/>
              <a:t>Limón </a:t>
            </a:r>
            <a:r>
              <a:rPr lang="es-CO" sz="2400" b="1" dirty="0"/>
              <a:t>en </a:t>
            </a:r>
            <a:r>
              <a:rPr lang="es-CO" sz="2400" b="1" dirty="0" smtClean="0"/>
              <a:t>Ayunas</a:t>
            </a:r>
            <a:r>
              <a:rPr lang="es-CO" sz="2400" dirty="0" smtClean="0"/>
              <a:t>-El </a:t>
            </a:r>
            <a:r>
              <a:rPr lang="es-CO" sz="2400" dirty="0"/>
              <a:t>limón ocupa un primer lugar entro los frutos curativos, preventivos y de aporte vitamínico, transformándolo en un gran eliminador de toxinas y un poderoso bactericida</a:t>
            </a:r>
            <a:r>
              <a:rPr lang="es-CO" sz="2400" dirty="0" smtClean="0"/>
              <a:t>.</a:t>
            </a:r>
          </a:p>
          <a:p>
            <a:pPr marL="0" indent="0" algn="ctr" fontAlgn="base">
              <a:buNone/>
            </a:pPr>
            <a:r>
              <a:rPr lang="es-CO" sz="2800" b="1" dirty="0" smtClean="0"/>
              <a:t>Entre los muchos beneficios tendremos en cuenta los siguientes:</a:t>
            </a:r>
            <a:endParaRPr lang="es-CO" sz="2800" b="1" dirty="0"/>
          </a:p>
        </p:txBody>
      </p:sp>
      <p:sp>
        <p:nvSpPr>
          <p:cNvPr id="4" name="3 Rectángulo"/>
          <p:cNvSpPr/>
          <p:nvPr/>
        </p:nvSpPr>
        <p:spPr>
          <a:xfrm>
            <a:off x="201350" y="4149080"/>
            <a:ext cx="668053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CO" sz="2800" b="1" dirty="0">
                <a:solidFill>
                  <a:srgbClr val="FF0000"/>
                </a:solidFill>
              </a:rPr>
              <a:t>1</a:t>
            </a:r>
            <a:r>
              <a:rPr lang="es-CO" sz="2400" dirty="0"/>
              <a:t>. El jugo de limón se compone de aproximadamente 5% de ácido cítrico el cual tiene un efecto anticancerígeno que  ayuda como quimioterapia. Al beber jugo de </a:t>
            </a:r>
            <a:r>
              <a:rPr lang="es-CO" sz="2400" dirty="0" smtClean="0"/>
              <a:t>limón en ayunas  </a:t>
            </a:r>
            <a:r>
              <a:rPr lang="es-CO" sz="2400" dirty="0"/>
              <a:t>con bicarbonato ayuda a prevenir el </a:t>
            </a:r>
            <a:r>
              <a:rPr lang="es-CO" sz="2400" u="sng" dirty="0"/>
              <a:t>cáncer de varios tipos</a:t>
            </a:r>
            <a:r>
              <a:rPr lang="es-CO" sz="2400" dirty="0"/>
              <a:t>, y puedes tomarlo simplemente por el aporte de vitamina C y otros beneficios.</a:t>
            </a:r>
          </a:p>
        </p:txBody>
      </p:sp>
      <p:pic>
        <p:nvPicPr>
          <p:cNvPr id="1026" name="Picture 2" descr="http://www.salud180.com/sites/default/files/styles/medium/public/field/image/2012/08/limon_final.jpg?itok=0rPsaqU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90" y="4159200"/>
            <a:ext cx="2262110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63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332656"/>
            <a:ext cx="8280920" cy="2952328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s-CO" sz="3600" b="1" dirty="0">
                <a:solidFill>
                  <a:srgbClr val="FF0000"/>
                </a:solidFill>
              </a:rPr>
              <a:t>2</a:t>
            </a:r>
            <a:r>
              <a:rPr lang="es-CO" dirty="0"/>
              <a:t>. También contiene otras vitaminas como la vitamina B, la riboflavina y minerales como calcio, fósforo, magnesio, así como las proteínas y los hidratos de carbono.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11560" y="3645024"/>
            <a:ext cx="51845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CO" sz="3200" dirty="0"/>
              <a:t>Por tanto, el consumo diario de agua de limón proporciona una serie de beneficios para la salud.</a:t>
            </a:r>
          </a:p>
        </p:txBody>
      </p:sp>
      <p:pic>
        <p:nvPicPr>
          <p:cNvPr id="2052" name="Picture 4" descr="https://encrypted-tbn2.gstatic.com/images?q=tbn:ANd9GcRzZXLiNqs5PKI8YLuQISVZq67SuzqxpLbs3o_45Hq7NM28LG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0968"/>
            <a:ext cx="268605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5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2664296"/>
          </a:xfrm>
        </p:spPr>
        <p:txBody>
          <a:bodyPr>
            <a:normAutofit fontScale="85000" lnSpcReduction="10000"/>
          </a:bodyPr>
          <a:lstStyle/>
          <a:p>
            <a:pPr marL="0" indent="0" fontAlgn="base">
              <a:buNone/>
            </a:pPr>
            <a:r>
              <a:rPr lang="es-CO" sz="3500" b="1" dirty="0" smtClean="0">
                <a:solidFill>
                  <a:srgbClr val="FF0000"/>
                </a:solidFill>
              </a:rPr>
              <a:t>3</a:t>
            </a:r>
            <a:r>
              <a:rPr lang="es-CO" dirty="0" smtClean="0"/>
              <a:t>. El </a:t>
            </a:r>
            <a:r>
              <a:rPr lang="es-CO" dirty="0"/>
              <a:t>limón puede ayudar a aliviar muchos problemas de digestión cuando se mezcla con agua caliente. Estos incluyen náuseas, ardor de estómago y parásitos. Debido a las cualidades digestivas de jugo de limón, los síntomas de indigestión, como ardor de estómago, flatulencia y eructos se sienten aliviados. </a:t>
            </a:r>
            <a:endParaRPr lang="es-CO" dirty="0" smtClean="0"/>
          </a:p>
        </p:txBody>
      </p:sp>
      <p:sp>
        <p:nvSpPr>
          <p:cNvPr id="2" name="1 Rectángulo"/>
          <p:cNvSpPr/>
          <p:nvPr/>
        </p:nvSpPr>
        <p:spPr>
          <a:xfrm>
            <a:off x="323528" y="3463222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s-CO" sz="2800" dirty="0"/>
              <a:t>Al beber el jugo de limón con regularidad, ayuda a que los intestinos eliminen los residuos de manera más eficiente aliviando el estreñimiento y ayudando a pasar las heces más blandas.</a:t>
            </a:r>
          </a:p>
        </p:txBody>
      </p:sp>
      <p:pic>
        <p:nvPicPr>
          <p:cNvPr id="3074" name="Picture 2" descr="https://encrypted-tbn3.gstatic.com/images?q=tbn:ANd9GcTwHV6NhboOHQWi5NyAfkuHvT6mqJhbczLe4wxGt5sEwvzdtKHGp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63222"/>
            <a:ext cx="3411463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9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2232248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s-CO" sz="3600" b="1" dirty="0">
                <a:solidFill>
                  <a:srgbClr val="FF0000"/>
                </a:solidFill>
              </a:rPr>
              <a:t>4</a:t>
            </a:r>
            <a:r>
              <a:rPr lang="es-CO" dirty="0"/>
              <a:t>. El Limón actúa como un purificador de la sangre y como un agente de limpieza. La ingesta de zumo de limón puede curar el estreñimiento. Incluso se sabe para ayudar a aliviar el hipo cuando se consume como jugo.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3528" y="3427550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s-CO" sz="2800" dirty="0"/>
              <a:t>El jugo de limón actúa como un tónico para el hígado y le ayuda a digerir los alimentos, ayudando al hígado a producir más bilis. se cree que </a:t>
            </a:r>
            <a:r>
              <a:rPr lang="es-CO" sz="2800" dirty="0">
                <a:latin typeface="Agency FB" pitchFamily="34" charset="0"/>
              </a:rPr>
              <a:t>ayuda a disolver los cálculos </a:t>
            </a:r>
            <a:r>
              <a:rPr lang="es-CO" sz="2800" dirty="0" smtClean="0">
                <a:latin typeface="Agency FB" pitchFamily="34" charset="0"/>
              </a:rPr>
              <a:t>biliares y de riñón  mezclado con aceite de oliva.</a:t>
            </a:r>
            <a:endParaRPr lang="es-CO" sz="2800" dirty="0">
              <a:latin typeface="Agency FB" pitchFamily="34" charset="0"/>
            </a:endParaRPr>
          </a:p>
        </p:txBody>
      </p:sp>
      <p:pic>
        <p:nvPicPr>
          <p:cNvPr id="4098" name="Picture 2" descr="http://www.clinicadam.com/imagenes-de-salud/files/2013/02/87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7550"/>
            <a:ext cx="3744416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3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237626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s-CO" b="1" dirty="0" smtClean="0">
                <a:solidFill>
                  <a:srgbClr val="FF0000"/>
                </a:solidFill>
              </a:rPr>
              <a:t>5</a:t>
            </a:r>
            <a:r>
              <a:rPr lang="es-CO" sz="2800" dirty="0" smtClean="0"/>
              <a:t>. El </a:t>
            </a:r>
            <a:r>
              <a:rPr lang="es-CO" sz="2800" dirty="0"/>
              <a:t>Limón al ser un medicamento antiséptico natural, </a:t>
            </a:r>
            <a:r>
              <a:rPr lang="es-CO" sz="2800" dirty="0" smtClean="0"/>
              <a:t>puede </a:t>
            </a:r>
            <a:r>
              <a:rPr lang="es-CO" sz="2800" dirty="0"/>
              <a:t>participar para curar los problemas relacionados con la piel. </a:t>
            </a:r>
            <a:endParaRPr lang="es-CO" sz="2800" dirty="0" smtClean="0"/>
          </a:p>
          <a:p>
            <a:pPr marL="0" indent="0" fontAlgn="base">
              <a:buNone/>
            </a:pPr>
            <a:r>
              <a:rPr lang="es-CO" sz="2800" dirty="0" smtClean="0"/>
              <a:t>Actúa </a:t>
            </a:r>
            <a:r>
              <a:rPr lang="es-CO" sz="2800" dirty="0"/>
              <a:t>como un remedio anti-envejecimiento y puede eliminar las arrugas y puntos negros. </a:t>
            </a:r>
            <a:endParaRPr lang="es-CO" sz="2800" dirty="0" smtClean="0"/>
          </a:p>
        </p:txBody>
      </p:sp>
      <p:sp>
        <p:nvSpPr>
          <p:cNvPr id="2" name="1 Rectángulo"/>
          <p:cNvSpPr/>
          <p:nvPr/>
        </p:nvSpPr>
        <p:spPr>
          <a:xfrm>
            <a:off x="539552" y="2883421"/>
            <a:ext cx="51845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CO" sz="2800" dirty="0"/>
              <a:t>Agua con limón si se aplica en las áreas de quemaduras pueden desaparecer las cicatrices. </a:t>
            </a:r>
          </a:p>
          <a:p>
            <a:pPr fontAlgn="base"/>
            <a:endParaRPr lang="es-CO" sz="2800" dirty="0" smtClean="0"/>
          </a:p>
          <a:p>
            <a:pPr fontAlgn="base"/>
            <a:r>
              <a:rPr lang="es-CO" sz="2800" dirty="0" smtClean="0"/>
              <a:t>Como </a:t>
            </a:r>
            <a:r>
              <a:rPr lang="es-CO" sz="2800" dirty="0"/>
              <a:t>limón es un agente de enfriamiento, se reduce la sensación de quemadura en la piel.</a:t>
            </a:r>
            <a:br>
              <a:rPr lang="es-CO" sz="2800" dirty="0"/>
            </a:br>
            <a:endParaRPr lang="es-CO" sz="2800" dirty="0"/>
          </a:p>
        </p:txBody>
      </p:sp>
      <p:pic>
        <p:nvPicPr>
          <p:cNvPr id="5122" name="Picture 2" descr="https://encrypted-tbn2.gstatic.com/images?q=tbn:ANd9GcSehdoc_TNzo680C7appEVb1npmSP3wQo40XPANT8RsG_XQXbzP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922" y="3068960"/>
            <a:ext cx="304723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868144" y="5690054"/>
            <a:ext cx="31107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El limón es una fruta increíble y te beneficia por dentro y por fuera.</a:t>
            </a:r>
          </a:p>
        </p:txBody>
      </p:sp>
    </p:spTree>
    <p:extLst>
      <p:ext uri="{BB962C8B-B14F-4D97-AF65-F5344CB8AC3E}">
        <p14:creationId xmlns:p14="http://schemas.microsoft.com/office/powerpoint/2010/main" val="113590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1"/>
            <a:ext cx="4618856" cy="295232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s-CO" sz="3600" b="1" dirty="0">
                <a:solidFill>
                  <a:srgbClr val="FF0000"/>
                </a:solidFill>
              </a:rPr>
              <a:t>6</a:t>
            </a:r>
            <a:r>
              <a:rPr lang="es-CO" dirty="0"/>
              <a:t>. El jugo de limón fresco se aplica en las áreas de dolor de muelas, que puede ayudar a deshacerse del dolor.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23728" y="375216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s-CO" sz="3200" dirty="0"/>
              <a:t>Los masajes de jugo de limón en las encías puede detener el sangrado de las encías.</a:t>
            </a:r>
          </a:p>
        </p:txBody>
      </p:sp>
      <p:sp>
        <p:nvSpPr>
          <p:cNvPr id="5" name="AutoShape 2" descr="data:image/jpeg;base64,/9j/4AAQSkZJRgABAQAAAQABAAD/2wCEAAkGBxQTEhUUExQVEhUXFxUUFBgVFBQUFRQSFBQXFxQUFBQYHCggGBolHBUUITEhJSkrLi4uFx8zODMsNygtLisBCgoKDg0OGhAQFywcHCQsLCwsLCwsLCwsLCwsLCwsLCwsLCwsLCwsLCwsLCwsLCwrLCwsLCwsLCw3LDc3NzcrN//AABEIANoA5wMBIgACEQEDEQH/xAAbAAABBQEBAAAAAAAAAAAAAAAEAAECAwUGB//EADsQAAEDAgMFBgUCBQQDAQAAAAEAAhEDIQQFMRJBUWFxBiKBkaHBEzKx0fAjYhRCouHxM0NSgjRykhX/xAAaAQACAwEBAAAAAAAAAAAAAAABAgADBAUG/8QAJREAAgIBBAEEAwEAAAAAAAAAAAECEQMEEiExQQUTIlEyYXEj/9oADAMBAAIRAxEAPwDdTJJJigSSSShBSkkkoQZJOElCCQ+MxjKTdp5AHqeg3rN7RdoGYVl7vNmj3PJedZhmdSu7ac8yeVhyHAJJSrothjvs6rNO1hcdmn3R/Uft4LNfXc4d4kb9b+JWNgWhlzJdxO7orK9QutPnp5LPJ2a4JJcIur4oCzfN2nhvKF+M4/8ALyAHlqlVDRGrjGsxbhKgypuhg6OMptvAXItYSDPuVpYTFuHynyNwhhRDhZ0HrKuoMAMbbSfVVyXAyNnDZzUbvJ63lbeCzUv1A84PguZo0zIm87/Yo4UiIItySLI0+xniTR1dOrPLr+XVqw8FjiLO9d3itljgVshPcYsuNxJpinSVhQRSTpKBGTQnSUGIwmUklCESEk6ZQgQkkkoViTJ0lCCSTJKEE42XHdpe0xpu2KTgI+YxIR3bDPBRYWNPeI737QdB4rzDE1i5vE3VcpF0IUrZfnGIc5we5xfI3314KGGJPykt8vIojL6TatIA7uETCPw+XBsR3geNiqZSo0KNglN86ooUpjj9Vpf/AJwMGw5yJReDwIJFpVTkaIwZgVstdU4+dh4KJyN0aLu6OBtYQtGhgxFwE8clElhTPL/4GoIAngrHYN5b3pniNY6r0uplbdw5oLEZeOCZzIsJw+X419EE1DLbATvO7xXS08U1xLSYkbTTucBwPFPismDhESN6wa+FfT/TMlty072mSdeFyPFI4qQKlE6GjUBETtR5haGBxpZZxlp0K80yzNHsqtJJI+R07o3hdxgq8gh14OvEGCCo04MlqaOuZcSNEkFgKpbDToYE8L6eqPewgkHUGPJbIu1ZzskUpUQSTlMiINCSdJQNjJk6SgbGTKUJKBLYSSSUKxQkkkoQZAZ3mTcPSL3G+jRxduR7nAAkmABJJ3AaleSdsM9OJrDUU22YOXE8ylk6LIRvkEzXEuq7RJkuuT7INsaHTf7omkyWOGpFx03hDlpm+8T6Kls0pcBmV4eNpviCPMLocBgiNR46SsTIH98DeBA5heg5bhw5gsqcjNOOIDQwUjT/ACimYIhwMLZo4TQx/dGNpeyrqzQqQLhqNkYympBoUS5WJCskaaGq00QKqg9yLogE+kgMfgg4c1qVFQ5pQIeW55lnwam1Hdcb8iV0uVEupyImB47P9lrdoMpFWmQRqPI7isXsu8tp7D/ma5zT5tA90Zcooapm9h6ksJ1tPTj9FuUHbTGPmZAkzPeAusPAENkHTveqMyyq1o2Nr+azY4g79+gW7Tx3Y3+jjavL7eoivDRopJ0kC0aEydJQgySUJ4UJZFJSKSgSaSSUKCiSSTyoQ5bt9mfwqAptPeqGDx2N68vr3cup7a4r4uLj+VhFMdYkrlqh7zjwMfVUt8mqMaRp4SRO+w9U76WvQkeIQWHrwZPLylbwo7Ukb2/SPuq58F0OQPKKUYgRxB8F6nlNIR5LgsDhf1Ad8Aev9l6NlF2+CqfLNUFSDGCFINU9lTDUUg2UilKY4dFtanKfaLvM52HVZolaBITFqlB3ADcPKvFCAriq8RWgFRIDujPxYAsuQzHDllQPb8p15FG51nDwbAclkt7RA914kaGybZZROao0nu7ruKWWVBt/KXTGyZjZcSIPRZH8ZtEwZAuLaSr8NVEGXEbxAmXTbfbeutp4KMDyWuySnnv6O6SU52msfbvsa88nEDaHnKjCySVOjswe6KaGTKSZKMJJJJQI0JJ0lCEk6SdQAyCzrE/DoveNQLdTYfVHLl+2+MAYKQPed3j0Ex6pZukPjjcjiS2+0b94OPVZWJpXeP3EeMlbL2xTO6J90JmlPvxpt/WBHr9VmizZJGXhG7XdOq6rKXAs5i3gf7hYL6MQ8atjbHLj9fJdBgKYDhHyut5wR9fVHJyg40bWVUe8D+31krrMssuby0gPjlHjwW/gqt+iqSNd8GuXLNxOctZz8kJmeNe5uzT1OvTgFmMySo8iQI3AgxHurYRsqlL6Dz2rBMNuTxIA8OKrpZjWe65ETAgfVG4fIqbPmAcrnQ2zRA5J20gKDZfSqExPD1RlNyzGVUbSr2Vdlu0ue5ZWOrydltzvR9YbwsHNnPYC+mJO8e4QsNcFzMqYbvgnqhcXklB38oHRZLKGKrf7vwxyklSd2efH/lVZ5n2TIqkuOiGdZa2lsmmIDhHlf3QeGoyWsJ2NoiXaiCdeQCLznCvZTG05z4MS6NDxVfZipTNXbqQGU2Oc4biQAB5k6Lq6eacEeT1+FxzP9nR5JiqbcNd3ebUeHb9zQD6Iylimu0mOMLgHZh+s97BAc5zg0abJJIHkV1GQZkx1jY8D7LNqdydro6fp3tzjsl2jcDxxCdXCi11wn/hY4qhZPtG+el4+LKEynUpkGE0K0yPjgjCdOkoAmkkkoQS8vz7EGrjakmzZYOQbI+/mvUF47nZLcU+JBLn+ZJKryF+HsJxB/SeQJgt85uPqgc0d8SntC8QDx3AHzC0cIJpAHVz5/wCoJF/EoHL6UPfRdvkeBmD6T4qmJolyiuhV2mbU98CD+5u/0la+BqE022u10H0j0WFTomm7Z3gkdRu910GWiGTuLgD4iUZBxmtgKsucf3T4LostvOq5vA04eTuP1XUZO3vdYVRpXRr4XCNAmBPQT5ookNF/qme+AuezXE1ap2aYgcToPurNwijZPPs/p0WyTxgcYG5cdhs/r13Etpw2JbtbVzwnT/C63BdnGAl1VxqmQb6W5LTbg2DQAJm1QVF2c7l1eoR327PjK3sECRdRfh9oxC0KdKAqm7LUqIkoavQBRTmp2MCA1mBVwRbdthw+yeg8DXX84rdqYZUtywOMHz4J0hW0ZeLwwqMLTvEdFx9f9FtZhnadssmdWg7RPLRq7aiIkG8LJ7Q5YajS9gG2NxFnDmOPNaNPl2umcv1LSe7DdHtHBvfdNSxBa4OGoWrisbRGyw0WO2RDi0vaS8ztwQ7SYGnFUPrYZwtSqMPKqHCeMFs+C2tWqOFBuDv6OlyXOyQ0h1ph06i+i7qmdoSvHG0tqqBRlu05rW7rmBp1K9B7O451Nz8NW/1KTix3AxoRxBWDLicP4eg0urWZU+zfrskcxog3tgrSc0ESg60Ecx9EMcn0NnxJrcgdJJJXmIsSTp0CES1edduMBsVhUix73kvR4XK9sae2yY7rbdZkE/nBV5Oi3E+TgnYiKkgwDYjgQZ8iialPb2KrLFtnjkIg+iyM0YW1AdxAPpBnyWjleILdRYifLXqqq4NMe6JY4xVB3a+E/wB1rMbFPkHA+BmEFnVMHYcNDbw/yrsO6Kd9/dPWP8IPkePDOhwLQWzwK6HJ/dcf2exu0XA8Su2yyjAVUlyaIO0abhtBRFAcFdRZZEtpopBsD+GoFi0HshU7CNMKKadMBWbEpiEiYRCDVCSYCKoUYElCMMOVWZPNSKbXQ03f04SgiMNOZsnZBHSRKFzTMW06ZdInQdTosjE4Km3RgkaGYQWYU9tsnd/SrExGkLDYoi89ea0W1wQudwtBxkXsQtAUnNvcpPIb4OP7QUGsrvjf3hwmbrNW92npA1Gu07pBWBUbBj8vouljfwTPMaqKWWSRL45BBFiCCI1kaGV3nYWm6tt1qpLzIa0uubTqdT4rixggBJqBroMtcHSbmNlzQQZjfEL0PsK3Zw7J3yfEkqvUS+Jo9PjeS/o6giAgHhaLjZA4jcssF8jrZpfBlKSSS0HPLEk6ShCLtELicOHANIkGxRZUXiQgxoujynP8qLKrqRvHeaf2m/1Clh6ZcwNjvM+Xm2Z9lv8AbnDFlSlWAtIa7zlTfl2lRhs7vNPUa9JkLPLg34luVmBiaRNMtIuyHDodfUJ6NOaZ5mR/8zHotjF4S21BBghw91lNsCPyx+xSp8BlFpmXh6zqdWR+dV6X2XzTbEH5rLzusLiNZ/z7rf7N4kNqtGgNvtdNNJomNu6PTqZV7Sg6L7IhjkiLmWkSpbCrlT20wtkCxQcxT+JdScQoOmCnDNOqrfhmtFgiXuAug6tUGR+aqUSzLxVOT9/ZVDDFovEOtpvRj2C82j6dUDi8wcbUx3eJ39FERKwHEVwwloEnUxusmfiSRoB6q2jlroJcdnfzJVYogSp0CSOQ7TVT8UDg0eZ5rENSdfP2Wp2n/wBc9BCygNDuW+H4pHms6/1l/QvLaJqVGtvE+i9dybCBrBbcF5v2Tph+JAAgBvuF6vh2QFmzt7qOnoIRWPd5ZIhCYnXwRZKGxW5Jj7L834FCSSS0GImnCdJAg0JFOkoQzs8wArUHM36t/wDYaLk+yWZFtT+FrDjsTuJmW9NCF3q5jtN2f+Ifi0u7Ub3gRvIuqskTVgy7ewrEYZu1sm26/BY+Z5SWEuF2ncN3NbWR5mK7IqNaXt7tRp1B/wCQO8LXqZWxzbgt6WKzm91Lk8kx1IseAd5t5rZwdIkAjUGQRw1uugz3sttAbJkg+iBymgaVQsePA8tyN8Fe2mdhgsRLR0C0KTli0TGiMZXukQ5qtVNdxUaNbwV0gi6sAuAYPKkXc1JwG5VEWQ6G7I1idyoquDBtOIHuVV8RxNrfZRGDDjLhtHdN/RHcBIFqB1Z3dB2eenUn2VlbZoi36jzYdfZHCkQIBAG4Id1ADdJ4nVRMf+GLWdUcZeY5DcrJGzZW16JJ4ckDWfsdN6jdsVnI51QdUxWy3UgASYA1OpWW6mA/ZO4wfA3suiY4HE1Hn5WAO8Yt7rDNQPqOqOIbq7SxO4LpwVY0zzGeV5pI6rsBgyar37mw0c9/2XowZZYPYHL9jDMJ1fLz/wBiSPSF0tcLDke6TZ2dPHZiigTEaIR5ReI0QamNchzv4iSSSVxjLEkklCCSSTqEGTFkqUJKBOE7Vsfh64q0iWkiRH9QPmtXJ+3tGo2Kp+G8a27sj6IztXgviUHcW3C8qrsaSZEH2WeUeTXjyOj1lva3DuMMdtngAVnYzFOqOu0N/wCP9151kDhRqzNjEr1DDAVGAqqfBrxy3IWBrzAO6y0gViYui5jg4ePMLQw9aw3pLHDhViFcMR4oUEHx9EnM4FNYOAt+I3KQqQg6bJ336oltKN/5vUYeC4sGqh8QaKl7yPyytc0EaidEyQjlRMNB5qouVDmRcG/DhzQpxBB5nj7ojKQRXaIvY6rHxgN50ghFV69zwiCZseHugsdVsZ4EopCtnFZo40y5o/nAnw/Ch8FhPiFjAbvcGxwbvKnmBD6hPDujwK6TsPlm1iA6LNb6lb7ccds87JLJqNq8s9Ky6jssa0aAABXVwrGiyHrlYfB3ATHO7qEKtxr9AqircZn1HhCSSSVhmLkk0JKEEkkkoQSSSSgSnEslpHIrxLOXFlV7eDnDyK9zK8Z7bYQsxLiRALnOHME7vVJNFkGB4WmYm8aTzXWdnMzcw7LtFkYCmQ0tiQRtDhG4hbmX4Zr2iNVny9G3BZ2O0KjVnsHw3RxmPsmy2W90+CMxFIEcVSaWixjraqwuHFZLqr22iRuVRzOImfVMKdDTIlECqI0lc43OG8fRX0c4Y7eJ6wnFNerESOP2Qj62z5qP8cI1VVXEgg3RQoS3F3Mjd/hVYoCOBP5dAOrt1mOW4oHEZq1o7zx906V+BW0uWwkuF5MQNOJ4BYub5qGjZFzfw58+iFx2eE/IPE+wQVE7Dmve1tUmSWvuIjUjj+QtGLC3yzm6rXJLbBge1F/bUleq9isF8OkJHed3j47lwFA/xWJpN2WNMgODWhocBJ2iAAJi3gvWcIzZaAjqZVUUV+nY7k8jC3uQVZ6trVLIF750usbZ1kih5lwPX0TwosGnipq/H0Y9R+QySdJWGcsSWfXzZg+UF/oPNUNzdx/2x5n7JHlivJesE34NdJZVTF1HC3c6a+aDqYiqP5z6fZI88SxaSfk36lUN1IHVBVM1YNJd0FvMrMowdZJ5oplAblW878F8dJFdsepmr/5WAdSfZcp2vpvqtDiBLTuG6/3XXGih6+EDhBVbySfZasMF0jgMNQdsgTIGg4dFp5S0jSyPq5WabrfKbjlyVmDowYSSlY8IUzUwriR3gRz1WiwSOKqwosimtQRYwd1AIWrgAd3stUU1VUZrvTCGMMqanGUN3i61mMV1gmQGYj8tAQWJp7LTrpxWtiq0mB4rOzM9w2k2iE8VbopySai2jkcViXzG06+6eaznUzNzfmt6pltSqQQwi/QK49nXm5LZ3jT6rofFHm170+WmYNGmZC1MbgQHA7U7Qm14/abaxC0MBk7g6HNkSLtcPJdJnWUUGsY9ocBwJ2hGzDh1mFYpxiuRFp8s3wgTsDlGyXV3gXswHdOpXbNHP1XN5PirARHDhC3cOSdIHgudkybpWej0+D2oKJYaQ3iet1U5ngii0xcyo/DVJcZ1dsHkmRtWmgsW4MYXkGwkxwV+OdcMzZsTk7QkkBSzWm7QnySVu5Gf2p/QJ8FTZThFfCSLFzzrjMaoYijKuaFMo0CzDcwtKKwuI3IvEYeQgKtAhEJrNhQKEweJ3FGIEBq7QUG2hdHvYotYlCPhQjWIakEZTCMSNiI4KsBXwoFqsaFRAhBYmoTojKrkK4KIAMyj5qX8MBJNz+aIgKbrjRMmI1YET4fnFX06IO+/RU1wpM0TrIxHjXgOp0WOEO7p3EaeIWRmVWSGzIbPiTr9EWa8LJxVSJPVSc7VEhjp2bOVgWWwyzuq5rs9i9ppHA/VdPTEhVodsOGir3qygZCqxDSEzEJltkBjqUgjiCD4oqhXmxsVLEskaIDnnlKi5hIO4kJLUzFnw6hJ+U6dUkBrNpzFXsIhQS0Eq+GpCmr26JkUhbItZKqrYWUWEyLQUzDr0NkyEXhzIVuLGqGw6QcKLFX8NXBJRoBUWoiiVUFZSRQLLiFXUKsKpqJmBFFRyocFNyiUAiptlWVCnoKFbVMAGe66qNRTKEqIBHq11k4l5cYRb1RTSsai3Jv06g4Ot47l3GCcuEq6jqF2eBKMWVTRqUXXIUqoVLNVeNB4pxAGqSCp06ziIsFTizdVSkZYirMcBtjd9EyLYbJKWS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6148" name="Picture 4" descr="http://www.deltadent.es/blog/wp-content/uploads/2009/07/dolor-de-mue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0338"/>
            <a:ext cx="3095625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43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771800" y="548680"/>
            <a:ext cx="3456384" cy="531805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sz="3600" b="1" dirty="0">
                <a:solidFill>
                  <a:srgbClr val="FF0000"/>
                </a:solidFill>
              </a:rPr>
              <a:t>7</a:t>
            </a:r>
            <a:r>
              <a:rPr lang="es-CO" dirty="0"/>
              <a:t>. El limón es un fruto excelente que ayuda en la lucha contra los problemas relacionados con las infecciones de garganta, dolor de garganta y amigdalitis, ya que tiene una propiedad antibacteriana.</a:t>
            </a:r>
          </a:p>
          <a:p>
            <a:endParaRPr lang="es-CO" dirty="0"/>
          </a:p>
        </p:txBody>
      </p:sp>
      <p:pic>
        <p:nvPicPr>
          <p:cNvPr id="7170" name="Picture 2" descr="https://encrypted-tbn1.gstatic.com/images?q=tbn:ANd9GcSq8OW9dPU2f8HCSqoNVEsnBWnObYNLkIkkg7exbAn5i0CHCqy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21114"/>
            <a:ext cx="2705100" cy="255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1.bp.blogspot.com/-Tt2h77dH4sw/TZ8qYK-UlZI/AAAAAAAAFvQ/bv7koyfciWc/s400/faringit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21114"/>
            <a:ext cx="2555776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3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908721"/>
            <a:ext cx="4258816" cy="4104456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s-CO" sz="3600" b="1" dirty="0" smtClean="0">
                <a:solidFill>
                  <a:srgbClr val="FF0000"/>
                </a:solidFill>
              </a:rPr>
              <a:t>8</a:t>
            </a:r>
            <a:r>
              <a:rPr lang="es-CO" dirty="0" smtClean="0"/>
              <a:t>. Uno </a:t>
            </a:r>
            <a:r>
              <a:rPr lang="es-CO" dirty="0"/>
              <a:t>de los beneficios para la salud de beber agua de limón es que se allana el camino para perder peso más rápidamente, actuando así como un remedio para bajar de peso.</a:t>
            </a:r>
          </a:p>
          <a:p>
            <a:pPr marL="0" indent="0" fontAlgn="base">
              <a:buNone/>
            </a:pPr>
            <a:endParaRPr lang="es-CO" dirty="0" smtClean="0"/>
          </a:p>
        </p:txBody>
      </p:sp>
      <p:pic>
        <p:nvPicPr>
          <p:cNvPr id="8194" name="Picture 2" descr="https://encrypted-tbn0.gstatic.com/images?q=tbn:ANd9GcQlozKnfA57o-UpQrr385mWElIiVZ7QcISRQyG_7XF2ZD_0og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8760"/>
            <a:ext cx="360040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8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1368152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s-CO" sz="3500" b="1" dirty="0">
                <a:solidFill>
                  <a:srgbClr val="FF0000"/>
                </a:solidFill>
              </a:rPr>
              <a:t>9</a:t>
            </a:r>
            <a:r>
              <a:rPr lang="es-CO" dirty="0"/>
              <a:t>. Sin duda alguna tomar agua con limón hace maravillas para la gente que tiene problemas del corazón, debido a su alto contenido en potasio. </a:t>
            </a:r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657491" y="299695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s-CO" sz="2800" dirty="0"/>
              <a:t>Controla la presión arterial alta, mareos, náuseas, así como proporciona la relajación de cuerpo y mente. También reduce el estrés mental y la depresión.</a:t>
            </a:r>
          </a:p>
        </p:txBody>
      </p:sp>
      <p:pic>
        <p:nvPicPr>
          <p:cNvPr id="9218" name="Picture 2" descr="https://encrypted-tbn1.gstatic.com/images?q=tbn:ANd9GcQIQ4UehLM0XGVDcN5_tgYFsbcl6026x_gY7xevLNUdHZLIO_6w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835115"/>
            <a:ext cx="3096344" cy="282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11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5266928" cy="2520280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s-CO" sz="3600" b="1" dirty="0" smtClean="0">
                <a:solidFill>
                  <a:srgbClr val="FF0000"/>
                </a:solidFill>
              </a:rPr>
              <a:t>10</a:t>
            </a:r>
            <a:r>
              <a:rPr lang="es-CO" dirty="0" smtClean="0"/>
              <a:t>. El </a:t>
            </a:r>
            <a:r>
              <a:rPr lang="es-CO" dirty="0"/>
              <a:t>agua con limón ayuda a curar problemas respiratorios, además de problemas respiratorios y revive a una persona que sufre de asma</a:t>
            </a:r>
            <a:r>
              <a:rPr lang="es-CO" dirty="0" smtClean="0"/>
              <a:t>.</a:t>
            </a:r>
            <a:endParaRPr lang="es-CO" dirty="0"/>
          </a:p>
        </p:txBody>
      </p:sp>
      <p:sp>
        <p:nvSpPr>
          <p:cNvPr id="2" name="1 Rectángulo"/>
          <p:cNvSpPr/>
          <p:nvPr/>
        </p:nvSpPr>
        <p:spPr>
          <a:xfrm>
            <a:off x="4211960" y="3140968"/>
            <a:ext cx="4572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s-CO" sz="3200" b="1" dirty="0">
                <a:solidFill>
                  <a:srgbClr val="FF0000"/>
                </a:solidFill>
              </a:rPr>
              <a:t>11</a:t>
            </a:r>
            <a:r>
              <a:rPr lang="es-CO" sz="2800" dirty="0"/>
              <a:t>. El limón es también un diurético y por lo tanto el agua de limón se puede tratar el reumatismo y la artritis. Ayuda a eliminar las bacterias y las toxinas fuera del cuerpo.</a:t>
            </a:r>
          </a:p>
        </p:txBody>
      </p:sp>
      <p:sp>
        <p:nvSpPr>
          <p:cNvPr id="4" name="AutoShape 2" descr="data:image/jpeg;base64,/9j/4AAQSkZJRgABAQAAAQABAAD/2wCEAAkGBxQSEhUUExQUFBQUFBUUFxcYFBQUFBQXFBQWFxQUFRQYHCggGBolHBQUITEhJSkrLi4uFx8zODMsNygtLisBCgoKDg0OGxAQGiwmHSQsLCwsLCwsLCwsLCwsLCwsLCwsLCwsLCwsLCwsLCwsLCwsLCwsLCwsLCwsLCwsLCwsLP/AABEIANUA7QMBIgACEQEDEQH/xAAcAAABBQEBAQAAAAAAAAAAAAAAAgMEBQYBBwj/xAA8EAACAQMCAwUGBAQEBwAAAAAAAQIDBBEFIRIxQQZRYXGBEyIykaGxUsHR8BRC4fEjM2KSBxUWQ3KCov/EABkBAAMBAQEAAAAAAAAAAAAAAAACAwQBBf/EACQRAAICAgMAAQUBAQAAAAAAAAABAhEDIRIxQQQTIjJRYXEU/9oADAMBAAIRAxEAPwDw44dA7QHDpwXTg28LmwAVAvdA0qpWkuGLx5d5bdl+x0qzTksr6I9k7P8AZ2FGMUorZLfHNiTy1pGmMKVsrOx/ZVUUpTSz88f1NvTjhcjlOGBwkv2DdnJbDcpY3ewm6rKCy2UdxUq1vgyl38vujjZ2MbL+nUXPOS30+eTyTVa9zYyUpScot9+zeeSPSeyl/GvTjOL6b+D7vMeDEyRpF+AAVIAAAAAAAAAAAAAAAAAAAAAAAAAAAAAAAAHw6BwcpQyxlYJWOWlq5vCN12S7OKUltlZ3b6+RTaPabxXjl4/M9V7JWecZWEsJLp/VkskvEaccEjT6JpcacUkti7hE5bU8LA+kSSCUhMYiprY7J4I9xcJdTrZxKxq5pKXMiV7+nT6+i3b9CDfajKT4Ybv7FfVdOiuKtUin3t7+hO7eivClsk65Q/jYRh8KznLNP2R06NvTjSgnhJtt9X1bMZbdpbVYxXhLL4YxjvUk88lBbtno+jvNKLw1nfDWGVx3eyWXSpE4AAsZwAAAAA42MfxkPxI5Z2iQBHr3cYxcsp48RilqOea+Qckd4vsngN060XyY4dFAAAAI9W7SeObHqc8rJRcf+JL/AMn9y2s57YEjKykoUSQAByYAAAB8Q06TbJlpbyzthdM7bf1F0rSbxjbyNBo+lvKb3fjvv+Q0pJIvCBY9ntPWU+eOu+F597PVOzNPvWy5Lq8cmYvSrfDxHd/Reh6RoVtiKb3eN3+SMrdss9IuqaFs4B2yIxXlsU11JvvLqqiHVoitDxdGar0qj4uF8Pgvie3R9DB3ukVLi79m3JRw+Jt8UmuF4xn/AFM9XrUmlsslPc6dGrJNpxlHDXNYeV1CLopfI52U7LULRJ06a4nzm/ek8+L5ehv9Ke2M7oorOLUUm8vvJ1Co47oeL3ZCey/AboVVJZQ4WIAJnLCyKI97LC/fJABW6jrihLg4W8x5ro+XqVdo6kY5lF471uvoRdVk54ccZi3nK/lez+Tw/LI7b3kscKzjnzyun6/Q5KFjQy8fBvUrjlKP8r3Xh1HbW+2TTyjt7cqcMTjF4W0ltL5mWo6g1cex5KSbjLPdzT7/ADM04yi7NuLJDIqo3NG5TJdO7aez9HyMnWlVprPxJdVz9UTdN1Di+II5AngVWjW0bpPwZIKSjWJMLlx5bru/QupGSUKId/Hhqv8A1Yf7+RLt6uGvkQNRuoVJxxzjlNfLBLp/CInspJfarLcBNOWUmKLGcAAAA+dJdmpRaTa/PHkWNDSlBZfu7er+Xqa+taYm5Yy2vQiyts42WW9l4LqzBKbPVioiNB0/G+Mfc2FmuFFbp1vjmWsUNAlldjzmcUhs6mVtEqHZPKGRWRLmcs5QicPAalRXch/jDKYHKY1BYH4sZYuLCwom2Vfhl4PmXKZnEy1065yuF819UVjLwnOPpOKrWq2Ivyx8+ZaNmd1atl49ShFlfbw5v98v7iqFDDePl0WO71bFqOF+/wB93zH6SxFsYUqb94RW0uzsp0f4uDftISfDHpKCWJeuc/IuLh74NXpVvwUoxfdl+u+BJxtUUxzcXaMXY36cVnl1T6eA7Ws0/epvD7uhzXtP9hVbS9yeXju33O2csPD5GJqnTPSTtckFDUJQ2kuXTqW1C7UkmnsRL61UoZWzW6fUjaZtLwf3GTadCySkr9HbuSjWT74/Z/1Li2qZRS6gv8WD6NS+exa2SWENDtiZF9iLixqZWO4kkGy2k/FfUnGldGJ9gAAdOGJuaGf7iaFkiwwmKUcGKrN6lSEwhgUdOHRGCR3AjiBzODUFSeBicxc5jDZ0dIc9oEam40wTO2HFD0qhJprYqq9fhw+mSXTv445gpKxHB0TULhlPK5opLztDTp/FxeajJr54wS7O/jVipQllPwaflgZTQrxutmkncp00+/b9TK1LrjqJd7wvr+n1LiNOXC0+WG/mV9rZxc+JPh2eM8t/7F4sySQ9X6IK7wseot2suLv65RBvKr6ooTFadQ9pVS6J5fobAouzVvs59+yL0UZFfrdh7am1/Mt15mOguHblg9BM32l014dWmstfFHv8SGWF7Rq+Pkp8WQqF0sYZBuKqhLPJN/IqK9aq8OK4W2lvvzfcWDsVJYn77xvnZeiM1tm3il2P3N9H3W3ykt+m5dWU+RR1LOOywnhL0xsvUsrLK28h4PZOaVaLtvqiyhLKT7yqoPKJtnU/l9UaoswSRKAAHEM1gECO5MZtA5gGziYMBNQZY7NjMjg6djbOHWGAHARMWN1Tpxh7PK3OW1jxzUYpJsk0Ybegi3uUqsVB5kms9y70Mkmybbp0XlHQKSWGnJ97b+2STa6XSp7xis9/MmIGzRxSMbnJ+lfVaUpZf7wVlvTb3W6MdW7SVZXFbDTp8bUV4csJ+n1Lu1vIw/ndNvvXFH17irxSRJZEX62e+2PEiOh7R7/Mjq8l1cZeMX+Rb2SUkkvUnVD2T7GioQSRIOJHToAJnHKafUUclLCywAxd/acFScPWP5EONwlLfbbGB/VLtzqya5Z28kQ7qMZLfn9TBNq9Hq41cdk2jLd+hOoY6FFQqNPv/QubSomdi7FmqLehLYcUsPJGoSHpM0IxSWy2i8o6N0HmK8hwsRMwmdTG1MUYjaxRxnHIS5gFHJsa4ReTgDIS0JY7kSwOpiJIjyzlYTb7km2/JIdnIndl7+jKdSCnF1oNKUeqWMr7jRVujk5VGyrlbXFWfs1GdGnylNxfFLy6LzNHpPZ2lQ3jxSffJ5x5JbFuYr/ixrVW0tIToy4ZSuKUPOLb4l9DRDGkzJPK2jbFb2iv1Rtqs+qhLHm1hfUxv/N6uP8AN+aZGvLidWEk5qS6/F+aNKwu9mZ5UUOg0OJrPVuTLqvPingVZaeqb2a5PbHLImNJxk2305+ZpZEj3lTnjY3PYqhKNupSbbm3LfLwuhgqkXOSiucpKK9Xg9XtKKhCMVyikvkRzOkkUxLdjwAIq1VFZbwjMXFtlHrGoZzCL26sL/UXLaOy+rKWomyM5+I04sW7ZGSwx32KfQVCn3jlF4eSCRpbIkYNPBLs4chFT4h6z5/M4lsWTdFpQgh9oZpch80Iyy7J1m/dXhsPkSxlzXqSyqImRR1sajI62YbN4vJwRkGgsZC8nTiQZOnDombOtjLkACKhR6jocJTVaPFCqt3OnLhn5vHxepeHA6GToc0LtBVjJQrSjUg9lLHDUXms4l5rHkQP+NdvKpY05QTkoXVCUvCLlw58syXzIt9RxuuT6dzzk3+mw46EVUinxRWU909uTTNGHJbM/wAnEo016eZMft3iEn3tL5tbmw7RRt6EdrelOpL4Y8EUvOTxyMTHs1OpP2kpum854Ka4aa8FE2S+XFOjHD4c5LkWilvl7bd5HvJpZ35iqXZqed7ir/8AK/Ikf9MdZV6j8PdX2Qq+VD+jP4k/2hjslQ9peQ7qcZTfpsvq18j0WrdQjzkvuZfTdHpUsuCak1hycpNv6lh7LBLJm5O0Pjw8VTZNq6n+FerK+rOUt28nRM3syLbLKCRyUMkWqTEzkqWULRSMqK6Q3kl1LdjE6DYjRS0xjjyLs57jMYbuPj9x632fl+oiezrRd0WPRI1J7dR9GlGWSH7SeJ+exZFLB4ZcxZSJBoxs3gbUxc1kamjB0egqHOM7xMjqYpVDiZ2iQpHUxmMjvGNoKOzkJOOQJgcoAwdaHaUdx0geibpuhqa4pt46JeHezSRjhY7iJpb/AMNepMNUIpLRhnNyezOa9p1SdXjjHiSil0ynnoMU7Ou/+216pGqAV4k3ZRZ5JJGZnaVlzpt+WH+Y1Kcls4T/ANsv0NWAfSX7D679RmI1Zfgkv/WQr2j/AAy/2y/Q0oB9P+nPrfwyzucc8rz2FRqJ58jSVKSls0n5rJW3mixfvQfBLGMfyv06CvHJdDRyx9K+nPZEj2hWyU6TUZrD38n5MkUqmRYy8Y7j6iQlkblEXCeAnLIzObKe4WKr8UhXDiS8RV1/mrxT+jQ845S8CFGjxE+lLA7kjUuQ9Tz6Fk9GeSFFpaPMEVbRZWL9z1f3KReyEloyqQSjk5kVkymwrrqDW6IX8fh4bwXEzmj6ZGpXi2sqPvfLl9RONukU5pK2Q6dx37P99B+NVGyvNMpVfjgn44xJeTW5S3PZXG9Ko11xJZ+UluVlgkuiMc8H3op1MchMeqaLcR/kUvKS/PA3DSLnP+W/90f1J8JLwrzg/RxMcpbhHS6/Lgx5yjj5lzpek8HvTab7lyX6lYQk30Tnkil2T7KnwwSfPGWSAA1mEAAAAAAAAAAAAAAAAj3lpGpHEl5Pqn3oy9xQlRlwy9H0kbAYvLSNSPDJeT6p96JzhfXZTHk4/wCGdpVcjvFsR7q0lReHvHpLv/RiadTO3gQbaNKSe0R9QniVP1XzHo1iLeriaf4WI4iXLZZLSLiEx2O5WW9YnU5FIyJSiSoxJllU4U0/AhwYvJeJnkigzudkzjFmY0jLGKus/wALKLSzxZyvBEtxMd2prP22OkYpfPcNrY8IqbpnpGk9p6VbriXc9i9hNPdHillUws8jU6TrNSmlvxLx/UpDP5Ill+LX4noeDpT6drkKmz2ZbxlnkaYyT6MkouPYYOgB0UAAAAAAAAAAAAAAAAAAAAAAAATOKaw0mmU9/oq3lS2f4ej8u5l0Asop9jRk49GLnH8Wz5NPYbnQNHrlhxx44r3orPmu4pKKUo+KMs8dM2QyWhmhjJYUmQXT3Jdvg5FUEmTqbyKORQrBdECgqCorxOuAloh0XOyMVr0068k/D7GxPNtZv83VWPc19kcltFsP5FtRh7pPsKuFwlfptTMV1H6c+GoiJZovKHPbmXdlqs4bZyvqUFKXJk5MpCTXRCcU+zX2uqRkuZy61OMVzMvGWORW3uvRhLhnFrxf5F/raM//AD29Gqj2ignuyxoapGXJpmFo3FOr8DFwcosVZ3exn8ZeHodOsmOmNsdUaxlmhs9RUuZeORMzTxuJYgcTydKEwAAAAAAAAAAAAAAAAMzqdt7GplfBL6PqjTEbULZVINPzXgxJxtDwlxZlpy3H6LGHHZp81sKt5Gc0+FpTlsO8RGoskxZREmilEzFjdTxJFkNTex5Fr9J/xdWS/H+SPWqp5nqG11Ug+ryLZfEiVodz7uHzRb3Ms8DXVkGNnwYaXMnW1u36PKJs0FtSjwpeJZIrqc2pb9CbGqmCISseQxqWnwrwcZLyfVPwJMOR1vA4l7PNrulVsq2FJuPM2Wl6iqsE+pkO02oKpWkukdkPdmbhxyhX+zQ1a2bJ1CRa3bWzZUK7yLjXOKTRNwtG70nUM7NlyjziyvXBpm50y8VSKaNmLJy0YM2Li7ROAMgWIAAAAAAAAAAAAAAHGwAz2uW/DLjXJ8/PvK2nLc017SU4NPqjKcm0+jwZsqp2asTtUWlCfIlpldQZOpPYIs5JFVEaq8zoCMoMnnHa6n7O5pzXOUsM4Aq7LY+zR28OJLI/SjiaQASKslUt5vyFzW4AdXQvpOoT6ETXrl06MpLnhgA/gi/I8yrvm+8t9A5ABx9GkvJQ2ydp1AAmKTqLyW+jX0obLdAA0HUtEppNOzRUtQbS25+JMp12wA3xZ5k1THvbMcjUZ0BxTvtA9ocAAD2jO+0OAAB7QbqTAAAj8ZRavTSnldf0ACWX8SmF/cctSbTngAJRLy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44" name="Picture 4" descr="http://4.bp.blogspot.com/-lw1sZKMLenc/T70exc2zuMI/AAAAAAAABho/AWQAuZg1eAk/s1600/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7"/>
            <a:ext cx="308039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encrypted-tbn0.gstatic.com/images?q=tbn:ANd9GcSYZxJsFUBI2ak-8vmP1ZPVQgycHy_29eZKNIqLVJL1V-b4ji1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3168352" cy="273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47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4978896" cy="3071246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s-CO" sz="3600" b="1" dirty="0">
                <a:solidFill>
                  <a:srgbClr val="FF0000"/>
                </a:solidFill>
              </a:rPr>
              <a:t>12</a:t>
            </a:r>
            <a:r>
              <a:rPr lang="es-CO" dirty="0"/>
              <a:t>. El agua con limón se puede tratar a una persona que sufre de un resfriado, gripe o fiebre. Ayuda a romper la fiebre mediante el aumento de la transpiración</a:t>
            </a:r>
            <a:r>
              <a:rPr lang="es-CO" dirty="0" smtClean="0"/>
              <a:t>.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995936" y="4030881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s-CO" sz="3200" b="1" dirty="0">
                <a:solidFill>
                  <a:srgbClr val="FF0000"/>
                </a:solidFill>
              </a:rPr>
              <a:t>13</a:t>
            </a:r>
            <a:r>
              <a:rPr lang="es-CO" sz="2400" dirty="0"/>
              <a:t>. Actúa como purificador de la sangre, enfermedades como el cólera o la malaria se puede tratar con agua de limón, ya que puede actuar como un purificador de sangre.</a:t>
            </a:r>
          </a:p>
          <a:p>
            <a:endParaRPr lang="es-CO" dirty="0"/>
          </a:p>
        </p:txBody>
      </p:sp>
      <p:pic>
        <p:nvPicPr>
          <p:cNvPr id="11266" name="Picture 2" descr="https://encrypted-tbn1.gstatic.com/images?q=tbn:ANd9GcQQ8YA9E0tTLEeffmyRKvWmU97Y7PcKXNzpTwmfXLEtoKkrc4VCq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561" y="548680"/>
            <a:ext cx="2871911" cy="275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encrypted-tbn3.gstatic.com/images?q=tbn:ANd9GcSyECfjat_BYQlzMlM2Vi7hIpi97aw3knZGq7XDOokcA8H0e_cefj5uv0k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3004939" cy="24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79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408712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es-CO" sz="4100" b="1" u="sng" dirty="0"/>
              <a:t>¿Cuánto debo tomar?</a:t>
            </a:r>
          </a:p>
          <a:p>
            <a:pPr marL="0" indent="0" algn="ctr" fontAlgn="base">
              <a:buNone/>
            </a:pPr>
            <a:r>
              <a:rPr lang="es-CO" dirty="0"/>
              <a:t>Para el máximo beneficio, esta mezcla de agua tibia  con limón se debe tomar </a:t>
            </a:r>
            <a:r>
              <a:rPr lang="es-CO" dirty="0" smtClean="0"/>
              <a:t>un limón dos </a:t>
            </a:r>
            <a:r>
              <a:rPr lang="es-CO" dirty="0"/>
              <a:t>veces al día, preferiblemente en </a:t>
            </a:r>
            <a:r>
              <a:rPr lang="es-CO" dirty="0" smtClean="0"/>
              <a:t>ayunas y al acostarse.</a:t>
            </a:r>
            <a:endParaRPr lang="es-CO" dirty="0"/>
          </a:p>
          <a:p>
            <a:pPr marL="0" indent="0" algn="ctr" fontAlgn="base">
              <a:buNone/>
            </a:pPr>
            <a:endParaRPr lang="es-CO" b="1" dirty="0" smtClean="0"/>
          </a:p>
          <a:p>
            <a:pPr marL="0" indent="0" algn="ctr" fontAlgn="base">
              <a:buNone/>
            </a:pPr>
            <a:r>
              <a:rPr lang="es-CO" sz="4100" b="1" u="sng" dirty="0" smtClean="0"/>
              <a:t>¿Por </a:t>
            </a:r>
            <a:r>
              <a:rPr lang="es-CO" sz="4100" b="1" u="sng" dirty="0"/>
              <a:t>que </a:t>
            </a:r>
            <a:r>
              <a:rPr lang="es-CO" sz="4100" b="1" u="sng" dirty="0" smtClean="0"/>
              <a:t>tomarlo con </a:t>
            </a:r>
            <a:r>
              <a:rPr lang="es-CO" sz="4100" b="1" u="sng" dirty="0"/>
              <a:t>agua caliente?</a:t>
            </a:r>
          </a:p>
          <a:p>
            <a:pPr marL="0" indent="0" algn="ctr" fontAlgn="base">
              <a:buNone/>
            </a:pPr>
            <a:r>
              <a:rPr lang="es-CO" dirty="0"/>
              <a:t>El agua caliente aumenta la fuerza digestiva. Al tomar agua </a:t>
            </a:r>
            <a:r>
              <a:rPr lang="es-CO" dirty="0" smtClean="0"/>
              <a:t>hervida </a:t>
            </a:r>
            <a:r>
              <a:rPr lang="es-CO" dirty="0"/>
              <a:t>con limón te ayudará a estimular el proceso digestivo. Por otra parte, el consumo de agua tibia poco va a aumentar su calor corporal, lo que permite un ligero aumento de la termogénesis, el proceso de su cuerpo utiliza para quemar las calorías de los alimentos que comes</a:t>
            </a:r>
            <a:r>
              <a:rPr lang="es-CO" dirty="0" smtClean="0"/>
              <a:t>.</a:t>
            </a:r>
          </a:p>
          <a:p>
            <a:pPr marL="0" indent="0" algn="ctr" fontAlgn="base">
              <a:buNone/>
            </a:pPr>
            <a:r>
              <a:rPr lang="es-CO" dirty="0" smtClean="0"/>
              <a:t> </a:t>
            </a:r>
            <a:r>
              <a:rPr lang="es-CO" dirty="0"/>
              <a:t>También te ayudará con el dolor, la incomodidad y la hinchazón asociada con el estreñimiento. El agua de limón caliente combina poderosos agentes que mejoran sus posibilidades de pérdida de peso: la potente vitamina C y antioxidantes de limón y la capacidad de mejorar la </a:t>
            </a:r>
            <a:r>
              <a:rPr lang="es-CO" dirty="0" smtClean="0"/>
              <a:t>digestión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9089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92500" lnSpcReduction="20000"/>
          </a:bodyPr>
          <a:lstStyle/>
          <a:p>
            <a:pPr marL="0" indent="0" algn="ctr" fontAlgn="base">
              <a:buNone/>
            </a:pPr>
            <a:r>
              <a:rPr lang="es-CO" sz="4700" b="1" u="sng" dirty="0" smtClean="0"/>
              <a:t>¿Como </a:t>
            </a:r>
            <a:r>
              <a:rPr lang="es-CO" sz="4700" b="1" u="sng" dirty="0"/>
              <a:t>tomarlo?</a:t>
            </a:r>
          </a:p>
          <a:p>
            <a:pPr marL="0" indent="0" algn="ctr" fontAlgn="base">
              <a:buNone/>
            </a:pPr>
            <a:r>
              <a:rPr lang="es-CO" dirty="0"/>
              <a:t>Para preparar esta deliciosa bebida usa agua potable, </a:t>
            </a:r>
            <a:r>
              <a:rPr lang="es-CO" dirty="0" smtClean="0"/>
              <a:t>hiérvala </a:t>
            </a:r>
            <a:r>
              <a:rPr lang="es-CO" dirty="0"/>
              <a:t>y deja que se enfríe a una temperatura soportable y exprimir el jugo de un limón </a:t>
            </a:r>
            <a:r>
              <a:rPr lang="es-CO" dirty="0" smtClean="0"/>
              <a:t>fresco. </a:t>
            </a:r>
          </a:p>
          <a:p>
            <a:pPr marL="0" indent="0" algn="ctr" fontAlgn="base">
              <a:buNone/>
            </a:pPr>
            <a:r>
              <a:rPr lang="es-CO" dirty="0" smtClean="0"/>
              <a:t>No </a:t>
            </a:r>
            <a:r>
              <a:rPr lang="es-CO" dirty="0"/>
              <a:t>use un horno de microondas o jugo de limón </a:t>
            </a:r>
            <a:r>
              <a:rPr lang="es-CO" dirty="0" smtClean="0"/>
              <a:t>pasteurizado. </a:t>
            </a:r>
            <a:r>
              <a:rPr lang="es-CO" dirty="0"/>
              <a:t>Aunque el agua caliente con limón ayuda a establecer las condiciones propicias para la pérdida de peso, el remedio casero no toma el lugar de comer bien y hacer ejercicio. Aprovecha los muchos beneficios del limón. Haz de esta bebida natural un habito diario en tu </a:t>
            </a:r>
            <a:r>
              <a:rPr lang="es-CO" dirty="0" smtClean="0"/>
              <a:t>vida y veras los resultados.</a:t>
            </a:r>
          </a:p>
          <a:p>
            <a:pPr marL="0" indent="0" algn="ctr" fontAlgn="base">
              <a:buNone/>
            </a:pPr>
            <a:endParaRPr lang="es-CO" b="1" i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marL="0" indent="0" algn="ctr" fontAlgn="base">
              <a:buNone/>
            </a:pPr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Que Dios te bendiga al hacer uso de estos consejos. Amen.</a:t>
            </a:r>
            <a:endParaRPr lang="es-CO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16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814</Words>
  <Application>Microsoft Office PowerPoint</Application>
  <PresentationFormat>Presentación en pantalla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ALIMENTOS QUE CURAN</vt:lpstr>
      <vt:lpstr> El beneficio de Tomar Agua Caliente con Limón en Ayunas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2013-11-05T22:39:36Z</dcterms:created>
  <dcterms:modified xsi:type="dcterms:W3CDTF">2013-11-05T22:39:52Z</dcterms:modified>
</cp:coreProperties>
</file>