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3" r:id="rId4"/>
    <p:sldId id="259" r:id="rId5"/>
    <p:sldId id="262" r:id="rId6"/>
    <p:sldId id="260" r:id="rId7"/>
    <p:sldId id="261" r:id="rId8"/>
    <p:sldId id="264" r:id="rId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7.xml.rels><?xml version="1.0" encoding="UTF-8" standalone="yes"?>
<Relationships xmlns="http://schemas.openxmlformats.org/package/2006/relationships"><Relationship Id="rId1" Type="http://schemas.openxmlformats.org/officeDocument/2006/relationships/image" Target="../media/image6.png"/></Relationships>
</file>

<file path=ppt/diagrams/_rels/drawing7.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7414B3-8BF1-4A0F-8732-7BD3549319E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C4CA1383-A097-4699-934E-4C994D4504FB}">
      <dgm:prSet/>
      <dgm:spPr>
        <a:solidFill>
          <a:srgbClr val="002060"/>
        </a:solidFill>
      </dgm:spPr>
      <dgm:t>
        <a:bodyPr/>
        <a:lstStyle/>
        <a:p>
          <a:pPr rtl="0"/>
          <a:r>
            <a:rPr lang="es-CO" b="1" dirty="0" smtClean="0"/>
            <a:t>Dieta sugerente de limpieza general</a:t>
          </a:r>
          <a:endParaRPr lang="es-CO" dirty="0"/>
        </a:p>
      </dgm:t>
    </dgm:pt>
    <dgm:pt modelId="{E562B06D-AEC8-4A2D-9C87-C0C757F0837C}" type="parTrans" cxnId="{4FC215A6-F5A0-4416-A7DD-A7AF5C562A5F}">
      <dgm:prSet/>
      <dgm:spPr/>
      <dgm:t>
        <a:bodyPr/>
        <a:lstStyle/>
        <a:p>
          <a:endParaRPr lang="es-CO"/>
        </a:p>
      </dgm:t>
    </dgm:pt>
    <dgm:pt modelId="{7B4A34B6-8779-4260-BE4F-1489607374F2}" type="sibTrans" cxnId="{4FC215A6-F5A0-4416-A7DD-A7AF5C562A5F}">
      <dgm:prSet/>
      <dgm:spPr/>
      <dgm:t>
        <a:bodyPr/>
        <a:lstStyle/>
        <a:p>
          <a:endParaRPr lang="es-CO"/>
        </a:p>
      </dgm:t>
    </dgm:pt>
    <dgm:pt modelId="{AE9EA22F-FC16-4497-9F3E-C032CF3C1445}" type="pres">
      <dgm:prSet presAssocID="{F27414B3-8BF1-4A0F-8732-7BD3549319E3}" presName="linear" presStyleCnt="0">
        <dgm:presLayoutVars>
          <dgm:animLvl val="lvl"/>
          <dgm:resizeHandles val="exact"/>
        </dgm:presLayoutVars>
      </dgm:prSet>
      <dgm:spPr/>
      <dgm:t>
        <a:bodyPr/>
        <a:lstStyle/>
        <a:p>
          <a:endParaRPr lang="es-CO"/>
        </a:p>
      </dgm:t>
    </dgm:pt>
    <dgm:pt modelId="{FCE1DD13-583D-4957-9238-09182C021039}" type="pres">
      <dgm:prSet presAssocID="{C4CA1383-A097-4699-934E-4C994D4504FB}" presName="parentText" presStyleLbl="node1" presStyleIdx="0" presStyleCnt="1">
        <dgm:presLayoutVars>
          <dgm:chMax val="0"/>
          <dgm:bulletEnabled val="1"/>
        </dgm:presLayoutVars>
      </dgm:prSet>
      <dgm:spPr/>
      <dgm:t>
        <a:bodyPr/>
        <a:lstStyle/>
        <a:p>
          <a:endParaRPr lang="es-CO"/>
        </a:p>
      </dgm:t>
    </dgm:pt>
  </dgm:ptLst>
  <dgm:cxnLst>
    <dgm:cxn modelId="{92C5CF90-9024-4D72-AE82-3AB644007D00}" type="presOf" srcId="{F27414B3-8BF1-4A0F-8732-7BD3549319E3}" destId="{AE9EA22F-FC16-4497-9F3E-C032CF3C1445}" srcOrd="0" destOrd="0" presId="urn:microsoft.com/office/officeart/2005/8/layout/vList2"/>
    <dgm:cxn modelId="{4FC215A6-F5A0-4416-A7DD-A7AF5C562A5F}" srcId="{F27414B3-8BF1-4A0F-8732-7BD3549319E3}" destId="{C4CA1383-A097-4699-934E-4C994D4504FB}" srcOrd="0" destOrd="0" parTransId="{E562B06D-AEC8-4A2D-9C87-C0C757F0837C}" sibTransId="{7B4A34B6-8779-4260-BE4F-1489607374F2}"/>
    <dgm:cxn modelId="{B99308E3-24A8-4E5B-ACF4-8CFE93DCBE00}" type="presOf" srcId="{C4CA1383-A097-4699-934E-4C994D4504FB}" destId="{FCE1DD13-583D-4957-9238-09182C021039}" srcOrd="0" destOrd="0" presId="urn:microsoft.com/office/officeart/2005/8/layout/vList2"/>
    <dgm:cxn modelId="{86F7A31C-51A5-49F9-9261-8954E201A9AD}" type="presParOf" srcId="{AE9EA22F-FC16-4497-9F3E-C032CF3C1445}" destId="{FCE1DD13-583D-4957-9238-09182C02103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14E4EA-121C-464D-A586-CD61A82DBAA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224BF75-C3A3-46CC-9E66-035976E38160}">
      <dgm:prSet custT="1"/>
      <dgm:spPr>
        <a:solidFill>
          <a:srgbClr val="002060"/>
        </a:solidFill>
      </dgm:spPr>
      <dgm:t>
        <a:bodyPr/>
        <a:lstStyle/>
        <a:p>
          <a:pPr algn="ctr"/>
          <a:r>
            <a:rPr lang="es-CO" sz="2000" b="1" dirty="0" smtClean="0"/>
            <a:t>Por ello, toda persona sana debería darle al organismo periódicamente un proceso de desintoxicación, sin esperar a que él mismo nos lo recuerde mediante síntomas como cansancio, palidez, ojeras, congestión, pesimismo o irritabilidad.</a:t>
          </a:r>
          <a:br>
            <a:rPr lang="es-CO" sz="2000" b="1" dirty="0" smtClean="0"/>
          </a:br>
          <a:endParaRPr lang="es-CO" sz="2000" b="1" dirty="0"/>
        </a:p>
      </dgm:t>
    </dgm:pt>
    <dgm:pt modelId="{18E3D83F-7BB6-4EF7-8046-CC46504A356B}" type="parTrans" cxnId="{E5251AE6-19F6-483C-B71F-4839B6FD3E74}">
      <dgm:prSet/>
      <dgm:spPr/>
      <dgm:t>
        <a:bodyPr/>
        <a:lstStyle/>
        <a:p>
          <a:endParaRPr lang="es-CO"/>
        </a:p>
      </dgm:t>
    </dgm:pt>
    <dgm:pt modelId="{769128E2-F3B5-4A91-BE51-5946476C2983}" type="sibTrans" cxnId="{E5251AE6-19F6-483C-B71F-4839B6FD3E74}">
      <dgm:prSet/>
      <dgm:spPr/>
      <dgm:t>
        <a:bodyPr/>
        <a:lstStyle/>
        <a:p>
          <a:endParaRPr lang="es-CO"/>
        </a:p>
      </dgm:t>
    </dgm:pt>
    <dgm:pt modelId="{85892430-C141-4B31-B71E-E6273EC2A001}" type="pres">
      <dgm:prSet presAssocID="{7A14E4EA-121C-464D-A586-CD61A82DBAA5}" presName="linear" presStyleCnt="0">
        <dgm:presLayoutVars>
          <dgm:animLvl val="lvl"/>
          <dgm:resizeHandles val="exact"/>
        </dgm:presLayoutVars>
      </dgm:prSet>
      <dgm:spPr/>
      <dgm:t>
        <a:bodyPr/>
        <a:lstStyle/>
        <a:p>
          <a:endParaRPr lang="es-CO"/>
        </a:p>
      </dgm:t>
    </dgm:pt>
    <dgm:pt modelId="{16EA9E51-6079-4D20-A8AA-A54A62DB3541}" type="pres">
      <dgm:prSet presAssocID="{4224BF75-C3A3-46CC-9E66-035976E38160}" presName="parentText" presStyleLbl="node1" presStyleIdx="0" presStyleCnt="1">
        <dgm:presLayoutVars>
          <dgm:chMax val="0"/>
          <dgm:bulletEnabled val="1"/>
        </dgm:presLayoutVars>
      </dgm:prSet>
      <dgm:spPr/>
      <dgm:t>
        <a:bodyPr/>
        <a:lstStyle/>
        <a:p>
          <a:endParaRPr lang="es-CO"/>
        </a:p>
      </dgm:t>
    </dgm:pt>
  </dgm:ptLst>
  <dgm:cxnLst>
    <dgm:cxn modelId="{E5251AE6-19F6-483C-B71F-4839B6FD3E74}" srcId="{7A14E4EA-121C-464D-A586-CD61A82DBAA5}" destId="{4224BF75-C3A3-46CC-9E66-035976E38160}" srcOrd="0" destOrd="0" parTransId="{18E3D83F-7BB6-4EF7-8046-CC46504A356B}" sibTransId="{769128E2-F3B5-4A91-BE51-5946476C2983}"/>
    <dgm:cxn modelId="{3EBCC4B4-5549-4CFC-AAD8-2042856BA2ED}" type="presOf" srcId="{4224BF75-C3A3-46CC-9E66-035976E38160}" destId="{16EA9E51-6079-4D20-A8AA-A54A62DB3541}" srcOrd="0" destOrd="0" presId="urn:microsoft.com/office/officeart/2005/8/layout/vList2"/>
    <dgm:cxn modelId="{1A2AB835-3223-41D7-8B40-002CC8B2B0B0}" type="presOf" srcId="{7A14E4EA-121C-464D-A586-CD61A82DBAA5}" destId="{85892430-C141-4B31-B71E-E6273EC2A001}" srcOrd="0" destOrd="0" presId="urn:microsoft.com/office/officeart/2005/8/layout/vList2"/>
    <dgm:cxn modelId="{C1BA6889-F28D-4744-A6F4-B3FDFD56C314}" type="presParOf" srcId="{85892430-C141-4B31-B71E-E6273EC2A001}" destId="{16EA9E51-6079-4D20-A8AA-A54A62DB354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C67492-F4B9-49CF-BC69-80119A22EE52}"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s-CO"/>
        </a:p>
      </dgm:t>
    </dgm:pt>
    <dgm:pt modelId="{CA376375-D902-41E1-9C97-953A9AB01E32}">
      <dgm:prSet/>
      <dgm:spPr>
        <a:solidFill>
          <a:srgbClr val="FFC000"/>
        </a:solidFill>
      </dgm:spPr>
      <dgm:t>
        <a:bodyPr/>
        <a:lstStyle/>
        <a:p>
          <a:pPr rtl="0"/>
          <a:r>
            <a:rPr lang="es-CO" dirty="0" smtClean="0">
              <a:solidFill>
                <a:srgbClr val="002060"/>
              </a:solidFill>
            </a:rPr>
            <a:t>1.</a:t>
          </a:r>
          <a:r>
            <a:rPr lang="es-CO" b="1" dirty="0" smtClean="0">
              <a:solidFill>
                <a:srgbClr val="002060"/>
              </a:solidFill>
            </a:rPr>
            <a:t> Hacer un día de dieta semanal comiendo       solo frutas, nada cocinado ni de sal.</a:t>
          </a:r>
          <a:endParaRPr lang="es-CO" dirty="0">
            <a:solidFill>
              <a:srgbClr val="002060"/>
            </a:solidFill>
          </a:endParaRPr>
        </a:p>
      </dgm:t>
    </dgm:pt>
    <dgm:pt modelId="{1907ACC8-F864-440C-BD7E-5EF3756585D6}" type="parTrans" cxnId="{3BF15320-9731-42CD-96FF-67D93C935336}">
      <dgm:prSet/>
      <dgm:spPr/>
      <dgm:t>
        <a:bodyPr/>
        <a:lstStyle/>
        <a:p>
          <a:endParaRPr lang="es-CO"/>
        </a:p>
      </dgm:t>
    </dgm:pt>
    <dgm:pt modelId="{F7EE99C7-1A0F-4D9A-891A-0D115AD6648E}" type="sibTrans" cxnId="{3BF15320-9731-42CD-96FF-67D93C935336}">
      <dgm:prSet/>
      <dgm:spPr/>
      <dgm:t>
        <a:bodyPr/>
        <a:lstStyle/>
        <a:p>
          <a:endParaRPr lang="es-CO"/>
        </a:p>
      </dgm:t>
    </dgm:pt>
    <dgm:pt modelId="{227B3C13-5D9E-4333-BA9E-40D2EEB9F40B}">
      <dgm:prSet/>
      <dgm:spPr>
        <a:solidFill>
          <a:srgbClr val="FFC000"/>
        </a:solidFill>
      </dgm:spPr>
      <dgm:t>
        <a:bodyPr/>
        <a:lstStyle/>
        <a:p>
          <a:pPr rtl="0"/>
          <a:r>
            <a:rPr lang="es-CO" dirty="0" smtClean="0">
              <a:solidFill>
                <a:srgbClr val="002060"/>
              </a:solidFill>
            </a:rPr>
            <a:t>2. </a:t>
          </a:r>
          <a:r>
            <a:rPr lang="es-CO" b="1" dirty="0" smtClean="0">
              <a:solidFill>
                <a:srgbClr val="002060"/>
              </a:solidFill>
            </a:rPr>
            <a:t>Consumir diariamente de 3 a 5 porciones de frutas y verduras.</a:t>
          </a:r>
          <a:endParaRPr lang="es-CO" dirty="0">
            <a:solidFill>
              <a:srgbClr val="002060"/>
            </a:solidFill>
          </a:endParaRPr>
        </a:p>
      </dgm:t>
    </dgm:pt>
    <dgm:pt modelId="{9160A25D-0FED-4F01-87B4-6A7DF95D8091}" type="parTrans" cxnId="{B0AF14E5-02B5-489F-A103-57C773908F90}">
      <dgm:prSet/>
      <dgm:spPr/>
      <dgm:t>
        <a:bodyPr/>
        <a:lstStyle/>
        <a:p>
          <a:endParaRPr lang="es-CO"/>
        </a:p>
      </dgm:t>
    </dgm:pt>
    <dgm:pt modelId="{C226506A-4B29-43D3-8122-F6778412D7A9}" type="sibTrans" cxnId="{B0AF14E5-02B5-489F-A103-57C773908F90}">
      <dgm:prSet/>
      <dgm:spPr/>
      <dgm:t>
        <a:bodyPr/>
        <a:lstStyle/>
        <a:p>
          <a:endParaRPr lang="es-CO"/>
        </a:p>
      </dgm:t>
    </dgm:pt>
    <dgm:pt modelId="{EA66AB39-410F-4E11-AFC5-9F1FBAF5B19F}" type="pres">
      <dgm:prSet presAssocID="{0AC67492-F4B9-49CF-BC69-80119A22EE52}" presName="Name0" presStyleCnt="0">
        <dgm:presLayoutVars>
          <dgm:chPref val="3"/>
          <dgm:dir/>
          <dgm:animLvl val="lvl"/>
          <dgm:resizeHandles/>
        </dgm:presLayoutVars>
      </dgm:prSet>
      <dgm:spPr/>
      <dgm:t>
        <a:bodyPr/>
        <a:lstStyle/>
        <a:p>
          <a:endParaRPr lang="es-CO"/>
        </a:p>
      </dgm:t>
    </dgm:pt>
    <dgm:pt modelId="{EDD91D6D-4ED4-4998-8044-DB0529A07AEB}" type="pres">
      <dgm:prSet presAssocID="{CA376375-D902-41E1-9C97-953A9AB01E32}" presName="horFlow" presStyleCnt="0"/>
      <dgm:spPr/>
    </dgm:pt>
    <dgm:pt modelId="{621D5D55-3E22-47B6-A090-730553DFFCD0}" type="pres">
      <dgm:prSet presAssocID="{CA376375-D902-41E1-9C97-953A9AB01E32}" presName="bigChev" presStyleLbl="node1" presStyleIdx="0" presStyleCnt="2" custScaleY="92404"/>
      <dgm:spPr/>
      <dgm:t>
        <a:bodyPr/>
        <a:lstStyle/>
        <a:p>
          <a:endParaRPr lang="es-CO"/>
        </a:p>
      </dgm:t>
    </dgm:pt>
    <dgm:pt modelId="{2AEF040F-0476-40B8-A086-F2DEC7C4E72C}" type="pres">
      <dgm:prSet presAssocID="{CA376375-D902-41E1-9C97-953A9AB01E32}" presName="vSp" presStyleCnt="0"/>
      <dgm:spPr/>
    </dgm:pt>
    <dgm:pt modelId="{145600DA-35E1-4488-BAEF-8FE9EF649E89}" type="pres">
      <dgm:prSet presAssocID="{227B3C13-5D9E-4333-BA9E-40D2EEB9F40B}" presName="horFlow" presStyleCnt="0"/>
      <dgm:spPr/>
    </dgm:pt>
    <dgm:pt modelId="{804839AB-D611-4D04-BE45-0EFFE8B5AF3C}" type="pres">
      <dgm:prSet presAssocID="{227B3C13-5D9E-4333-BA9E-40D2EEB9F40B}" presName="bigChev" presStyleLbl="node1" presStyleIdx="1" presStyleCnt="2"/>
      <dgm:spPr/>
      <dgm:t>
        <a:bodyPr/>
        <a:lstStyle/>
        <a:p>
          <a:endParaRPr lang="es-CO"/>
        </a:p>
      </dgm:t>
    </dgm:pt>
  </dgm:ptLst>
  <dgm:cxnLst>
    <dgm:cxn modelId="{3893343A-1610-462B-9F25-8748A4F02A08}" type="presOf" srcId="{0AC67492-F4B9-49CF-BC69-80119A22EE52}" destId="{EA66AB39-410F-4E11-AFC5-9F1FBAF5B19F}" srcOrd="0" destOrd="0" presId="urn:microsoft.com/office/officeart/2005/8/layout/lProcess3"/>
    <dgm:cxn modelId="{3BF15320-9731-42CD-96FF-67D93C935336}" srcId="{0AC67492-F4B9-49CF-BC69-80119A22EE52}" destId="{CA376375-D902-41E1-9C97-953A9AB01E32}" srcOrd="0" destOrd="0" parTransId="{1907ACC8-F864-440C-BD7E-5EF3756585D6}" sibTransId="{F7EE99C7-1A0F-4D9A-891A-0D115AD6648E}"/>
    <dgm:cxn modelId="{B0AF14E5-02B5-489F-A103-57C773908F90}" srcId="{0AC67492-F4B9-49CF-BC69-80119A22EE52}" destId="{227B3C13-5D9E-4333-BA9E-40D2EEB9F40B}" srcOrd="1" destOrd="0" parTransId="{9160A25D-0FED-4F01-87B4-6A7DF95D8091}" sibTransId="{C226506A-4B29-43D3-8122-F6778412D7A9}"/>
    <dgm:cxn modelId="{3F5FFB1A-38C5-418D-9976-C9341DEFA5E5}" type="presOf" srcId="{227B3C13-5D9E-4333-BA9E-40D2EEB9F40B}" destId="{804839AB-D611-4D04-BE45-0EFFE8B5AF3C}" srcOrd="0" destOrd="0" presId="urn:microsoft.com/office/officeart/2005/8/layout/lProcess3"/>
    <dgm:cxn modelId="{AA2BBF3F-7810-4F3A-9EF3-EB7E9B2CFDFF}" type="presOf" srcId="{CA376375-D902-41E1-9C97-953A9AB01E32}" destId="{621D5D55-3E22-47B6-A090-730553DFFCD0}" srcOrd="0" destOrd="0" presId="urn:microsoft.com/office/officeart/2005/8/layout/lProcess3"/>
    <dgm:cxn modelId="{61BC2735-B91D-4F55-83A7-20B000FE323B}" type="presParOf" srcId="{EA66AB39-410F-4E11-AFC5-9F1FBAF5B19F}" destId="{EDD91D6D-4ED4-4998-8044-DB0529A07AEB}" srcOrd="0" destOrd="0" presId="urn:microsoft.com/office/officeart/2005/8/layout/lProcess3"/>
    <dgm:cxn modelId="{880B2DB7-763A-4D48-8587-85674336FF51}" type="presParOf" srcId="{EDD91D6D-4ED4-4998-8044-DB0529A07AEB}" destId="{621D5D55-3E22-47B6-A090-730553DFFCD0}" srcOrd="0" destOrd="0" presId="urn:microsoft.com/office/officeart/2005/8/layout/lProcess3"/>
    <dgm:cxn modelId="{C3773410-8DA4-472D-992D-2D97815D79A4}" type="presParOf" srcId="{EA66AB39-410F-4E11-AFC5-9F1FBAF5B19F}" destId="{2AEF040F-0476-40B8-A086-F2DEC7C4E72C}" srcOrd="1" destOrd="0" presId="urn:microsoft.com/office/officeart/2005/8/layout/lProcess3"/>
    <dgm:cxn modelId="{4602160C-9908-4964-843A-478128E08E65}" type="presParOf" srcId="{EA66AB39-410F-4E11-AFC5-9F1FBAF5B19F}" destId="{145600DA-35E1-4488-BAEF-8FE9EF649E89}" srcOrd="2" destOrd="0" presId="urn:microsoft.com/office/officeart/2005/8/layout/lProcess3"/>
    <dgm:cxn modelId="{4A4324D3-DC15-4E9D-B52A-8DA8EA3B2FEA}" type="presParOf" srcId="{145600DA-35E1-4488-BAEF-8FE9EF649E89}" destId="{804839AB-D611-4D04-BE45-0EFFE8B5AF3C}" srcOrd="0"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06B749-D48C-43FC-A2EC-B5ADEE1AA8F2}"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s-CO"/>
        </a:p>
      </dgm:t>
    </dgm:pt>
    <dgm:pt modelId="{E0C535AE-85A0-4E32-BB5D-E73F23B88D5F}">
      <dgm:prSet/>
      <dgm:spPr/>
      <dgm:t>
        <a:bodyPr/>
        <a:lstStyle/>
        <a:p>
          <a:pPr rtl="0"/>
          <a:r>
            <a:rPr lang="es-CO" dirty="0" smtClean="0"/>
            <a:t>3. </a:t>
          </a:r>
          <a:r>
            <a:rPr lang="es-CO" b="1" dirty="0" smtClean="0"/>
            <a:t>Asegúrese que su desayuno tenga un cereal, (trigo, cebada, avena, maíz, quinua, arroz, sorgo, millo), preparado de la forma más sencilla (coladas, malteadas u horchatas)</a:t>
          </a:r>
          <a:r>
            <a:rPr lang="es-CO" dirty="0" smtClean="0"/>
            <a:t>.</a:t>
          </a:r>
          <a:endParaRPr lang="es-CO" dirty="0"/>
        </a:p>
      </dgm:t>
    </dgm:pt>
    <dgm:pt modelId="{09F5A4E1-AEF7-4A08-BB8A-A037A7F4964C}" type="parTrans" cxnId="{5899408D-C770-40E5-9765-C51D2706262D}">
      <dgm:prSet/>
      <dgm:spPr/>
      <dgm:t>
        <a:bodyPr/>
        <a:lstStyle/>
        <a:p>
          <a:endParaRPr lang="es-CO"/>
        </a:p>
      </dgm:t>
    </dgm:pt>
    <dgm:pt modelId="{6F1CB9DD-841D-4C34-A71B-D9145D0DAC03}" type="sibTrans" cxnId="{5899408D-C770-40E5-9765-C51D2706262D}">
      <dgm:prSet/>
      <dgm:spPr/>
      <dgm:t>
        <a:bodyPr/>
        <a:lstStyle/>
        <a:p>
          <a:endParaRPr lang="es-CO"/>
        </a:p>
      </dgm:t>
    </dgm:pt>
    <dgm:pt modelId="{C6B1BFF7-41FC-492E-9F0E-6A60A5DF607C}">
      <dgm:prSet/>
      <dgm:spPr>
        <a:solidFill>
          <a:srgbClr val="C00000"/>
        </a:solidFill>
      </dgm:spPr>
      <dgm:t>
        <a:bodyPr/>
        <a:lstStyle/>
        <a:p>
          <a:pPr rtl="0"/>
          <a:r>
            <a:rPr lang="es-CO" dirty="0" smtClean="0"/>
            <a:t>4. </a:t>
          </a:r>
          <a:r>
            <a:rPr lang="es-CO" b="1" dirty="0" smtClean="0"/>
            <a:t>El plato principal del almuerzo debe ser los vegetales crudos y al vapor, de colores variados.</a:t>
          </a:r>
          <a:endParaRPr lang="es-CO" dirty="0"/>
        </a:p>
      </dgm:t>
    </dgm:pt>
    <dgm:pt modelId="{8E1C0E87-9392-493C-87B7-7AD0E7A67EEB}" type="parTrans" cxnId="{DB481825-F072-4D1E-8981-F59A0015F71E}">
      <dgm:prSet/>
      <dgm:spPr/>
      <dgm:t>
        <a:bodyPr/>
        <a:lstStyle/>
        <a:p>
          <a:endParaRPr lang="es-CO"/>
        </a:p>
      </dgm:t>
    </dgm:pt>
    <dgm:pt modelId="{40DEB491-2EB8-4D14-93CB-F9450A35E581}" type="sibTrans" cxnId="{DB481825-F072-4D1E-8981-F59A0015F71E}">
      <dgm:prSet/>
      <dgm:spPr/>
      <dgm:t>
        <a:bodyPr/>
        <a:lstStyle/>
        <a:p>
          <a:endParaRPr lang="es-CO"/>
        </a:p>
      </dgm:t>
    </dgm:pt>
    <dgm:pt modelId="{64A28FA7-896D-474B-96FD-E531BAFB682A}">
      <dgm:prSet/>
      <dgm:spPr>
        <a:solidFill>
          <a:srgbClr val="7030A0"/>
        </a:solidFill>
      </dgm:spPr>
      <dgm:t>
        <a:bodyPr/>
        <a:lstStyle/>
        <a:p>
          <a:pPr rtl="0"/>
          <a:r>
            <a:rPr lang="es-CO" dirty="0" smtClean="0"/>
            <a:t>5. </a:t>
          </a:r>
          <a:r>
            <a:rPr lang="es-CO" b="1" dirty="0" smtClean="0"/>
            <a:t>Consuma una leguminosa (frijol, lenteja, garbanzo, arveja, soya), en cuanto sea posible, frescos.</a:t>
          </a:r>
          <a:endParaRPr lang="es-CO" dirty="0"/>
        </a:p>
      </dgm:t>
    </dgm:pt>
    <dgm:pt modelId="{E724D053-451D-4032-A666-C20C6F738E54}" type="parTrans" cxnId="{66C80A0A-B07E-40B0-B1E7-C51581F7F30D}">
      <dgm:prSet/>
      <dgm:spPr/>
      <dgm:t>
        <a:bodyPr/>
        <a:lstStyle/>
        <a:p>
          <a:endParaRPr lang="es-CO"/>
        </a:p>
      </dgm:t>
    </dgm:pt>
    <dgm:pt modelId="{CFC06301-99DC-4215-83EC-5FFB08CFF08A}" type="sibTrans" cxnId="{66C80A0A-B07E-40B0-B1E7-C51581F7F30D}">
      <dgm:prSet/>
      <dgm:spPr/>
      <dgm:t>
        <a:bodyPr/>
        <a:lstStyle/>
        <a:p>
          <a:endParaRPr lang="es-CO"/>
        </a:p>
      </dgm:t>
    </dgm:pt>
    <dgm:pt modelId="{15389746-1877-4405-ADDB-EEFBE37DF9C7}">
      <dgm:prSet/>
      <dgm:spPr>
        <a:solidFill>
          <a:srgbClr val="0070C0"/>
        </a:solidFill>
      </dgm:spPr>
      <dgm:t>
        <a:bodyPr/>
        <a:lstStyle/>
        <a:p>
          <a:pPr rtl="0"/>
          <a:r>
            <a:rPr lang="es-CO" dirty="0" smtClean="0"/>
            <a:t>6. </a:t>
          </a:r>
          <a:r>
            <a:rPr lang="es-CO" b="1" dirty="0" smtClean="0"/>
            <a:t>Tenga una cena liviana e incluya nuevamente frutas.</a:t>
          </a:r>
          <a:endParaRPr lang="es-CO" dirty="0"/>
        </a:p>
      </dgm:t>
    </dgm:pt>
    <dgm:pt modelId="{33336F9A-32AE-405B-BD38-45B7334C85EF}" type="parTrans" cxnId="{825E0E24-FA2F-455C-86DD-6DEBAFBEC691}">
      <dgm:prSet/>
      <dgm:spPr/>
      <dgm:t>
        <a:bodyPr/>
        <a:lstStyle/>
        <a:p>
          <a:endParaRPr lang="es-CO"/>
        </a:p>
      </dgm:t>
    </dgm:pt>
    <dgm:pt modelId="{4FE791C7-678B-4870-BE79-04992530AEFB}" type="sibTrans" cxnId="{825E0E24-FA2F-455C-86DD-6DEBAFBEC691}">
      <dgm:prSet/>
      <dgm:spPr/>
      <dgm:t>
        <a:bodyPr/>
        <a:lstStyle/>
        <a:p>
          <a:endParaRPr lang="es-CO"/>
        </a:p>
      </dgm:t>
    </dgm:pt>
    <dgm:pt modelId="{AF6DEA78-2A6A-4C66-87E1-703718572B17}" type="pres">
      <dgm:prSet presAssocID="{C706B749-D48C-43FC-A2EC-B5ADEE1AA8F2}" presName="Name0" presStyleCnt="0">
        <dgm:presLayoutVars>
          <dgm:chPref val="3"/>
          <dgm:dir/>
          <dgm:animLvl val="lvl"/>
          <dgm:resizeHandles/>
        </dgm:presLayoutVars>
      </dgm:prSet>
      <dgm:spPr/>
      <dgm:t>
        <a:bodyPr/>
        <a:lstStyle/>
        <a:p>
          <a:endParaRPr lang="es-CO"/>
        </a:p>
      </dgm:t>
    </dgm:pt>
    <dgm:pt modelId="{BCBAC6A9-7A11-497C-B185-EBFF6D6F32CA}" type="pres">
      <dgm:prSet presAssocID="{E0C535AE-85A0-4E32-BB5D-E73F23B88D5F}" presName="horFlow" presStyleCnt="0"/>
      <dgm:spPr/>
    </dgm:pt>
    <dgm:pt modelId="{04DC7F3C-C383-47BE-947B-5EA6738522FB}" type="pres">
      <dgm:prSet presAssocID="{E0C535AE-85A0-4E32-BB5D-E73F23B88D5F}" presName="bigChev" presStyleLbl="node1" presStyleIdx="0" presStyleCnt="4" custScaleX="238695"/>
      <dgm:spPr/>
      <dgm:t>
        <a:bodyPr/>
        <a:lstStyle/>
        <a:p>
          <a:endParaRPr lang="es-CO"/>
        </a:p>
      </dgm:t>
    </dgm:pt>
    <dgm:pt modelId="{CFD6285C-0701-4890-BD0B-1CF40AB24D2E}" type="pres">
      <dgm:prSet presAssocID="{E0C535AE-85A0-4E32-BB5D-E73F23B88D5F}" presName="vSp" presStyleCnt="0"/>
      <dgm:spPr/>
    </dgm:pt>
    <dgm:pt modelId="{40C3D0B3-69DF-47D4-A244-6D5C9ACA92E8}" type="pres">
      <dgm:prSet presAssocID="{C6B1BFF7-41FC-492E-9F0E-6A60A5DF607C}" presName="horFlow" presStyleCnt="0"/>
      <dgm:spPr/>
    </dgm:pt>
    <dgm:pt modelId="{96F6B884-CDDC-4484-B2F6-51AA3DF73539}" type="pres">
      <dgm:prSet presAssocID="{C6B1BFF7-41FC-492E-9F0E-6A60A5DF607C}" presName="bigChev" presStyleLbl="node1" presStyleIdx="1" presStyleCnt="4" custScaleX="238417"/>
      <dgm:spPr/>
      <dgm:t>
        <a:bodyPr/>
        <a:lstStyle/>
        <a:p>
          <a:endParaRPr lang="es-CO"/>
        </a:p>
      </dgm:t>
    </dgm:pt>
    <dgm:pt modelId="{AA593164-9F60-4DE8-8CF7-3010EE9FD18A}" type="pres">
      <dgm:prSet presAssocID="{C6B1BFF7-41FC-492E-9F0E-6A60A5DF607C}" presName="vSp" presStyleCnt="0"/>
      <dgm:spPr/>
    </dgm:pt>
    <dgm:pt modelId="{CEBCBE28-240A-447F-AD3A-69DFB999EC8A}" type="pres">
      <dgm:prSet presAssocID="{64A28FA7-896D-474B-96FD-E531BAFB682A}" presName="horFlow" presStyleCnt="0"/>
      <dgm:spPr/>
    </dgm:pt>
    <dgm:pt modelId="{F222B2BE-696F-4570-BDC9-BC35CA1FDDAD}" type="pres">
      <dgm:prSet presAssocID="{64A28FA7-896D-474B-96FD-E531BAFB682A}" presName="bigChev" presStyleLbl="node1" presStyleIdx="2" presStyleCnt="4" custScaleX="238140"/>
      <dgm:spPr/>
      <dgm:t>
        <a:bodyPr/>
        <a:lstStyle/>
        <a:p>
          <a:endParaRPr lang="es-CO"/>
        </a:p>
      </dgm:t>
    </dgm:pt>
    <dgm:pt modelId="{B22C6D9D-583B-47A1-9A9F-57EFA9478E75}" type="pres">
      <dgm:prSet presAssocID="{64A28FA7-896D-474B-96FD-E531BAFB682A}" presName="vSp" presStyleCnt="0"/>
      <dgm:spPr/>
    </dgm:pt>
    <dgm:pt modelId="{BA973C3E-86F3-4995-A23F-886D31FCE8F4}" type="pres">
      <dgm:prSet presAssocID="{15389746-1877-4405-ADDB-EEFBE37DF9C7}" presName="horFlow" presStyleCnt="0"/>
      <dgm:spPr/>
    </dgm:pt>
    <dgm:pt modelId="{684CDD35-3F68-4165-9024-4BE3F9945921}" type="pres">
      <dgm:prSet presAssocID="{15389746-1877-4405-ADDB-EEFBE37DF9C7}" presName="bigChev" presStyleLbl="node1" presStyleIdx="3" presStyleCnt="4" custScaleX="237863"/>
      <dgm:spPr/>
      <dgm:t>
        <a:bodyPr/>
        <a:lstStyle/>
        <a:p>
          <a:endParaRPr lang="es-CO"/>
        </a:p>
      </dgm:t>
    </dgm:pt>
  </dgm:ptLst>
  <dgm:cxnLst>
    <dgm:cxn modelId="{3AD7D97F-07A5-44FB-89FC-BD095355A9B5}" type="presOf" srcId="{E0C535AE-85A0-4E32-BB5D-E73F23B88D5F}" destId="{04DC7F3C-C383-47BE-947B-5EA6738522FB}" srcOrd="0" destOrd="0" presId="urn:microsoft.com/office/officeart/2005/8/layout/lProcess3"/>
    <dgm:cxn modelId="{5899408D-C770-40E5-9765-C51D2706262D}" srcId="{C706B749-D48C-43FC-A2EC-B5ADEE1AA8F2}" destId="{E0C535AE-85A0-4E32-BB5D-E73F23B88D5F}" srcOrd="0" destOrd="0" parTransId="{09F5A4E1-AEF7-4A08-BB8A-A037A7F4964C}" sibTransId="{6F1CB9DD-841D-4C34-A71B-D9145D0DAC03}"/>
    <dgm:cxn modelId="{F66D4E69-ED64-469A-B2E9-9227BE5DFD05}" type="presOf" srcId="{C6B1BFF7-41FC-492E-9F0E-6A60A5DF607C}" destId="{96F6B884-CDDC-4484-B2F6-51AA3DF73539}" srcOrd="0" destOrd="0" presId="urn:microsoft.com/office/officeart/2005/8/layout/lProcess3"/>
    <dgm:cxn modelId="{66C80A0A-B07E-40B0-B1E7-C51581F7F30D}" srcId="{C706B749-D48C-43FC-A2EC-B5ADEE1AA8F2}" destId="{64A28FA7-896D-474B-96FD-E531BAFB682A}" srcOrd="2" destOrd="0" parTransId="{E724D053-451D-4032-A666-C20C6F738E54}" sibTransId="{CFC06301-99DC-4215-83EC-5FFB08CFF08A}"/>
    <dgm:cxn modelId="{2EF86016-2E07-4F83-8E4A-0CF85B924A44}" type="presOf" srcId="{15389746-1877-4405-ADDB-EEFBE37DF9C7}" destId="{684CDD35-3F68-4165-9024-4BE3F9945921}" srcOrd="0" destOrd="0" presId="urn:microsoft.com/office/officeart/2005/8/layout/lProcess3"/>
    <dgm:cxn modelId="{D204604E-A3DA-492D-A7C9-235E40B0859E}" type="presOf" srcId="{64A28FA7-896D-474B-96FD-E531BAFB682A}" destId="{F222B2BE-696F-4570-BDC9-BC35CA1FDDAD}" srcOrd="0" destOrd="0" presId="urn:microsoft.com/office/officeart/2005/8/layout/lProcess3"/>
    <dgm:cxn modelId="{DB481825-F072-4D1E-8981-F59A0015F71E}" srcId="{C706B749-D48C-43FC-A2EC-B5ADEE1AA8F2}" destId="{C6B1BFF7-41FC-492E-9F0E-6A60A5DF607C}" srcOrd="1" destOrd="0" parTransId="{8E1C0E87-9392-493C-87B7-7AD0E7A67EEB}" sibTransId="{40DEB491-2EB8-4D14-93CB-F9450A35E581}"/>
    <dgm:cxn modelId="{EAA169DE-8D7C-413A-B14C-E837BF68F01C}" type="presOf" srcId="{C706B749-D48C-43FC-A2EC-B5ADEE1AA8F2}" destId="{AF6DEA78-2A6A-4C66-87E1-703718572B17}" srcOrd="0" destOrd="0" presId="urn:microsoft.com/office/officeart/2005/8/layout/lProcess3"/>
    <dgm:cxn modelId="{825E0E24-FA2F-455C-86DD-6DEBAFBEC691}" srcId="{C706B749-D48C-43FC-A2EC-B5ADEE1AA8F2}" destId="{15389746-1877-4405-ADDB-EEFBE37DF9C7}" srcOrd="3" destOrd="0" parTransId="{33336F9A-32AE-405B-BD38-45B7334C85EF}" sibTransId="{4FE791C7-678B-4870-BE79-04992530AEFB}"/>
    <dgm:cxn modelId="{3CED6803-E940-458A-A0CC-11A22A77BF5E}" type="presParOf" srcId="{AF6DEA78-2A6A-4C66-87E1-703718572B17}" destId="{BCBAC6A9-7A11-497C-B185-EBFF6D6F32CA}" srcOrd="0" destOrd="0" presId="urn:microsoft.com/office/officeart/2005/8/layout/lProcess3"/>
    <dgm:cxn modelId="{CC9ADD43-B40C-4D72-BB78-EFE071738EC6}" type="presParOf" srcId="{BCBAC6A9-7A11-497C-B185-EBFF6D6F32CA}" destId="{04DC7F3C-C383-47BE-947B-5EA6738522FB}" srcOrd="0" destOrd="0" presId="urn:microsoft.com/office/officeart/2005/8/layout/lProcess3"/>
    <dgm:cxn modelId="{56587C37-2C79-46E3-B95D-ACD83F4811A1}" type="presParOf" srcId="{AF6DEA78-2A6A-4C66-87E1-703718572B17}" destId="{CFD6285C-0701-4890-BD0B-1CF40AB24D2E}" srcOrd="1" destOrd="0" presId="urn:microsoft.com/office/officeart/2005/8/layout/lProcess3"/>
    <dgm:cxn modelId="{5C5EEFA2-E60B-404C-A0F6-AD24B4508218}" type="presParOf" srcId="{AF6DEA78-2A6A-4C66-87E1-703718572B17}" destId="{40C3D0B3-69DF-47D4-A244-6D5C9ACA92E8}" srcOrd="2" destOrd="0" presId="urn:microsoft.com/office/officeart/2005/8/layout/lProcess3"/>
    <dgm:cxn modelId="{4336D6C6-DA54-48F6-A4AC-F8D3020EE1BF}" type="presParOf" srcId="{40C3D0B3-69DF-47D4-A244-6D5C9ACA92E8}" destId="{96F6B884-CDDC-4484-B2F6-51AA3DF73539}" srcOrd="0" destOrd="0" presId="urn:microsoft.com/office/officeart/2005/8/layout/lProcess3"/>
    <dgm:cxn modelId="{B6549A78-D714-4977-9C6A-D066EE8D15D5}" type="presParOf" srcId="{AF6DEA78-2A6A-4C66-87E1-703718572B17}" destId="{AA593164-9F60-4DE8-8CF7-3010EE9FD18A}" srcOrd="3" destOrd="0" presId="urn:microsoft.com/office/officeart/2005/8/layout/lProcess3"/>
    <dgm:cxn modelId="{34811009-C989-4939-BDD7-2804977903C7}" type="presParOf" srcId="{AF6DEA78-2A6A-4C66-87E1-703718572B17}" destId="{CEBCBE28-240A-447F-AD3A-69DFB999EC8A}" srcOrd="4" destOrd="0" presId="urn:microsoft.com/office/officeart/2005/8/layout/lProcess3"/>
    <dgm:cxn modelId="{C7F28277-612F-4B5B-B173-757DF4C71A7E}" type="presParOf" srcId="{CEBCBE28-240A-447F-AD3A-69DFB999EC8A}" destId="{F222B2BE-696F-4570-BDC9-BC35CA1FDDAD}" srcOrd="0" destOrd="0" presId="urn:microsoft.com/office/officeart/2005/8/layout/lProcess3"/>
    <dgm:cxn modelId="{7E2D0848-EE12-447E-AE09-2239CE7EC55D}" type="presParOf" srcId="{AF6DEA78-2A6A-4C66-87E1-703718572B17}" destId="{B22C6D9D-583B-47A1-9A9F-57EFA9478E75}" srcOrd="5" destOrd="0" presId="urn:microsoft.com/office/officeart/2005/8/layout/lProcess3"/>
    <dgm:cxn modelId="{34D4D2AD-2FF6-4EAD-9D38-D0CA2D296F5A}" type="presParOf" srcId="{AF6DEA78-2A6A-4C66-87E1-703718572B17}" destId="{BA973C3E-86F3-4995-A23F-886D31FCE8F4}" srcOrd="6" destOrd="0" presId="urn:microsoft.com/office/officeart/2005/8/layout/lProcess3"/>
    <dgm:cxn modelId="{D2F85EE5-0FFC-43EE-B30C-760DD5912DF6}" type="presParOf" srcId="{BA973C3E-86F3-4995-A23F-886D31FCE8F4}" destId="{684CDD35-3F68-4165-9024-4BE3F9945921}"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376F0FE-DA94-4871-AE1B-D7BF1204363F}"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s-CO"/>
        </a:p>
      </dgm:t>
    </dgm:pt>
    <dgm:pt modelId="{4C416A4A-592E-4040-80E6-52D8C87B8498}">
      <dgm:prSet/>
      <dgm:spPr>
        <a:solidFill>
          <a:srgbClr val="00B050"/>
        </a:solidFill>
      </dgm:spPr>
      <dgm:t>
        <a:bodyPr/>
        <a:lstStyle/>
        <a:p>
          <a:pPr rtl="0"/>
          <a:r>
            <a:rPr lang="es-CO" dirty="0" smtClean="0"/>
            <a:t>7. </a:t>
          </a:r>
          <a:r>
            <a:rPr lang="es-CO" b="1" dirty="0" smtClean="0"/>
            <a:t>Absténgase de alimentos refinados, industrializados, ahumados y enlatados.</a:t>
          </a:r>
          <a:endParaRPr lang="es-CO" dirty="0"/>
        </a:p>
      </dgm:t>
    </dgm:pt>
    <dgm:pt modelId="{98C0129F-EBD8-4D44-9B57-0A4D1A89A188}" type="parTrans" cxnId="{2030B969-15B0-4065-9A11-09FE7AE493B2}">
      <dgm:prSet/>
      <dgm:spPr/>
      <dgm:t>
        <a:bodyPr/>
        <a:lstStyle/>
        <a:p>
          <a:endParaRPr lang="es-CO"/>
        </a:p>
      </dgm:t>
    </dgm:pt>
    <dgm:pt modelId="{C29AA5FC-018D-4B12-9148-868F14B9866B}" type="sibTrans" cxnId="{2030B969-15B0-4065-9A11-09FE7AE493B2}">
      <dgm:prSet/>
      <dgm:spPr/>
      <dgm:t>
        <a:bodyPr/>
        <a:lstStyle/>
        <a:p>
          <a:endParaRPr lang="es-CO"/>
        </a:p>
      </dgm:t>
    </dgm:pt>
    <dgm:pt modelId="{99A62332-ACF9-48D9-B28C-E0F81EB5CE35}">
      <dgm:prSet/>
      <dgm:spPr/>
      <dgm:t>
        <a:bodyPr/>
        <a:lstStyle/>
        <a:p>
          <a:pPr rtl="0"/>
          <a:r>
            <a:rPr lang="es-CO" dirty="0" smtClean="0"/>
            <a:t>8. </a:t>
          </a:r>
          <a:r>
            <a:rPr lang="es-CO" b="1" dirty="0" smtClean="0"/>
            <a:t>Evite el consumo de bebidas estimulantes (café, té, cacao o colas).</a:t>
          </a:r>
          <a:endParaRPr lang="es-CO" dirty="0"/>
        </a:p>
      </dgm:t>
    </dgm:pt>
    <dgm:pt modelId="{1D980545-1119-402F-B906-945AA083CE6B}" type="parTrans" cxnId="{FF043424-577C-444F-B3D6-7A7E42F29680}">
      <dgm:prSet/>
      <dgm:spPr/>
      <dgm:t>
        <a:bodyPr/>
        <a:lstStyle/>
        <a:p>
          <a:endParaRPr lang="es-CO"/>
        </a:p>
      </dgm:t>
    </dgm:pt>
    <dgm:pt modelId="{53A74399-0B49-483F-AC55-D56EA1CD2DBC}" type="sibTrans" cxnId="{FF043424-577C-444F-B3D6-7A7E42F29680}">
      <dgm:prSet/>
      <dgm:spPr/>
      <dgm:t>
        <a:bodyPr/>
        <a:lstStyle/>
        <a:p>
          <a:endParaRPr lang="es-CO"/>
        </a:p>
      </dgm:t>
    </dgm:pt>
    <dgm:pt modelId="{871A1A5D-4201-41C5-B3A5-5556F76EF519}">
      <dgm:prSet/>
      <dgm:spPr>
        <a:solidFill>
          <a:srgbClr val="FF0000"/>
        </a:solidFill>
      </dgm:spPr>
      <dgm:t>
        <a:bodyPr/>
        <a:lstStyle/>
        <a:p>
          <a:pPr rtl="0"/>
          <a:r>
            <a:rPr lang="es-CO" dirty="0" smtClean="0"/>
            <a:t>9. </a:t>
          </a:r>
          <a:r>
            <a:rPr lang="es-CO" b="1" dirty="0" smtClean="0"/>
            <a:t>Reduzca el consumo de azúcar, sal, grasa, fritos, mantequilla, condimentos, gaseosas.</a:t>
          </a:r>
          <a:endParaRPr lang="es-CO" dirty="0"/>
        </a:p>
      </dgm:t>
    </dgm:pt>
    <dgm:pt modelId="{628468B8-B29F-49BE-8736-B5152BAFD2A3}" type="parTrans" cxnId="{E5767DEA-6D62-4298-BA8C-7741BFDBB623}">
      <dgm:prSet/>
      <dgm:spPr/>
      <dgm:t>
        <a:bodyPr/>
        <a:lstStyle/>
        <a:p>
          <a:endParaRPr lang="es-CO"/>
        </a:p>
      </dgm:t>
    </dgm:pt>
    <dgm:pt modelId="{72BA8F2A-CD5D-496E-9921-DC38010280EE}" type="sibTrans" cxnId="{E5767DEA-6D62-4298-BA8C-7741BFDBB623}">
      <dgm:prSet/>
      <dgm:spPr/>
      <dgm:t>
        <a:bodyPr/>
        <a:lstStyle/>
        <a:p>
          <a:endParaRPr lang="es-CO"/>
        </a:p>
      </dgm:t>
    </dgm:pt>
    <dgm:pt modelId="{C08A0F64-2E07-4FEA-BE86-D65017E26769}">
      <dgm:prSet/>
      <dgm:spPr>
        <a:solidFill>
          <a:srgbClr val="002060"/>
        </a:solidFill>
      </dgm:spPr>
      <dgm:t>
        <a:bodyPr/>
        <a:lstStyle/>
        <a:p>
          <a:pPr rtl="0"/>
          <a:r>
            <a:rPr lang="es-CO" dirty="0" smtClean="0"/>
            <a:t>10.</a:t>
          </a:r>
          <a:r>
            <a:rPr lang="es-CO" b="1" dirty="0" smtClean="0"/>
            <a:t> Reemplace en cuanto le sea posible, proteínas animales por proteínas vegetales. </a:t>
          </a:r>
          <a:endParaRPr lang="es-CO" dirty="0"/>
        </a:p>
      </dgm:t>
    </dgm:pt>
    <dgm:pt modelId="{0EFF08FC-5E2E-4DB7-9960-09CEA67ADB7A}" type="parTrans" cxnId="{6A52D6B0-7D57-469F-B778-48AD36196624}">
      <dgm:prSet/>
      <dgm:spPr/>
      <dgm:t>
        <a:bodyPr/>
        <a:lstStyle/>
        <a:p>
          <a:endParaRPr lang="es-CO"/>
        </a:p>
      </dgm:t>
    </dgm:pt>
    <dgm:pt modelId="{221C4913-E862-4B37-80F2-0B0BD9A70601}" type="sibTrans" cxnId="{6A52D6B0-7D57-469F-B778-48AD36196624}">
      <dgm:prSet/>
      <dgm:spPr/>
      <dgm:t>
        <a:bodyPr/>
        <a:lstStyle/>
        <a:p>
          <a:endParaRPr lang="es-CO"/>
        </a:p>
      </dgm:t>
    </dgm:pt>
    <dgm:pt modelId="{BE816118-8348-4F6F-BC3A-24CA4926F5C3}" type="pres">
      <dgm:prSet presAssocID="{3376F0FE-DA94-4871-AE1B-D7BF1204363F}" presName="Name0" presStyleCnt="0">
        <dgm:presLayoutVars>
          <dgm:chPref val="3"/>
          <dgm:dir/>
          <dgm:animLvl val="lvl"/>
          <dgm:resizeHandles/>
        </dgm:presLayoutVars>
      </dgm:prSet>
      <dgm:spPr/>
      <dgm:t>
        <a:bodyPr/>
        <a:lstStyle/>
        <a:p>
          <a:endParaRPr lang="es-CO"/>
        </a:p>
      </dgm:t>
    </dgm:pt>
    <dgm:pt modelId="{C1AA5CD6-A737-425A-B40B-013D7A7C6D2A}" type="pres">
      <dgm:prSet presAssocID="{4C416A4A-592E-4040-80E6-52D8C87B8498}" presName="horFlow" presStyleCnt="0"/>
      <dgm:spPr/>
    </dgm:pt>
    <dgm:pt modelId="{F5CE4B10-8E14-495A-9300-6E60AA12E33E}" type="pres">
      <dgm:prSet presAssocID="{4C416A4A-592E-4040-80E6-52D8C87B8498}" presName="bigChev" presStyleLbl="node1" presStyleIdx="0" presStyleCnt="4" custScaleX="240658"/>
      <dgm:spPr/>
      <dgm:t>
        <a:bodyPr/>
        <a:lstStyle/>
        <a:p>
          <a:endParaRPr lang="es-CO"/>
        </a:p>
      </dgm:t>
    </dgm:pt>
    <dgm:pt modelId="{667BA512-D4A7-4CDA-B3BD-4582498DD8A0}" type="pres">
      <dgm:prSet presAssocID="{4C416A4A-592E-4040-80E6-52D8C87B8498}" presName="vSp" presStyleCnt="0"/>
      <dgm:spPr/>
    </dgm:pt>
    <dgm:pt modelId="{FD2F8D03-ED4D-427B-A3A9-D0A0AADD83DC}" type="pres">
      <dgm:prSet presAssocID="{99A62332-ACF9-48D9-B28C-E0F81EB5CE35}" presName="horFlow" presStyleCnt="0"/>
      <dgm:spPr/>
    </dgm:pt>
    <dgm:pt modelId="{A4D44920-38F1-4A81-B2DB-574ECFEF82EC}" type="pres">
      <dgm:prSet presAssocID="{99A62332-ACF9-48D9-B28C-E0F81EB5CE35}" presName="bigChev" presStyleLbl="node1" presStyleIdx="1" presStyleCnt="4" custScaleX="240658"/>
      <dgm:spPr/>
      <dgm:t>
        <a:bodyPr/>
        <a:lstStyle/>
        <a:p>
          <a:endParaRPr lang="es-CO"/>
        </a:p>
      </dgm:t>
    </dgm:pt>
    <dgm:pt modelId="{FED6BA29-8484-4494-914E-71A144EC2709}" type="pres">
      <dgm:prSet presAssocID="{99A62332-ACF9-48D9-B28C-E0F81EB5CE35}" presName="vSp" presStyleCnt="0"/>
      <dgm:spPr/>
    </dgm:pt>
    <dgm:pt modelId="{E150A582-5EF3-4791-97E1-6840818A2B71}" type="pres">
      <dgm:prSet presAssocID="{871A1A5D-4201-41C5-B3A5-5556F76EF519}" presName="horFlow" presStyleCnt="0"/>
      <dgm:spPr/>
    </dgm:pt>
    <dgm:pt modelId="{C0077E73-C313-4212-A0B8-B3D64A4D63FE}" type="pres">
      <dgm:prSet presAssocID="{871A1A5D-4201-41C5-B3A5-5556F76EF519}" presName="bigChev" presStyleLbl="node1" presStyleIdx="2" presStyleCnt="4" custScaleX="240658" custLinFactNeighborX="302" custLinFactNeighborY="3529"/>
      <dgm:spPr/>
      <dgm:t>
        <a:bodyPr/>
        <a:lstStyle/>
        <a:p>
          <a:endParaRPr lang="es-CO"/>
        </a:p>
      </dgm:t>
    </dgm:pt>
    <dgm:pt modelId="{1A083921-9E3F-4C4B-9676-100D5E187891}" type="pres">
      <dgm:prSet presAssocID="{871A1A5D-4201-41C5-B3A5-5556F76EF519}" presName="vSp" presStyleCnt="0"/>
      <dgm:spPr/>
    </dgm:pt>
    <dgm:pt modelId="{CE78CDB7-557B-4602-ABCC-410A167B0B39}" type="pres">
      <dgm:prSet presAssocID="{C08A0F64-2E07-4FEA-BE86-D65017E26769}" presName="horFlow" presStyleCnt="0"/>
      <dgm:spPr/>
    </dgm:pt>
    <dgm:pt modelId="{16A0D0F9-7835-4F01-918C-B4D8B63FF716}" type="pres">
      <dgm:prSet presAssocID="{C08A0F64-2E07-4FEA-BE86-D65017E26769}" presName="bigChev" presStyleLbl="node1" presStyleIdx="3" presStyleCnt="4" custScaleX="240658"/>
      <dgm:spPr/>
      <dgm:t>
        <a:bodyPr/>
        <a:lstStyle/>
        <a:p>
          <a:endParaRPr lang="es-CO"/>
        </a:p>
      </dgm:t>
    </dgm:pt>
  </dgm:ptLst>
  <dgm:cxnLst>
    <dgm:cxn modelId="{E5767DEA-6D62-4298-BA8C-7741BFDBB623}" srcId="{3376F0FE-DA94-4871-AE1B-D7BF1204363F}" destId="{871A1A5D-4201-41C5-B3A5-5556F76EF519}" srcOrd="2" destOrd="0" parTransId="{628468B8-B29F-49BE-8736-B5152BAFD2A3}" sibTransId="{72BA8F2A-CD5D-496E-9921-DC38010280EE}"/>
    <dgm:cxn modelId="{AE821001-0AD3-48AA-BD06-CBBC0E96F178}" type="presOf" srcId="{C08A0F64-2E07-4FEA-BE86-D65017E26769}" destId="{16A0D0F9-7835-4F01-918C-B4D8B63FF716}" srcOrd="0" destOrd="0" presId="urn:microsoft.com/office/officeart/2005/8/layout/lProcess3"/>
    <dgm:cxn modelId="{6A52D6B0-7D57-469F-B778-48AD36196624}" srcId="{3376F0FE-DA94-4871-AE1B-D7BF1204363F}" destId="{C08A0F64-2E07-4FEA-BE86-D65017E26769}" srcOrd="3" destOrd="0" parTransId="{0EFF08FC-5E2E-4DB7-9960-09CEA67ADB7A}" sibTransId="{221C4913-E862-4B37-80F2-0B0BD9A70601}"/>
    <dgm:cxn modelId="{C9DACECF-1B64-4B43-BD14-E328B4392992}" type="presOf" srcId="{4C416A4A-592E-4040-80E6-52D8C87B8498}" destId="{F5CE4B10-8E14-495A-9300-6E60AA12E33E}" srcOrd="0" destOrd="0" presId="urn:microsoft.com/office/officeart/2005/8/layout/lProcess3"/>
    <dgm:cxn modelId="{2030B969-15B0-4065-9A11-09FE7AE493B2}" srcId="{3376F0FE-DA94-4871-AE1B-D7BF1204363F}" destId="{4C416A4A-592E-4040-80E6-52D8C87B8498}" srcOrd="0" destOrd="0" parTransId="{98C0129F-EBD8-4D44-9B57-0A4D1A89A188}" sibTransId="{C29AA5FC-018D-4B12-9148-868F14B9866B}"/>
    <dgm:cxn modelId="{FF043424-577C-444F-B3D6-7A7E42F29680}" srcId="{3376F0FE-DA94-4871-AE1B-D7BF1204363F}" destId="{99A62332-ACF9-48D9-B28C-E0F81EB5CE35}" srcOrd="1" destOrd="0" parTransId="{1D980545-1119-402F-B906-945AA083CE6B}" sibTransId="{53A74399-0B49-483F-AC55-D56EA1CD2DBC}"/>
    <dgm:cxn modelId="{EEAC6B1C-3B8E-4BDD-AF1B-2709B2B0F88A}" type="presOf" srcId="{3376F0FE-DA94-4871-AE1B-D7BF1204363F}" destId="{BE816118-8348-4F6F-BC3A-24CA4926F5C3}" srcOrd="0" destOrd="0" presId="urn:microsoft.com/office/officeart/2005/8/layout/lProcess3"/>
    <dgm:cxn modelId="{56F32EB8-2E3E-4E8C-B034-D376D6DE21A0}" type="presOf" srcId="{99A62332-ACF9-48D9-B28C-E0F81EB5CE35}" destId="{A4D44920-38F1-4A81-B2DB-574ECFEF82EC}" srcOrd="0" destOrd="0" presId="urn:microsoft.com/office/officeart/2005/8/layout/lProcess3"/>
    <dgm:cxn modelId="{51824350-4988-430E-83FA-CD2EC5F698BD}" type="presOf" srcId="{871A1A5D-4201-41C5-B3A5-5556F76EF519}" destId="{C0077E73-C313-4212-A0B8-B3D64A4D63FE}" srcOrd="0" destOrd="0" presId="urn:microsoft.com/office/officeart/2005/8/layout/lProcess3"/>
    <dgm:cxn modelId="{2BAEEDE6-F607-4EEA-A3C2-F15C877B7FA6}" type="presParOf" srcId="{BE816118-8348-4F6F-BC3A-24CA4926F5C3}" destId="{C1AA5CD6-A737-425A-B40B-013D7A7C6D2A}" srcOrd="0" destOrd="0" presId="urn:microsoft.com/office/officeart/2005/8/layout/lProcess3"/>
    <dgm:cxn modelId="{9EE39386-C8AF-43BA-B9FC-0A92939CBDB3}" type="presParOf" srcId="{C1AA5CD6-A737-425A-B40B-013D7A7C6D2A}" destId="{F5CE4B10-8E14-495A-9300-6E60AA12E33E}" srcOrd="0" destOrd="0" presId="urn:microsoft.com/office/officeart/2005/8/layout/lProcess3"/>
    <dgm:cxn modelId="{B3ECA832-3F7A-45EA-AB80-D5D96A396AE3}" type="presParOf" srcId="{BE816118-8348-4F6F-BC3A-24CA4926F5C3}" destId="{667BA512-D4A7-4CDA-B3BD-4582498DD8A0}" srcOrd="1" destOrd="0" presId="urn:microsoft.com/office/officeart/2005/8/layout/lProcess3"/>
    <dgm:cxn modelId="{050281EA-9D41-4F99-9F8B-153594D1BC7E}" type="presParOf" srcId="{BE816118-8348-4F6F-BC3A-24CA4926F5C3}" destId="{FD2F8D03-ED4D-427B-A3A9-D0A0AADD83DC}" srcOrd="2" destOrd="0" presId="urn:microsoft.com/office/officeart/2005/8/layout/lProcess3"/>
    <dgm:cxn modelId="{1D1786A0-AB2D-4A39-AF97-8C272845D7CA}" type="presParOf" srcId="{FD2F8D03-ED4D-427B-A3A9-D0A0AADD83DC}" destId="{A4D44920-38F1-4A81-B2DB-574ECFEF82EC}" srcOrd="0" destOrd="0" presId="urn:microsoft.com/office/officeart/2005/8/layout/lProcess3"/>
    <dgm:cxn modelId="{FD2DC69B-A271-415B-B47E-F051DA1B8B53}" type="presParOf" srcId="{BE816118-8348-4F6F-BC3A-24CA4926F5C3}" destId="{FED6BA29-8484-4494-914E-71A144EC2709}" srcOrd="3" destOrd="0" presId="urn:microsoft.com/office/officeart/2005/8/layout/lProcess3"/>
    <dgm:cxn modelId="{DF3E6E5A-4946-4DD4-9871-DE3321D6869A}" type="presParOf" srcId="{BE816118-8348-4F6F-BC3A-24CA4926F5C3}" destId="{E150A582-5EF3-4791-97E1-6840818A2B71}" srcOrd="4" destOrd="0" presId="urn:microsoft.com/office/officeart/2005/8/layout/lProcess3"/>
    <dgm:cxn modelId="{4E7C43F3-76D6-4D48-96AC-DBA44101A669}" type="presParOf" srcId="{E150A582-5EF3-4791-97E1-6840818A2B71}" destId="{C0077E73-C313-4212-A0B8-B3D64A4D63FE}" srcOrd="0" destOrd="0" presId="urn:microsoft.com/office/officeart/2005/8/layout/lProcess3"/>
    <dgm:cxn modelId="{6720DE06-98E0-4515-9D92-EAC67A9DAEE6}" type="presParOf" srcId="{BE816118-8348-4F6F-BC3A-24CA4926F5C3}" destId="{1A083921-9E3F-4C4B-9676-100D5E187891}" srcOrd="5" destOrd="0" presId="urn:microsoft.com/office/officeart/2005/8/layout/lProcess3"/>
    <dgm:cxn modelId="{F433F4D6-89EC-42C0-9BA6-DE03DA0B5B00}" type="presParOf" srcId="{BE816118-8348-4F6F-BC3A-24CA4926F5C3}" destId="{CE78CDB7-557B-4602-ABCC-410A167B0B39}" srcOrd="6" destOrd="0" presId="urn:microsoft.com/office/officeart/2005/8/layout/lProcess3"/>
    <dgm:cxn modelId="{DFDDC3E2-D144-4DB2-B443-53AA925F134F}" type="presParOf" srcId="{CE78CDB7-557B-4602-ABCC-410A167B0B39}" destId="{16A0D0F9-7835-4F01-918C-B4D8B63FF716}"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DC3F33-7BC0-4851-B75C-082A7C188849}"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es-CO"/>
        </a:p>
      </dgm:t>
    </dgm:pt>
    <dgm:pt modelId="{DB6CCF63-8AEF-4BD9-9233-7360C8B8B614}">
      <dgm:prSet custT="1"/>
      <dgm:spPr/>
      <dgm:t>
        <a:bodyPr/>
        <a:lstStyle/>
        <a:p>
          <a:pPr rtl="0"/>
          <a:r>
            <a:rPr lang="es-CO" sz="2800" b="1" dirty="0" smtClean="0">
              <a:solidFill>
                <a:srgbClr val="FF0000"/>
              </a:solidFill>
            </a:rPr>
            <a:t>SUGERENCIAS: </a:t>
          </a:r>
          <a:endParaRPr lang="es-CO" sz="2800" b="1" dirty="0">
            <a:solidFill>
              <a:srgbClr val="FF0000"/>
            </a:solidFill>
          </a:endParaRPr>
        </a:p>
      </dgm:t>
    </dgm:pt>
    <dgm:pt modelId="{666ABFA9-0E3D-4006-852B-E41DC9396C55}" type="parTrans" cxnId="{65EDB8A9-D483-4D41-BA10-A408B653570C}">
      <dgm:prSet/>
      <dgm:spPr/>
      <dgm:t>
        <a:bodyPr/>
        <a:lstStyle/>
        <a:p>
          <a:endParaRPr lang="es-CO"/>
        </a:p>
      </dgm:t>
    </dgm:pt>
    <dgm:pt modelId="{2CAB3881-9949-451C-9C26-285257C656FB}" type="sibTrans" cxnId="{65EDB8A9-D483-4D41-BA10-A408B653570C}">
      <dgm:prSet/>
      <dgm:spPr/>
      <dgm:t>
        <a:bodyPr/>
        <a:lstStyle/>
        <a:p>
          <a:endParaRPr lang="es-CO"/>
        </a:p>
      </dgm:t>
    </dgm:pt>
    <dgm:pt modelId="{537AD519-7282-4265-8C61-C122EF08FB2A}">
      <dgm:prSet custT="1"/>
      <dgm:spPr/>
      <dgm:t>
        <a:bodyPr/>
        <a:lstStyle/>
        <a:p>
          <a:pPr rtl="0"/>
          <a:r>
            <a:rPr lang="es-CO" sz="2400" b="1" dirty="0" smtClean="0"/>
            <a:t>1.</a:t>
          </a:r>
          <a:r>
            <a:rPr lang="es-CO" sz="1700" dirty="0" smtClean="0"/>
            <a:t> </a:t>
          </a:r>
          <a:r>
            <a:rPr lang="es-CO" sz="2000" b="1" dirty="0" smtClean="0">
              <a:solidFill>
                <a:srgbClr val="0070C0"/>
              </a:solidFill>
            </a:rPr>
            <a:t>Tome una infusión diaria de una hierva aromática: albahaca, hierbabuena, tilo, menta, manzanilla, malva, limoncillo.</a:t>
          </a:r>
          <a:endParaRPr lang="es-CO" sz="2000" b="1" dirty="0">
            <a:solidFill>
              <a:srgbClr val="0070C0"/>
            </a:solidFill>
          </a:endParaRPr>
        </a:p>
      </dgm:t>
    </dgm:pt>
    <dgm:pt modelId="{3B28D3A3-F8EB-4388-886A-D63EF7D00F70}" type="parTrans" cxnId="{C64DF575-10CE-4E42-AE94-17D7D1AC23B1}">
      <dgm:prSet/>
      <dgm:spPr/>
      <dgm:t>
        <a:bodyPr/>
        <a:lstStyle/>
        <a:p>
          <a:endParaRPr lang="es-CO"/>
        </a:p>
      </dgm:t>
    </dgm:pt>
    <dgm:pt modelId="{2E0F8AF5-9ED4-46EE-8170-144521830F40}" type="sibTrans" cxnId="{C64DF575-10CE-4E42-AE94-17D7D1AC23B1}">
      <dgm:prSet/>
      <dgm:spPr/>
      <dgm:t>
        <a:bodyPr/>
        <a:lstStyle/>
        <a:p>
          <a:endParaRPr lang="es-CO"/>
        </a:p>
      </dgm:t>
    </dgm:pt>
    <dgm:pt modelId="{8C705B08-77DB-4F41-A765-0AD490FE0F91}">
      <dgm:prSet/>
      <dgm:spPr/>
      <dgm:t>
        <a:bodyPr/>
        <a:lstStyle/>
        <a:p>
          <a:pPr rtl="0"/>
          <a:r>
            <a:rPr lang="es-CO" dirty="0" smtClean="0"/>
            <a:t>2. </a:t>
          </a:r>
          <a:r>
            <a:rPr lang="es-CO" b="1" dirty="0" smtClean="0">
              <a:solidFill>
                <a:srgbClr val="002060"/>
              </a:solidFill>
            </a:rPr>
            <a:t>Tomar en ayunas un extracto de uva (Isabelita) y espinaca</a:t>
          </a:r>
          <a:r>
            <a:rPr lang="es-CO" dirty="0" smtClean="0">
              <a:solidFill>
                <a:srgbClr val="002060"/>
              </a:solidFill>
            </a:rPr>
            <a:t>.</a:t>
          </a:r>
          <a:endParaRPr lang="es-CO" dirty="0">
            <a:solidFill>
              <a:srgbClr val="002060"/>
            </a:solidFill>
          </a:endParaRPr>
        </a:p>
      </dgm:t>
    </dgm:pt>
    <dgm:pt modelId="{9EC96268-8B39-4E1E-A584-CEA3352C76F8}" type="parTrans" cxnId="{0F93812E-07D1-4CA8-A734-7EF9585B7500}">
      <dgm:prSet/>
      <dgm:spPr/>
      <dgm:t>
        <a:bodyPr/>
        <a:lstStyle/>
        <a:p>
          <a:endParaRPr lang="es-CO"/>
        </a:p>
      </dgm:t>
    </dgm:pt>
    <dgm:pt modelId="{17E2A702-BC53-4D42-93FA-629FAA05FB59}" type="sibTrans" cxnId="{0F93812E-07D1-4CA8-A734-7EF9585B7500}">
      <dgm:prSet/>
      <dgm:spPr/>
      <dgm:t>
        <a:bodyPr/>
        <a:lstStyle/>
        <a:p>
          <a:endParaRPr lang="es-CO"/>
        </a:p>
      </dgm:t>
    </dgm:pt>
    <dgm:pt modelId="{060A18DD-DBA6-40BA-9426-1DD587EBBC33}">
      <dgm:prSet/>
      <dgm:spPr/>
      <dgm:t>
        <a:bodyPr/>
        <a:lstStyle/>
        <a:p>
          <a:pPr rtl="0"/>
          <a:r>
            <a:rPr lang="es-CO" b="1" dirty="0" smtClean="0">
              <a:solidFill>
                <a:srgbClr val="00B050"/>
              </a:solidFill>
            </a:rPr>
            <a:t>3. Madia hora antes del almuerzo, tomar extracto de piña con apio. </a:t>
          </a:r>
          <a:endParaRPr lang="es-CO" b="1" dirty="0">
            <a:solidFill>
              <a:srgbClr val="00B050"/>
            </a:solidFill>
          </a:endParaRPr>
        </a:p>
      </dgm:t>
    </dgm:pt>
    <dgm:pt modelId="{B62AD237-9E55-496A-B3E7-4DB0ECC845A9}" type="parTrans" cxnId="{87DF7D4B-C111-4FB6-BB7A-D7C74A17C0FD}">
      <dgm:prSet/>
      <dgm:spPr/>
      <dgm:t>
        <a:bodyPr/>
        <a:lstStyle/>
        <a:p>
          <a:endParaRPr lang="es-CO"/>
        </a:p>
      </dgm:t>
    </dgm:pt>
    <dgm:pt modelId="{00CD45BE-BBCE-42E7-9330-5059867FE937}" type="sibTrans" cxnId="{87DF7D4B-C111-4FB6-BB7A-D7C74A17C0FD}">
      <dgm:prSet/>
      <dgm:spPr/>
      <dgm:t>
        <a:bodyPr/>
        <a:lstStyle/>
        <a:p>
          <a:endParaRPr lang="es-CO"/>
        </a:p>
      </dgm:t>
    </dgm:pt>
    <dgm:pt modelId="{99C2DCBE-AAB5-406F-97B1-0C7F6BA0E434}">
      <dgm:prSet/>
      <dgm:spPr/>
      <dgm:t>
        <a:bodyPr/>
        <a:lstStyle/>
        <a:p>
          <a:pPr rtl="0"/>
          <a:r>
            <a:rPr lang="es-CO" dirty="0" smtClean="0">
              <a:solidFill>
                <a:srgbClr val="C00000"/>
              </a:solidFill>
            </a:rPr>
            <a:t>4. </a:t>
          </a:r>
          <a:r>
            <a:rPr lang="es-CO" b="1" dirty="0" smtClean="0">
              <a:solidFill>
                <a:srgbClr val="C00000"/>
              </a:solidFill>
            </a:rPr>
            <a:t>Antes de las 6p.m, tome un extracto de zanahoria y manzana</a:t>
          </a:r>
          <a:r>
            <a:rPr lang="es-CO" dirty="0" smtClean="0">
              <a:solidFill>
                <a:srgbClr val="C00000"/>
              </a:solidFill>
            </a:rPr>
            <a:t>. </a:t>
          </a:r>
          <a:endParaRPr lang="es-CO" dirty="0">
            <a:solidFill>
              <a:srgbClr val="C00000"/>
            </a:solidFill>
          </a:endParaRPr>
        </a:p>
      </dgm:t>
    </dgm:pt>
    <dgm:pt modelId="{B838305E-97AD-41DC-BBF2-2985F7F6B848}" type="parTrans" cxnId="{14DCF256-69F5-4B82-88E7-080F5EB19ADA}">
      <dgm:prSet/>
      <dgm:spPr/>
      <dgm:t>
        <a:bodyPr/>
        <a:lstStyle/>
        <a:p>
          <a:endParaRPr lang="es-CO"/>
        </a:p>
      </dgm:t>
    </dgm:pt>
    <dgm:pt modelId="{CAA680D8-0E84-4AD4-B832-A9E52F0BE193}" type="sibTrans" cxnId="{14DCF256-69F5-4B82-88E7-080F5EB19ADA}">
      <dgm:prSet/>
      <dgm:spPr/>
      <dgm:t>
        <a:bodyPr/>
        <a:lstStyle/>
        <a:p>
          <a:endParaRPr lang="es-CO"/>
        </a:p>
      </dgm:t>
    </dgm:pt>
    <dgm:pt modelId="{72011F40-538A-46E8-8E95-E70BE6797319}">
      <dgm:prSet/>
      <dgm:spPr/>
      <dgm:t>
        <a:bodyPr/>
        <a:lstStyle/>
        <a:p>
          <a:pPr rtl="0"/>
          <a:r>
            <a:rPr lang="es-CO" dirty="0" smtClean="0">
              <a:solidFill>
                <a:srgbClr val="92D050"/>
              </a:solidFill>
            </a:rPr>
            <a:t>5</a:t>
          </a:r>
          <a:r>
            <a:rPr lang="es-CO" b="1" dirty="0" smtClean="0">
              <a:solidFill>
                <a:srgbClr val="92D050"/>
              </a:solidFill>
            </a:rPr>
            <a:t>. En la noche antes de acostarse tome un jugo de mandarina con remolacha</a:t>
          </a:r>
          <a:r>
            <a:rPr lang="es-CO" dirty="0" smtClean="0">
              <a:solidFill>
                <a:srgbClr val="92D050"/>
              </a:solidFill>
            </a:rPr>
            <a:t>.</a:t>
          </a:r>
          <a:endParaRPr lang="es-CO" dirty="0">
            <a:solidFill>
              <a:srgbClr val="92D050"/>
            </a:solidFill>
          </a:endParaRPr>
        </a:p>
      </dgm:t>
    </dgm:pt>
    <dgm:pt modelId="{99641CC6-E8B2-4225-95DE-E044A2F3CE41}" type="parTrans" cxnId="{D5FD5B30-BA3D-4F3B-9404-132BB52F3037}">
      <dgm:prSet/>
      <dgm:spPr/>
      <dgm:t>
        <a:bodyPr/>
        <a:lstStyle/>
        <a:p>
          <a:endParaRPr lang="es-CO"/>
        </a:p>
      </dgm:t>
    </dgm:pt>
    <dgm:pt modelId="{DDA6CCC9-D481-48B0-B8D0-B50D7932D754}" type="sibTrans" cxnId="{D5FD5B30-BA3D-4F3B-9404-132BB52F3037}">
      <dgm:prSet/>
      <dgm:spPr/>
      <dgm:t>
        <a:bodyPr/>
        <a:lstStyle/>
        <a:p>
          <a:endParaRPr lang="es-CO"/>
        </a:p>
      </dgm:t>
    </dgm:pt>
    <dgm:pt modelId="{2F68A6B6-9B8F-4B41-887B-CEDDD99D094E}" type="pres">
      <dgm:prSet presAssocID="{91DC3F33-7BC0-4851-B75C-082A7C188849}" presName="compositeShape" presStyleCnt="0">
        <dgm:presLayoutVars>
          <dgm:chMax val="7"/>
          <dgm:dir/>
          <dgm:resizeHandles val="exact"/>
        </dgm:presLayoutVars>
      </dgm:prSet>
      <dgm:spPr/>
      <dgm:t>
        <a:bodyPr/>
        <a:lstStyle/>
        <a:p>
          <a:endParaRPr lang="es-CO"/>
        </a:p>
      </dgm:t>
    </dgm:pt>
    <dgm:pt modelId="{29B2C04C-AB14-4312-B322-D9A82B82C7C0}" type="pres">
      <dgm:prSet presAssocID="{DB6CCF63-8AEF-4BD9-9233-7360C8B8B614}" presName="circ1" presStyleLbl="vennNode1" presStyleIdx="0" presStyleCnt="6"/>
      <dgm:spPr/>
    </dgm:pt>
    <dgm:pt modelId="{FEA6403B-A455-4353-99AE-94A5150909A9}" type="pres">
      <dgm:prSet presAssocID="{DB6CCF63-8AEF-4BD9-9233-7360C8B8B614}" presName="circ1Tx" presStyleLbl="revTx" presStyleIdx="0" presStyleCnt="0">
        <dgm:presLayoutVars>
          <dgm:chMax val="0"/>
          <dgm:chPref val="0"/>
          <dgm:bulletEnabled val="1"/>
        </dgm:presLayoutVars>
      </dgm:prSet>
      <dgm:spPr/>
      <dgm:t>
        <a:bodyPr/>
        <a:lstStyle/>
        <a:p>
          <a:endParaRPr lang="es-CO"/>
        </a:p>
      </dgm:t>
    </dgm:pt>
    <dgm:pt modelId="{BF6581A0-84CA-46E2-923B-73E779420706}" type="pres">
      <dgm:prSet presAssocID="{537AD519-7282-4265-8C61-C122EF08FB2A}" presName="circ2" presStyleLbl="vennNode1" presStyleIdx="1" presStyleCnt="6"/>
      <dgm:spPr/>
    </dgm:pt>
    <dgm:pt modelId="{B539427A-C43C-4D0D-B7E2-130222F14868}" type="pres">
      <dgm:prSet presAssocID="{537AD519-7282-4265-8C61-C122EF08FB2A}" presName="circ2Tx" presStyleLbl="revTx" presStyleIdx="0" presStyleCnt="0">
        <dgm:presLayoutVars>
          <dgm:chMax val="0"/>
          <dgm:chPref val="0"/>
          <dgm:bulletEnabled val="1"/>
        </dgm:presLayoutVars>
      </dgm:prSet>
      <dgm:spPr/>
      <dgm:t>
        <a:bodyPr/>
        <a:lstStyle/>
        <a:p>
          <a:endParaRPr lang="es-CO"/>
        </a:p>
      </dgm:t>
    </dgm:pt>
    <dgm:pt modelId="{07F76680-4841-4126-881C-5EA3BADF0099}" type="pres">
      <dgm:prSet presAssocID="{8C705B08-77DB-4F41-A765-0AD490FE0F91}" presName="circ3" presStyleLbl="vennNode1" presStyleIdx="2" presStyleCnt="6"/>
      <dgm:spPr/>
    </dgm:pt>
    <dgm:pt modelId="{B5A1620E-9B58-4ADE-A981-8B06CE39246B}" type="pres">
      <dgm:prSet presAssocID="{8C705B08-77DB-4F41-A765-0AD490FE0F91}" presName="circ3Tx" presStyleLbl="revTx" presStyleIdx="0" presStyleCnt="0">
        <dgm:presLayoutVars>
          <dgm:chMax val="0"/>
          <dgm:chPref val="0"/>
          <dgm:bulletEnabled val="1"/>
        </dgm:presLayoutVars>
      </dgm:prSet>
      <dgm:spPr/>
      <dgm:t>
        <a:bodyPr/>
        <a:lstStyle/>
        <a:p>
          <a:endParaRPr lang="es-CO"/>
        </a:p>
      </dgm:t>
    </dgm:pt>
    <dgm:pt modelId="{08632E8A-7EFD-40D8-9711-D853C8648EFB}" type="pres">
      <dgm:prSet presAssocID="{060A18DD-DBA6-40BA-9426-1DD587EBBC33}" presName="circ4" presStyleLbl="vennNode1" presStyleIdx="3" presStyleCnt="6"/>
      <dgm:spPr/>
    </dgm:pt>
    <dgm:pt modelId="{780D4FB5-51EA-4AEB-9F14-C15D2D1B6B1E}" type="pres">
      <dgm:prSet presAssocID="{060A18DD-DBA6-40BA-9426-1DD587EBBC33}" presName="circ4Tx" presStyleLbl="revTx" presStyleIdx="0" presStyleCnt="0">
        <dgm:presLayoutVars>
          <dgm:chMax val="0"/>
          <dgm:chPref val="0"/>
          <dgm:bulletEnabled val="1"/>
        </dgm:presLayoutVars>
      </dgm:prSet>
      <dgm:spPr/>
      <dgm:t>
        <a:bodyPr/>
        <a:lstStyle/>
        <a:p>
          <a:endParaRPr lang="es-CO"/>
        </a:p>
      </dgm:t>
    </dgm:pt>
    <dgm:pt modelId="{BA93742F-B2EB-41AA-899B-1E0492579D55}" type="pres">
      <dgm:prSet presAssocID="{99C2DCBE-AAB5-406F-97B1-0C7F6BA0E434}" presName="circ5" presStyleLbl="vennNode1" presStyleIdx="4" presStyleCnt="6"/>
      <dgm:spPr/>
    </dgm:pt>
    <dgm:pt modelId="{E656A07D-BF49-4ABE-B0A7-294F47456AB0}" type="pres">
      <dgm:prSet presAssocID="{99C2DCBE-AAB5-406F-97B1-0C7F6BA0E434}" presName="circ5Tx" presStyleLbl="revTx" presStyleIdx="0" presStyleCnt="0">
        <dgm:presLayoutVars>
          <dgm:chMax val="0"/>
          <dgm:chPref val="0"/>
          <dgm:bulletEnabled val="1"/>
        </dgm:presLayoutVars>
      </dgm:prSet>
      <dgm:spPr/>
      <dgm:t>
        <a:bodyPr/>
        <a:lstStyle/>
        <a:p>
          <a:endParaRPr lang="es-CO"/>
        </a:p>
      </dgm:t>
    </dgm:pt>
    <dgm:pt modelId="{B615C159-324D-4B18-91B5-ED016BDA38B1}" type="pres">
      <dgm:prSet presAssocID="{72011F40-538A-46E8-8E95-E70BE6797319}" presName="circ6" presStyleLbl="vennNode1" presStyleIdx="5" presStyleCnt="6"/>
      <dgm:spPr/>
    </dgm:pt>
    <dgm:pt modelId="{D8F5ABD1-9C4D-41CA-99C9-3692227C4C5C}" type="pres">
      <dgm:prSet presAssocID="{72011F40-538A-46E8-8E95-E70BE6797319}" presName="circ6Tx" presStyleLbl="revTx" presStyleIdx="0" presStyleCnt="0">
        <dgm:presLayoutVars>
          <dgm:chMax val="0"/>
          <dgm:chPref val="0"/>
          <dgm:bulletEnabled val="1"/>
        </dgm:presLayoutVars>
      </dgm:prSet>
      <dgm:spPr/>
      <dgm:t>
        <a:bodyPr/>
        <a:lstStyle/>
        <a:p>
          <a:endParaRPr lang="es-CO"/>
        </a:p>
      </dgm:t>
    </dgm:pt>
  </dgm:ptLst>
  <dgm:cxnLst>
    <dgm:cxn modelId="{E90907D4-3E76-4D4E-A002-3EFD85759E0B}" type="presOf" srcId="{060A18DD-DBA6-40BA-9426-1DD587EBBC33}" destId="{780D4FB5-51EA-4AEB-9F14-C15D2D1B6B1E}" srcOrd="0" destOrd="0" presId="urn:microsoft.com/office/officeart/2005/8/layout/venn1"/>
    <dgm:cxn modelId="{14DCF256-69F5-4B82-88E7-080F5EB19ADA}" srcId="{91DC3F33-7BC0-4851-B75C-082A7C188849}" destId="{99C2DCBE-AAB5-406F-97B1-0C7F6BA0E434}" srcOrd="4" destOrd="0" parTransId="{B838305E-97AD-41DC-BBF2-2985F7F6B848}" sibTransId="{CAA680D8-0E84-4AD4-B832-A9E52F0BE193}"/>
    <dgm:cxn modelId="{535D0FD9-DB9E-480C-BC4F-810DC8685492}" type="presOf" srcId="{91DC3F33-7BC0-4851-B75C-082A7C188849}" destId="{2F68A6B6-9B8F-4B41-887B-CEDDD99D094E}" srcOrd="0" destOrd="0" presId="urn:microsoft.com/office/officeart/2005/8/layout/venn1"/>
    <dgm:cxn modelId="{87DF7D4B-C111-4FB6-BB7A-D7C74A17C0FD}" srcId="{91DC3F33-7BC0-4851-B75C-082A7C188849}" destId="{060A18DD-DBA6-40BA-9426-1DD587EBBC33}" srcOrd="3" destOrd="0" parTransId="{B62AD237-9E55-496A-B3E7-4DB0ECC845A9}" sibTransId="{00CD45BE-BBCE-42E7-9330-5059867FE937}"/>
    <dgm:cxn modelId="{EF254AAE-9478-42FB-9CD0-141534DEAB53}" type="presOf" srcId="{8C705B08-77DB-4F41-A765-0AD490FE0F91}" destId="{B5A1620E-9B58-4ADE-A981-8B06CE39246B}" srcOrd="0" destOrd="0" presId="urn:microsoft.com/office/officeart/2005/8/layout/venn1"/>
    <dgm:cxn modelId="{65EDB8A9-D483-4D41-BA10-A408B653570C}" srcId="{91DC3F33-7BC0-4851-B75C-082A7C188849}" destId="{DB6CCF63-8AEF-4BD9-9233-7360C8B8B614}" srcOrd="0" destOrd="0" parTransId="{666ABFA9-0E3D-4006-852B-E41DC9396C55}" sibTransId="{2CAB3881-9949-451C-9C26-285257C656FB}"/>
    <dgm:cxn modelId="{C64DF575-10CE-4E42-AE94-17D7D1AC23B1}" srcId="{91DC3F33-7BC0-4851-B75C-082A7C188849}" destId="{537AD519-7282-4265-8C61-C122EF08FB2A}" srcOrd="1" destOrd="0" parTransId="{3B28D3A3-F8EB-4388-886A-D63EF7D00F70}" sibTransId="{2E0F8AF5-9ED4-46EE-8170-144521830F40}"/>
    <dgm:cxn modelId="{32BC7EE6-F550-43BC-B134-1B0CF414247E}" type="presOf" srcId="{DB6CCF63-8AEF-4BD9-9233-7360C8B8B614}" destId="{FEA6403B-A455-4353-99AE-94A5150909A9}" srcOrd="0" destOrd="0" presId="urn:microsoft.com/office/officeart/2005/8/layout/venn1"/>
    <dgm:cxn modelId="{B0BC7740-CDF9-4BC3-BFC3-20A03FC35CBB}" type="presOf" srcId="{537AD519-7282-4265-8C61-C122EF08FB2A}" destId="{B539427A-C43C-4D0D-B7E2-130222F14868}" srcOrd="0" destOrd="0" presId="urn:microsoft.com/office/officeart/2005/8/layout/venn1"/>
    <dgm:cxn modelId="{0743758E-17AA-470A-B49D-079D25D2B418}" type="presOf" srcId="{72011F40-538A-46E8-8E95-E70BE6797319}" destId="{D8F5ABD1-9C4D-41CA-99C9-3692227C4C5C}" srcOrd="0" destOrd="0" presId="urn:microsoft.com/office/officeart/2005/8/layout/venn1"/>
    <dgm:cxn modelId="{D5FD5B30-BA3D-4F3B-9404-132BB52F3037}" srcId="{91DC3F33-7BC0-4851-B75C-082A7C188849}" destId="{72011F40-538A-46E8-8E95-E70BE6797319}" srcOrd="5" destOrd="0" parTransId="{99641CC6-E8B2-4225-95DE-E044A2F3CE41}" sibTransId="{DDA6CCC9-D481-48B0-B8D0-B50D7932D754}"/>
    <dgm:cxn modelId="{0F93812E-07D1-4CA8-A734-7EF9585B7500}" srcId="{91DC3F33-7BC0-4851-B75C-082A7C188849}" destId="{8C705B08-77DB-4F41-A765-0AD490FE0F91}" srcOrd="2" destOrd="0" parTransId="{9EC96268-8B39-4E1E-A584-CEA3352C76F8}" sibTransId="{17E2A702-BC53-4D42-93FA-629FAA05FB59}"/>
    <dgm:cxn modelId="{1F97E086-8DFB-4E82-8B23-2596482FD504}" type="presOf" srcId="{99C2DCBE-AAB5-406F-97B1-0C7F6BA0E434}" destId="{E656A07D-BF49-4ABE-B0A7-294F47456AB0}" srcOrd="0" destOrd="0" presId="urn:microsoft.com/office/officeart/2005/8/layout/venn1"/>
    <dgm:cxn modelId="{1BD99D7B-6B1E-46CF-83AD-FB94B4A95FC1}" type="presParOf" srcId="{2F68A6B6-9B8F-4B41-887B-CEDDD99D094E}" destId="{29B2C04C-AB14-4312-B322-D9A82B82C7C0}" srcOrd="0" destOrd="0" presId="urn:microsoft.com/office/officeart/2005/8/layout/venn1"/>
    <dgm:cxn modelId="{D5449979-6F85-4F69-BBAF-CBAEE3F0F7AD}" type="presParOf" srcId="{2F68A6B6-9B8F-4B41-887B-CEDDD99D094E}" destId="{FEA6403B-A455-4353-99AE-94A5150909A9}" srcOrd="1" destOrd="0" presId="urn:microsoft.com/office/officeart/2005/8/layout/venn1"/>
    <dgm:cxn modelId="{9ED92C16-FFA0-4C17-9EE5-AECB001409C4}" type="presParOf" srcId="{2F68A6B6-9B8F-4B41-887B-CEDDD99D094E}" destId="{BF6581A0-84CA-46E2-923B-73E779420706}" srcOrd="2" destOrd="0" presId="urn:microsoft.com/office/officeart/2005/8/layout/venn1"/>
    <dgm:cxn modelId="{B4C28B5C-1CB9-412A-97A6-1456E37B5CE7}" type="presParOf" srcId="{2F68A6B6-9B8F-4B41-887B-CEDDD99D094E}" destId="{B539427A-C43C-4D0D-B7E2-130222F14868}" srcOrd="3" destOrd="0" presId="urn:microsoft.com/office/officeart/2005/8/layout/venn1"/>
    <dgm:cxn modelId="{778CFB23-CEDA-4648-8A1D-5088B5B8E55E}" type="presParOf" srcId="{2F68A6B6-9B8F-4B41-887B-CEDDD99D094E}" destId="{07F76680-4841-4126-881C-5EA3BADF0099}" srcOrd="4" destOrd="0" presId="urn:microsoft.com/office/officeart/2005/8/layout/venn1"/>
    <dgm:cxn modelId="{AACAFCD9-4C3A-4C4C-97D2-7F231C74FF09}" type="presParOf" srcId="{2F68A6B6-9B8F-4B41-887B-CEDDD99D094E}" destId="{B5A1620E-9B58-4ADE-A981-8B06CE39246B}" srcOrd="5" destOrd="0" presId="urn:microsoft.com/office/officeart/2005/8/layout/venn1"/>
    <dgm:cxn modelId="{7F6B0B82-43F8-4B93-9414-AEC1612F08BC}" type="presParOf" srcId="{2F68A6B6-9B8F-4B41-887B-CEDDD99D094E}" destId="{08632E8A-7EFD-40D8-9711-D853C8648EFB}" srcOrd="6" destOrd="0" presId="urn:microsoft.com/office/officeart/2005/8/layout/venn1"/>
    <dgm:cxn modelId="{4D3CA8B5-2A5F-406E-BE8E-FBCB8188A1AF}" type="presParOf" srcId="{2F68A6B6-9B8F-4B41-887B-CEDDD99D094E}" destId="{780D4FB5-51EA-4AEB-9F14-C15D2D1B6B1E}" srcOrd="7" destOrd="0" presId="urn:microsoft.com/office/officeart/2005/8/layout/venn1"/>
    <dgm:cxn modelId="{AA597808-0AC2-4E3A-AE35-75EBC8737D1E}" type="presParOf" srcId="{2F68A6B6-9B8F-4B41-887B-CEDDD99D094E}" destId="{BA93742F-B2EB-41AA-899B-1E0492579D55}" srcOrd="8" destOrd="0" presId="urn:microsoft.com/office/officeart/2005/8/layout/venn1"/>
    <dgm:cxn modelId="{45666BB1-BBEE-4BB3-974A-9C15B8E88C44}" type="presParOf" srcId="{2F68A6B6-9B8F-4B41-887B-CEDDD99D094E}" destId="{E656A07D-BF49-4ABE-B0A7-294F47456AB0}" srcOrd="9" destOrd="0" presId="urn:microsoft.com/office/officeart/2005/8/layout/venn1"/>
    <dgm:cxn modelId="{D7D644DE-02FC-4580-B606-B5C67A71DF44}" type="presParOf" srcId="{2F68A6B6-9B8F-4B41-887B-CEDDD99D094E}" destId="{B615C159-324D-4B18-91B5-ED016BDA38B1}" srcOrd="10" destOrd="0" presId="urn:microsoft.com/office/officeart/2005/8/layout/venn1"/>
    <dgm:cxn modelId="{84EC199A-FE75-408D-9974-DE8E8304F4C9}" type="presParOf" srcId="{2F68A6B6-9B8F-4B41-887B-CEDDD99D094E}" destId="{D8F5ABD1-9C4D-41CA-99C9-3692227C4C5C}" srcOrd="11"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6133C6-C845-4FA4-91F7-04A4813E7BF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004F92E3-4EA9-40D5-9CB6-3107092EB48C}">
      <dgm:prSet/>
      <dgm:spPr/>
      <dgm:t>
        <a:bodyPr/>
        <a:lstStyle/>
        <a:p>
          <a:pPr rtl="0"/>
          <a:r>
            <a:rPr lang="es-CO" dirty="0" smtClean="0"/>
            <a:t>El programa de limpieza interior se hace con el propósito de purificar el cuerpo preparándolo para su curación. Si está subido de peso, este programa le hará bajar a su peso normal; y si está bajo de peso, le hará subir hasta su peso óptimo. El propósito del programa es eliminar la mucosidad del cuerpo, con lo cual se obtiene una cura natural en una forma muy simplificada, con las menores molestias para el paciente.</a:t>
          </a:r>
          <a:br>
            <a:rPr lang="es-CO" dirty="0" smtClean="0"/>
          </a:br>
          <a:r>
            <a:rPr lang="es-CO" dirty="0" smtClean="0"/>
            <a:t/>
          </a:r>
          <a:br>
            <a:rPr lang="es-CO" dirty="0" smtClean="0"/>
          </a:br>
          <a:r>
            <a:rPr lang="es-CO" dirty="0" smtClean="0"/>
            <a:t>Recuerde, no hay enfermedades incurables, solamente personas incurables. Este programa de limpieza interior lo bendecirá si usted sigue los pasos indicados.</a:t>
          </a:r>
          <a:endParaRPr lang="es-CO" dirty="0"/>
        </a:p>
      </dgm:t>
    </dgm:pt>
    <dgm:pt modelId="{1B93F021-C437-4DB1-86A5-E5D0403E77B7}" type="parTrans" cxnId="{EE8F2B5D-F350-4091-8601-E3CFBDC4DABE}">
      <dgm:prSet/>
      <dgm:spPr/>
      <dgm:t>
        <a:bodyPr/>
        <a:lstStyle/>
        <a:p>
          <a:endParaRPr lang="es-CO"/>
        </a:p>
      </dgm:t>
    </dgm:pt>
    <dgm:pt modelId="{28B15FAC-CF9F-4775-B991-67BAD547CAB3}" type="sibTrans" cxnId="{EE8F2B5D-F350-4091-8601-E3CFBDC4DABE}">
      <dgm:prSet/>
      <dgm:spPr/>
      <dgm:t>
        <a:bodyPr/>
        <a:lstStyle/>
        <a:p>
          <a:endParaRPr lang="es-CO"/>
        </a:p>
      </dgm:t>
    </dgm:pt>
    <dgm:pt modelId="{5FC66A9D-73C6-4AD8-9316-5918A485D795}" type="pres">
      <dgm:prSet presAssocID="{8F6133C6-C845-4FA4-91F7-04A4813E7BF4}" presName="Name0" presStyleCnt="0">
        <dgm:presLayoutVars>
          <dgm:chMax val="7"/>
          <dgm:dir/>
          <dgm:animLvl val="lvl"/>
          <dgm:resizeHandles val="exact"/>
        </dgm:presLayoutVars>
      </dgm:prSet>
      <dgm:spPr/>
      <dgm:t>
        <a:bodyPr/>
        <a:lstStyle/>
        <a:p>
          <a:endParaRPr lang="es-CO"/>
        </a:p>
      </dgm:t>
    </dgm:pt>
    <dgm:pt modelId="{EC321053-AC1F-4EF7-8920-1C56B79C738B}" type="pres">
      <dgm:prSet presAssocID="{004F92E3-4EA9-40D5-9CB6-3107092EB48C}" presName="circle1" presStyleLbl="node1" presStyleIdx="0" presStyleCnt="1"/>
      <dgm:spPr>
        <a:blipFill rotWithShape="0">
          <a:blip xmlns:r="http://schemas.openxmlformats.org/officeDocument/2006/relationships" r:embed="rId1"/>
          <a:stretch>
            <a:fillRect/>
          </a:stretch>
        </a:blipFill>
      </dgm:spPr>
    </dgm:pt>
    <dgm:pt modelId="{8E71A935-85C9-491B-8EA1-5433BB07E155}" type="pres">
      <dgm:prSet presAssocID="{004F92E3-4EA9-40D5-9CB6-3107092EB48C}" presName="space" presStyleCnt="0"/>
      <dgm:spPr/>
    </dgm:pt>
    <dgm:pt modelId="{2108127C-7E81-49DB-9D7F-9BD11859ACB7}" type="pres">
      <dgm:prSet presAssocID="{004F92E3-4EA9-40D5-9CB6-3107092EB48C}" presName="rect1" presStyleLbl="alignAcc1" presStyleIdx="0" presStyleCnt="1"/>
      <dgm:spPr/>
      <dgm:t>
        <a:bodyPr/>
        <a:lstStyle/>
        <a:p>
          <a:endParaRPr lang="es-CO"/>
        </a:p>
      </dgm:t>
    </dgm:pt>
    <dgm:pt modelId="{AAEDA361-C17D-40F9-A817-0454D9B91F40}" type="pres">
      <dgm:prSet presAssocID="{004F92E3-4EA9-40D5-9CB6-3107092EB48C}" presName="rect1ParTxNoCh" presStyleLbl="alignAcc1" presStyleIdx="0" presStyleCnt="1">
        <dgm:presLayoutVars>
          <dgm:chMax val="1"/>
          <dgm:bulletEnabled val="1"/>
        </dgm:presLayoutVars>
      </dgm:prSet>
      <dgm:spPr/>
      <dgm:t>
        <a:bodyPr/>
        <a:lstStyle/>
        <a:p>
          <a:endParaRPr lang="es-CO"/>
        </a:p>
      </dgm:t>
    </dgm:pt>
  </dgm:ptLst>
  <dgm:cxnLst>
    <dgm:cxn modelId="{3E7F0650-87C0-4D80-8D38-0A2CB58F1A1A}" type="presOf" srcId="{8F6133C6-C845-4FA4-91F7-04A4813E7BF4}" destId="{5FC66A9D-73C6-4AD8-9316-5918A485D795}" srcOrd="0" destOrd="0" presId="urn:microsoft.com/office/officeart/2005/8/layout/target3"/>
    <dgm:cxn modelId="{7F00D643-5F5E-4AB9-8EC0-AB9231D1823E}" type="presOf" srcId="{004F92E3-4EA9-40D5-9CB6-3107092EB48C}" destId="{AAEDA361-C17D-40F9-A817-0454D9B91F40}" srcOrd="1" destOrd="0" presId="urn:microsoft.com/office/officeart/2005/8/layout/target3"/>
    <dgm:cxn modelId="{9260E8EC-EF78-4EF3-B620-C5E60671D8DE}" type="presOf" srcId="{004F92E3-4EA9-40D5-9CB6-3107092EB48C}" destId="{2108127C-7E81-49DB-9D7F-9BD11859ACB7}" srcOrd="0" destOrd="0" presId="urn:microsoft.com/office/officeart/2005/8/layout/target3"/>
    <dgm:cxn modelId="{EE8F2B5D-F350-4091-8601-E3CFBDC4DABE}" srcId="{8F6133C6-C845-4FA4-91F7-04A4813E7BF4}" destId="{004F92E3-4EA9-40D5-9CB6-3107092EB48C}" srcOrd="0" destOrd="0" parTransId="{1B93F021-C437-4DB1-86A5-E5D0403E77B7}" sibTransId="{28B15FAC-CF9F-4775-B991-67BAD547CAB3}"/>
    <dgm:cxn modelId="{D5055040-192C-4B6F-99DA-0C04D0593B58}" type="presParOf" srcId="{5FC66A9D-73C6-4AD8-9316-5918A485D795}" destId="{EC321053-AC1F-4EF7-8920-1C56B79C738B}" srcOrd="0" destOrd="0" presId="urn:microsoft.com/office/officeart/2005/8/layout/target3"/>
    <dgm:cxn modelId="{83B06AF7-1D96-4434-94A3-E9563D7AEFFC}" type="presParOf" srcId="{5FC66A9D-73C6-4AD8-9316-5918A485D795}" destId="{8E71A935-85C9-491B-8EA1-5433BB07E155}" srcOrd="1" destOrd="0" presId="urn:microsoft.com/office/officeart/2005/8/layout/target3"/>
    <dgm:cxn modelId="{02562CB1-BA79-400E-A533-AFB8BDAC4B3D}" type="presParOf" srcId="{5FC66A9D-73C6-4AD8-9316-5918A485D795}" destId="{2108127C-7E81-49DB-9D7F-9BD11859ACB7}" srcOrd="2" destOrd="0" presId="urn:microsoft.com/office/officeart/2005/8/layout/target3"/>
    <dgm:cxn modelId="{5523D436-AD84-44FB-B2FB-D85ED5AE873D}" type="presParOf" srcId="{5FC66A9D-73C6-4AD8-9316-5918A485D795}" destId="{AAEDA361-C17D-40F9-A817-0454D9B91F40}" srcOrd="3" destOrd="0" presId="urn:microsoft.com/office/officeart/2005/8/layout/target3"/>
  </dgm:cxnLst>
  <dgm:bg>
    <a:solidFill>
      <a:srgbClr val="00206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1DD13-583D-4957-9238-09182C021039}">
      <dsp:nvSpPr>
        <dsp:cNvPr id="0" name=""/>
        <dsp:cNvSpPr/>
      </dsp:nvSpPr>
      <dsp:spPr>
        <a:xfrm>
          <a:off x="0" y="127777"/>
          <a:ext cx="7452320" cy="887445"/>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es-CO" sz="3700" b="1" kern="1200" dirty="0" smtClean="0"/>
            <a:t>Dieta sugerente de limpieza general</a:t>
          </a:r>
          <a:endParaRPr lang="es-CO" sz="3700" kern="1200" dirty="0"/>
        </a:p>
      </dsp:txBody>
      <dsp:txXfrm>
        <a:off x="43321" y="171098"/>
        <a:ext cx="7365678" cy="8008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A9E51-6079-4D20-A8AA-A54A62DB3541}">
      <dsp:nvSpPr>
        <dsp:cNvPr id="0" name=""/>
        <dsp:cNvSpPr/>
      </dsp:nvSpPr>
      <dsp:spPr>
        <a:xfrm>
          <a:off x="0" y="601"/>
          <a:ext cx="7668344" cy="1712998"/>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b="1" kern="1200" dirty="0" smtClean="0"/>
            <a:t>Por ello, toda persona sana debería darle al organismo periódicamente un proceso de desintoxicación, sin esperar a que él mismo nos lo recuerde mediante síntomas como cansancio, palidez, ojeras, congestión, pesimismo o irritabilidad.</a:t>
          </a:r>
          <a:br>
            <a:rPr lang="es-CO" sz="2000" b="1" kern="1200" dirty="0" smtClean="0"/>
          </a:br>
          <a:endParaRPr lang="es-CO" sz="2000" b="1" kern="1200" dirty="0"/>
        </a:p>
      </dsp:txBody>
      <dsp:txXfrm>
        <a:off x="83622" y="84223"/>
        <a:ext cx="7501100" cy="15457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D5D55-3E22-47B6-A090-730553DFFCD0}">
      <dsp:nvSpPr>
        <dsp:cNvPr id="0" name=""/>
        <dsp:cNvSpPr/>
      </dsp:nvSpPr>
      <dsp:spPr>
        <a:xfrm>
          <a:off x="0" y="69915"/>
          <a:ext cx="5050904" cy="1866894"/>
        </a:xfrm>
        <a:prstGeom prst="chevron">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16510" rIns="0" bIns="16510" numCol="1" spcCol="1270" anchor="ctr" anchorCtr="0">
          <a:noAutofit/>
        </a:bodyPr>
        <a:lstStyle/>
        <a:p>
          <a:pPr lvl="0" algn="ctr" defTabSz="1155700" rtl="0">
            <a:lnSpc>
              <a:spcPct val="90000"/>
            </a:lnSpc>
            <a:spcBef>
              <a:spcPct val="0"/>
            </a:spcBef>
            <a:spcAft>
              <a:spcPct val="35000"/>
            </a:spcAft>
          </a:pPr>
          <a:r>
            <a:rPr lang="es-CO" sz="2600" kern="1200" dirty="0" smtClean="0">
              <a:solidFill>
                <a:srgbClr val="002060"/>
              </a:solidFill>
            </a:rPr>
            <a:t>1.</a:t>
          </a:r>
          <a:r>
            <a:rPr lang="es-CO" sz="2600" b="1" kern="1200" dirty="0" smtClean="0">
              <a:solidFill>
                <a:srgbClr val="002060"/>
              </a:solidFill>
            </a:rPr>
            <a:t> Hacer un día de dieta semanal comiendo       solo frutas, nada cocinado ni de sal.</a:t>
          </a:r>
          <a:endParaRPr lang="es-CO" sz="2600" kern="1200" dirty="0">
            <a:solidFill>
              <a:srgbClr val="002060"/>
            </a:solidFill>
          </a:endParaRPr>
        </a:p>
      </dsp:txBody>
      <dsp:txXfrm>
        <a:off x="933447" y="69915"/>
        <a:ext cx="3184010" cy="1866894"/>
      </dsp:txXfrm>
    </dsp:sp>
    <dsp:sp modelId="{804839AB-D611-4D04-BE45-0EFFE8B5AF3C}">
      <dsp:nvSpPr>
        <dsp:cNvPr id="0" name=""/>
        <dsp:cNvSpPr/>
      </dsp:nvSpPr>
      <dsp:spPr>
        <a:xfrm>
          <a:off x="0" y="2219661"/>
          <a:ext cx="5050904" cy="2020361"/>
        </a:xfrm>
        <a:prstGeom prst="chevron">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16510" rIns="0" bIns="16510" numCol="1" spcCol="1270" anchor="ctr" anchorCtr="0">
          <a:noAutofit/>
        </a:bodyPr>
        <a:lstStyle/>
        <a:p>
          <a:pPr lvl="0" algn="ctr" defTabSz="1155700" rtl="0">
            <a:lnSpc>
              <a:spcPct val="90000"/>
            </a:lnSpc>
            <a:spcBef>
              <a:spcPct val="0"/>
            </a:spcBef>
            <a:spcAft>
              <a:spcPct val="35000"/>
            </a:spcAft>
          </a:pPr>
          <a:r>
            <a:rPr lang="es-CO" sz="2600" kern="1200" dirty="0" smtClean="0">
              <a:solidFill>
                <a:srgbClr val="002060"/>
              </a:solidFill>
            </a:rPr>
            <a:t>2. </a:t>
          </a:r>
          <a:r>
            <a:rPr lang="es-CO" sz="2600" b="1" kern="1200" dirty="0" smtClean="0">
              <a:solidFill>
                <a:srgbClr val="002060"/>
              </a:solidFill>
            </a:rPr>
            <a:t>Consumir diariamente de 3 a 5 porciones de frutas y verduras.</a:t>
          </a:r>
          <a:endParaRPr lang="es-CO" sz="2600" kern="1200" dirty="0">
            <a:solidFill>
              <a:srgbClr val="002060"/>
            </a:solidFill>
          </a:endParaRPr>
        </a:p>
      </dsp:txBody>
      <dsp:txXfrm>
        <a:off x="1010181" y="2219661"/>
        <a:ext cx="3030543" cy="20203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C7F3C-C383-47BE-947B-5EA6738522FB}">
      <dsp:nvSpPr>
        <dsp:cNvPr id="0" name=""/>
        <dsp:cNvSpPr/>
      </dsp:nvSpPr>
      <dsp:spPr>
        <a:xfrm>
          <a:off x="4789" y="16079"/>
          <a:ext cx="8220020" cy="137749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0">
            <a:lnSpc>
              <a:spcPct val="90000"/>
            </a:lnSpc>
            <a:spcBef>
              <a:spcPct val="0"/>
            </a:spcBef>
            <a:spcAft>
              <a:spcPct val="35000"/>
            </a:spcAft>
          </a:pPr>
          <a:r>
            <a:rPr lang="es-CO" sz="2400" kern="1200" dirty="0" smtClean="0"/>
            <a:t>3. </a:t>
          </a:r>
          <a:r>
            <a:rPr lang="es-CO" sz="2400" b="1" kern="1200" dirty="0" smtClean="0"/>
            <a:t>Asegúrese que su desayuno tenga un cereal, (trigo, cebada, avena, maíz, quinua, arroz, sorgo, millo), preparado de la forma más sencilla (coladas, malteadas u horchatas)</a:t>
          </a:r>
          <a:r>
            <a:rPr lang="es-CO" sz="2400" kern="1200" dirty="0" smtClean="0"/>
            <a:t>.</a:t>
          </a:r>
          <a:endParaRPr lang="es-CO" sz="2400" kern="1200" dirty="0"/>
        </a:p>
      </dsp:txBody>
      <dsp:txXfrm>
        <a:off x="693536" y="16079"/>
        <a:ext cx="6842527" cy="1377493"/>
      </dsp:txXfrm>
    </dsp:sp>
    <dsp:sp modelId="{96F6B884-CDDC-4484-B2F6-51AA3DF73539}">
      <dsp:nvSpPr>
        <dsp:cNvPr id="0" name=""/>
        <dsp:cNvSpPr/>
      </dsp:nvSpPr>
      <dsp:spPr>
        <a:xfrm>
          <a:off x="4789" y="1586421"/>
          <a:ext cx="8210447" cy="1377493"/>
        </a:xfrm>
        <a:prstGeom prst="chevron">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0">
            <a:lnSpc>
              <a:spcPct val="90000"/>
            </a:lnSpc>
            <a:spcBef>
              <a:spcPct val="0"/>
            </a:spcBef>
            <a:spcAft>
              <a:spcPct val="35000"/>
            </a:spcAft>
          </a:pPr>
          <a:r>
            <a:rPr lang="es-CO" sz="2400" kern="1200" dirty="0" smtClean="0"/>
            <a:t>4. </a:t>
          </a:r>
          <a:r>
            <a:rPr lang="es-CO" sz="2400" b="1" kern="1200" dirty="0" smtClean="0"/>
            <a:t>El plato principal del almuerzo debe ser los vegetales crudos y al vapor, de colores variados.</a:t>
          </a:r>
          <a:endParaRPr lang="es-CO" sz="2400" kern="1200" dirty="0"/>
        </a:p>
      </dsp:txBody>
      <dsp:txXfrm>
        <a:off x="693536" y="1586421"/>
        <a:ext cx="6832954" cy="1377493"/>
      </dsp:txXfrm>
    </dsp:sp>
    <dsp:sp modelId="{F222B2BE-696F-4570-BDC9-BC35CA1FDDAD}">
      <dsp:nvSpPr>
        <dsp:cNvPr id="0" name=""/>
        <dsp:cNvSpPr/>
      </dsp:nvSpPr>
      <dsp:spPr>
        <a:xfrm>
          <a:off x="4789" y="3156764"/>
          <a:ext cx="8200908" cy="1377493"/>
        </a:xfrm>
        <a:prstGeom prst="chevron">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0">
            <a:lnSpc>
              <a:spcPct val="90000"/>
            </a:lnSpc>
            <a:spcBef>
              <a:spcPct val="0"/>
            </a:spcBef>
            <a:spcAft>
              <a:spcPct val="35000"/>
            </a:spcAft>
          </a:pPr>
          <a:r>
            <a:rPr lang="es-CO" sz="2400" kern="1200" dirty="0" smtClean="0"/>
            <a:t>5. </a:t>
          </a:r>
          <a:r>
            <a:rPr lang="es-CO" sz="2400" b="1" kern="1200" dirty="0" smtClean="0"/>
            <a:t>Consuma una leguminosa (frijol, lenteja, garbanzo, arveja, soya), en cuanto sea posible, frescos.</a:t>
          </a:r>
          <a:endParaRPr lang="es-CO" sz="2400" kern="1200" dirty="0"/>
        </a:p>
      </dsp:txBody>
      <dsp:txXfrm>
        <a:off x="693536" y="3156764"/>
        <a:ext cx="6823415" cy="1377493"/>
      </dsp:txXfrm>
    </dsp:sp>
    <dsp:sp modelId="{684CDD35-3F68-4165-9024-4BE3F9945921}">
      <dsp:nvSpPr>
        <dsp:cNvPr id="0" name=""/>
        <dsp:cNvSpPr/>
      </dsp:nvSpPr>
      <dsp:spPr>
        <a:xfrm>
          <a:off x="4789" y="4727107"/>
          <a:ext cx="8191368" cy="1377493"/>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rtl="0">
            <a:lnSpc>
              <a:spcPct val="90000"/>
            </a:lnSpc>
            <a:spcBef>
              <a:spcPct val="0"/>
            </a:spcBef>
            <a:spcAft>
              <a:spcPct val="35000"/>
            </a:spcAft>
          </a:pPr>
          <a:r>
            <a:rPr lang="es-CO" sz="2400" kern="1200" dirty="0" smtClean="0"/>
            <a:t>6. </a:t>
          </a:r>
          <a:r>
            <a:rPr lang="es-CO" sz="2400" b="1" kern="1200" dirty="0" smtClean="0"/>
            <a:t>Tenga una cena liviana e incluya nuevamente frutas.</a:t>
          </a:r>
          <a:endParaRPr lang="es-CO" sz="2400" kern="1200" dirty="0"/>
        </a:p>
      </dsp:txBody>
      <dsp:txXfrm>
        <a:off x="693536" y="4727107"/>
        <a:ext cx="6813875" cy="13774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E4B10-8E14-495A-9300-6E60AA12E33E}">
      <dsp:nvSpPr>
        <dsp:cNvPr id="0" name=""/>
        <dsp:cNvSpPr/>
      </dsp:nvSpPr>
      <dsp:spPr>
        <a:xfrm>
          <a:off x="0" y="1388"/>
          <a:ext cx="8229598" cy="1367849"/>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19685" rIns="0" bIns="19685" numCol="1" spcCol="1270" anchor="ctr" anchorCtr="0">
          <a:noAutofit/>
        </a:bodyPr>
        <a:lstStyle/>
        <a:p>
          <a:pPr lvl="0" algn="ctr" defTabSz="1377950" rtl="0">
            <a:lnSpc>
              <a:spcPct val="90000"/>
            </a:lnSpc>
            <a:spcBef>
              <a:spcPct val="0"/>
            </a:spcBef>
            <a:spcAft>
              <a:spcPct val="35000"/>
            </a:spcAft>
          </a:pPr>
          <a:r>
            <a:rPr lang="es-CO" sz="3100" kern="1200" dirty="0" smtClean="0"/>
            <a:t>7. </a:t>
          </a:r>
          <a:r>
            <a:rPr lang="es-CO" sz="3100" b="1" kern="1200" dirty="0" smtClean="0"/>
            <a:t>Absténgase de alimentos refinados, industrializados, ahumados y enlatados.</a:t>
          </a:r>
          <a:endParaRPr lang="es-CO" sz="3100" kern="1200" dirty="0"/>
        </a:p>
      </dsp:txBody>
      <dsp:txXfrm>
        <a:off x="683925" y="1388"/>
        <a:ext cx="6861749" cy="1367849"/>
      </dsp:txXfrm>
    </dsp:sp>
    <dsp:sp modelId="{A4D44920-38F1-4A81-B2DB-574ECFEF82EC}">
      <dsp:nvSpPr>
        <dsp:cNvPr id="0" name=""/>
        <dsp:cNvSpPr/>
      </dsp:nvSpPr>
      <dsp:spPr>
        <a:xfrm>
          <a:off x="0" y="1560737"/>
          <a:ext cx="8229598" cy="1367849"/>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19685" rIns="0" bIns="19685" numCol="1" spcCol="1270" anchor="ctr" anchorCtr="0">
          <a:noAutofit/>
        </a:bodyPr>
        <a:lstStyle/>
        <a:p>
          <a:pPr lvl="0" algn="ctr" defTabSz="1377950" rtl="0">
            <a:lnSpc>
              <a:spcPct val="90000"/>
            </a:lnSpc>
            <a:spcBef>
              <a:spcPct val="0"/>
            </a:spcBef>
            <a:spcAft>
              <a:spcPct val="35000"/>
            </a:spcAft>
          </a:pPr>
          <a:r>
            <a:rPr lang="es-CO" sz="3100" kern="1200" dirty="0" smtClean="0"/>
            <a:t>8. </a:t>
          </a:r>
          <a:r>
            <a:rPr lang="es-CO" sz="3100" b="1" kern="1200" dirty="0" smtClean="0"/>
            <a:t>Evite el consumo de bebidas estimulantes (café, té, cacao o colas).</a:t>
          </a:r>
          <a:endParaRPr lang="es-CO" sz="3100" kern="1200" dirty="0"/>
        </a:p>
      </dsp:txBody>
      <dsp:txXfrm>
        <a:off x="683925" y="1560737"/>
        <a:ext cx="6861749" cy="1367849"/>
      </dsp:txXfrm>
    </dsp:sp>
    <dsp:sp modelId="{C0077E73-C313-4212-A0B8-B3D64A4D63FE}">
      <dsp:nvSpPr>
        <dsp:cNvPr id="0" name=""/>
        <dsp:cNvSpPr/>
      </dsp:nvSpPr>
      <dsp:spPr>
        <a:xfrm>
          <a:off x="1" y="3168356"/>
          <a:ext cx="8229598" cy="1367849"/>
        </a:xfrm>
        <a:prstGeom prst="chevron">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19685" rIns="0" bIns="19685" numCol="1" spcCol="1270" anchor="ctr" anchorCtr="0">
          <a:noAutofit/>
        </a:bodyPr>
        <a:lstStyle/>
        <a:p>
          <a:pPr lvl="0" algn="ctr" defTabSz="1377950" rtl="0">
            <a:lnSpc>
              <a:spcPct val="90000"/>
            </a:lnSpc>
            <a:spcBef>
              <a:spcPct val="0"/>
            </a:spcBef>
            <a:spcAft>
              <a:spcPct val="35000"/>
            </a:spcAft>
          </a:pPr>
          <a:r>
            <a:rPr lang="es-CO" sz="3100" kern="1200" dirty="0" smtClean="0"/>
            <a:t>9. </a:t>
          </a:r>
          <a:r>
            <a:rPr lang="es-CO" sz="3100" b="1" kern="1200" dirty="0" smtClean="0"/>
            <a:t>Reduzca el consumo de azúcar, sal, grasa, fritos, mantequilla, condimentos, gaseosas.</a:t>
          </a:r>
          <a:endParaRPr lang="es-CO" sz="3100" kern="1200" dirty="0"/>
        </a:p>
      </dsp:txBody>
      <dsp:txXfrm>
        <a:off x="683926" y="3168356"/>
        <a:ext cx="6861749" cy="1367849"/>
      </dsp:txXfrm>
    </dsp:sp>
    <dsp:sp modelId="{16A0D0F9-7835-4F01-918C-B4D8B63FF716}">
      <dsp:nvSpPr>
        <dsp:cNvPr id="0" name=""/>
        <dsp:cNvSpPr/>
      </dsp:nvSpPr>
      <dsp:spPr>
        <a:xfrm>
          <a:off x="0" y="4679433"/>
          <a:ext cx="8229598" cy="1367849"/>
        </a:xfrm>
        <a:prstGeom prst="chevron">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19685" rIns="0" bIns="19685" numCol="1" spcCol="1270" anchor="ctr" anchorCtr="0">
          <a:noAutofit/>
        </a:bodyPr>
        <a:lstStyle/>
        <a:p>
          <a:pPr lvl="0" algn="ctr" defTabSz="1377950" rtl="0">
            <a:lnSpc>
              <a:spcPct val="90000"/>
            </a:lnSpc>
            <a:spcBef>
              <a:spcPct val="0"/>
            </a:spcBef>
            <a:spcAft>
              <a:spcPct val="35000"/>
            </a:spcAft>
          </a:pPr>
          <a:r>
            <a:rPr lang="es-CO" sz="3100" kern="1200" dirty="0" smtClean="0"/>
            <a:t>10.</a:t>
          </a:r>
          <a:r>
            <a:rPr lang="es-CO" sz="3100" b="1" kern="1200" dirty="0" smtClean="0"/>
            <a:t> Reemplace en cuanto le sea posible, proteínas animales por proteínas vegetales. </a:t>
          </a:r>
          <a:endParaRPr lang="es-CO" sz="3100" kern="1200" dirty="0"/>
        </a:p>
      </dsp:txBody>
      <dsp:txXfrm>
        <a:off x="683925" y="4679433"/>
        <a:ext cx="6861749" cy="13678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B2C04C-AB14-4312-B322-D9A82B82C7C0}">
      <dsp:nvSpPr>
        <dsp:cNvPr id="0" name=""/>
        <dsp:cNvSpPr/>
      </dsp:nvSpPr>
      <dsp:spPr>
        <a:xfrm>
          <a:off x="3127248" y="1512464"/>
          <a:ext cx="1975104" cy="19751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EA6403B-A455-4353-99AE-94A5150909A9}">
      <dsp:nvSpPr>
        <dsp:cNvPr id="0" name=""/>
        <dsp:cNvSpPr/>
      </dsp:nvSpPr>
      <dsp:spPr>
        <a:xfrm>
          <a:off x="2880360" y="38181"/>
          <a:ext cx="2468880" cy="134491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es-CO" sz="2800" b="1" kern="1200" dirty="0" smtClean="0">
              <a:solidFill>
                <a:srgbClr val="FF0000"/>
              </a:solidFill>
            </a:rPr>
            <a:t>SUGERENCIAS: </a:t>
          </a:r>
          <a:endParaRPr lang="es-CO" sz="2800" b="1" kern="1200" dirty="0">
            <a:solidFill>
              <a:srgbClr val="FF0000"/>
            </a:solidFill>
          </a:endParaRPr>
        </a:p>
      </dsp:txBody>
      <dsp:txXfrm>
        <a:off x="2880360" y="38181"/>
        <a:ext cx="2468880" cy="1344915"/>
      </dsp:txXfrm>
    </dsp:sp>
    <dsp:sp modelId="{BF6581A0-84CA-46E2-923B-73E779420706}">
      <dsp:nvSpPr>
        <dsp:cNvPr id="0" name=""/>
        <dsp:cNvSpPr/>
      </dsp:nvSpPr>
      <dsp:spPr>
        <a:xfrm>
          <a:off x="3768333" y="1882636"/>
          <a:ext cx="1975104" cy="19751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B539427A-C43C-4D0D-B7E2-130222F14868}">
      <dsp:nvSpPr>
        <dsp:cNvPr id="0" name=""/>
        <dsp:cNvSpPr/>
      </dsp:nvSpPr>
      <dsp:spPr>
        <a:xfrm>
          <a:off x="5889924" y="1319052"/>
          <a:ext cx="2339675" cy="147300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66800" rtl="0">
            <a:lnSpc>
              <a:spcPct val="90000"/>
            </a:lnSpc>
            <a:spcBef>
              <a:spcPct val="0"/>
            </a:spcBef>
            <a:spcAft>
              <a:spcPct val="35000"/>
            </a:spcAft>
          </a:pPr>
          <a:r>
            <a:rPr lang="es-CO" sz="2400" b="1" kern="1200" dirty="0" smtClean="0"/>
            <a:t>1.</a:t>
          </a:r>
          <a:r>
            <a:rPr lang="es-CO" sz="1700" kern="1200" dirty="0" smtClean="0"/>
            <a:t> </a:t>
          </a:r>
          <a:r>
            <a:rPr lang="es-CO" sz="2000" b="1" kern="1200" dirty="0" smtClean="0">
              <a:solidFill>
                <a:srgbClr val="0070C0"/>
              </a:solidFill>
            </a:rPr>
            <a:t>Tome una infusión diaria de una hierva aromática: albahaca, hierbabuena, tilo, menta, manzanilla, malva, limoncillo.</a:t>
          </a:r>
          <a:endParaRPr lang="es-CO" sz="2000" b="1" kern="1200" dirty="0">
            <a:solidFill>
              <a:srgbClr val="0070C0"/>
            </a:solidFill>
          </a:endParaRPr>
        </a:p>
      </dsp:txBody>
      <dsp:txXfrm>
        <a:off x="5889924" y="1319052"/>
        <a:ext cx="2339675" cy="1473002"/>
      </dsp:txXfrm>
    </dsp:sp>
    <dsp:sp modelId="{07F76680-4841-4126-881C-5EA3BADF0099}">
      <dsp:nvSpPr>
        <dsp:cNvPr id="0" name=""/>
        <dsp:cNvSpPr/>
      </dsp:nvSpPr>
      <dsp:spPr>
        <a:xfrm>
          <a:off x="3768333" y="2622979"/>
          <a:ext cx="1975104" cy="19751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B5A1620E-9B58-4ADE-A981-8B06CE39246B}">
      <dsp:nvSpPr>
        <dsp:cNvPr id="0" name=""/>
        <dsp:cNvSpPr/>
      </dsp:nvSpPr>
      <dsp:spPr>
        <a:xfrm>
          <a:off x="5889924" y="3515747"/>
          <a:ext cx="2339675" cy="164591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rtl="0">
            <a:lnSpc>
              <a:spcPct val="90000"/>
            </a:lnSpc>
            <a:spcBef>
              <a:spcPct val="0"/>
            </a:spcBef>
            <a:spcAft>
              <a:spcPct val="35000"/>
            </a:spcAft>
          </a:pPr>
          <a:r>
            <a:rPr lang="es-CO" sz="2300" kern="1200" dirty="0" smtClean="0"/>
            <a:t>2. </a:t>
          </a:r>
          <a:r>
            <a:rPr lang="es-CO" sz="2300" b="1" kern="1200" dirty="0" smtClean="0">
              <a:solidFill>
                <a:srgbClr val="002060"/>
              </a:solidFill>
            </a:rPr>
            <a:t>Tomar en ayunas un extracto de uva (Isabelita) y espinaca</a:t>
          </a:r>
          <a:r>
            <a:rPr lang="es-CO" sz="2300" kern="1200" dirty="0" smtClean="0">
              <a:solidFill>
                <a:srgbClr val="002060"/>
              </a:solidFill>
            </a:rPr>
            <a:t>.</a:t>
          </a:r>
          <a:endParaRPr lang="es-CO" sz="2300" kern="1200" dirty="0">
            <a:solidFill>
              <a:srgbClr val="002060"/>
            </a:solidFill>
          </a:endParaRPr>
        </a:p>
      </dsp:txBody>
      <dsp:txXfrm>
        <a:off x="5889924" y="3515747"/>
        <a:ext cx="2339675" cy="1645919"/>
      </dsp:txXfrm>
    </dsp:sp>
    <dsp:sp modelId="{08632E8A-7EFD-40D8-9711-D853C8648EFB}">
      <dsp:nvSpPr>
        <dsp:cNvPr id="0" name=""/>
        <dsp:cNvSpPr/>
      </dsp:nvSpPr>
      <dsp:spPr>
        <a:xfrm>
          <a:off x="3127248" y="2993792"/>
          <a:ext cx="1975104" cy="19751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80D4FB5-51EA-4AEB-9F14-C15D2D1B6B1E}">
      <dsp:nvSpPr>
        <dsp:cNvPr id="0" name=""/>
        <dsp:cNvSpPr/>
      </dsp:nvSpPr>
      <dsp:spPr>
        <a:xfrm>
          <a:off x="2880360" y="5097623"/>
          <a:ext cx="2468880" cy="134491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rtl="0">
            <a:lnSpc>
              <a:spcPct val="90000"/>
            </a:lnSpc>
            <a:spcBef>
              <a:spcPct val="0"/>
            </a:spcBef>
            <a:spcAft>
              <a:spcPct val="35000"/>
            </a:spcAft>
          </a:pPr>
          <a:r>
            <a:rPr lang="es-CO" sz="2300" b="1" kern="1200" dirty="0" smtClean="0">
              <a:solidFill>
                <a:srgbClr val="00B050"/>
              </a:solidFill>
            </a:rPr>
            <a:t>3. Madia hora antes del almuerzo, tomar extracto de piña con apio. </a:t>
          </a:r>
          <a:endParaRPr lang="es-CO" sz="2300" b="1" kern="1200" dirty="0">
            <a:solidFill>
              <a:srgbClr val="00B050"/>
            </a:solidFill>
          </a:endParaRPr>
        </a:p>
      </dsp:txBody>
      <dsp:txXfrm>
        <a:off x="2880360" y="5097623"/>
        <a:ext cx="2468880" cy="1344915"/>
      </dsp:txXfrm>
    </dsp:sp>
    <dsp:sp modelId="{BA93742F-B2EB-41AA-899B-1E0492579D55}">
      <dsp:nvSpPr>
        <dsp:cNvPr id="0" name=""/>
        <dsp:cNvSpPr/>
      </dsp:nvSpPr>
      <dsp:spPr>
        <a:xfrm>
          <a:off x="2486162" y="2622979"/>
          <a:ext cx="1975104" cy="19751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656A07D-BF49-4ABE-B0A7-294F47456AB0}">
      <dsp:nvSpPr>
        <dsp:cNvPr id="0" name=""/>
        <dsp:cNvSpPr/>
      </dsp:nvSpPr>
      <dsp:spPr>
        <a:xfrm>
          <a:off x="0" y="3515747"/>
          <a:ext cx="2339675" cy="164591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rtl="0">
            <a:lnSpc>
              <a:spcPct val="90000"/>
            </a:lnSpc>
            <a:spcBef>
              <a:spcPct val="0"/>
            </a:spcBef>
            <a:spcAft>
              <a:spcPct val="35000"/>
            </a:spcAft>
          </a:pPr>
          <a:r>
            <a:rPr lang="es-CO" sz="2300" kern="1200" dirty="0" smtClean="0">
              <a:solidFill>
                <a:srgbClr val="C00000"/>
              </a:solidFill>
            </a:rPr>
            <a:t>4. </a:t>
          </a:r>
          <a:r>
            <a:rPr lang="es-CO" sz="2300" b="1" kern="1200" dirty="0" smtClean="0">
              <a:solidFill>
                <a:srgbClr val="C00000"/>
              </a:solidFill>
            </a:rPr>
            <a:t>Antes de las 6p.m, tome un extracto de zanahoria y manzana</a:t>
          </a:r>
          <a:r>
            <a:rPr lang="es-CO" sz="2300" kern="1200" dirty="0" smtClean="0">
              <a:solidFill>
                <a:srgbClr val="C00000"/>
              </a:solidFill>
            </a:rPr>
            <a:t>. </a:t>
          </a:r>
          <a:endParaRPr lang="es-CO" sz="2300" kern="1200" dirty="0">
            <a:solidFill>
              <a:srgbClr val="C00000"/>
            </a:solidFill>
          </a:endParaRPr>
        </a:p>
      </dsp:txBody>
      <dsp:txXfrm>
        <a:off x="0" y="3515747"/>
        <a:ext cx="2339675" cy="1645919"/>
      </dsp:txXfrm>
    </dsp:sp>
    <dsp:sp modelId="{B615C159-324D-4B18-91B5-ED016BDA38B1}">
      <dsp:nvSpPr>
        <dsp:cNvPr id="0" name=""/>
        <dsp:cNvSpPr/>
      </dsp:nvSpPr>
      <dsp:spPr>
        <a:xfrm>
          <a:off x="2486162" y="1882636"/>
          <a:ext cx="1975104" cy="197510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8F5ABD1-9C4D-41CA-99C9-3692227C4C5C}">
      <dsp:nvSpPr>
        <dsp:cNvPr id="0" name=""/>
        <dsp:cNvSpPr/>
      </dsp:nvSpPr>
      <dsp:spPr>
        <a:xfrm>
          <a:off x="0" y="1319052"/>
          <a:ext cx="2339675" cy="164591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rtl="0">
            <a:lnSpc>
              <a:spcPct val="90000"/>
            </a:lnSpc>
            <a:spcBef>
              <a:spcPct val="0"/>
            </a:spcBef>
            <a:spcAft>
              <a:spcPct val="35000"/>
            </a:spcAft>
          </a:pPr>
          <a:r>
            <a:rPr lang="es-CO" sz="2300" kern="1200" dirty="0" smtClean="0">
              <a:solidFill>
                <a:srgbClr val="92D050"/>
              </a:solidFill>
            </a:rPr>
            <a:t>5</a:t>
          </a:r>
          <a:r>
            <a:rPr lang="es-CO" sz="2300" b="1" kern="1200" dirty="0" smtClean="0">
              <a:solidFill>
                <a:srgbClr val="92D050"/>
              </a:solidFill>
            </a:rPr>
            <a:t>. En la noche antes de acostarse tome un jugo de mandarina con remolacha</a:t>
          </a:r>
          <a:r>
            <a:rPr lang="es-CO" sz="2300" kern="1200" dirty="0" smtClean="0">
              <a:solidFill>
                <a:srgbClr val="92D050"/>
              </a:solidFill>
            </a:rPr>
            <a:t>.</a:t>
          </a:r>
          <a:endParaRPr lang="es-CO" sz="2300" kern="1200" dirty="0">
            <a:solidFill>
              <a:srgbClr val="92D050"/>
            </a:solidFill>
          </a:endParaRPr>
        </a:p>
      </dsp:txBody>
      <dsp:txXfrm>
        <a:off x="0" y="1319052"/>
        <a:ext cx="2339675" cy="16459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21053-AC1F-4EF7-8920-1C56B79C738B}">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08127C-7E81-49DB-9D7F-9BD11859ACB7}">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CO" sz="2200" kern="1200" dirty="0" smtClean="0"/>
            <a:t>El programa de limpieza interior se hace con el propósito de purificar el cuerpo preparándolo para su curación. Si está subido de peso, este programa le hará bajar a su peso normal; y si está bajo de peso, le hará subir hasta su peso óptimo. El propósito del programa es eliminar la mucosidad del cuerpo, con lo cual se obtiene una cura natural en una forma muy simplificada, con las menores molestias para el paciente.</a:t>
          </a:r>
          <a:br>
            <a:rPr lang="es-CO" sz="2200" kern="1200" dirty="0" smtClean="0"/>
          </a:br>
          <a:r>
            <a:rPr lang="es-CO" sz="2200" kern="1200" dirty="0" smtClean="0"/>
            <a:t/>
          </a:r>
          <a:br>
            <a:rPr lang="es-CO" sz="2200" kern="1200" dirty="0" smtClean="0"/>
          </a:br>
          <a:r>
            <a:rPr lang="es-CO" sz="2200" kern="1200" dirty="0" smtClean="0"/>
            <a:t>Recuerde, no hay enfermedades incurables, solamente personas incurables. Este programa de limpieza interior lo bendecirá si usted sigue los pasos indicados.</a:t>
          </a:r>
          <a:endParaRPr lang="es-CO" sz="2200" kern="1200" dirty="0"/>
        </a:p>
      </dsp:txBody>
      <dsp:txXfrm>
        <a:off x="2262981" y="0"/>
        <a:ext cx="5966618" cy="452596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509238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121920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1828068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1610167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483123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3156838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4122205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3835856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198108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4091377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BDF007-6076-48F9-B064-EC7DD967AD3D}" type="datetimeFigureOut">
              <a:rPr lang="es-CO" smtClean="0"/>
              <a:t>13/10/2013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9EC93D-5B12-49C5-9A6B-905E2885DB5C}" type="slidenum">
              <a:rPr lang="es-CO" smtClean="0"/>
              <a:t>‹Nº›</a:t>
            </a:fld>
            <a:endParaRPr lang="es-CO" dirty="0"/>
          </a:p>
        </p:txBody>
      </p:sp>
    </p:spTree>
    <p:extLst>
      <p:ext uri="{BB962C8B-B14F-4D97-AF65-F5344CB8AC3E}">
        <p14:creationId xmlns:p14="http://schemas.microsoft.com/office/powerpoint/2010/main" val="2053100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BDF007-6076-48F9-B064-EC7DD967AD3D}" type="datetimeFigureOut">
              <a:rPr lang="es-CO" smtClean="0"/>
              <a:t>13/10/2013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9EC93D-5B12-49C5-9A6B-905E2885DB5C}" type="slidenum">
              <a:rPr lang="es-CO" smtClean="0"/>
              <a:t>‹Nº›</a:t>
            </a:fld>
            <a:endParaRPr lang="es-CO" dirty="0"/>
          </a:p>
        </p:txBody>
      </p:sp>
    </p:spTree>
    <p:extLst>
      <p:ext uri="{BB962C8B-B14F-4D97-AF65-F5344CB8AC3E}">
        <p14:creationId xmlns:p14="http://schemas.microsoft.com/office/powerpoint/2010/main" val="408267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Layout" Target="../diagrams/layout1.xml"/><Relationship Id="rId7" Type="http://schemas.openxmlformats.org/officeDocument/2006/relationships/hyperlink" Target="http://www.google.com.co/url?sa=i&amp;rct=j&amp;q=&amp;esrc=s&amp;frm=1&amp;source=images&amp;cd=&amp;cad=rja&amp;docid=_1HrVj8YQUNrXM&amp;tbnid=YntGTMQ3r3NOcM:&amp;ved=0CAUQjRw&amp;url=http://proyectohumano.argentinaforo.net/t561-desintoxicacion-del-higado-y-limpieza-del-organismo&amp;ei=WsZSUvTAEpD94APo64GoDA&amp;bvm=bv.53537100,d.dmg&amp;psig=AFQjCNHJAWwup503oLlgJvGRDarQHyCzQg&amp;ust=1381242217522973"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hyperlink" Target="http://www.google.com.co/url?sa=i&amp;rct=j&amp;q=&amp;esrc=s&amp;frm=1&amp;source=images&amp;cd=&amp;cad=rja&amp;docid=b-oTcgfgB7x9xM&amp;tbnid=w7bZBy5ZPT0I1M:&amp;ved=0CAUQjRw&amp;url=http://arriurdineta.blogspot.com/2009/05/dia-de-limpieza-general.html&amp;ei=BctSUp6sIsrh4APrxIHIBw&amp;bvm=bv.53537100,d.dmg&amp;psig=AFQjCNEZCzisJExj2LrZtC2h8EKujs1vuQ&amp;ust=1381243594167746" TargetMode="Externa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4.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4"/>
            <a:ext cx="7772400" cy="1470025"/>
          </a:xfrm>
        </p:spPr>
        <p:txBody>
          <a:bodyPr>
            <a:normAutofit/>
          </a:bodyPr>
          <a:lstStyle/>
          <a:p>
            <a:r>
              <a:rPr lang="es-CO" sz="6000" dirty="0" smtClean="0">
                <a:latin typeface="Algerian" pitchFamily="82" charset="0"/>
              </a:rPr>
              <a:t>TEMAS DE SALUD</a:t>
            </a:r>
            <a:endParaRPr lang="es-CO" sz="6000" dirty="0">
              <a:latin typeface="Algerian" pitchFamily="82" charset="0"/>
            </a:endParaRPr>
          </a:p>
        </p:txBody>
      </p:sp>
      <p:pic>
        <p:nvPicPr>
          <p:cNvPr id="2050" name="Picture 2" descr="https://encrypted-tbn2.gstatic.com/images?q=tbn:ANd9GcQm2bYuiEiB19o75ZP2NdbuR6WawfytZsxPunajIGXqdxn_gLax6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204864"/>
            <a:ext cx="5760640" cy="4104456"/>
          </a:xfrm>
          <a:prstGeom prst="rect">
            <a:avLst/>
          </a:prstGeom>
          <a:noFill/>
          <a:extLst>
            <a:ext uri="{909E8E84-426E-40DD-AFC4-6F175D3DCCD1}">
              <a14:hiddenFill xmlns:a14="http://schemas.microsoft.com/office/drawing/2010/main">
                <a:solidFill>
                  <a:srgbClr val="FFFFFF"/>
                </a:solidFill>
              </a14:hiddenFill>
            </a:ext>
          </a:extLst>
        </p:spPr>
      </p:pic>
      <p:sp>
        <p:nvSpPr>
          <p:cNvPr id="4" name="3 Menos"/>
          <p:cNvSpPr/>
          <p:nvPr/>
        </p:nvSpPr>
        <p:spPr>
          <a:xfrm>
            <a:off x="72008" y="1290464"/>
            <a:ext cx="9144000" cy="914400"/>
          </a:xfrm>
          <a:prstGeom prst="mathMin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18354286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6192688" cy="3384377"/>
          </a:xfrm>
        </p:spPr>
        <p:txBody>
          <a:bodyPr>
            <a:normAutofit fontScale="85000" lnSpcReduction="20000"/>
          </a:bodyPr>
          <a:lstStyle/>
          <a:p>
            <a:pPr marL="0" indent="0" algn="ctr">
              <a:buNone/>
            </a:pPr>
            <a:r>
              <a:rPr lang="es-CO" dirty="0" smtClean="0"/>
              <a:t>Quiero resaltar que lo tratado en estos temas de salud, son sin animo de lucro, o comercial. Es con el único propósito de ayudar a  muchas personas para que recuperen o conserven su salud.</a:t>
            </a:r>
          </a:p>
          <a:p>
            <a:pPr marL="0" indent="0" algn="ctr">
              <a:buNone/>
            </a:pPr>
            <a:r>
              <a:rPr lang="es-CO" dirty="0" smtClean="0"/>
              <a:t> En ellas aparecen una serie de formulas vegetarianas sugerentes, extraídas de la </a:t>
            </a:r>
            <a:r>
              <a:rPr lang="es-CO" b="1" dirty="0" smtClean="0">
                <a:solidFill>
                  <a:srgbClr val="FF0000"/>
                </a:solidFill>
              </a:rPr>
              <a:t>FUNDACIÓN CENTRO VIDA SANA  </a:t>
            </a:r>
          </a:p>
          <a:p>
            <a:pPr marL="0" indent="0" algn="ctr">
              <a:buNone/>
            </a:pPr>
            <a:r>
              <a:rPr lang="es-CO" b="1" dirty="0" smtClean="0">
                <a:solidFill>
                  <a:srgbClr val="FF0000"/>
                </a:solidFill>
              </a:rPr>
              <a:t> </a:t>
            </a:r>
            <a:r>
              <a:rPr lang="es-CO" dirty="0" smtClean="0"/>
              <a:t>de la iglesia adventista del 7° día.</a:t>
            </a:r>
          </a:p>
        </p:txBody>
      </p:sp>
      <p:sp>
        <p:nvSpPr>
          <p:cNvPr id="4" name="3 Rectángulo"/>
          <p:cNvSpPr/>
          <p:nvPr/>
        </p:nvSpPr>
        <p:spPr>
          <a:xfrm>
            <a:off x="1331640" y="4293096"/>
            <a:ext cx="5904656" cy="2308324"/>
          </a:xfrm>
          <a:prstGeom prst="rect">
            <a:avLst/>
          </a:prstGeom>
        </p:spPr>
        <p:txBody>
          <a:bodyPr wrap="square">
            <a:spAutoFit/>
          </a:bodyPr>
          <a:lstStyle/>
          <a:p>
            <a:pPr algn="ctr"/>
            <a:r>
              <a:rPr lang="es-CO" sz="2400" dirty="0"/>
              <a:t>Teniendo como lema las palabras del apóstol Juan</a:t>
            </a:r>
            <a:r>
              <a:rPr lang="es-CO" sz="2400" dirty="0" smtClean="0"/>
              <a:t>:</a:t>
            </a:r>
          </a:p>
          <a:p>
            <a:pPr algn="ctr"/>
            <a:r>
              <a:rPr lang="es-CO" sz="2400" dirty="0" smtClean="0"/>
              <a:t> </a:t>
            </a:r>
            <a:r>
              <a:rPr lang="es-CO" sz="2400" dirty="0"/>
              <a:t>Amado, mi oración es que tú seas prosperado en todas las cosas, y </a:t>
            </a:r>
            <a:r>
              <a:rPr lang="es-CO" sz="2400" b="1" dirty="0"/>
              <a:t>que tengas salud</a:t>
            </a:r>
            <a:r>
              <a:rPr lang="es-CO" sz="2400" dirty="0"/>
              <a:t>, </a:t>
            </a:r>
            <a:r>
              <a:rPr lang="es-CO" sz="2400" b="1" dirty="0"/>
              <a:t>así como prospera tu alma</a:t>
            </a:r>
            <a:r>
              <a:rPr lang="es-CO" sz="2400" dirty="0"/>
              <a:t> </a:t>
            </a:r>
            <a:endParaRPr lang="es-CO" sz="2400" dirty="0" smtClean="0"/>
          </a:p>
          <a:p>
            <a:pPr algn="ctr"/>
            <a:r>
              <a:rPr lang="es-CO" sz="2400" b="1" dirty="0" smtClean="0">
                <a:solidFill>
                  <a:srgbClr val="FF0000"/>
                </a:solidFill>
              </a:rPr>
              <a:t>(</a:t>
            </a:r>
            <a:r>
              <a:rPr lang="es-CO" sz="2400" b="1" dirty="0">
                <a:solidFill>
                  <a:srgbClr val="FF0000"/>
                </a:solidFill>
              </a:rPr>
              <a:t>3Juan 1:2). </a:t>
            </a:r>
          </a:p>
        </p:txBody>
      </p:sp>
      <p:pic>
        <p:nvPicPr>
          <p:cNvPr id="1026" name="Picture 2" descr="https://encrypted-tbn2.gstatic.com/images?q=tbn:ANd9GcSrP5fXXywtkiGVKPs-wotuTCyY1N_LfGQ33ILBcQeO1zp_Wx6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16632"/>
            <a:ext cx="2548084" cy="321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277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855267024"/>
              </p:ext>
            </p:extLst>
          </p:nvPr>
        </p:nvGraphicFramePr>
        <p:xfrm>
          <a:off x="1691680" y="274638"/>
          <a:ext cx="745232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457200" y="1844824"/>
            <a:ext cx="3754760" cy="4536504"/>
          </a:xfrm>
        </p:spPr>
        <p:txBody>
          <a:bodyPr>
            <a:normAutofit fontScale="85000" lnSpcReduction="10000"/>
          </a:bodyPr>
          <a:lstStyle/>
          <a:p>
            <a:pPr marL="0" indent="0" algn="ctr">
              <a:buNone/>
            </a:pPr>
            <a:r>
              <a:rPr lang="es-CO" dirty="0"/>
              <a:t>¿Por qué debemos "desintoxicar" el cuerpo? </a:t>
            </a:r>
            <a:endParaRPr lang="es-CO" dirty="0" smtClean="0"/>
          </a:p>
          <a:p>
            <a:pPr marL="0" indent="0" algn="ctr">
              <a:buNone/>
            </a:pPr>
            <a:endParaRPr lang="es-CO" dirty="0"/>
          </a:p>
          <a:p>
            <a:pPr marL="0" indent="0" algn="ctr">
              <a:buNone/>
            </a:pPr>
            <a:r>
              <a:rPr lang="es-CO" dirty="0" smtClean="0"/>
              <a:t>Nuestro </a:t>
            </a:r>
            <a:r>
              <a:rPr lang="es-CO" dirty="0"/>
              <a:t>cuerpo necesita limpiarse interiormente con cierta frecuencia para poder regenerarse, asimilar mejor los alimentos y prevenir eficazmente las enfermedades</a:t>
            </a:r>
            <a:r>
              <a:rPr lang="es-CO" dirty="0" smtClean="0"/>
              <a:t>.</a:t>
            </a:r>
            <a:endParaRPr lang="es-CO" dirty="0"/>
          </a:p>
        </p:txBody>
      </p:sp>
      <p:sp>
        <p:nvSpPr>
          <p:cNvPr id="5" name="4 Elipse"/>
          <p:cNvSpPr/>
          <p:nvPr/>
        </p:nvSpPr>
        <p:spPr>
          <a:xfrm>
            <a:off x="755576" y="449083"/>
            <a:ext cx="914400" cy="914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b="1" dirty="0" smtClean="0"/>
              <a:t>1</a:t>
            </a:r>
            <a:endParaRPr lang="es-CO" b="1" dirty="0"/>
          </a:p>
        </p:txBody>
      </p:sp>
      <p:pic>
        <p:nvPicPr>
          <p:cNvPr id="1026" name="Picture 2" descr="http://i35.servimg.com/u/f35/15/05/06/01/640px-10.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1960" y="1628800"/>
            <a:ext cx="4676775" cy="438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4830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4188272330"/>
              </p:ext>
            </p:extLst>
          </p:nvPr>
        </p:nvGraphicFramePr>
        <p:xfrm>
          <a:off x="1475656" y="260648"/>
          <a:ext cx="7668344" cy="17142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1 Marcador de contenido"/>
          <p:cNvGraphicFramePr>
            <a:graphicFrameLocks noGrp="1"/>
          </p:cNvGraphicFramePr>
          <p:nvPr>
            <p:ph idx="1"/>
            <p:extLst>
              <p:ext uri="{D42A27DB-BD31-4B8C-83A1-F6EECF244321}">
                <p14:modId xmlns:p14="http://schemas.microsoft.com/office/powerpoint/2010/main" val="3932467561"/>
              </p:ext>
            </p:extLst>
          </p:nvPr>
        </p:nvGraphicFramePr>
        <p:xfrm>
          <a:off x="467544" y="2204864"/>
          <a:ext cx="5050904" cy="43099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050" name="Picture 2" descr="https://encrypted-tbn1.gstatic.com/images?q=tbn:ANd9GcRBaYoIKTXc65d3xswR1_kt672CfV3Y9Ao9MBCDLYas3mx6KFyp"/>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72200" y="2780928"/>
            <a:ext cx="2520280" cy="2952328"/>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data:image/jpeg;base64,/9j/4AAQSkZJRgABAQAAAQABAAD/2wCEAAkGBxQTEhUUEBQUFhQWGBUYERUXFRQVFxUVFxcWFxcXFxQYHCggGBsnGxcXITEhJSorLjEuGB80ODMtNyguLysBCgoKDg0OGxAQGywkHyQvLDYsLCwsLC0sNCw0LCwsNCwsLCwsLCwsLC4sNi0sLCwuLCwsLS0sLCwsLCwsLCwsLP/AABEIAOwA1gMBIgACEQEDEQH/xAAcAAEAAgMBAQEAAAAAAAAAAAAABQYDBAcBAgj/xABLEAACAQIDAwcGCwYEBAcAAAABAgADEQQSIQUxQQYTIlFhcYEHMlKRktIUFyNCYnKCk6GxwRUzU1Rz06Ky4fAkwtHxFkNEY4Ozw//EABoBAQADAQEBAAAAAAAAAAAAAAABAgMEBQb/xAArEQACAQMDAwMEAgMAAAAAAAAAAQIDERIEITEFE0FRYXEUIpHBgfAyodH/2gAMAwEAAhEDEQA/AOyRESxUREQBERAEREAREQBERAEREgCIiSBERAEREAREQBERAEREAREQBERAEREAREQBERAERBO+/Df2d8A9mDG4unSQ1KzrTRfOd2CqO8mc22zyixO0K74fZxK0kNmqXKLv/eVHXpWO9UWxO879JajyIpVKVNMfUq4zmySgquwRS28hFIJ6hmLW1tM5VFEtGDkWTZvKTCYhstDE0aj8FWouYjrC7z4SWnN9o+TbAMLor0SLEMlR2AI3EJULD1Wmsdu7R2fSLdDaGEUkc4pIrUraFagOumm8tv4RGopEyg4nUIlW5BcsV2lTdwmQqRdRnYKD6VQqELb9FJsLXlpmhQREQBERAEREAREQBERAEREAREQBERAEREAREQBOS+UflHXxOPTZWCNlNvhLC+rEFirW+Yq2YjiTbdv6ltHGrRpVK1TRKaM7dyi/+++cl8kmCNSpisbW1rVHKknWzPapUA7Bmpr9mUnKyLwjdl35NYBKNHmqC9CmzKXNs1WqptUdrcS19ezTSS4qT3ZmEFKnlvclnd2Ol2di7G3AXJ06pjqVVJIG8bxu0O4jrHbOOSfJ1Rfg+6TazFUw1N2NVCQ5GUkMyhyhNsy7mtbfvtMFZsrK3ep8bEfitvGatTF1iopoQqgkg5bmxINrdYN9b8d2kmm0hUiWalXDIHvoRc3O7rv1WNwe6eUMSr3yMDbfbt3SvVUqBRa7LfM62u2b0gNx6yvXr2GR2HiA5dg175OFtBfh33E6YVbuxzSp23JWIiamYiIgGrjto06IBqMBfzRqWbuUame7P2glYE079E2YMpUg2B3HsMpfKaqKmL+SbnCAikKC1nF7qLbz3S18nsI1Ol0xZ3Yu46ibAL4KB+MxhUcptW2RrKCUUySiImxkIiIAiIgCIiAIiIAiIgCIiQDnvlX2riObOEw2Fr1OcXPUqqhNMqt2KZxoN12vbTQXvIbyM7RV8Hk+elRy/wBLnOkH/NfszrZnJKOwG2dtVhhkZsHXBLZAWGHa98r23ANa3Y/ZM6qvE0pO0joNZjlIHEaa2mhUWq9TPUIGllVSSqjo3sSATfKDu0165v4aoGAIIN+qbJQTkUnax1uKvc1GpZlytx9feDMdOqBpUsG4NuVu0HcD9GZqt7HLv1tfdfheYue4MjC/YHB9m/4yiLG8QAhbsvNTk1hiADvAUi9iLs5DNv32sPWYCEU8lrGoxAXqzmw3cQNT3GTv+xOulG+5zVZeDyIidBziR/KDHcxh6tT5wU5PrnRfxkhKHyq2pz2I+Dj93RN6v0mG8du+wHWTM6ksYl4RuzJyH2MehVqbxdvE3yg+Gvql4mts3DlKYB3nVu88PAWHhNmTThirCUsmIiJcoIiIAiIgCIiAIiIAiIgCIiAGEg8TgjTChrGmNARpYnQFxxN/nDidwk5PmrTDAq2oIse6UlHJFoyxdyuF1pZiQdNWI9G/nEdlwD2TcV7jQ6TJU2QxuM4IZSpLKSwUix3EAnttNersl6duZOZQLBSbMAOF9zfh4zldGVjqVaJlnqb5rh/m1FIPAMLX7r6HwmRKYBuPDUm3deZWa5NbprY2cMM1b6ik+LaD8A0kppbKXR29JiPBOj+YPrm7O6mrROGo7yYiJixGIVAM286KBqSewS9yp7iKwRWdjYKCxPYNZQ+SWzucxHOPqbmtU7yxKD1kn7M3uVu1i5WgFZB59bMN4B0UW0YX6uNhJzk5s40qV30eoczj0dLKvgPxJmDec7LhGiWMd+WS0RE3MhERJAiIgCIiAIiIAiIgCIiAIiIAiIgCIiAY69FXUq4uD/u4PA9sh7lMyvqU3nddbXDeI/EGSuOxa0qbVKhsqC5/07eEqVHaD4jNWCmzpYKDcqvSydh3kn63G05dVJRipM1oy+6xadlOppJlYNZRmsQekRdr243Jm3KxtjavwM0qpUlXbJVA35LXDAcSDb19sseGxC1FD02DKRcEf707pfT1O5TUrWKTVpWMkh8czNVvS0KjI7NqPSsq8DqNbjuNpMH/ALd8qFHbaJWelUBDgjnHJBDVLC+t+63qsLSa0rItSV2SdbABgpqWLLYq24gjW4/6SU2c7NTVnNyRe9gCVJOW4HHLaRzvzhRb9FzZj2WJt42t4yZAlaC5Zar6CIidBiIiIAiIgCIiAIiIAiIgCIiAIiIAiIgCImltHEkWRD024+ivFu/gO09kpUmoRcpEpX2RD8rK4ehWF+git9qoNB3gHTv7pr7HoHmKTUnK3ppcWUrewubEaeuRvLrE5KVOiumc3I+gnD2ivqmfkftAGkKLHppew9JL3BHrt4TzNTTrVdF9R4y49FawhWhHU9rzb9m9jtmGqj86xdmRlXcAtxcWA3agHwmjyJxbGh0TZ6ZykHcy71DDuNgd4tJ3E1wiM7GyqpJPYBKNyH2mqVnpvpzpGXscZrDxBt3iZaNVZ6SrKN/taa/f+i1eUYV4J+U1/wAL/jdtrTo1HYWdFuEJHSJ0Wx4i9v1lQ5JbJaq6tWGYMTVq3Hna9EEdra9wMy8pq4q1Uo/NTpVD1Ejr+qf8Umtl7UWlSLFGu12+aAEUdHW/o6262nRRr91J1NjeUcL4mUUgmcoLKlS6jWwCMAbepvXLBIKic1NyNzCoR9osRJui11U9YB/ATsovkyqLg+oiJuZCIiAIiIAiIgCIiAIiIAiIgCIiAIiIBjxNcIpZtw4cSeAHad0jcMhN2fzm1PZ1KOwDT19cz7epk0HK+coDj7OpHqvI3Yu0RUphhvGjDtE8jqU5JqL4N6Nt/UofL6rUTFZ6ykUWVEoVBqubeytbzWLE26wJp4WuHK6kNcZHU2IPDUbp0LFY0XzGxHnUwd2n/msOoa5RxOvaKJXwVXC4nna9PNQarzispzeccxSpfzGzeGthPa6Nr1Ol9PUSslt7+x5HUdE8u9Bu99/Yl8atarTyVa+YKLkKoF7X1qP2ESmHElKyEbwVIHWQRp4y2bR5SVMTmpiivTGVVXMSAOoDfIKjsl/hIFVSpUDQkX7TpusPznoScNJp5KyTfhe5zUoS1NeLTbS8k7s6g1ViW1apdqh+hfXXvsvjLRVoDRGAIIUMDuId1uPUjT55K4BKtBqqGzl2WmfRFM5cpHEE3J7xxEw7TqMSMt1c1VUcbGmpOnpDM1u2fHVqM4zi3wfS9xO6JPApko2NxZLa8LCTeFFkQfRX8hIirRf92ym7HLmAJQg+cb/N0voePXJsT16MWr3MarT4ERE3MRERAEREAREQBERAEREAREQBERAEREAGUtcGtKpVAPQvYjg9tw04bg3WRYcZdJrjA0+c5zKM/X29YG6/bvnNqaHeikWhLFnNsftrLiHFWmxykXW4Q3AGrCx4WsJJHlwjDK9AkWsRdDp1d0ivKNlGN0ABNOmW7TrqfAD1Svz3dL0vTOjF2f5PFr9R1FOq4pq3wdD5J0qLCpUw6MgdspDWNsutltuXXdMe1OSzg1Xw7jNUFumT0fqsB+ciOSu06lICkab2bpo1jqp7N5F1JuLyT27yiYhKeHYCpUPnhgcliBbjck3Fj1GeRU07lqJQjvZ7edvc9inqIx0ynLbb439iR5C4Oph6Rw9UAEFnQhgwK2VT3G9vXMowN8aEUHm6Xyh6galiFB+sCbdpmtyNNQVsQldy75aTBmN+icwIHUL9UtkvqKLcrTtdO+xnRqRcE4ce57PIiDQREQBERAEREAREQBERAEREARESAIiJIEREARE9gHHuXFXPtCr9HKo7lQfreRTnQmbnKh8uNxBfT5Rv9PwtIjBq9WutMggDVgQRpv3Ge49VT02mTb3tweD9POvqGlxcu+yXdkeqqk1WTJh09FKaWHqC+NpVUexDDfcG/bvnTeRmC0NYjTzKI6lHnHxIA+zKTywwPM4uooFlfpp2Bt49rNOHo0ldqS3Z3dYg8U4vaJbthYkHF024VcO4PerIw/ANLfOa8ma+uGb0KuRu5wV/5hOkzPWQxqWL6CeVIRETlO0REQBERAEREAREQBEr2bE/zK+GHT3jF8R/Mnwo0hM+5EjJFhiV0riP5p/CnQ9wz55qv/N1vYw39qR3YjJFiq1VUFmIUDeSQAPEyExXLLBJocQpPUgep+Kgj8ZyDlNtTFVHK4hqjMpIs1rKAdLIABr12kCQxuWJAAuxa+g7pzy1Lvsj1Kegi43k/wAHcT5QcF6dT7ppG7V8p+HpsgpUqtUMQCwGTL4EXnGxYqrKbq17GxG7sgGVepnwzVaGl7n6J2dylw1ZQUrICfmOyq4PUVJ/0kspuLjUdY1Hrn5hDngT6zJnYG2MSlRVw9SoGYhVyE2udNU81vESy1VuUZT6ekrxZ33HbQpUVzV6lOmvpO6oPWTPTjKeUOXTIwBVswswO4g8ROUeUrYNVqNGpXxL16qOFIKUlWmKoANiig3LhN5PhKxyY2q1Iik5Iekeje98pOqKD1X7rESJ6xdtzpq9jm+n+zK/yXhMStbaFZyoBYDmbixypZSbHUE9E90zVNhMKj1FFi4sxIJI67ESkcpMWwqLWwxOrqtGxJbNpnqEcdNNevtlh2ZjMZiKnM1ajU0uqs9NQrjz76vmG9OrjPJqxq1qirqWLatYpTaprE6RyZr5qAWwHNk09BYELax77ML9t5WfKngSVo1gPNJR+5ukp9YI8ZJYXA1KahKeJqqo3AJhvE35q5J3knU3mDa2zqtWi6NiarC1wrJQsWXpC+WmDvHCfRaSv2pQu7tcnDqEqkJIqexcTlo1TxXK471IP6Trl76jcd041sIglwdxptpLTyZxGJr0ucOKrKlwlEBaAJVFCsxzUiTdw4HYo33np9TtFqRwdMltKLL5ErPwat/OYj2cN/Zj4NW/nMR7OG/szye7E9XIs0Ss/Bq385iPZw39mPg1b+cxHs4b+zHdiMizRKz8GrfzmI9nDf2Zo7JfEVQ7/DK+TnHWj0cNcohyZj8lqGdXI7CJPdiMi6RK2KVcf+rrHvTDH/8AIT7/AOI4YpvGjSP5AR3YjJFhiV3C42utdUqVVqI1Oo37oUyGRqQGoY3FnOluESykibo2IiJxmIiIgHPPKjQytSqgecpRj2qbj8GPqlJwdQObTpflCpGrS5tACaamvU6wg+TAHUSWY91MzlWA6NS3bMKsfJ9D06rlTjF+HY2dl4cpWbDtubp0L7iD5yjtBk22wm6h7Im9idg/CaCmkclemc+HfdZxwP0Ta0kuTm2lxANKqvNYunpXomwNxbpJ1qf1mvbU1kb91UpOD48fHoVHFYHmwSQPUJcfJ7sjKvw2uLAXGHU6ZjuL26rfrNyjsBKx5yvpQGtuNW3DsTraa+29tV6ppPgsnM0sRRosltHz6AL1Iuh7dDu3+fUvOTpwe/n0Rjq9QnG0ePJO47BricNUNYHp84FF7EAXHOW9K+o6tJzfFbKOJW6dDG0h0l83nksQtRO8fqJ03nrDmwdOii9ttCe875Acqth864aj0aq6UyCVIbRVsRwuCbbjK6Cqop2X2v8AXk4FVcHv5Oe7I2mKNekMUjKtJh0bG4truPWZadjcsMMtXNUZluyEkq1gOne9vrzLiNl4iqKgdqFRaZcKa1Ih2VNLlk01Ibhwlew2wK9XOKdHCjILscz7iWGgtv6JnRJaaU8suP4NcKLXNjs2Hrq6q6EFWAZCNxVgCCPCZBI/k/guYwtCkWz83TRc9rBrDeB1TcxLEIxXQhWI77G07DyXzZHOcEmStUU6BecHqNpeuT4HwajYWHNrp4T6wnJjDMTUamGZrklizXJ1Ol7fhM9KgtN2RAFUKlgNw1fcJ06jqcdTGMVF7GFHQyoOUm+TPEROY1EREA0NuYlkotzf7x8tOj/UqEIpt2XzHsUzZweGWlTSmnmoqovcoAGvhNGr8pi0X5uHTnG/q1QyUx4IKh+2slJJIiIkEEdjny1qZ+hWH+Kj/wBImjyor5DSb+oPXzZ/SezeHBdG/W2zQVirOQQbEc3VOveEIM+P27h/4h+6r+5JK8X7ZjcqRv7dw/8AEP3Vf3I/buH/AIh+6re5JK565obcrMKRVGIqVSKVMg6hn0LD6q52+zJ2BE7O2vh6grVKjm1Ziq/J1T8goKJYhDoem/25ynGUclUjqJANiLgHfYi4vO21sUtFQqaKoCqOpRoB6rTmXLNecrmoo84An6w0/QTKqrq6PR6bWUaji/JN8msR0R4Ta5R7EoYoA1QRUXzKqHJUXubiOwytbFxeQayWxO1QV0laVbGJ7lbT5y42IDbGNxYRcOMQGQb2an8o44B2BsQO4dssfIfYgDUqr4mrVamHqGjlNOjTZ1yBspHTa17HW1pVahz1NeOnhL9g+USC6voalkp8bBVJC2G7TMeqc0240pOEefRep5utjCnKMI/yfOOrEVaVvmZqjdwGk2dk7VVnYvoaa53PDUHj4EyH2hiRnaxVi5RQFINl3gG3WdbdQ7ZrIT8ExDjfWc01+rmFJf19c8jTuVJfNl+WckrSZeMIgNEbiWpk+LXP5tNTZGCTM+VQC6fkxb/njE0ebNIDQFMh8d34qPXK1sTHOlejmb57I3AZai5kIHVmTL4GdEJ5qd4/3cq1Zrcnl21To/J1WsV3DK7dHXLqoPd4T4rco6bKRTYk2N+i4sOJ6QAvw8Z8bfHNvcHUnQcWU8fA/rIHaldiERWYM7gAgm4UdJz7IPiRPU0k3Voej4OWolCZ0PZle1Jb2FwPx3D1TythyWLBmW4ANgpBtex1HaZQWS9g71XA3B6jsB1HKTYHtn0CR5lSqnVkqMv5H85mtFUW6ma/UwezRfFwjnzagPYyj9LTSx2O5i3wjogmysAzAnqsoJB75X8BtjEU99XnLbs6rf1i15sYvb9at0aiUwAVKspbNobnQ6D/AFm1OnWj/k7lJSpSWysb45SYf+Ifu6vuT6/8SYYamoQOJ5utoBvPmSLTFnrPrmvtXFF1WiCflmCNv/djpVCfsgr3sJ1WOdM3thbboc2ajuQ9Z2quOarXUGwRT0Pm01Qd95J/t7D/AMQ/dVvcmvSxhm3SxR65DJufH7ew/wDEP3Vf3I/b2H/iH7qv7k3UrdsyhpFxcpXlAx6mhRqISVLsAbMvDqYA8J5NXyzuRhKJH8a3+Bomi4Lo6BERMigkYPlMUfRw6Wtw56qAb960rfezfr1lRWdzZUUsx6lUEk+oGamxKJWkC/7yoWq1frub5fsrlTuWSiTDtPAlt0qO0tkt1Toc+Hpg7xCZWxyOtsZ76Aj1zEdjvxv6zOuNgkPzRPPgNP0RLXXoX7k/VnLcNsdhwkjszZzNVY8KQCD67AM3qXIPEy+YxadKm9RgMqKWbuAvbv4TBs3ZxSkof94bvV6ucc5n8ATYdgEZFd3uytVNk9InNvN/NBYHQaMd2g6rzBVQqtGlkbIlYOWXpDIGZwCN97kDju3y31MHNZ8BOeenpz5Xm5aNSUTR5Q7UStkWlnBBS5KMuUIc17kdYUW7ZXsdQdlzILVFNwL6EBwwAPhcerjLS+AmFtnmKWnhTTXNxOrKTuRNV2Zizm7Hf1AcAOyaNMZqrtwQc2v1jZnP+QeBk3jKHNo7kaKCe88AO0mw8ZjwGyWSmqt51ruet2OZz7RM6IqMVZcFG292aVp7lkp8APVPRgDJuVIwCfarJJcAZkXAGRcWI9FmDCDPWd+FMc0n1jZ6h/FF+yZLYukKVN6jC4RSbDeTwA7SbDxmbZeyTTpqrata9Q9bsSzn2iYuTYw0lM3KKGbdPCTYShaVuLGOks2VEBZ9SCxQvLGl8JS/rD/63iZvK0t8JT/rD/JUibw4NI8F3ico+MnFehQ9h/fj4ysX6FD2H9+Z9tkYM6JtjpmlQ/iNmqD/ANqlZ3B7C2RPtmSZnHk8oeK553yUCciIOg9lW7MbdPS5Iv8AVHVNr4ycV6FD2H9+Tgxizq8TlHxk4r0KHsP78fGTivQoew/vyO2xgzq8TlHxk4r0KHsP78fGTivQoew/vx22MGdF2n06lKjwLc7V/p0iCB41DTHcGklOS4Pl7iTVqVClHMRTTzXsFUFrDp9bEzd+MLE+hQ9l/fkuDGLOmWjLOZ/GFifQoey/vx8YWJ9Ch7L+/IwZGDOlFBPOaE5r8YWJ9Ch7L+/PR5QsT6FD2X9+MGMC77Qoh61GlwBNap9WmRzYPfUIP/xmSHMCcaxflIxdOvUZVoXbIpujGyotwB0t12Y95nz8a+O9HD/dt78nBjA7PzAjmBOMfGvjvRw/3be/Hxr470cP923vyMGMDtAoifXNicV+NfHejh/u29+e/GvjfRw/3be/GDGB1jaCZ61GkNwPP1fq0yMg7zUKnuQyTAnD8N5TMYKlR8tAswpg9BtFVbgDpaC7MfEyTpeU7FnemH9h/fkuDJwZ12ezldHyjYo70oew/vySwvLjENvSj7L+/IwZGJ0KJV8HyiqvvWn4Bvek7g8SX328LyrRFiteU9L4Wn/WX/JUibPlAH/Dp/VX/LUiXi9iT//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6" descr="data:image/jpeg;base64,/9j/4AAQSkZJRgABAQAAAQABAAD/2wCEAAkGBxQTEhUUEBQUFhQWGBUYERUXFRQVFxUVFxcWFxcXFxQYHCggGBsnGxcXITEhJSorLjEuGB80ODMtNyguLysBCgoKDg0OGxAQGywkHyQvLDYsLCwsLC0sNCw0LCwsNCwsLCwsLCwsLC4sNi0sLCwuLCwsLS0sLCwsLCwsLCwsLP/AABEIAOwA1gMBIgACEQEDEQH/xAAcAAEAAgMBAQEAAAAAAAAAAAAABQYDBAcBAgj/xABLEAACAQIDAwcGCwYEBAcAAAABAgADEQQSIQUxQQYTIlFhcYEHMlKRktIUFyNCYnKCk6GxwRUzU1Rz06Ky4fAkwtHxFkNEY4Ozw//EABoBAQADAQEBAAAAAAAAAAAAAAABAgMEBQb/xAArEQACAQMDAwMEAgMAAAAAAAAAAQIDERIEITEFE0FRYXEUIpHBgfAyodH/2gAMAwEAAhEDEQA/AOyRESxUREQBERAEREAREQBERAEREgCIiSBERAEREAREQBERAEREAREQBERAEREAREQBERAERBO+/Df2d8A9mDG4unSQ1KzrTRfOd2CqO8mc22zyixO0K74fZxK0kNmqXKLv/eVHXpWO9UWxO879JajyIpVKVNMfUq4zmySgquwRS28hFIJ6hmLW1tM5VFEtGDkWTZvKTCYhstDE0aj8FWouYjrC7z4SWnN9o+TbAMLor0SLEMlR2AI3EJULD1Wmsdu7R2fSLdDaGEUkc4pIrUraFagOumm8tv4RGopEyg4nUIlW5BcsV2lTdwmQqRdRnYKD6VQqELb9FJsLXlpmhQREQBERAEREAREQBERAEREAREQBERAEREAREQBOS+UflHXxOPTZWCNlNvhLC+rEFirW+Yq2YjiTbdv6ltHGrRpVK1TRKaM7dyi/+++cl8kmCNSpisbW1rVHKknWzPapUA7Bmpr9mUnKyLwjdl35NYBKNHmqC9CmzKXNs1WqptUdrcS19ezTSS4qT3ZmEFKnlvclnd2Ol2di7G3AXJ06pjqVVJIG8bxu0O4jrHbOOSfJ1Rfg+6TazFUw1N2NVCQ5GUkMyhyhNsy7mtbfvtMFZsrK3ep8bEfitvGatTF1iopoQqgkg5bmxINrdYN9b8d2kmm0hUiWalXDIHvoRc3O7rv1WNwe6eUMSr3yMDbfbt3SvVUqBRa7LfM62u2b0gNx6yvXr2GR2HiA5dg175OFtBfh33E6YVbuxzSp23JWIiamYiIgGrjto06IBqMBfzRqWbuUame7P2glYE079E2YMpUg2B3HsMpfKaqKmL+SbnCAikKC1nF7qLbz3S18nsI1Ol0xZ3Yu46ibAL4KB+MxhUcptW2RrKCUUySiImxkIiIAiIgCIiAIiIAiIgCIiQDnvlX2riObOEw2Fr1OcXPUqqhNMqt2KZxoN12vbTQXvIbyM7RV8Hk+elRy/wBLnOkH/NfszrZnJKOwG2dtVhhkZsHXBLZAWGHa98r23ANa3Y/ZM6qvE0pO0joNZjlIHEaa2mhUWq9TPUIGllVSSqjo3sSATfKDu0165v4aoGAIIN+qbJQTkUnax1uKvc1GpZlytx9feDMdOqBpUsG4NuVu0HcD9GZqt7HLv1tfdfheYue4MjC/YHB9m/4yiLG8QAhbsvNTk1hiADvAUi9iLs5DNv32sPWYCEU8lrGoxAXqzmw3cQNT3GTv+xOulG+5zVZeDyIidBziR/KDHcxh6tT5wU5PrnRfxkhKHyq2pz2I+Dj93RN6v0mG8du+wHWTM6ksYl4RuzJyH2MehVqbxdvE3yg+Gvql4mts3DlKYB3nVu88PAWHhNmTThirCUsmIiJcoIiIAiIgCIiAIiIAiIgCIiAGEg8TgjTChrGmNARpYnQFxxN/nDidwk5PmrTDAq2oIse6UlHJFoyxdyuF1pZiQdNWI9G/nEdlwD2TcV7jQ6TJU2QxuM4IZSpLKSwUix3EAnttNersl6duZOZQLBSbMAOF9zfh4zldGVjqVaJlnqb5rh/m1FIPAMLX7r6HwmRKYBuPDUm3deZWa5NbprY2cMM1b6ik+LaD8A0kppbKXR29JiPBOj+YPrm7O6mrROGo7yYiJixGIVAM286KBqSewS9yp7iKwRWdjYKCxPYNZQ+SWzucxHOPqbmtU7yxKD1kn7M3uVu1i5WgFZB59bMN4B0UW0YX6uNhJzk5s40qV30eoczj0dLKvgPxJmDec7LhGiWMd+WS0RE3MhERJAiIgCIiAIiIAiIgCIiAIiIAiIgCIiAY69FXUq4uD/u4PA9sh7lMyvqU3nddbXDeI/EGSuOxa0qbVKhsqC5/07eEqVHaD4jNWCmzpYKDcqvSydh3kn63G05dVJRipM1oy+6xadlOppJlYNZRmsQekRdr243Jm3KxtjavwM0qpUlXbJVA35LXDAcSDb19sseGxC1FD02DKRcEf707pfT1O5TUrWKTVpWMkh8czNVvS0KjI7NqPSsq8DqNbjuNpMH/ALd8qFHbaJWelUBDgjnHJBDVLC+t+63qsLSa0rItSV2SdbABgpqWLLYq24gjW4/6SU2c7NTVnNyRe9gCVJOW4HHLaRzvzhRb9FzZj2WJt42t4yZAlaC5Zar6CIidBiIiIAiIgCIiAIiIAiIgCIiAIiIAiIgCImltHEkWRD024+ivFu/gO09kpUmoRcpEpX2RD8rK4ehWF+git9qoNB3gHTv7pr7HoHmKTUnK3ppcWUrewubEaeuRvLrE5KVOiumc3I+gnD2ivqmfkftAGkKLHppew9JL3BHrt4TzNTTrVdF9R4y49FawhWhHU9rzb9m9jtmGqj86xdmRlXcAtxcWA3agHwmjyJxbGh0TZ6ZykHcy71DDuNgd4tJ3E1wiM7GyqpJPYBKNyH2mqVnpvpzpGXscZrDxBt3iZaNVZ6SrKN/taa/f+i1eUYV4J+U1/wAL/jdtrTo1HYWdFuEJHSJ0Wx4i9v1lQ5JbJaq6tWGYMTVq3Hna9EEdra9wMy8pq4q1Uo/NTpVD1Ejr+qf8Umtl7UWlSLFGu12+aAEUdHW/o6262nRRr91J1NjeUcL4mUUgmcoLKlS6jWwCMAbepvXLBIKic1NyNzCoR9osRJui11U9YB/ATsovkyqLg+oiJuZCIiAIiIAiIgCIiAIiIAiIgCIiAIiIBjxNcIpZtw4cSeAHad0jcMhN2fzm1PZ1KOwDT19cz7epk0HK+coDj7OpHqvI3Yu0RUphhvGjDtE8jqU5JqL4N6Nt/UofL6rUTFZ6ykUWVEoVBqubeytbzWLE26wJp4WuHK6kNcZHU2IPDUbp0LFY0XzGxHnUwd2n/msOoa5RxOvaKJXwVXC4nna9PNQarzispzeccxSpfzGzeGthPa6Nr1Ol9PUSslt7+x5HUdE8u9Bu99/Yl8atarTyVa+YKLkKoF7X1qP2ESmHElKyEbwVIHWQRp4y2bR5SVMTmpiivTGVVXMSAOoDfIKjsl/hIFVSpUDQkX7TpusPznoScNJp5KyTfhe5zUoS1NeLTbS8k7s6g1ViW1apdqh+hfXXvsvjLRVoDRGAIIUMDuId1uPUjT55K4BKtBqqGzl2WmfRFM5cpHEE3J7xxEw7TqMSMt1c1VUcbGmpOnpDM1u2fHVqM4zi3wfS9xO6JPApko2NxZLa8LCTeFFkQfRX8hIirRf92ym7HLmAJQg+cb/N0voePXJsT16MWr3MarT4ERE3MRERAEREAREQBERAEREAREQBERAEREAGUtcGtKpVAPQvYjg9tw04bg3WRYcZdJrjA0+c5zKM/X29YG6/bvnNqaHeikWhLFnNsftrLiHFWmxykXW4Q3AGrCx4WsJJHlwjDK9AkWsRdDp1d0ivKNlGN0ABNOmW7TrqfAD1Svz3dL0vTOjF2f5PFr9R1FOq4pq3wdD5J0qLCpUw6MgdspDWNsutltuXXdMe1OSzg1Xw7jNUFumT0fqsB+ciOSu06lICkab2bpo1jqp7N5F1JuLyT27yiYhKeHYCpUPnhgcliBbjck3Fj1GeRU07lqJQjvZ7edvc9inqIx0ynLbb439iR5C4Oph6Rw9UAEFnQhgwK2VT3G9vXMowN8aEUHm6Xyh6galiFB+sCbdpmtyNNQVsQldy75aTBmN+icwIHUL9UtkvqKLcrTtdO+xnRqRcE4ce57PIiDQREQBERAEREAREQBERAEREARESAIiJIEREARE9gHHuXFXPtCr9HKo7lQfreRTnQmbnKh8uNxBfT5Rv9PwtIjBq9WutMggDVgQRpv3Ge49VT02mTb3tweD9POvqGlxcu+yXdkeqqk1WTJh09FKaWHqC+NpVUexDDfcG/bvnTeRmC0NYjTzKI6lHnHxIA+zKTywwPM4uooFlfpp2Bt49rNOHo0ldqS3Z3dYg8U4vaJbthYkHF024VcO4PerIw/ANLfOa8ma+uGb0KuRu5wV/5hOkzPWQxqWL6CeVIRETlO0REQBERAEREAREQBEr2bE/zK+GHT3jF8R/Mnwo0hM+5EjJFhiV0riP5p/CnQ9wz55qv/N1vYw39qR3YjJFiq1VUFmIUDeSQAPEyExXLLBJocQpPUgep+Kgj8ZyDlNtTFVHK4hqjMpIs1rKAdLIABr12kCQxuWJAAuxa+g7pzy1Lvsj1Kegi43k/wAHcT5QcF6dT7ppG7V8p+HpsgpUqtUMQCwGTL4EXnGxYqrKbq17GxG7sgGVepnwzVaGl7n6J2dylw1ZQUrICfmOyq4PUVJ/0kspuLjUdY1Hrn5hDngT6zJnYG2MSlRVw9SoGYhVyE2udNU81vESy1VuUZT6ekrxZ33HbQpUVzV6lOmvpO6oPWTPTjKeUOXTIwBVswswO4g8ROUeUrYNVqNGpXxL16qOFIKUlWmKoANiig3LhN5PhKxyY2q1Iik5Iekeje98pOqKD1X7rESJ6xdtzpq9jm+n+zK/yXhMStbaFZyoBYDmbixypZSbHUE9E90zVNhMKj1FFi4sxIJI67ESkcpMWwqLWwxOrqtGxJbNpnqEcdNNevtlh2ZjMZiKnM1ajU0uqs9NQrjz76vmG9OrjPJqxq1qirqWLatYpTaprE6RyZr5qAWwHNk09BYELax77ML9t5WfKngSVo1gPNJR+5ukp9YI8ZJYXA1KahKeJqqo3AJhvE35q5J3knU3mDa2zqtWi6NiarC1wrJQsWXpC+WmDvHCfRaSv2pQu7tcnDqEqkJIqexcTlo1TxXK471IP6Trl76jcd041sIglwdxptpLTyZxGJr0ucOKrKlwlEBaAJVFCsxzUiTdw4HYo33np9TtFqRwdMltKLL5ErPwat/OYj2cN/Zj4NW/nMR7OG/szye7E9XIs0Ss/Bq385iPZw39mPg1b+cxHs4b+zHdiMizRKz8GrfzmI9nDf2Zo7JfEVQ7/DK+TnHWj0cNcohyZj8lqGdXI7CJPdiMi6RK2KVcf+rrHvTDH/8AIT7/AOI4YpvGjSP5AR3YjJFhiV3C42utdUqVVqI1Oo37oUyGRqQGoY3FnOluESykibo2IiJxmIiIgHPPKjQytSqgecpRj2qbj8GPqlJwdQObTpflCpGrS5tACaamvU6wg+TAHUSWY91MzlWA6NS3bMKsfJ9D06rlTjF+HY2dl4cpWbDtubp0L7iD5yjtBk22wm6h7Im9idg/CaCmkclemc+HfdZxwP0Ta0kuTm2lxANKqvNYunpXomwNxbpJ1qf1mvbU1kb91UpOD48fHoVHFYHmwSQPUJcfJ7sjKvw2uLAXGHU6ZjuL26rfrNyjsBKx5yvpQGtuNW3DsTraa+29tV6ppPgsnM0sRRosltHz6AL1Iuh7dDu3+fUvOTpwe/n0Rjq9QnG0ePJO47BricNUNYHp84FF7EAXHOW9K+o6tJzfFbKOJW6dDG0h0l83nksQtRO8fqJ03nrDmwdOii9ttCe875Acqth864aj0aq6UyCVIbRVsRwuCbbjK6Cqop2X2v8AXk4FVcHv5Oe7I2mKNekMUjKtJh0bG4truPWZadjcsMMtXNUZluyEkq1gOne9vrzLiNl4iqKgdqFRaZcKa1Ih2VNLlk01Ibhwlew2wK9XOKdHCjILscz7iWGgtv6JnRJaaU8suP4NcKLXNjs2Hrq6q6EFWAZCNxVgCCPCZBI/k/guYwtCkWz83TRc9rBrDeB1TcxLEIxXQhWI77G07DyXzZHOcEmStUU6BecHqNpeuT4HwajYWHNrp4T6wnJjDMTUamGZrklizXJ1Ol7fhM9KgtN2RAFUKlgNw1fcJ06jqcdTGMVF7GFHQyoOUm+TPEROY1EREA0NuYlkotzf7x8tOj/UqEIpt2XzHsUzZweGWlTSmnmoqovcoAGvhNGr8pi0X5uHTnG/q1QyUx4IKh+2slJJIiIkEEdjny1qZ+hWH+Kj/wBImjyor5DSb+oPXzZ/SezeHBdG/W2zQVirOQQbEc3VOveEIM+P27h/4h+6r+5JK8X7ZjcqRv7dw/8AEP3Vf3I/buH/AIh+6re5JK565obcrMKRVGIqVSKVMg6hn0LD6q52+zJ2BE7O2vh6grVKjm1Ziq/J1T8goKJYhDoem/25ynGUclUjqJANiLgHfYi4vO21sUtFQqaKoCqOpRoB6rTmXLNecrmoo84An6w0/QTKqrq6PR6bWUaji/JN8msR0R4Ta5R7EoYoA1QRUXzKqHJUXubiOwytbFxeQayWxO1QV0laVbGJ7lbT5y42IDbGNxYRcOMQGQb2an8o44B2BsQO4dssfIfYgDUqr4mrVamHqGjlNOjTZ1yBspHTa17HW1pVahz1NeOnhL9g+USC6voalkp8bBVJC2G7TMeqc0240pOEefRep5utjCnKMI/yfOOrEVaVvmZqjdwGk2dk7VVnYvoaa53PDUHj4EyH2hiRnaxVi5RQFINl3gG3WdbdQ7ZrIT8ExDjfWc01+rmFJf19c8jTuVJfNl+WckrSZeMIgNEbiWpk+LXP5tNTZGCTM+VQC6fkxb/njE0ebNIDQFMh8d34qPXK1sTHOlejmb57I3AZai5kIHVmTL4GdEJ5qd4/3cq1Zrcnl21To/J1WsV3DK7dHXLqoPd4T4rco6bKRTYk2N+i4sOJ6QAvw8Z8bfHNvcHUnQcWU8fA/rIHaldiERWYM7gAgm4UdJz7IPiRPU0k3Voej4OWolCZ0PZle1Jb2FwPx3D1TythyWLBmW4ANgpBtex1HaZQWS9g71XA3B6jsB1HKTYHtn0CR5lSqnVkqMv5H85mtFUW6ma/UwezRfFwjnzagPYyj9LTSx2O5i3wjogmysAzAnqsoJB75X8BtjEU99XnLbs6rf1i15sYvb9at0aiUwAVKspbNobnQ6D/AFm1OnWj/k7lJSpSWysb45SYf+Ifu6vuT6/8SYYamoQOJ5utoBvPmSLTFnrPrmvtXFF1WiCflmCNv/djpVCfsgr3sJ1WOdM3thbboc2ajuQ9Z2quOarXUGwRT0Pm01Qd95J/t7D/AMQ/dVvcmvSxhm3SxR65DJufH7ew/wDEP3Vf3I/b2H/iH7qv7k3UrdsyhpFxcpXlAx6mhRqISVLsAbMvDqYA8J5NXyzuRhKJH8a3+Bomi4Lo6BERMigkYPlMUfRw6Wtw56qAb960rfezfr1lRWdzZUUsx6lUEk+oGamxKJWkC/7yoWq1frub5fsrlTuWSiTDtPAlt0qO0tkt1Toc+Hpg7xCZWxyOtsZ76Aj1zEdjvxv6zOuNgkPzRPPgNP0RLXXoX7k/VnLcNsdhwkjszZzNVY8KQCD67AM3qXIPEy+YxadKm9RgMqKWbuAvbv4TBs3ZxSkof94bvV6ucc5n8ATYdgEZFd3uytVNk9InNvN/NBYHQaMd2g6rzBVQqtGlkbIlYOWXpDIGZwCN97kDju3y31MHNZ8BOeenpz5Xm5aNSUTR5Q7UStkWlnBBS5KMuUIc17kdYUW7ZXsdQdlzILVFNwL6EBwwAPhcerjLS+AmFtnmKWnhTTXNxOrKTuRNV2Zizm7Hf1AcAOyaNMZqrtwQc2v1jZnP+QeBk3jKHNo7kaKCe88AO0mw8ZjwGyWSmqt51ruet2OZz7RM6IqMVZcFG292aVp7lkp8APVPRgDJuVIwCfarJJcAZkXAGRcWI9FmDCDPWd+FMc0n1jZ6h/FF+yZLYukKVN6jC4RSbDeTwA7SbDxmbZeyTTpqrata9Q9bsSzn2iYuTYw0lM3KKGbdPCTYShaVuLGOks2VEBZ9SCxQvLGl8JS/rD/63iZvK0t8JT/rD/JUibw4NI8F3ico+MnFehQ9h/fj4ysX6FD2H9+Z9tkYM6JtjpmlQ/iNmqD/ANqlZ3B7C2RPtmSZnHk8oeK553yUCciIOg9lW7MbdPS5Iv8AVHVNr4ycV6FD2H9+Tgxizq8TlHxk4r0KHsP78fGTivQoew/vyO2xgzq8TlHxk4r0KHsP78fGTivQoew/vx22MGdF2n06lKjwLc7V/p0iCB41DTHcGklOS4Pl7iTVqVClHMRTTzXsFUFrDp9bEzd+MLE+hQ9l/fkuDGLOmWjLOZ/GFifQoey/vx8YWJ9Ch7L+/IwZGDOlFBPOaE5r8YWJ9Ch7L+/PR5QsT6FD2X9+MGMC77Qoh61GlwBNap9WmRzYPfUIP/xmSHMCcaxflIxdOvUZVoXbIpujGyotwB0t12Y95nz8a+O9HD/dt78nBjA7PzAjmBOMfGvjvRw/3be/Hxr470cP923vyMGMDtAoifXNicV+NfHejh/u29+e/GvjfRw/3be/GDGB1jaCZ61GkNwPP1fq0yMg7zUKnuQyTAnD8N5TMYKlR8tAswpg9BtFVbgDpaC7MfEyTpeU7FnemH9h/fkuDJwZ12ezldHyjYo70oew/vySwvLjENvSj7L+/IwZGJ0KJV8HyiqvvWn4Bvek7g8SX328LyrRFiteU9L4Wn/WX/JUibPlAH/Dp/VX/LUiXi9iT//Z"/>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6" name="Picture 8" descr="http://2.bp.blogspot.com/_v6VcrD5iX0A/SgCoLN7v9mI/AAAAAAAAAS8/B20BZMO_vAU/s320/Limpieza+b.jpg">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500" y="73025"/>
            <a:ext cx="1412156" cy="191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7954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heel(1)">
                                      <p:cBhvr>
                                        <p:cTn id="10"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593698757"/>
              </p:ext>
            </p:extLst>
          </p:nvPr>
        </p:nvGraphicFramePr>
        <p:xfrm>
          <a:off x="457200" y="332656"/>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2194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2039928516"/>
              </p:ext>
            </p:extLst>
          </p:nvPr>
        </p:nvGraphicFramePr>
        <p:xfrm>
          <a:off x="457200" y="404664"/>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88061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263112006"/>
              </p:ext>
            </p:extLst>
          </p:nvPr>
        </p:nvGraphicFramePr>
        <p:xfrm>
          <a:off x="457200" y="188640"/>
          <a:ext cx="8229600"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03503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1"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6000" b="1" i="1" dirty="0" smtClean="0">
                <a:solidFill>
                  <a:srgbClr val="FF0000"/>
                </a:solidFill>
              </a:rPr>
              <a:t>Conclusión</a:t>
            </a:r>
            <a:endParaRPr lang="es-CO" sz="6000" b="1" i="1" dirty="0">
              <a:solidFill>
                <a:srgbClr val="FF0000"/>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22126161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30156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535</Words>
  <Application>Microsoft Office PowerPoint</Application>
  <PresentationFormat>Presentación en pantalla (4:3)</PresentationFormat>
  <Paragraphs>31</Paragraphs>
  <Slides>8</Slides>
  <Notes>0</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TEMAS DE SALUD</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TEMAS DE SALUD</dc:title>
  <dc:creator>FAMILIA FIERRO CH</dc:creator>
  <cp:lastModifiedBy>FAMILIA FIERRO CH</cp:lastModifiedBy>
  <cp:revision>17</cp:revision>
  <dcterms:created xsi:type="dcterms:W3CDTF">2013-10-07T13:48:58Z</dcterms:created>
  <dcterms:modified xsi:type="dcterms:W3CDTF">2013-10-13T20:02:39Z</dcterms:modified>
</cp:coreProperties>
</file>