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57" r:id="rId4"/>
    <p:sldId id="258" r:id="rId5"/>
    <p:sldId id="259" r:id="rId6"/>
    <p:sldId id="262" r:id="rId7"/>
    <p:sldId id="263" r:id="rId8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1290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4EF6DE-3F66-4D85-BBC4-F19709A8617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CO"/>
        </a:p>
      </dgm:t>
    </dgm:pt>
    <dgm:pt modelId="{B487A347-4A18-4544-B521-2971AA912179}">
      <dgm:prSet/>
      <dgm:spPr/>
      <dgm:t>
        <a:bodyPr/>
        <a:lstStyle/>
        <a:p>
          <a:pPr rtl="0"/>
          <a:r>
            <a:rPr lang="es-CO" b="1" smtClean="0"/>
            <a:t>Estilo de vida saludable</a:t>
          </a:r>
          <a:endParaRPr lang="es-CO"/>
        </a:p>
      </dgm:t>
    </dgm:pt>
    <dgm:pt modelId="{EF751A08-2A2F-4A4B-8D6B-89E5D5E811DD}" type="parTrans" cxnId="{25AC01FE-8BF0-4787-8A12-50A3031BDF43}">
      <dgm:prSet/>
      <dgm:spPr/>
      <dgm:t>
        <a:bodyPr/>
        <a:lstStyle/>
        <a:p>
          <a:endParaRPr lang="es-CO"/>
        </a:p>
      </dgm:t>
    </dgm:pt>
    <dgm:pt modelId="{44B88AAD-A612-4B80-BDE4-3C47F9404DA2}" type="sibTrans" cxnId="{25AC01FE-8BF0-4787-8A12-50A3031BDF43}">
      <dgm:prSet/>
      <dgm:spPr/>
      <dgm:t>
        <a:bodyPr/>
        <a:lstStyle/>
        <a:p>
          <a:endParaRPr lang="es-CO"/>
        </a:p>
      </dgm:t>
    </dgm:pt>
    <dgm:pt modelId="{EC300251-2E44-4ACD-9DC7-9056805ABB2B}" type="pres">
      <dgm:prSet presAssocID="{6D4EF6DE-3F66-4D85-BBC4-F19709A8617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5ACC25B5-1A46-459D-8165-A5856C3DE766}" type="pres">
      <dgm:prSet presAssocID="{B487A347-4A18-4544-B521-2971AA91217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25AC01FE-8BF0-4787-8A12-50A3031BDF43}" srcId="{6D4EF6DE-3F66-4D85-BBC4-F19709A86174}" destId="{B487A347-4A18-4544-B521-2971AA912179}" srcOrd="0" destOrd="0" parTransId="{EF751A08-2A2F-4A4B-8D6B-89E5D5E811DD}" sibTransId="{44B88AAD-A612-4B80-BDE4-3C47F9404DA2}"/>
    <dgm:cxn modelId="{75527492-425E-431B-80BE-5A20950416F5}" type="presOf" srcId="{6D4EF6DE-3F66-4D85-BBC4-F19709A86174}" destId="{EC300251-2E44-4ACD-9DC7-9056805ABB2B}" srcOrd="0" destOrd="0" presId="urn:microsoft.com/office/officeart/2005/8/layout/vList2"/>
    <dgm:cxn modelId="{C4CB28F3-421B-47EA-9B33-38BF2D01919D}" type="presOf" srcId="{B487A347-4A18-4544-B521-2971AA912179}" destId="{5ACC25B5-1A46-459D-8165-A5856C3DE766}" srcOrd="0" destOrd="0" presId="urn:microsoft.com/office/officeart/2005/8/layout/vList2"/>
    <dgm:cxn modelId="{CDB29129-CCE0-463B-89EE-BB38FC5E2F0B}" type="presParOf" srcId="{EC300251-2E44-4ACD-9DC7-9056805ABB2B}" destId="{5ACC25B5-1A46-459D-8165-A5856C3DE76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964AA7-5CC3-4CA1-849B-5CB850183DA5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6DB7DEAA-9311-4D3C-875A-7AFD3B1000C3}">
      <dgm:prSet/>
      <dgm:spPr>
        <a:solidFill>
          <a:srgbClr val="00B050"/>
        </a:solidFill>
      </dgm:spPr>
      <dgm:t>
        <a:bodyPr/>
        <a:lstStyle/>
        <a:p>
          <a:pPr rtl="0"/>
          <a:r>
            <a:rPr lang="es-CO" b="1" dirty="0" smtClean="0"/>
            <a:t>1. Practique cada día gimnasia respiratoria. Recuerde que una correcta respiración, permite mayor oxigenación de las células, es decir mayor capacidad de vida.</a:t>
          </a:r>
          <a:endParaRPr lang="es-CO" dirty="0"/>
        </a:p>
      </dgm:t>
    </dgm:pt>
    <dgm:pt modelId="{D9DB2C0C-4473-46C7-99B7-88E59E48C647}" type="parTrans" cxnId="{3833B05C-6D69-4BF7-8D73-E7132A39482C}">
      <dgm:prSet/>
      <dgm:spPr/>
      <dgm:t>
        <a:bodyPr/>
        <a:lstStyle/>
        <a:p>
          <a:endParaRPr lang="es-CO"/>
        </a:p>
      </dgm:t>
    </dgm:pt>
    <dgm:pt modelId="{6019D98A-4301-47B4-B5EE-E1C330698367}" type="sibTrans" cxnId="{3833B05C-6D69-4BF7-8D73-E7132A39482C}">
      <dgm:prSet/>
      <dgm:spPr/>
      <dgm:t>
        <a:bodyPr/>
        <a:lstStyle/>
        <a:p>
          <a:endParaRPr lang="es-CO"/>
        </a:p>
      </dgm:t>
    </dgm:pt>
    <dgm:pt modelId="{4C9818A9-8A0E-4960-A322-EF56FCFF995C}">
      <dgm:prSet/>
      <dgm:spPr>
        <a:solidFill>
          <a:srgbClr val="7030A0"/>
        </a:solidFill>
      </dgm:spPr>
      <dgm:t>
        <a:bodyPr/>
        <a:lstStyle/>
        <a:p>
          <a:pPr rtl="0"/>
          <a:r>
            <a:rPr lang="es-CO" b="1" dirty="0" smtClean="0"/>
            <a:t>2. Exponga su cuerpo a los rayos solares de 20 a 30 minutos cada día, pues su efecto bactericida aumenta la inmunidad celular.</a:t>
          </a:r>
          <a:endParaRPr lang="es-CO" dirty="0"/>
        </a:p>
      </dgm:t>
    </dgm:pt>
    <dgm:pt modelId="{2DA0DB8C-B942-428D-A903-B1EE8DB2D6BF}" type="parTrans" cxnId="{B2EEEDFE-595F-4BFF-9E2C-336584F4FCEC}">
      <dgm:prSet/>
      <dgm:spPr/>
      <dgm:t>
        <a:bodyPr/>
        <a:lstStyle/>
        <a:p>
          <a:endParaRPr lang="es-CO"/>
        </a:p>
      </dgm:t>
    </dgm:pt>
    <dgm:pt modelId="{1E52995D-AC2E-4B77-863C-5F6A10F7A53C}" type="sibTrans" cxnId="{B2EEEDFE-595F-4BFF-9E2C-336584F4FCEC}">
      <dgm:prSet/>
      <dgm:spPr/>
      <dgm:t>
        <a:bodyPr/>
        <a:lstStyle/>
        <a:p>
          <a:endParaRPr lang="es-CO"/>
        </a:p>
      </dgm:t>
    </dgm:pt>
    <dgm:pt modelId="{6335680A-51A9-49E5-A24C-511B68802350}">
      <dgm:prSet/>
      <dgm:spPr/>
      <dgm:t>
        <a:bodyPr/>
        <a:lstStyle/>
        <a:p>
          <a:pPr rtl="0"/>
          <a:r>
            <a:rPr lang="es-CO" b="1" dirty="0" smtClean="0"/>
            <a:t>3. Sea mayordomo fiel de cada una de sus capacidades, hábitos y actividades. Mantenga  un uso moderado de lo bueno y abstención total de lo que es malo.</a:t>
          </a:r>
          <a:endParaRPr lang="es-CO" dirty="0"/>
        </a:p>
      </dgm:t>
    </dgm:pt>
    <dgm:pt modelId="{28000FA4-A09F-470F-A34F-89D76A70006A}" type="parTrans" cxnId="{6D22AB6A-FD81-4800-8072-C628FAC2BA08}">
      <dgm:prSet/>
      <dgm:spPr/>
      <dgm:t>
        <a:bodyPr/>
        <a:lstStyle/>
        <a:p>
          <a:endParaRPr lang="es-CO"/>
        </a:p>
      </dgm:t>
    </dgm:pt>
    <dgm:pt modelId="{997B19E9-6354-464F-835F-B9996F6B4EFC}" type="sibTrans" cxnId="{6D22AB6A-FD81-4800-8072-C628FAC2BA08}">
      <dgm:prSet/>
      <dgm:spPr/>
      <dgm:t>
        <a:bodyPr/>
        <a:lstStyle/>
        <a:p>
          <a:endParaRPr lang="es-CO"/>
        </a:p>
      </dgm:t>
    </dgm:pt>
    <dgm:pt modelId="{A8D451D6-07E7-49E5-A2F5-4A1B00D0C90E}" type="pres">
      <dgm:prSet presAssocID="{B8964AA7-5CC3-4CA1-849B-5CB850183DA5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CO"/>
        </a:p>
      </dgm:t>
    </dgm:pt>
    <dgm:pt modelId="{D6F9C823-352C-4E46-A265-2DF6841F67E1}" type="pres">
      <dgm:prSet presAssocID="{6DB7DEAA-9311-4D3C-875A-7AFD3B1000C3}" presName="horFlow" presStyleCnt="0"/>
      <dgm:spPr/>
    </dgm:pt>
    <dgm:pt modelId="{F770230F-216C-4CB4-A024-E76097C46FFD}" type="pres">
      <dgm:prSet presAssocID="{6DB7DEAA-9311-4D3C-875A-7AFD3B1000C3}" presName="bigChev" presStyleLbl="node1" presStyleIdx="0" presStyleCnt="3" custScaleX="175043"/>
      <dgm:spPr/>
      <dgm:t>
        <a:bodyPr/>
        <a:lstStyle/>
        <a:p>
          <a:endParaRPr lang="es-CO"/>
        </a:p>
      </dgm:t>
    </dgm:pt>
    <dgm:pt modelId="{6FDF6786-A219-4D00-80C1-BBE4F4F22B06}" type="pres">
      <dgm:prSet presAssocID="{6DB7DEAA-9311-4D3C-875A-7AFD3B1000C3}" presName="vSp" presStyleCnt="0"/>
      <dgm:spPr/>
    </dgm:pt>
    <dgm:pt modelId="{4A675316-416C-45CD-ACCE-A97B3C0AEF89}" type="pres">
      <dgm:prSet presAssocID="{4C9818A9-8A0E-4960-A322-EF56FCFF995C}" presName="horFlow" presStyleCnt="0"/>
      <dgm:spPr/>
    </dgm:pt>
    <dgm:pt modelId="{0FA3E228-B7C1-48E9-89AC-79755AC7BF09}" type="pres">
      <dgm:prSet presAssocID="{4C9818A9-8A0E-4960-A322-EF56FCFF995C}" presName="bigChev" presStyleLbl="node1" presStyleIdx="1" presStyleCnt="3" custScaleX="175342"/>
      <dgm:spPr/>
      <dgm:t>
        <a:bodyPr/>
        <a:lstStyle/>
        <a:p>
          <a:endParaRPr lang="es-CO"/>
        </a:p>
      </dgm:t>
    </dgm:pt>
    <dgm:pt modelId="{6587FDEC-FF11-4D44-BA55-2462B5C3AFAF}" type="pres">
      <dgm:prSet presAssocID="{4C9818A9-8A0E-4960-A322-EF56FCFF995C}" presName="vSp" presStyleCnt="0"/>
      <dgm:spPr/>
    </dgm:pt>
    <dgm:pt modelId="{BD7800D0-3D3D-4337-AE94-FCDB4997F00C}" type="pres">
      <dgm:prSet presAssocID="{6335680A-51A9-49E5-A24C-511B68802350}" presName="horFlow" presStyleCnt="0"/>
      <dgm:spPr/>
    </dgm:pt>
    <dgm:pt modelId="{185A249E-FA80-48ED-AF62-1EBC10604554}" type="pres">
      <dgm:prSet presAssocID="{6335680A-51A9-49E5-A24C-511B68802350}" presName="bigChev" presStyleLbl="node1" presStyleIdx="2" presStyleCnt="3" custScaleX="175342"/>
      <dgm:spPr/>
      <dgm:t>
        <a:bodyPr/>
        <a:lstStyle/>
        <a:p>
          <a:endParaRPr lang="es-CO"/>
        </a:p>
      </dgm:t>
    </dgm:pt>
  </dgm:ptLst>
  <dgm:cxnLst>
    <dgm:cxn modelId="{82519CA1-B2C7-46FA-90FA-7A90A65D6D41}" type="presOf" srcId="{6DB7DEAA-9311-4D3C-875A-7AFD3B1000C3}" destId="{F770230F-216C-4CB4-A024-E76097C46FFD}" srcOrd="0" destOrd="0" presId="urn:microsoft.com/office/officeart/2005/8/layout/lProcess3"/>
    <dgm:cxn modelId="{3A5D3F1A-751C-4F37-95AC-CC2BBD04824D}" type="presOf" srcId="{6335680A-51A9-49E5-A24C-511B68802350}" destId="{185A249E-FA80-48ED-AF62-1EBC10604554}" srcOrd="0" destOrd="0" presId="urn:microsoft.com/office/officeart/2005/8/layout/lProcess3"/>
    <dgm:cxn modelId="{2D291995-4F2A-4B4F-B0B4-74D220A6C7F2}" type="presOf" srcId="{B8964AA7-5CC3-4CA1-849B-5CB850183DA5}" destId="{A8D451D6-07E7-49E5-A2F5-4A1B00D0C90E}" srcOrd="0" destOrd="0" presId="urn:microsoft.com/office/officeart/2005/8/layout/lProcess3"/>
    <dgm:cxn modelId="{3833B05C-6D69-4BF7-8D73-E7132A39482C}" srcId="{B8964AA7-5CC3-4CA1-849B-5CB850183DA5}" destId="{6DB7DEAA-9311-4D3C-875A-7AFD3B1000C3}" srcOrd="0" destOrd="0" parTransId="{D9DB2C0C-4473-46C7-99B7-88E59E48C647}" sibTransId="{6019D98A-4301-47B4-B5EE-E1C330698367}"/>
    <dgm:cxn modelId="{D5232F6A-3571-4218-B6EF-D8FAE9084715}" type="presOf" srcId="{4C9818A9-8A0E-4960-A322-EF56FCFF995C}" destId="{0FA3E228-B7C1-48E9-89AC-79755AC7BF09}" srcOrd="0" destOrd="0" presId="urn:microsoft.com/office/officeart/2005/8/layout/lProcess3"/>
    <dgm:cxn modelId="{6D22AB6A-FD81-4800-8072-C628FAC2BA08}" srcId="{B8964AA7-5CC3-4CA1-849B-5CB850183DA5}" destId="{6335680A-51A9-49E5-A24C-511B68802350}" srcOrd="2" destOrd="0" parTransId="{28000FA4-A09F-470F-A34F-89D76A70006A}" sibTransId="{997B19E9-6354-464F-835F-B9996F6B4EFC}"/>
    <dgm:cxn modelId="{B2EEEDFE-595F-4BFF-9E2C-336584F4FCEC}" srcId="{B8964AA7-5CC3-4CA1-849B-5CB850183DA5}" destId="{4C9818A9-8A0E-4960-A322-EF56FCFF995C}" srcOrd="1" destOrd="0" parTransId="{2DA0DB8C-B942-428D-A903-B1EE8DB2D6BF}" sibTransId="{1E52995D-AC2E-4B77-863C-5F6A10F7A53C}"/>
    <dgm:cxn modelId="{D29AB712-69DC-48A4-91BD-D3BF9C15E525}" type="presParOf" srcId="{A8D451D6-07E7-49E5-A2F5-4A1B00D0C90E}" destId="{D6F9C823-352C-4E46-A265-2DF6841F67E1}" srcOrd="0" destOrd="0" presId="urn:microsoft.com/office/officeart/2005/8/layout/lProcess3"/>
    <dgm:cxn modelId="{3A05DB72-4C7E-492E-983B-6CDA8F7BDC61}" type="presParOf" srcId="{D6F9C823-352C-4E46-A265-2DF6841F67E1}" destId="{F770230F-216C-4CB4-A024-E76097C46FFD}" srcOrd="0" destOrd="0" presId="urn:microsoft.com/office/officeart/2005/8/layout/lProcess3"/>
    <dgm:cxn modelId="{81E7FBE4-C261-414A-AA82-D0DC38DBB460}" type="presParOf" srcId="{A8D451D6-07E7-49E5-A2F5-4A1B00D0C90E}" destId="{6FDF6786-A219-4D00-80C1-BBE4F4F22B06}" srcOrd="1" destOrd="0" presId="urn:microsoft.com/office/officeart/2005/8/layout/lProcess3"/>
    <dgm:cxn modelId="{4F50671D-95C4-46A3-A308-F48E9B3B68EE}" type="presParOf" srcId="{A8D451D6-07E7-49E5-A2F5-4A1B00D0C90E}" destId="{4A675316-416C-45CD-ACCE-A97B3C0AEF89}" srcOrd="2" destOrd="0" presId="urn:microsoft.com/office/officeart/2005/8/layout/lProcess3"/>
    <dgm:cxn modelId="{7F37E3DB-B324-4BDD-8B08-5988A46D14FB}" type="presParOf" srcId="{4A675316-416C-45CD-ACCE-A97B3C0AEF89}" destId="{0FA3E228-B7C1-48E9-89AC-79755AC7BF09}" srcOrd="0" destOrd="0" presId="urn:microsoft.com/office/officeart/2005/8/layout/lProcess3"/>
    <dgm:cxn modelId="{B1A8C1F3-FA98-4A70-A9ED-DFCE19DEAAF0}" type="presParOf" srcId="{A8D451D6-07E7-49E5-A2F5-4A1B00D0C90E}" destId="{6587FDEC-FF11-4D44-BA55-2462B5C3AFAF}" srcOrd="3" destOrd="0" presId="urn:microsoft.com/office/officeart/2005/8/layout/lProcess3"/>
    <dgm:cxn modelId="{FCA57AC8-CC5D-4E44-8F8E-93FA1C168FCE}" type="presParOf" srcId="{A8D451D6-07E7-49E5-A2F5-4A1B00D0C90E}" destId="{BD7800D0-3D3D-4337-AE94-FCDB4997F00C}" srcOrd="4" destOrd="0" presId="urn:microsoft.com/office/officeart/2005/8/layout/lProcess3"/>
    <dgm:cxn modelId="{FB00DFA6-92BE-4772-9E45-D94078250478}" type="presParOf" srcId="{BD7800D0-3D3D-4337-AE94-FCDB4997F00C}" destId="{185A249E-FA80-48ED-AF62-1EBC10604554}" srcOrd="0" destOrd="0" presId="urn:microsoft.com/office/officeart/2005/8/layout/lProcess3"/>
  </dgm:cxnLst>
  <dgm:bg>
    <a:gradFill>
      <a:gsLst>
        <a:gs pos="0">
          <a:srgbClr val="FBEAC7"/>
        </a:gs>
        <a:gs pos="17999">
          <a:srgbClr val="FEE7F2"/>
        </a:gs>
        <a:gs pos="36000">
          <a:srgbClr val="FAC77D"/>
        </a:gs>
        <a:gs pos="61000">
          <a:srgbClr val="FBA97D"/>
        </a:gs>
        <a:gs pos="82001">
          <a:srgbClr val="FBD49C"/>
        </a:gs>
        <a:gs pos="100000">
          <a:srgbClr val="FEE7F2"/>
        </a:gs>
      </a:gsLst>
      <a:lin ang="5400000" scaled="0"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5536CD2-D026-46D9-8FBE-D2C87908E20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CB4CA2BA-681F-4022-9096-4887E4BE9554}">
      <dgm:prSet/>
      <dgm:spPr>
        <a:solidFill>
          <a:srgbClr val="002060"/>
        </a:solidFill>
      </dgm:spPr>
      <dgm:t>
        <a:bodyPr/>
        <a:lstStyle/>
        <a:p>
          <a:pPr rtl="0"/>
          <a:r>
            <a:rPr lang="es-CO" dirty="0" smtClean="0"/>
            <a:t>4. </a:t>
          </a:r>
          <a:r>
            <a:rPr lang="es-CO" b="1" dirty="0" smtClean="0"/>
            <a:t>Recuerde que el descanso favorece su salud. Duerma cada noche entre 7 y 8 horas. Acuéstese temprano y levántese temprano. No olvide tener el hábito de descansar un día a la semana. Para eso Dios ordenó descansar el </a:t>
          </a:r>
          <a:r>
            <a:rPr lang="es-CO" b="1" dirty="0" smtClean="0">
              <a:solidFill>
                <a:srgbClr val="FF0000"/>
              </a:solidFill>
            </a:rPr>
            <a:t>Sábado (Éxo.20:8-11</a:t>
          </a:r>
          <a:r>
            <a:rPr lang="es-CO" b="1" dirty="0" smtClean="0"/>
            <a:t>). Tenga en cuenta que su mejor siesta es caminar después de cada comida.</a:t>
          </a:r>
          <a:endParaRPr lang="es-CO" dirty="0"/>
        </a:p>
      </dgm:t>
    </dgm:pt>
    <dgm:pt modelId="{499EB74E-A961-48F4-A97E-EDE6336FC618}" type="parTrans" cxnId="{D1D0FE0F-1A14-4ED7-AD84-E44113EE90BD}">
      <dgm:prSet/>
      <dgm:spPr/>
      <dgm:t>
        <a:bodyPr/>
        <a:lstStyle/>
        <a:p>
          <a:endParaRPr lang="es-CO"/>
        </a:p>
      </dgm:t>
    </dgm:pt>
    <dgm:pt modelId="{2239FA69-3DC8-46BC-A757-5F7DC0C1C60B}" type="sibTrans" cxnId="{D1D0FE0F-1A14-4ED7-AD84-E44113EE90BD}">
      <dgm:prSet/>
      <dgm:spPr/>
      <dgm:t>
        <a:bodyPr/>
        <a:lstStyle/>
        <a:p>
          <a:endParaRPr lang="es-CO"/>
        </a:p>
      </dgm:t>
    </dgm:pt>
    <dgm:pt modelId="{562A7998-FFD2-41BE-BB4E-E9D6AE507876}">
      <dgm:prSet/>
      <dgm:spPr>
        <a:solidFill>
          <a:srgbClr val="00B050"/>
        </a:solidFill>
      </dgm:spPr>
      <dgm:t>
        <a:bodyPr/>
        <a:lstStyle/>
        <a:p>
          <a:pPr rtl="0"/>
          <a:r>
            <a:rPr lang="es-CO" smtClean="0"/>
            <a:t>5. </a:t>
          </a:r>
          <a:r>
            <a:rPr lang="es-CO" b="1" smtClean="0"/>
            <a:t>Es urgente que haga ejercicio físico diario, ya que la acción continua retrasa el envejecimiento y alarga la vida.          Practique algún deporte, gimnasia, aeróbicos o simplemente camine en forma rápida y progresiva entre 30 minutos y una hora</a:t>
          </a:r>
          <a:r>
            <a:rPr lang="es-CO" smtClean="0"/>
            <a:t>.</a:t>
          </a:r>
          <a:endParaRPr lang="es-CO"/>
        </a:p>
      </dgm:t>
    </dgm:pt>
    <dgm:pt modelId="{C16505AA-AF62-43FD-9F7B-88E4821C1192}" type="parTrans" cxnId="{EA4520D6-AB68-4106-A79F-5E658F4B73B9}">
      <dgm:prSet/>
      <dgm:spPr/>
      <dgm:t>
        <a:bodyPr/>
        <a:lstStyle/>
        <a:p>
          <a:endParaRPr lang="es-CO"/>
        </a:p>
      </dgm:t>
    </dgm:pt>
    <dgm:pt modelId="{021C3E66-FA6D-4B9E-ABC6-F4C9E8185167}" type="sibTrans" cxnId="{EA4520D6-AB68-4106-A79F-5E658F4B73B9}">
      <dgm:prSet/>
      <dgm:spPr/>
      <dgm:t>
        <a:bodyPr/>
        <a:lstStyle/>
        <a:p>
          <a:endParaRPr lang="es-CO"/>
        </a:p>
      </dgm:t>
    </dgm:pt>
    <dgm:pt modelId="{17332FDD-CA30-4627-AF5E-0F977A45C94E}">
      <dgm:prSet/>
      <dgm:spPr>
        <a:solidFill>
          <a:srgbClr val="7030A0"/>
        </a:solidFill>
      </dgm:spPr>
      <dgm:t>
        <a:bodyPr/>
        <a:lstStyle/>
        <a:p>
          <a:pPr rtl="0"/>
          <a:r>
            <a:rPr lang="es-CO" dirty="0" smtClean="0"/>
            <a:t>6. </a:t>
          </a:r>
          <a:r>
            <a:rPr lang="es-CO" b="1" dirty="0" smtClean="0"/>
            <a:t>Recuerde consumir abundantes frutas, verduras, hortalizas, leguminosas, cereales y oleaginosas, en su estado más natural e integral posible. Evite todo alimento refinado, procesado, industrializado y químico que no favorezcan la salud. Absténgase de bebidas cadenadas y estimulantes. Reduzca al mínimo las grasas y los azúcares. Respete los horarios de comer. No coma entre comidas.</a:t>
          </a:r>
          <a:endParaRPr lang="es-CO" dirty="0"/>
        </a:p>
      </dgm:t>
    </dgm:pt>
    <dgm:pt modelId="{B7E51043-F823-4356-8FE0-D82C465BF710}" type="parTrans" cxnId="{F30FD42D-AD3F-4135-BECB-6D1BD427132D}">
      <dgm:prSet/>
      <dgm:spPr/>
      <dgm:t>
        <a:bodyPr/>
        <a:lstStyle/>
        <a:p>
          <a:endParaRPr lang="es-CO"/>
        </a:p>
      </dgm:t>
    </dgm:pt>
    <dgm:pt modelId="{6C17295F-4703-4614-80A4-1F08A170A698}" type="sibTrans" cxnId="{F30FD42D-AD3F-4135-BECB-6D1BD427132D}">
      <dgm:prSet/>
      <dgm:spPr/>
      <dgm:t>
        <a:bodyPr/>
        <a:lstStyle/>
        <a:p>
          <a:endParaRPr lang="es-CO"/>
        </a:p>
      </dgm:t>
    </dgm:pt>
    <dgm:pt modelId="{C396E401-2CC5-4430-BA05-7D0DC5354D4B}" type="pres">
      <dgm:prSet presAssocID="{75536CD2-D026-46D9-8FBE-D2C87908E20B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CO"/>
        </a:p>
      </dgm:t>
    </dgm:pt>
    <dgm:pt modelId="{83F1597A-87DB-4974-B9FA-9A97C95438D8}" type="pres">
      <dgm:prSet presAssocID="{CB4CA2BA-681F-4022-9096-4887E4BE9554}" presName="horFlow" presStyleCnt="0"/>
      <dgm:spPr/>
    </dgm:pt>
    <dgm:pt modelId="{C9C2295E-5355-4C6D-BD57-2A8291BBCC95}" type="pres">
      <dgm:prSet presAssocID="{CB4CA2BA-681F-4022-9096-4887E4BE9554}" presName="bigChev" presStyleLbl="node1" presStyleIdx="0" presStyleCnt="3" custScaleX="157538"/>
      <dgm:spPr/>
      <dgm:t>
        <a:bodyPr/>
        <a:lstStyle/>
        <a:p>
          <a:endParaRPr lang="es-CO"/>
        </a:p>
      </dgm:t>
    </dgm:pt>
    <dgm:pt modelId="{3F452CE2-470B-4337-B244-A1F2E128DF95}" type="pres">
      <dgm:prSet presAssocID="{CB4CA2BA-681F-4022-9096-4887E4BE9554}" presName="vSp" presStyleCnt="0"/>
      <dgm:spPr/>
    </dgm:pt>
    <dgm:pt modelId="{135952FD-01CA-451D-9B6A-6A43AB07B690}" type="pres">
      <dgm:prSet presAssocID="{562A7998-FFD2-41BE-BB4E-E9D6AE507876}" presName="horFlow" presStyleCnt="0"/>
      <dgm:spPr/>
    </dgm:pt>
    <dgm:pt modelId="{281EB713-C0D7-49DD-AFCB-FA4AD00BC7CB}" type="pres">
      <dgm:prSet presAssocID="{562A7998-FFD2-41BE-BB4E-E9D6AE507876}" presName="bigChev" presStyleLbl="node1" presStyleIdx="1" presStyleCnt="3" custScaleX="157142"/>
      <dgm:spPr/>
      <dgm:t>
        <a:bodyPr/>
        <a:lstStyle/>
        <a:p>
          <a:endParaRPr lang="es-CO"/>
        </a:p>
      </dgm:t>
    </dgm:pt>
    <dgm:pt modelId="{ABBD9250-039D-436F-9FCF-70424CFD9B8B}" type="pres">
      <dgm:prSet presAssocID="{562A7998-FFD2-41BE-BB4E-E9D6AE507876}" presName="vSp" presStyleCnt="0"/>
      <dgm:spPr/>
    </dgm:pt>
    <dgm:pt modelId="{48C8BD56-B78F-49D3-AC0E-B56FD55995C6}" type="pres">
      <dgm:prSet presAssocID="{17332FDD-CA30-4627-AF5E-0F977A45C94E}" presName="horFlow" presStyleCnt="0"/>
      <dgm:spPr/>
    </dgm:pt>
    <dgm:pt modelId="{65E10561-AEFD-411F-90BE-152C4EE58E40}" type="pres">
      <dgm:prSet presAssocID="{17332FDD-CA30-4627-AF5E-0F977A45C94E}" presName="bigChev" presStyleLbl="node1" presStyleIdx="2" presStyleCnt="3" custScaleX="157538"/>
      <dgm:spPr/>
      <dgm:t>
        <a:bodyPr/>
        <a:lstStyle/>
        <a:p>
          <a:endParaRPr lang="es-CO"/>
        </a:p>
      </dgm:t>
    </dgm:pt>
  </dgm:ptLst>
  <dgm:cxnLst>
    <dgm:cxn modelId="{D53D9832-9FDC-4AE8-938F-0B5CEA6AE61D}" type="presOf" srcId="{17332FDD-CA30-4627-AF5E-0F977A45C94E}" destId="{65E10561-AEFD-411F-90BE-152C4EE58E40}" srcOrd="0" destOrd="0" presId="urn:microsoft.com/office/officeart/2005/8/layout/lProcess3"/>
    <dgm:cxn modelId="{D1D0FE0F-1A14-4ED7-AD84-E44113EE90BD}" srcId="{75536CD2-D026-46D9-8FBE-D2C87908E20B}" destId="{CB4CA2BA-681F-4022-9096-4887E4BE9554}" srcOrd="0" destOrd="0" parTransId="{499EB74E-A961-48F4-A97E-EDE6336FC618}" sibTransId="{2239FA69-3DC8-46BC-A757-5F7DC0C1C60B}"/>
    <dgm:cxn modelId="{36A0CBF0-98A4-462D-BDC1-00A19EEFC652}" type="presOf" srcId="{CB4CA2BA-681F-4022-9096-4887E4BE9554}" destId="{C9C2295E-5355-4C6D-BD57-2A8291BBCC95}" srcOrd="0" destOrd="0" presId="urn:microsoft.com/office/officeart/2005/8/layout/lProcess3"/>
    <dgm:cxn modelId="{F30FD42D-AD3F-4135-BECB-6D1BD427132D}" srcId="{75536CD2-D026-46D9-8FBE-D2C87908E20B}" destId="{17332FDD-CA30-4627-AF5E-0F977A45C94E}" srcOrd="2" destOrd="0" parTransId="{B7E51043-F823-4356-8FE0-D82C465BF710}" sibTransId="{6C17295F-4703-4614-80A4-1F08A170A698}"/>
    <dgm:cxn modelId="{081847FB-DA08-4CF2-B28C-2C7DD1CDCEAA}" type="presOf" srcId="{562A7998-FFD2-41BE-BB4E-E9D6AE507876}" destId="{281EB713-C0D7-49DD-AFCB-FA4AD00BC7CB}" srcOrd="0" destOrd="0" presId="urn:microsoft.com/office/officeart/2005/8/layout/lProcess3"/>
    <dgm:cxn modelId="{EA4520D6-AB68-4106-A79F-5E658F4B73B9}" srcId="{75536CD2-D026-46D9-8FBE-D2C87908E20B}" destId="{562A7998-FFD2-41BE-BB4E-E9D6AE507876}" srcOrd="1" destOrd="0" parTransId="{C16505AA-AF62-43FD-9F7B-88E4821C1192}" sibTransId="{021C3E66-FA6D-4B9E-ABC6-F4C9E8185167}"/>
    <dgm:cxn modelId="{8E8124C6-8F05-497B-AA10-A334C16E485A}" type="presOf" srcId="{75536CD2-D026-46D9-8FBE-D2C87908E20B}" destId="{C396E401-2CC5-4430-BA05-7D0DC5354D4B}" srcOrd="0" destOrd="0" presId="urn:microsoft.com/office/officeart/2005/8/layout/lProcess3"/>
    <dgm:cxn modelId="{7CB55CAD-5706-4A49-9607-06A0AFBF97EC}" type="presParOf" srcId="{C396E401-2CC5-4430-BA05-7D0DC5354D4B}" destId="{83F1597A-87DB-4974-B9FA-9A97C95438D8}" srcOrd="0" destOrd="0" presId="urn:microsoft.com/office/officeart/2005/8/layout/lProcess3"/>
    <dgm:cxn modelId="{CCEAC47D-8DEF-4AB5-8195-D56131CC09C2}" type="presParOf" srcId="{83F1597A-87DB-4974-B9FA-9A97C95438D8}" destId="{C9C2295E-5355-4C6D-BD57-2A8291BBCC95}" srcOrd="0" destOrd="0" presId="urn:microsoft.com/office/officeart/2005/8/layout/lProcess3"/>
    <dgm:cxn modelId="{A4AF3F5E-73B7-4D02-822D-1C585698F021}" type="presParOf" srcId="{C396E401-2CC5-4430-BA05-7D0DC5354D4B}" destId="{3F452CE2-470B-4337-B244-A1F2E128DF95}" srcOrd="1" destOrd="0" presId="urn:microsoft.com/office/officeart/2005/8/layout/lProcess3"/>
    <dgm:cxn modelId="{3528F16D-FBF1-4317-8F43-36C0B7A96387}" type="presParOf" srcId="{C396E401-2CC5-4430-BA05-7D0DC5354D4B}" destId="{135952FD-01CA-451D-9B6A-6A43AB07B690}" srcOrd="2" destOrd="0" presId="urn:microsoft.com/office/officeart/2005/8/layout/lProcess3"/>
    <dgm:cxn modelId="{69FA2CA3-887D-44BD-8078-3A2ED47F2F04}" type="presParOf" srcId="{135952FD-01CA-451D-9B6A-6A43AB07B690}" destId="{281EB713-C0D7-49DD-AFCB-FA4AD00BC7CB}" srcOrd="0" destOrd="0" presId="urn:microsoft.com/office/officeart/2005/8/layout/lProcess3"/>
    <dgm:cxn modelId="{7D5B7C9B-A0CA-4FDB-B2D5-C3610CAAB45A}" type="presParOf" srcId="{C396E401-2CC5-4430-BA05-7D0DC5354D4B}" destId="{ABBD9250-039D-436F-9FCF-70424CFD9B8B}" srcOrd="3" destOrd="0" presId="urn:microsoft.com/office/officeart/2005/8/layout/lProcess3"/>
    <dgm:cxn modelId="{C6524436-08B1-4C55-81DC-876E0B27AFA6}" type="presParOf" srcId="{C396E401-2CC5-4430-BA05-7D0DC5354D4B}" destId="{48C8BD56-B78F-49D3-AC0E-B56FD55995C6}" srcOrd="4" destOrd="0" presId="urn:microsoft.com/office/officeart/2005/8/layout/lProcess3"/>
    <dgm:cxn modelId="{BA96747E-F71E-4B94-9CC4-FD6F7D4BECCC}" type="presParOf" srcId="{48C8BD56-B78F-49D3-AC0E-B56FD55995C6}" destId="{65E10561-AEFD-411F-90BE-152C4EE58E40}" srcOrd="0" destOrd="0" presId="urn:microsoft.com/office/officeart/2005/8/layout/lProcess3"/>
  </dgm:cxnLst>
  <dgm:bg>
    <a:solidFill>
      <a:schemeClr val="accent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A7390B5-4154-4617-84BD-413C4376B0FF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10D64005-5338-45F2-A538-9E91C0CA1F95}">
      <dgm:prSet/>
      <dgm:spPr>
        <a:solidFill>
          <a:srgbClr val="FF0000"/>
        </a:solidFill>
      </dgm:spPr>
      <dgm:t>
        <a:bodyPr/>
        <a:lstStyle/>
        <a:p>
          <a:pPr rtl="0"/>
          <a:r>
            <a:rPr lang="es-CO" dirty="0" smtClean="0"/>
            <a:t>7. </a:t>
          </a:r>
          <a:r>
            <a:rPr lang="es-CO" b="1" dirty="0" smtClean="0"/>
            <a:t>Se recomienda tomar entre 6 y 8 vasos de agua al día. No olvide que el 75% de su organismo es agua. Incluya en esta toma de líquido jugos, zumos e infusiones.</a:t>
          </a:r>
          <a:endParaRPr lang="es-CO" dirty="0"/>
        </a:p>
      </dgm:t>
    </dgm:pt>
    <dgm:pt modelId="{A25332F7-1772-4B46-94BE-A276827AC99B}" type="parTrans" cxnId="{EEB0F9FC-EC98-4C20-9EFC-A21BA60E4880}">
      <dgm:prSet/>
      <dgm:spPr/>
      <dgm:t>
        <a:bodyPr/>
        <a:lstStyle/>
        <a:p>
          <a:endParaRPr lang="es-CO"/>
        </a:p>
      </dgm:t>
    </dgm:pt>
    <dgm:pt modelId="{7289EF11-E417-4845-B5F3-ACA4DDB6660F}" type="sibTrans" cxnId="{EEB0F9FC-EC98-4C20-9EFC-A21BA60E4880}">
      <dgm:prSet/>
      <dgm:spPr/>
      <dgm:t>
        <a:bodyPr/>
        <a:lstStyle/>
        <a:p>
          <a:endParaRPr lang="es-CO"/>
        </a:p>
      </dgm:t>
    </dgm:pt>
    <dgm:pt modelId="{7EAA7CBB-519F-41E3-91F9-70B9E51063D3}">
      <dgm:prSet/>
      <dgm:spPr>
        <a:solidFill>
          <a:srgbClr val="92D050"/>
        </a:solidFill>
      </dgm:spPr>
      <dgm:t>
        <a:bodyPr/>
        <a:lstStyle/>
        <a:p>
          <a:pPr rtl="0"/>
          <a:r>
            <a:rPr lang="es-CO" dirty="0" smtClean="0"/>
            <a:t>8. </a:t>
          </a:r>
          <a:r>
            <a:rPr lang="es-CO" b="1" dirty="0" smtClean="0"/>
            <a:t>Desarrolle el hábito de mantener una buena higiene mental y emocional equilibrada. Para esto el estudio de la Biblia y la oración es muy importante.</a:t>
          </a:r>
          <a:endParaRPr lang="es-CO" dirty="0"/>
        </a:p>
      </dgm:t>
    </dgm:pt>
    <dgm:pt modelId="{B4E9552F-D1F3-4129-BCB1-5E0D2432EAE5}" type="parTrans" cxnId="{620DD96E-160D-4BBE-BC86-22ED6E786FE2}">
      <dgm:prSet/>
      <dgm:spPr/>
      <dgm:t>
        <a:bodyPr/>
        <a:lstStyle/>
        <a:p>
          <a:endParaRPr lang="es-CO"/>
        </a:p>
      </dgm:t>
    </dgm:pt>
    <dgm:pt modelId="{D15BE367-7FF4-49F8-AD4D-EA8C47586584}" type="sibTrans" cxnId="{620DD96E-160D-4BBE-BC86-22ED6E786FE2}">
      <dgm:prSet/>
      <dgm:spPr/>
      <dgm:t>
        <a:bodyPr/>
        <a:lstStyle/>
        <a:p>
          <a:endParaRPr lang="es-CO"/>
        </a:p>
      </dgm:t>
    </dgm:pt>
    <dgm:pt modelId="{39AAA08C-4821-43D6-B495-C89CE03D3816}">
      <dgm:prSet/>
      <dgm:spPr>
        <a:solidFill>
          <a:srgbClr val="00B050"/>
        </a:solidFill>
      </dgm:spPr>
      <dgm:t>
        <a:bodyPr/>
        <a:lstStyle/>
        <a:p>
          <a:pPr rtl="0"/>
          <a:r>
            <a:rPr lang="es-CO" b="1" dirty="0" smtClean="0"/>
            <a:t>Tenga fe, esperanza y confianza en el Ser Supremo. Aparte los temores, confié plenamente en Dios y haga de la oración un hábito permanente.</a:t>
          </a:r>
          <a:endParaRPr lang="es-CO" dirty="0"/>
        </a:p>
      </dgm:t>
    </dgm:pt>
    <dgm:pt modelId="{D2F3BBAF-7CCD-4A5C-9EA7-8D460CA61274}" type="parTrans" cxnId="{D60197FB-E445-49BD-8F24-359FF11FF887}">
      <dgm:prSet/>
      <dgm:spPr/>
      <dgm:t>
        <a:bodyPr/>
        <a:lstStyle/>
        <a:p>
          <a:endParaRPr lang="es-CO"/>
        </a:p>
      </dgm:t>
    </dgm:pt>
    <dgm:pt modelId="{6C75F7BC-061D-4D90-A31C-1F9515D36685}" type="sibTrans" cxnId="{D60197FB-E445-49BD-8F24-359FF11FF887}">
      <dgm:prSet/>
      <dgm:spPr/>
      <dgm:t>
        <a:bodyPr/>
        <a:lstStyle/>
        <a:p>
          <a:endParaRPr lang="es-CO"/>
        </a:p>
      </dgm:t>
    </dgm:pt>
    <dgm:pt modelId="{A6B53603-DC81-4670-A755-6A7AF981F95F}" type="pres">
      <dgm:prSet presAssocID="{FA7390B5-4154-4617-84BD-413C4376B0FF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CO"/>
        </a:p>
      </dgm:t>
    </dgm:pt>
    <dgm:pt modelId="{F011F939-79CF-4266-A3CF-CBD9473B3F4F}" type="pres">
      <dgm:prSet presAssocID="{10D64005-5338-45F2-A538-9E91C0CA1F95}" presName="horFlow" presStyleCnt="0"/>
      <dgm:spPr/>
    </dgm:pt>
    <dgm:pt modelId="{BD4CDE87-DA9B-4D87-ABCB-158CF72D1BE3}" type="pres">
      <dgm:prSet presAssocID="{10D64005-5338-45F2-A538-9E91C0CA1F95}" presName="bigChev" presStyleLbl="node1" presStyleIdx="0" presStyleCnt="3" custScaleX="174446"/>
      <dgm:spPr/>
      <dgm:t>
        <a:bodyPr/>
        <a:lstStyle/>
        <a:p>
          <a:endParaRPr lang="es-CO"/>
        </a:p>
      </dgm:t>
    </dgm:pt>
    <dgm:pt modelId="{83996876-BFFD-4343-8BE3-4C215C5235B3}" type="pres">
      <dgm:prSet presAssocID="{10D64005-5338-45F2-A538-9E91C0CA1F95}" presName="vSp" presStyleCnt="0"/>
      <dgm:spPr/>
    </dgm:pt>
    <dgm:pt modelId="{3B1A74DD-947F-42D1-88A0-B9C39212304E}" type="pres">
      <dgm:prSet presAssocID="{7EAA7CBB-519F-41E3-91F9-70B9E51063D3}" presName="horFlow" presStyleCnt="0"/>
      <dgm:spPr/>
    </dgm:pt>
    <dgm:pt modelId="{2C3F907C-8441-4FF9-AA31-B4B9EDECE3D7}" type="pres">
      <dgm:prSet presAssocID="{7EAA7CBB-519F-41E3-91F9-70B9E51063D3}" presName="bigChev" presStyleLbl="node1" presStyleIdx="1" presStyleCnt="3" custScaleX="170955"/>
      <dgm:spPr/>
      <dgm:t>
        <a:bodyPr/>
        <a:lstStyle/>
        <a:p>
          <a:endParaRPr lang="es-CO"/>
        </a:p>
      </dgm:t>
    </dgm:pt>
    <dgm:pt modelId="{84884049-2765-4C02-A0A5-E1383818314D}" type="pres">
      <dgm:prSet presAssocID="{7EAA7CBB-519F-41E3-91F9-70B9E51063D3}" presName="vSp" presStyleCnt="0"/>
      <dgm:spPr/>
    </dgm:pt>
    <dgm:pt modelId="{C7349F22-699E-40D1-B15E-610726520480}" type="pres">
      <dgm:prSet presAssocID="{39AAA08C-4821-43D6-B495-C89CE03D3816}" presName="horFlow" presStyleCnt="0"/>
      <dgm:spPr/>
    </dgm:pt>
    <dgm:pt modelId="{2696ECE6-CD73-4220-9E6B-5E24B5F18CB5}" type="pres">
      <dgm:prSet presAssocID="{39AAA08C-4821-43D6-B495-C89CE03D3816}" presName="bigChev" presStyleLbl="node1" presStyleIdx="2" presStyleCnt="3" custScaleX="174446"/>
      <dgm:spPr/>
      <dgm:t>
        <a:bodyPr/>
        <a:lstStyle/>
        <a:p>
          <a:endParaRPr lang="es-CO"/>
        </a:p>
      </dgm:t>
    </dgm:pt>
  </dgm:ptLst>
  <dgm:cxnLst>
    <dgm:cxn modelId="{D60197FB-E445-49BD-8F24-359FF11FF887}" srcId="{FA7390B5-4154-4617-84BD-413C4376B0FF}" destId="{39AAA08C-4821-43D6-B495-C89CE03D3816}" srcOrd="2" destOrd="0" parTransId="{D2F3BBAF-7CCD-4A5C-9EA7-8D460CA61274}" sibTransId="{6C75F7BC-061D-4D90-A31C-1F9515D36685}"/>
    <dgm:cxn modelId="{620DD96E-160D-4BBE-BC86-22ED6E786FE2}" srcId="{FA7390B5-4154-4617-84BD-413C4376B0FF}" destId="{7EAA7CBB-519F-41E3-91F9-70B9E51063D3}" srcOrd="1" destOrd="0" parTransId="{B4E9552F-D1F3-4129-BCB1-5E0D2432EAE5}" sibTransId="{D15BE367-7FF4-49F8-AD4D-EA8C47586584}"/>
    <dgm:cxn modelId="{34B015F0-37F2-47E7-93FE-2D4EA79FB550}" type="presOf" srcId="{FA7390B5-4154-4617-84BD-413C4376B0FF}" destId="{A6B53603-DC81-4670-A755-6A7AF981F95F}" srcOrd="0" destOrd="0" presId="urn:microsoft.com/office/officeart/2005/8/layout/lProcess3"/>
    <dgm:cxn modelId="{DB82FC12-6CB9-4F5A-AB3F-050DDEA63433}" type="presOf" srcId="{10D64005-5338-45F2-A538-9E91C0CA1F95}" destId="{BD4CDE87-DA9B-4D87-ABCB-158CF72D1BE3}" srcOrd="0" destOrd="0" presId="urn:microsoft.com/office/officeart/2005/8/layout/lProcess3"/>
    <dgm:cxn modelId="{3655BB02-E263-4E50-9DD4-E578356A6498}" type="presOf" srcId="{39AAA08C-4821-43D6-B495-C89CE03D3816}" destId="{2696ECE6-CD73-4220-9E6B-5E24B5F18CB5}" srcOrd="0" destOrd="0" presId="urn:microsoft.com/office/officeart/2005/8/layout/lProcess3"/>
    <dgm:cxn modelId="{F7487337-3E9E-4C9C-823C-E9A0D272EE2A}" type="presOf" srcId="{7EAA7CBB-519F-41E3-91F9-70B9E51063D3}" destId="{2C3F907C-8441-4FF9-AA31-B4B9EDECE3D7}" srcOrd="0" destOrd="0" presId="urn:microsoft.com/office/officeart/2005/8/layout/lProcess3"/>
    <dgm:cxn modelId="{EEB0F9FC-EC98-4C20-9EFC-A21BA60E4880}" srcId="{FA7390B5-4154-4617-84BD-413C4376B0FF}" destId="{10D64005-5338-45F2-A538-9E91C0CA1F95}" srcOrd="0" destOrd="0" parTransId="{A25332F7-1772-4B46-94BE-A276827AC99B}" sibTransId="{7289EF11-E417-4845-B5F3-ACA4DDB6660F}"/>
    <dgm:cxn modelId="{7FF5C625-466F-40CF-B426-0A06F11DA264}" type="presParOf" srcId="{A6B53603-DC81-4670-A755-6A7AF981F95F}" destId="{F011F939-79CF-4266-A3CF-CBD9473B3F4F}" srcOrd="0" destOrd="0" presId="urn:microsoft.com/office/officeart/2005/8/layout/lProcess3"/>
    <dgm:cxn modelId="{E795639B-485B-4188-B644-0E6A961C320C}" type="presParOf" srcId="{F011F939-79CF-4266-A3CF-CBD9473B3F4F}" destId="{BD4CDE87-DA9B-4D87-ABCB-158CF72D1BE3}" srcOrd="0" destOrd="0" presId="urn:microsoft.com/office/officeart/2005/8/layout/lProcess3"/>
    <dgm:cxn modelId="{824FA283-2B78-4A79-BB65-FDD5C7153D61}" type="presParOf" srcId="{A6B53603-DC81-4670-A755-6A7AF981F95F}" destId="{83996876-BFFD-4343-8BE3-4C215C5235B3}" srcOrd="1" destOrd="0" presId="urn:microsoft.com/office/officeart/2005/8/layout/lProcess3"/>
    <dgm:cxn modelId="{2612B6C2-4114-4E05-95AE-F8722D3D8A96}" type="presParOf" srcId="{A6B53603-DC81-4670-A755-6A7AF981F95F}" destId="{3B1A74DD-947F-42D1-88A0-B9C39212304E}" srcOrd="2" destOrd="0" presId="urn:microsoft.com/office/officeart/2005/8/layout/lProcess3"/>
    <dgm:cxn modelId="{3C77DCA1-75CA-49EA-914E-A7FB4C5594EC}" type="presParOf" srcId="{3B1A74DD-947F-42D1-88A0-B9C39212304E}" destId="{2C3F907C-8441-4FF9-AA31-B4B9EDECE3D7}" srcOrd="0" destOrd="0" presId="urn:microsoft.com/office/officeart/2005/8/layout/lProcess3"/>
    <dgm:cxn modelId="{0ECB0515-29D1-4D73-8836-27743BC13C9D}" type="presParOf" srcId="{A6B53603-DC81-4670-A755-6A7AF981F95F}" destId="{84884049-2765-4C02-A0A5-E1383818314D}" srcOrd="3" destOrd="0" presId="urn:microsoft.com/office/officeart/2005/8/layout/lProcess3"/>
    <dgm:cxn modelId="{ED8D733E-32A9-421E-940B-FC59151E25F5}" type="presParOf" srcId="{A6B53603-DC81-4670-A755-6A7AF981F95F}" destId="{C7349F22-699E-40D1-B15E-610726520480}" srcOrd="4" destOrd="0" presId="urn:microsoft.com/office/officeart/2005/8/layout/lProcess3"/>
    <dgm:cxn modelId="{78CE6B85-D0F8-4697-A0EF-8B0888BE0BFA}" type="presParOf" srcId="{C7349F22-699E-40D1-B15E-610726520480}" destId="{2696ECE6-CD73-4220-9E6B-5E24B5F18CB5}" srcOrd="0" destOrd="0" presId="urn:microsoft.com/office/officeart/2005/8/layout/lProcess3"/>
  </dgm:cxnLst>
  <dgm:bg>
    <a:gradFill>
      <a:gsLst>
        <a:gs pos="0">
          <a:srgbClr val="000082"/>
        </a:gs>
        <a:gs pos="13000">
          <a:srgbClr val="0047FF"/>
        </a:gs>
        <a:gs pos="28000">
          <a:srgbClr val="000082"/>
        </a:gs>
        <a:gs pos="42999">
          <a:srgbClr val="0047FF"/>
        </a:gs>
        <a:gs pos="58000">
          <a:srgbClr val="000082"/>
        </a:gs>
        <a:gs pos="72000">
          <a:srgbClr val="0047FF"/>
        </a:gs>
        <a:gs pos="87000">
          <a:srgbClr val="000082"/>
        </a:gs>
        <a:gs pos="100000">
          <a:srgbClr val="0047FF"/>
        </a:gs>
      </a:gsLst>
      <a:lin ang="5400000" scaled="0"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E056997-A9F2-4C0B-8309-9A8310DA649A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3CD3ECE1-52D4-4A68-AE1D-EE23EFCA3E1E}">
      <dgm:prSet/>
      <dgm:spPr>
        <a:solidFill>
          <a:srgbClr val="00B050"/>
        </a:solidFill>
      </dgm:spPr>
      <dgm:t>
        <a:bodyPr/>
        <a:lstStyle/>
        <a:p>
          <a:pPr rtl="0"/>
          <a:r>
            <a:rPr lang="es-CO" dirty="0" smtClean="0"/>
            <a:t>9. </a:t>
          </a:r>
          <a:r>
            <a:rPr lang="es-CO" b="1" dirty="0" smtClean="0"/>
            <a:t>Habitúese a tomar infusiones de plantas medicinales, uno o dos pocillos al día, variando las plantas cada semana.</a:t>
          </a:r>
          <a:endParaRPr lang="es-CO" dirty="0"/>
        </a:p>
      </dgm:t>
    </dgm:pt>
    <dgm:pt modelId="{C7F641A7-77B7-43DA-8348-65B62DC9EDB2}" type="parTrans" cxnId="{68C3725B-68AC-4F20-9238-CDC4D9439796}">
      <dgm:prSet/>
      <dgm:spPr/>
      <dgm:t>
        <a:bodyPr/>
        <a:lstStyle/>
        <a:p>
          <a:endParaRPr lang="es-CO"/>
        </a:p>
      </dgm:t>
    </dgm:pt>
    <dgm:pt modelId="{3A45C983-1244-42F5-B2AF-257547358080}" type="sibTrans" cxnId="{68C3725B-68AC-4F20-9238-CDC4D9439796}">
      <dgm:prSet/>
      <dgm:spPr/>
      <dgm:t>
        <a:bodyPr/>
        <a:lstStyle/>
        <a:p>
          <a:endParaRPr lang="es-CO"/>
        </a:p>
      </dgm:t>
    </dgm:pt>
    <dgm:pt modelId="{99E150C1-32E2-4D32-986C-0DF600174DC2}">
      <dgm:prSet/>
      <dgm:spPr>
        <a:solidFill>
          <a:schemeClr val="tx2">
            <a:lumMod val="50000"/>
          </a:schemeClr>
        </a:solidFill>
      </dgm:spPr>
      <dgm:t>
        <a:bodyPr/>
        <a:lstStyle/>
        <a:p>
          <a:pPr rtl="0"/>
          <a:r>
            <a:rPr lang="es-CO" dirty="0" smtClean="0"/>
            <a:t>10. </a:t>
          </a:r>
          <a:r>
            <a:rPr lang="es-CO" b="1" dirty="0" smtClean="0"/>
            <a:t>Practique el hábito de tomar zumos de frutas o verduras en la mañana y en la tarde como fuente de sus medicamentos naturales.</a:t>
          </a:r>
          <a:endParaRPr lang="es-CO" dirty="0"/>
        </a:p>
      </dgm:t>
    </dgm:pt>
    <dgm:pt modelId="{B3E06879-2699-4AE7-8497-0E4F1153128B}" type="parTrans" cxnId="{5FF547D7-625B-4A32-A35A-C4DB360B63CB}">
      <dgm:prSet/>
      <dgm:spPr/>
      <dgm:t>
        <a:bodyPr/>
        <a:lstStyle/>
        <a:p>
          <a:endParaRPr lang="es-CO"/>
        </a:p>
      </dgm:t>
    </dgm:pt>
    <dgm:pt modelId="{D5695689-4163-4770-A610-B2596B5959F5}" type="sibTrans" cxnId="{5FF547D7-625B-4A32-A35A-C4DB360B63CB}">
      <dgm:prSet/>
      <dgm:spPr/>
      <dgm:t>
        <a:bodyPr/>
        <a:lstStyle/>
        <a:p>
          <a:endParaRPr lang="es-CO"/>
        </a:p>
      </dgm:t>
    </dgm:pt>
    <dgm:pt modelId="{C490C498-CE8F-48A1-A760-1BDE778A5A7E}" type="pres">
      <dgm:prSet presAssocID="{EE056997-A9F2-4C0B-8309-9A8310DA649A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CO"/>
        </a:p>
      </dgm:t>
    </dgm:pt>
    <dgm:pt modelId="{95287263-7993-460A-84D9-337AFACEA18B}" type="pres">
      <dgm:prSet presAssocID="{3CD3ECE1-52D4-4A68-AE1D-EE23EFCA3E1E}" presName="horFlow" presStyleCnt="0"/>
      <dgm:spPr/>
    </dgm:pt>
    <dgm:pt modelId="{15127051-CAB5-4396-A4B6-CBEB5EBAC39D}" type="pres">
      <dgm:prSet presAssocID="{3CD3ECE1-52D4-4A68-AE1D-EE23EFCA3E1E}" presName="bigChev" presStyleLbl="node1" presStyleIdx="0" presStyleCnt="2" custScaleX="195793"/>
      <dgm:spPr/>
      <dgm:t>
        <a:bodyPr/>
        <a:lstStyle/>
        <a:p>
          <a:endParaRPr lang="es-CO"/>
        </a:p>
      </dgm:t>
    </dgm:pt>
    <dgm:pt modelId="{ED4A5BD4-EE8C-4659-BB15-F1556B36D8FE}" type="pres">
      <dgm:prSet presAssocID="{3CD3ECE1-52D4-4A68-AE1D-EE23EFCA3E1E}" presName="vSp" presStyleCnt="0"/>
      <dgm:spPr/>
    </dgm:pt>
    <dgm:pt modelId="{37919D65-D949-49CA-8C69-181C850548DF}" type="pres">
      <dgm:prSet presAssocID="{99E150C1-32E2-4D32-986C-0DF600174DC2}" presName="horFlow" presStyleCnt="0"/>
      <dgm:spPr/>
    </dgm:pt>
    <dgm:pt modelId="{47525CB6-721D-4BB9-BDD0-9B9BEDA76C14}" type="pres">
      <dgm:prSet presAssocID="{99E150C1-32E2-4D32-986C-0DF600174DC2}" presName="bigChev" presStyleLbl="node1" presStyleIdx="1" presStyleCnt="2" custScaleX="195793" custScaleY="105434"/>
      <dgm:spPr/>
      <dgm:t>
        <a:bodyPr/>
        <a:lstStyle/>
        <a:p>
          <a:endParaRPr lang="es-CO"/>
        </a:p>
      </dgm:t>
    </dgm:pt>
  </dgm:ptLst>
  <dgm:cxnLst>
    <dgm:cxn modelId="{297AD8A1-EEF3-4534-B53C-BDE72D21EF7B}" type="presOf" srcId="{99E150C1-32E2-4D32-986C-0DF600174DC2}" destId="{47525CB6-721D-4BB9-BDD0-9B9BEDA76C14}" srcOrd="0" destOrd="0" presId="urn:microsoft.com/office/officeart/2005/8/layout/lProcess3"/>
    <dgm:cxn modelId="{22B15492-B5FF-450D-A099-4973784A4205}" type="presOf" srcId="{3CD3ECE1-52D4-4A68-AE1D-EE23EFCA3E1E}" destId="{15127051-CAB5-4396-A4B6-CBEB5EBAC39D}" srcOrd="0" destOrd="0" presId="urn:microsoft.com/office/officeart/2005/8/layout/lProcess3"/>
    <dgm:cxn modelId="{9CFE942A-D3C9-41A8-AEFB-24E894C80167}" type="presOf" srcId="{EE056997-A9F2-4C0B-8309-9A8310DA649A}" destId="{C490C498-CE8F-48A1-A760-1BDE778A5A7E}" srcOrd="0" destOrd="0" presId="urn:microsoft.com/office/officeart/2005/8/layout/lProcess3"/>
    <dgm:cxn modelId="{68C3725B-68AC-4F20-9238-CDC4D9439796}" srcId="{EE056997-A9F2-4C0B-8309-9A8310DA649A}" destId="{3CD3ECE1-52D4-4A68-AE1D-EE23EFCA3E1E}" srcOrd="0" destOrd="0" parTransId="{C7F641A7-77B7-43DA-8348-65B62DC9EDB2}" sibTransId="{3A45C983-1244-42F5-B2AF-257547358080}"/>
    <dgm:cxn modelId="{5FF547D7-625B-4A32-A35A-C4DB360B63CB}" srcId="{EE056997-A9F2-4C0B-8309-9A8310DA649A}" destId="{99E150C1-32E2-4D32-986C-0DF600174DC2}" srcOrd="1" destOrd="0" parTransId="{B3E06879-2699-4AE7-8497-0E4F1153128B}" sibTransId="{D5695689-4163-4770-A610-B2596B5959F5}"/>
    <dgm:cxn modelId="{E8618B01-ED1B-439F-BB27-9FC77D40A284}" type="presParOf" srcId="{C490C498-CE8F-48A1-A760-1BDE778A5A7E}" destId="{95287263-7993-460A-84D9-337AFACEA18B}" srcOrd="0" destOrd="0" presId="urn:microsoft.com/office/officeart/2005/8/layout/lProcess3"/>
    <dgm:cxn modelId="{B6A59F93-B2AC-4434-BEAA-9FEDC7341337}" type="presParOf" srcId="{95287263-7993-460A-84D9-337AFACEA18B}" destId="{15127051-CAB5-4396-A4B6-CBEB5EBAC39D}" srcOrd="0" destOrd="0" presId="urn:microsoft.com/office/officeart/2005/8/layout/lProcess3"/>
    <dgm:cxn modelId="{C208B465-E57E-40FA-AB24-18CF9134BD40}" type="presParOf" srcId="{C490C498-CE8F-48A1-A760-1BDE778A5A7E}" destId="{ED4A5BD4-EE8C-4659-BB15-F1556B36D8FE}" srcOrd="1" destOrd="0" presId="urn:microsoft.com/office/officeart/2005/8/layout/lProcess3"/>
    <dgm:cxn modelId="{39D07802-84ED-4672-8114-8E3EEA797380}" type="presParOf" srcId="{C490C498-CE8F-48A1-A760-1BDE778A5A7E}" destId="{37919D65-D949-49CA-8C69-181C850548DF}" srcOrd="2" destOrd="0" presId="urn:microsoft.com/office/officeart/2005/8/layout/lProcess3"/>
    <dgm:cxn modelId="{D4ADD98E-3237-4240-989A-476EDC54C94E}" type="presParOf" srcId="{37919D65-D949-49CA-8C69-181C850548DF}" destId="{47525CB6-721D-4BB9-BDD0-9B9BEDA76C14}" srcOrd="0" destOrd="0" presId="urn:microsoft.com/office/officeart/2005/8/layout/lProcess3"/>
  </dgm:cxnLst>
  <dgm:bg>
    <a:gradFill>
      <a:gsLst>
        <a:gs pos="0">
          <a:srgbClr val="000000"/>
        </a:gs>
        <a:gs pos="39999">
          <a:srgbClr val="0A128C"/>
        </a:gs>
        <a:gs pos="70000">
          <a:srgbClr val="181CC7"/>
        </a:gs>
        <a:gs pos="88000">
          <a:srgbClr val="7005D4"/>
        </a:gs>
        <a:gs pos="100000">
          <a:srgbClr val="8C3D91"/>
        </a:gs>
      </a:gsLst>
      <a:lin ang="5400000" scaled="0"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CC25B5-1A46-459D-8165-A5856C3DE766}">
      <dsp:nvSpPr>
        <dsp:cNvPr id="0" name=""/>
        <dsp:cNvSpPr/>
      </dsp:nvSpPr>
      <dsp:spPr>
        <a:xfrm>
          <a:off x="0" y="63432"/>
          <a:ext cx="7668344" cy="1343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l" defTabSz="2489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5600" b="1" kern="1200" smtClean="0"/>
            <a:t>Estilo de vida saludable</a:t>
          </a:r>
          <a:endParaRPr lang="es-CO" sz="5600" kern="1200"/>
        </a:p>
      </dsp:txBody>
      <dsp:txXfrm>
        <a:off x="65568" y="129000"/>
        <a:ext cx="7537208" cy="12120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70230F-216C-4CB4-A024-E76097C46FFD}">
      <dsp:nvSpPr>
        <dsp:cNvPr id="0" name=""/>
        <dsp:cNvSpPr/>
      </dsp:nvSpPr>
      <dsp:spPr>
        <a:xfrm>
          <a:off x="8" y="7755"/>
          <a:ext cx="6508259" cy="1487236"/>
        </a:xfrm>
        <a:prstGeom prst="chevron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b="1" kern="1200" dirty="0" smtClean="0"/>
            <a:t>1. Practique cada día gimnasia respiratoria. Recuerde que una correcta respiración, permite mayor oxigenación de las células, es decir mayor capacidad de vida.</a:t>
          </a:r>
          <a:endParaRPr lang="es-CO" sz="2200" kern="1200" dirty="0"/>
        </a:p>
      </dsp:txBody>
      <dsp:txXfrm>
        <a:off x="743626" y="7755"/>
        <a:ext cx="5021023" cy="1487236"/>
      </dsp:txXfrm>
    </dsp:sp>
    <dsp:sp modelId="{0FA3E228-B7C1-48E9-89AC-79755AC7BF09}">
      <dsp:nvSpPr>
        <dsp:cNvPr id="0" name=""/>
        <dsp:cNvSpPr/>
      </dsp:nvSpPr>
      <dsp:spPr>
        <a:xfrm>
          <a:off x="8" y="1703205"/>
          <a:ext cx="6519376" cy="1487236"/>
        </a:xfrm>
        <a:prstGeom prst="chevron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b="1" kern="1200" dirty="0" smtClean="0"/>
            <a:t>2. Exponga su cuerpo a los rayos solares de 20 a 30 minutos cada día, pues su efecto bactericida aumenta la inmunidad celular.</a:t>
          </a:r>
          <a:endParaRPr lang="es-CO" sz="2200" kern="1200" dirty="0"/>
        </a:p>
      </dsp:txBody>
      <dsp:txXfrm>
        <a:off x="743626" y="1703205"/>
        <a:ext cx="5032140" cy="1487236"/>
      </dsp:txXfrm>
    </dsp:sp>
    <dsp:sp modelId="{185A249E-FA80-48ED-AF62-1EBC10604554}">
      <dsp:nvSpPr>
        <dsp:cNvPr id="0" name=""/>
        <dsp:cNvSpPr/>
      </dsp:nvSpPr>
      <dsp:spPr>
        <a:xfrm>
          <a:off x="8" y="3398655"/>
          <a:ext cx="6519376" cy="14872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b="1" kern="1200" dirty="0" smtClean="0"/>
            <a:t>3. Sea mayordomo fiel de cada una de sus capacidades, hábitos y actividades. Mantenga  un uso moderado de lo bueno y abstención total de lo que es malo.</a:t>
          </a:r>
          <a:endParaRPr lang="es-CO" sz="2200" kern="1200" dirty="0"/>
        </a:p>
      </dsp:txBody>
      <dsp:txXfrm>
        <a:off x="743626" y="3398655"/>
        <a:ext cx="5032140" cy="14872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C2295E-5355-4C6D-BD57-2A8291BBCC95}">
      <dsp:nvSpPr>
        <dsp:cNvPr id="0" name=""/>
        <dsp:cNvSpPr/>
      </dsp:nvSpPr>
      <dsp:spPr>
        <a:xfrm>
          <a:off x="12" y="2143"/>
          <a:ext cx="8229575" cy="2089546"/>
        </a:xfrm>
        <a:prstGeom prst="chevron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smtClean="0"/>
            <a:t>4. </a:t>
          </a:r>
          <a:r>
            <a:rPr lang="es-CO" sz="2000" b="1" kern="1200" dirty="0" smtClean="0"/>
            <a:t>Recuerde que el descanso favorece su salud. Duerma cada noche entre 7 y 8 horas. Acuéstese temprano y levántese temprano. No olvide tener el hábito de descansar un día a la semana. Para eso Dios ordenó descansar el </a:t>
          </a:r>
          <a:r>
            <a:rPr lang="es-CO" sz="2000" b="1" kern="1200" dirty="0" smtClean="0">
              <a:solidFill>
                <a:srgbClr val="FF0000"/>
              </a:solidFill>
            </a:rPr>
            <a:t>Sábado (Éxo.20:8-11</a:t>
          </a:r>
          <a:r>
            <a:rPr lang="es-CO" sz="2000" b="1" kern="1200" dirty="0" smtClean="0"/>
            <a:t>). Tenga en cuenta que su mejor siesta es caminar después de cada comida.</a:t>
          </a:r>
          <a:endParaRPr lang="es-CO" sz="2000" kern="1200" dirty="0"/>
        </a:p>
      </dsp:txBody>
      <dsp:txXfrm>
        <a:off x="1044785" y="2143"/>
        <a:ext cx="6140029" cy="2089546"/>
      </dsp:txXfrm>
    </dsp:sp>
    <dsp:sp modelId="{281EB713-C0D7-49DD-AFCB-FA4AD00BC7CB}">
      <dsp:nvSpPr>
        <dsp:cNvPr id="0" name=""/>
        <dsp:cNvSpPr/>
      </dsp:nvSpPr>
      <dsp:spPr>
        <a:xfrm>
          <a:off x="12" y="2384226"/>
          <a:ext cx="8208889" cy="2089546"/>
        </a:xfrm>
        <a:prstGeom prst="chevron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smtClean="0"/>
            <a:t>5. </a:t>
          </a:r>
          <a:r>
            <a:rPr lang="es-CO" sz="2000" b="1" kern="1200" smtClean="0"/>
            <a:t>Es urgente que haga ejercicio físico diario, ya que la acción continua retrasa el envejecimiento y alarga la vida.          Practique algún deporte, gimnasia, aeróbicos o simplemente camine en forma rápida y progresiva entre 30 minutos y una hora</a:t>
          </a:r>
          <a:r>
            <a:rPr lang="es-CO" sz="2000" kern="1200" smtClean="0"/>
            <a:t>.</a:t>
          </a:r>
          <a:endParaRPr lang="es-CO" sz="2000" kern="1200"/>
        </a:p>
      </dsp:txBody>
      <dsp:txXfrm>
        <a:off x="1044785" y="2384226"/>
        <a:ext cx="6119343" cy="2089546"/>
      </dsp:txXfrm>
    </dsp:sp>
    <dsp:sp modelId="{65E10561-AEFD-411F-90BE-152C4EE58E40}">
      <dsp:nvSpPr>
        <dsp:cNvPr id="0" name=""/>
        <dsp:cNvSpPr/>
      </dsp:nvSpPr>
      <dsp:spPr>
        <a:xfrm>
          <a:off x="12" y="4766309"/>
          <a:ext cx="8229575" cy="2089546"/>
        </a:xfrm>
        <a:prstGeom prst="chevron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smtClean="0"/>
            <a:t>6. </a:t>
          </a:r>
          <a:r>
            <a:rPr lang="es-CO" sz="2000" b="1" kern="1200" dirty="0" smtClean="0"/>
            <a:t>Recuerde consumir abundantes frutas, verduras, hortalizas, leguminosas, cereales y oleaginosas, en su estado más natural e integral posible. Evite todo alimento refinado, procesado, industrializado y químico que no favorezcan la salud. Absténgase de bebidas cadenadas y estimulantes. Reduzca al mínimo las grasas y los azúcares. Respete los horarios de comer. No coma entre comidas.</a:t>
          </a:r>
          <a:endParaRPr lang="es-CO" sz="2000" kern="1200" dirty="0"/>
        </a:p>
      </dsp:txBody>
      <dsp:txXfrm>
        <a:off x="1044785" y="4766309"/>
        <a:ext cx="6140029" cy="20895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4CDE87-DA9B-4D87-ABCB-158CF72D1BE3}">
      <dsp:nvSpPr>
        <dsp:cNvPr id="0" name=""/>
        <dsp:cNvSpPr/>
      </dsp:nvSpPr>
      <dsp:spPr>
        <a:xfrm>
          <a:off x="6" y="415584"/>
          <a:ext cx="7128778" cy="1634609"/>
        </a:xfrm>
        <a:prstGeom prst="chevron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 smtClean="0"/>
            <a:t>7. </a:t>
          </a:r>
          <a:r>
            <a:rPr lang="es-CO" sz="2400" b="1" kern="1200" dirty="0" smtClean="0"/>
            <a:t>Se recomienda tomar entre 6 y 8 vasos de agua al día. No olvide que el 75% de su organismo es agua. Incluya en esta toma de líquido jugos, zumos e infusiones.</a:t>
          </a:r>
          <a:endParaRPr lang="es-CO" sz="2400" kern="1200" dirty="0"/>
        </a:p>
      </dsp:txBody>
      <dsp:txXfrm>
        <a:off x="817311" y="415584"/>
        <a:ext cx="5494169" cy="1634609"/>
      </dsp:txXfrm>
    </dsp:sp>
    <dsp:sp modelId="{2C3F907C-8441-4FF9-AA31-B4B9EDECE3D7}">
      <dsp:nvSpPr>
        <dsp:cNvPr id="0" name=""/>
        <dsp:cNvSpPr/>
      </dsp:nvSpPr>
      <dsp:spPr>
        <a:xfrm>
          <a:off x="6" y="2279039"/>
          <a:ext cx="6986117" cy="1634609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 smtClean="0"/>
            <a:t>8. </a:t>
          </a:r>
          <a:r>
            <a:rPr lang="es-CO" sz="2400" b="1" kern="1200" dirty="0" smtClean="0"/>
            <a:t>Desarrolle el hábito de mantener una buena higiene mental y emocional equilibrada. Para esto el estudio de la Biblia y la oración es muy importante.</a:t>
          </a:r>
          <a:endParaRPr lang="es-CO" sz="2400" kern="1200" dirty="0"/>
        </a:p>
      </dsp:txBody>
      <dsp:txXfrm>
        <a:off x="817311" y="2279039"/>
        <a:ext cx="5351508" cy="1634609"/>
      </dsp:txXfrm>
    </dsp:sp>
    <dsp:sp modelId="{2696ECE6-CD73-4220-9E6B-5E24B5F18CB5}">
      <dsp:nvSpPr>
        <dsp:cNvPr id="0" name=""/>
        <dsp:cNvSpPr/>
      </dsp:nvSpPr>
      <dsp:spPr>
        <a:xfrm>
          <a:off x="6" y="4142494"/>
          <a:ext cx="7128778" cy="1634609"/>
        </a:xfrm>
        <a:prstGeom prst="chevron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b="1" kern="1200" dirty="0" smtClean="0"/>
            <a:t>Tenga fe, esperanza y confianza en el Ser Supremo. Aparte los temores, confié plenamente en Dios y haga de la oración un hábito permanente.</a:t>
          </a:r>
          <a:endParaRPr lang="es-CO" sz="2400" kern="1200" dirty="0"/>
        </a:p>
      </dsp:txBody>
      <dsp:txXfrm>
        <a:off x="817311" y="4142494"/>
        <a:ext cx="5494169" cy="163460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127051-CAB5-4396-A4B6-CBEB5EBAC39D}">
      <dsp:nvSpPr>
        <dsp:cNvPr id="0" name=""/>
        <dsp:cNvSpPr/>
      </dsp:nvSpPr>
      <dsp:spPr>
        <a:xfrm>
          <a:off x="8" y="345238"/>
          <a:ext cx="6491047" cy="1326104"/>
        </a:xfrm>
        <a:prstGeom prst="chevron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14605" rIns="0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300" kern="1200" dirty="0" smtClean="0"/>
            <a:t>9. </a:t>
          </a:r>
          <a:r>
            <a:rPr lang="es-CO" sz="2300" b="1" kern="1200" dirty="0" smtClean="0"/>
            <a:t>Habitúese a tomar infusiones de plantas medicinales, uno o dos pocillos al día, variando las plantas cada semana.</a:t>
          </a:r>
          <a:endParaRPr lang="es-CO" sz="2300" kern="1200" dirty="0"/>
        </a:p>
      </dsp:txBody>
      <dsp:txXfrm>
        <a:off x="663060" y="345238"/>
        <a:ext cx="5164943" cy="1326104"/>
      </dsp:txXfrm>
    </dsp:sp>
    <dsp:sp modelId="{47525CB6-721D-4BB9-BDD0-9B9BEDA76C14}">
      <dsp:nvSpPr>
        <dsp:cNvPr id="0" name=""/>
        <dsp:cNvSpPr/>
      </dsp:nvSpPr>
      <dsp:spPr>
        <a:xfrm>
          <a:off x="8" y="1856997"/>
          <a:ext cx="6491047" cy="1398164"/>
        </a:xfrm>
        <a:prstGeom prst="chevron">
          <a:avLst/>
        </a:prstGeom>
        <a:solidFill>
          <a:schemeClr val="tx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14605" rIns="0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300" kern="1200" dirty="0" smtClean="0"/>
            <a:t>10. </a:t>
          </a:r>
          <a:r>
            <a:rPr lang="es-CO" sz="2300" b="1" kern="1200" dirty="0" smtClean="0"/>
            <a:t>Practique el hábito de tomar zumos de frutas o verduras en la mañana y en la tarde como fuente de sus medicamentos naturales.</a:t>
          </a:r>
          <a:endParaRPr lang="es-CO" sz="2300" kern="1200" dirty="0"/>
        </a:p>
      </dsp:txBody>
      <dsp:txXfrm>
        <a:off x="699090" y="1856997"/>
        <a:ext cx="5092883" cy="13981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585BD-52EE-4DB1-B437-C9D7F398FD6A}" type="datetimeFigureOut">
              <a:rPr lang="es-CO" smtClean="0"/>
              <a:t>13/10/2013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8B26-5649-4166-85B5-04B55110A61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34975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585BD-52EE-4DB1-B437-C9D7F398FD6A}" type="datetimeFigureOut">
              <a:rPr lang="es-CO" smtClean="0"/>
              <a:t>13/10/2013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8B26-5649-4166-85B5-04B55110A61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55206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585BD-52EE-4DB1-B437-C9D7F398FD6A}" type="datetimeFigureOut">
              <a:rPr lang="es-CO" smtClean="0"/>
              <a:t>13/10/2013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8B26-5649-4166-85B5-04B55110A61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00032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585BD-52EE-4DB1-B437-C9D7F398FD6A}" type="datetimeFigureOut">
              <a:rPr lang="es-CO" smtClean="0"/>
              <a:t>13/10/2013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8B26-5649-4166-85B5-04B55110A61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8035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585BD-52EE-4DB1-B437-C9D7F398FD6A}" type="datetimeFigureOut">
              <a:rPr lang="es-CO" smtClean="0"/>
              <a:t>13/10/2013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8B26-5649-4166-85B5-04B55110A61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16397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585BD-52EE-4DB1-B437-C9D7F398FD6A}" type="datetimeFigureOut">
              <a:rPr lang="es-CO" smtClean="0"/>
              <a:t>13/10/2013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8B26-5649-4166-85B5-04B55110A61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60844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585BD-52EE-4DB1-B437-C9D7F398FD6A}" type="datetimeFigureOut">
              <a:rPr lang="es-CO" smtClean="0"/>
              <a:t>13/10/2013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8B26-5649-4166-85B5-04B55110A61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96380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585BD-52EE-4DB1-B437-C9D7F398FD6A}" type="datetimeFigureOut">
              <a:rPr lang="es-CO" smtClean="0"/>
              <a:t>13/10/2013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8B26-5649-4166-85B5-04B55110A61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11174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585BD-52EE-4DB1-B437-C9D7F398FD6A}" type="datetimeFigureOut">
              <a:rPr lang="es-CO" smtClean="0"/>
              <a:t>13/10/2013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8B26-5649-4166-85B5-04B55110A61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3169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585BD-52EE-4DB1-B437-C9D7F398FD6A}" type="datetimeFigureOut">
              <a:rPr lang="es-CO" smtClean="0"/>
              <a:t>13/10/2013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8B26-5649-4166-85B5-04B55110A61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02701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585BD-52EE-4DB1-B437-C9D7F398FD6A}" type="datetimeFigureOut">
              <a:rPr lang="es-CO" smtClean="0"/>
              <a:t>13/10/2013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8B26-5649-4166-85B5-04B55110A61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39012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585BD-52EE-4DB1-B437-C9D7F398FD6A}" type="datetimeFigureOut">
              <a:rPr lang="es-CO" smtClean="0"/>
              <a:t>13/10/2013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B8B26-5649-4166-85B5-04B55110A61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18652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Layout" Target="../diagrams/layout1.xml"/><Relationship Id="rId7" Type="http://schemas.openxmlformats.org/officeDocument/2006/relationships/hyperlink" Target="http://www.google.com.co/url?sa=i&amp;rct=j&amp;q=&amp;esrc=s&amp;frm=1&amp;source=images&amp;cd=&amp;cad=rja&amp;docid=uPmX3SsjgaOEpM&amp;tbnid=AuOmEHGLShqeYM:&amp;ved=0CAUQjRw&amp;url=http://www.n-punto.com/come-saludable/&amp;ei=2DdTUqaJArix4AOT4IGABw&amp;bvm=bv.53537100,d.dmg&amp;psig=AFQjCNEm5CO2UX8jW3YeZJaXQem6DEfnRA&amp;ust=1381267306798263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Layout" Target="../diagrams/layout2.xml"/><Relationship Id="rId7" Type="http://schemas.openxmlformats.org/officeDocument/2006/relationships/hyperlink" Target="http://www.google.com.co/url?sa=i&amp;rct=j&amp;q=&amp;esrc=s&amp;frm=1&amp;source=images&amp;cd=&amp;cad=rja&amp;docid=5SmFtTpFDV9WhM&amp;tbnid=xwOrQ3rM7lP53M:&amp;ved=0CAUQjRw&amp;url=http://novopiel.blogspot.com/2011/02/sufres-de-problemas-respiratorios-o.html&amp;ei=nlFTUvbcIvDC4AP11oDQAQ&amp;bvm=bv.53537100,d.dmg&amp;psig=AFQjCNGMHa__H96uCU3YSSAjQebQIoZTjw&amp;ust=1381278270464956" TargetMode="Externa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5.jpe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6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9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1904392060"/>
              </p:ext>
            </p:extLst>
          </p:nvPr>
        </p:nvGraphicFramePr>
        <p:xfrm>
          <a:off x="1475656" y="404664"/>
          <a:ext cx="7668344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Elipse"/>
          <p:cNvSpPr/>
          <p:nvPr/>
        </p:nvSpPr>
        <p:spPr>
          <a:xfrm>
            <a:off x="107504" y="363168"/>
            <a:ext cx="1440160" cy="140964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5400" b="1" dirty="0" smtClean="0"/>
              <a:t>2</a:t>
            </a:r>
            <a:endParaRPr lang="es-CO" sz="2000" b="1" dirty="0"/>
          </a:p>
        </p:txBody>
      </p:sp>
      <p:sp>
        <p:nvSpPr>
          <p:cNvPr id="6" name="5 Rectángulo"/>
          <p:cNvSpPr/>
          <p:nvPr/>
        </p:nvSpPr>
        <p:spPr>
          <a:xfrm>
            <a:off x="620011" y="2625318"/>
            <a:ext cx="4572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2800" dirty="0"/>
              <a:t>El estilo de vida se define como el conjunto de hábitos, disciplinas y esquemas que dan la base para el desarrollo de la salud y por </a:t>
            </a:r>
            <a:r>
              <a:rPr lang="es-CO" sz="2800" dirty="0" smtClean="0"/>
              <a:t>ende el de </a:t>
            </a:r>
            <a:r>
              <a:rPr lang="es-CO" sz="2800" dirty="0"/>
              <a:t>la vida. Y es propio de cada ser humano</a:t>
            </a:r>
            <a:r>
              <a:rPr lang="es-CO" sz="2800" dirty="0" smtClean="0"/>
              <a:t>.</a:t>
            </a:r>
            <a:endParaRPr lang="es-CO" sz="2800" dirty="0"/>
          </a:p>
        </p:txBody>
      </p:sp>
      <p:pic>
        <p:nvPicPr>
          <p:cNvPr id="1026" name="Picture 2" descr="https://encrypted-tbn2.gstatic.com/images?q=tbn:ANd9GcTlQCiLSXIar3Kl4EAtsWm1TohgK4s7v10-J-_3P6iENFDHFJdTvw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7" y="2276872"/>
            <a:ext cx="3447845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35981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50405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b="1" dirty="0"/>
              <a:t>¿Qué es un estilo de vida saludable</a:t>
            </a:r>
            <a:r>
              <a:rPr lang="es-CO" b="1" dirty="0" smtClean="0"/>
              <a:t>?</a:t>
            </a:r>
            <a:endParaRPr lang="es-CO" dirty="0"/>
          </a:p>
        </p:txBody>
      </p:sp>
      <p:sp>
        <p:nvSpPr>
          <p:cNvPr id="4" name="3 Rectángulo"/>
          <p:cNvSpPr/>
          <p:nvPr/>
        </p:nvSpPr>
        <p:spPr>
          <a:xfrm>
            <a:off x="233224" y="980728"/>
            <a:ext cx="8640960" cy="563231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es-CO" sz="2400" dirty="0"/>
              <a:t>Es un conjunto de comportamientos y hábitos, individuales y sociales, que contribuyen a mantener el bienestar, promover la salud y mejorar la calidad de vida de las personas.</a:t>
            </a:r>
          </a:p>
          <a:p>
            <a:pPr algn="ctr"/>
            <a:endParaRPr lang="es-CO" sz="2400" dirty="0" smtClean="0"/>
          </a:p>
          <a:p>
            <a:pPr algn="ctr"/>
            <a:r>
              <a:rPr lang="es-CO" sz="2400" dirty="0" smtClean="0"/>
              <a:t>Realizar </a:t>
            </a:r>
            <a:r>
              <a:rPr lang="es-CO" sz="2400" dirty="0"/>
              <a:t>actividad física frecuente y regularmente, mantener un peso razonable, alimentarse adecuadamente, son acciones positivas de un estilo de vida saludable. Por el contrario, el sedentarismo, la obesidad, el tabaquismo, el consumo de alcohol y de alimentos ricos en grasas y azúcares, son algunos comportamientos que deterioran la calidad de vida y la salud. </a:t>
            </a:r>
            <a:endParaRPr lang="es-CO" sz="2400" dirty="0" smtClean="0"/>
          </a:p>
          <a:p>
            <a:pPr algn="ctr"/>
            <a:endParaRPr lang="es-CO" sz="2400" dirty="0" smtClean="0"/>
          </a:p>
          <a:p>
            <a:pPr algn="ctr"/>
            <a:r>
              <a:rPr lang="es-CO" sz="2400" dirty="0" smtClean="0"/>
              <a:t>La </a:t>
            </a:r>
            <a:r>
              <a:rPr lang="es-CO" sz="2400" dirty="0"/>
              <a:t>adopción de un hábito saludable frecuentemente contribuye a incorporar otros que también lo son. Del mismo modo, es común que los hábitos perjudiciales no se practiquen aisladamente sino que sean parte de un estilo de vida no saludable.</a:t>
            </a:r>
          </a:p>
        </p:txBody>
      </p:sp>
    </p:spTree>
    <p:extLst>
      <p:ext uri="{BB962C8B-B14F-4D97-AF65-F5344CB8AC3E}">
        <p14:creationId xmlns:p14="http://schemas.microsoft.com/office/powerpoint/2010/main" val="269869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9361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2600" b="1" dirty="0" smtClean="0">
                <a:solidFill>
                  <a:srgbClr val="002060"/>
                </a:solidFill>
                <a:latin typeface="Algerian" pitchFamily="82" charset="0"/>
              </a:rPr>
              <a:t>Para disfrutar de una vida saludable ponga en practica los diez puntos siguientes:</a:t>
            </a:r>
            <a:endParaRPr lang="es-CO" sz="2600" b="1" dirty="0">
              <a:solidFill>
                <a:srgbClr val="002060"/>
              </a:solidFill>
              <a:latin typeface="Algerian" pitchFamily="82" charset="0"/>
            </a:endParaRPr>
          </a:p>
        </p:txBody>
      </p:sp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2780581101"/>
              </p:ext>
            </p:extLst>
          </p:nvPr>
        </p:nvGraphicFramePr>
        <p:xfrm>
          <a:off x="323528" y="1700808"/>
          <a:ext cx="6519394" cy="4893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http://2.bp.blogspot.com/_YDneLdPChAQ/TUg1NHm_2HI/AAAAAAAAADo/i4VS_FVhx0Q/s320/natalia-breathing.jpg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484784"/>
            <a:ext cx="1823864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ncrypted-tbn3.gstatic.com/images?q=tbn:ANd9GcS2DUWe7RZoAGC-HXkxHBzkgt6EcEt0r70vyMX9PUcTEoBs3C7Nd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356993"/>
            <a:ext cx="1823864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encrypted-tbn3.gstatic.com/images?q=tbn:ANd9GcRhMpGOxfPv9xXtj_ILTTpr3RspoGEPb_YTlbMRAN6qDqxdsPoW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085184"/>
            <a:ext cx="1823864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4310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2371270"/>
              </p:ext>
            </p:extLst>
          </p:nvPr>
        </p:nvGraphicFramePr>
        <p:xfrm>
          <a:off x="457200" y="0"/>
          <a:ext cx="82296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27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021753"/>
              </p:ext>
            </p:extLst>
          </p:nvPr>
        </p:nvGraphicFramePr>
        <p:xfrm>
          <a:off x="179512" y="476672"/>
          <a:ext cx="7128792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AutoShape 2" descr="data:image/jpeg;base64,/9j/4AAQSkZJRgABAQAAAQABAAD/2wCEAAkGBxIQEBIQEBIVFBAUFRYVEBAQFRAVFA8UFRUXFhQUFBUYHCggGBolGxUUITEhJSkrLi4uFx80ODMsNygtLisBCgoKDg0OGxAQGiwkHyQsLCwsLCwsLCwsLCwsLCwsLCwsLCwsLCwsLCwsLCwsLCwsLCwsLCwsLCwsLCwsLCwsLP/AABEIALcBEwMBIgACEQEDEQH/xAAbAAABBQEBAAAAAAAAAAAAAAAAAQIDBAUGB//EADwQAAEDAQYDBgQGAQMEAwAAAAEAAhEDBAUSITFBIlFhEzJxgZGxBlKh8CNCYsHR4RRykvGCorLCFTNj/8QAGQEAAwEBAQAAAAAAAAAAAAAAAAECAwQF/8QAIhEBAAICAgEFAQEAAAAAAAAAAAECETEDIUEEEhMyUWHw/9oADAMBAAIRAxEAPwD18MI3WdX1K08J5rMr6lZqhCUwp5TCkpFX7pWRTOa16/dKyKQXJ6rw6eDUrLVPRUNMK1TC56tLN+79ClKLAMj4JS1epT6w8++yQmuTsKRzVaEO6llR4c1NCUDBsppKfB5JpBTCN8qvaR+E5T1JVC8rdTpUiHu4jo0an76qLaVTapZtW+S6mgBAXm9f4iwRhaxsb1XH/wAW/wAou/49qGs1tR1LstCQ17RnuCTKz42t4l6aQEgbmFlXZf1CucLDnAIBymRI91rAZrZmehCFRBCEIAQhCAEIQgEehugQ5K3RIBCEJgIQhAVYO6zLR3itQTusy094rOVQrlMKeU0pKQ1u6VlU1rVu6VlU1yep8Ojh8rLArVMKvTVqmFhVpZu2AZHwTiksGnknuXqU+sOC+zEjk5I5UlDupcSjOqkQBiKaSUqTCSgKF7WwUqZcSB46Dqf43XndutVSo5zmggb1KmvkNG/U6TBXT3242is4A/g0iWyN3NyeR1mWjlDjyWRa8FIYiB+lvLlH8+nTlvbMumlcQwW3WIx1TDdcT/2E5eqqWzsXAtpBxgZkjbn9gLTtlnfVIdVlrRm1g19NvNMp1AGmmIp0zqGjE53icv5VUtBzEs+6L6qWao0TllExBC9i+Hr7ZaWgSBUAmJ7w5heO3nYB2YI1BgHoZXRfBgfSDHYt+6dz+l097of7WsT2i9esvWkJtJ+JoPMJy0YhCEIAQhCAEIQgAobogoaMkAIQhACEIQFaTusy094rUkrMtPeKzlUKxTSnlMKSkVXQrLprVqaFZdPVcvqfDo4fK1TCt0wq1NW6awquzbsGnknlMsGnknlenT6w4b7ImuTkjlSEJ1UmaYdU8goBIUNrr9lSqVfkY5wHMgZD1U0LPv1+GgSZIxNLozJDSHQPGI81NpxEyqsZmIZXYhlNtPUgDFzc6M/eT1KyalmGIvdxPG50aeg3K2KFZrqQqzJfynh5jpnP1XPX3eraeUS78tNup8eQXHft11VL1rhgzze7utGp8+XX+1Dd93F8OqeTRkB6JtgpOqE1aveOg2aNgFsUwlWcN/Ys0bC0twxlyVV1xmkS+zuwndp7ruhGhV+iSFcY4rpjGGNstn4XvA1aRa4YajMns+U7Ec2nbzW0uduoRVa4auOA9RBdn4QuiW1dOW2+ghCE0hCEIAQhCACENGSChuiAEIQgBCEICviWZau8Vp4lmWrvFZqhXcmFPKYUlI6mhWZS1WnU0Kzaeq5vUeG/D5W6atU1Wpq1SXPDSzasBy8k9ywrBWf/AJIbJwxotypqvS4pzVxckYkJCEJCrZo3ap5CY5PhAJC5j45OEUXkkMYKroG7uBrT5YiV08Lm/j0TSpg6Q6Z5cIWPP9JdHpZxyx/vDlW2uo+zB9Fzm5kPaTE5AzAUF12IOJe4Ses5+qsXfZ8M0QeEkOadSMswdvNaosfZsyz3XLuHbMYsq1wGjLXkFXqXi2n3sJ5tDhi/2qWrY+1EYiCeWR9dlRHwoxjnPEyRGcHCc+IcyJPqr46ZK9sdN2w2xtRst8wRBCsWi3MotxVDA91i3ZRNOpnm3ITp9Fdvi4/8iqHEnDlERw+ErXj7ZcnTrfha0CqxzxGGRBa4O55SMpW4sH4VslOiHspjCDxOHNxyLvHRby6I05LbCEITSEIQgBCEIAKG6IKAUAIQhACEIQFbFKz7SOIrQDpVOuMyoOFJwTCrLmKF1NSpA/QrNp6ladTQrMpanxXN6jw6OHyt01apqtTCtU1zwuWtd9IaxnGqc85lLYNPJPc0zovS4/rDivtEgqXAeSXszyVpVipIUhonknimUhhXwrnfjZstA5U3e4XV9kuZ+KRM9GEfULLn+jXh+8PH7vvKtStlNheexLyAwxlmYExMdJXpLq3DHNebXhQiu0btqgj3Xa06uOmOY1XJNvx3xX9TU6mF3stY1g5s9Fhhhw56rWuCu0OIqDRpLfEZ6eEquK3eByxGMqNEl5xQQ2chufHkuloMMN4TpqshtnYx7nMBDnGQJJIk7DQa7Ldu27KxcDUdhaDm3FiJ6DkujijEseWYmPxq3XQwtLiMzpkNFekab7jkgBc9elodQtbXg8NRoBHMjKPSFvM4cta+6XQoSMdIBGhzCVNAQhCAEIQgAoBQgIAQhCAEIQgKwdKq1BmVbxAqu/UqDRYUmBSQiEBA+gCqX/x4BWrCTClakW2qLTGmaLIpG0YV7AjCo+Gv4fyWJZa+DUKwbeORUGFIWrSOoxCJ7Sm8R8pTHXpH5fqonNUFRqJmQlffRH5Pqq1X4hcNKY9f6UNVipVKUmFE2suIhsXVfFSs8gsDWjeSSsf4jtIxuH6H/Rrj/CtvtTbLTIAmodGjX7JjyC5W+bQe0qOqZNDcDWyJfkGuPQHMZ852WPLfrDXip3lzNenjtLnbAD/cQJ++q1GVCwAjzHNU7Nm4k6kklXag4Vyu+NLLbSHRGXTkrliOEVHuPJrfPN30A9VgsnQa7c109rs4otY15lwAkbFxzJPt5K6x5TaY0tWW2lrQ4NAe6IfqQzz0V5l+kZduPABn1yXPUy6rm4kNnIfP1P6ff30KNdjYaWS7oAuml5npz8lK7aD757ZhpdrJJEEAYgQQREa6KA2t1F8VW5H85AwuGgJB02UNO8mteOAtxGAZAHqVPeLhaGGk+A3LjBzMZ5ZQtc9M8d4x06K6LwbU4Bt45dFprlbjYyi5gDpaBGeoHVdUrrPTC8RE9BCEKkBCEIAQEICAEIQgBCEICo0iFE7VTiNlC7VRBkhLCEqYJCWEoSoI2EQnIQDSE0hPTSgGOULwpnKtbK2BnU/QJGie5m5k8gQsy1W2D+GQ3yk+p0VW1EkyfIqma2YnUmJ67SngZV7we+cZJdvOpHVYlUA6LoauWex1/SfvZUbTZW6xkdxsuXl4sdw7OHmz1LMoiFJ2ikfZj+U+RVZ7CDmIWGHVls3BY+0rM5AyfAZ/fir940w95qOdIJOBvQHUpvw60soVKpyL/wAOn/7H29ElrcDw/lbv4ZQtNVY5n3mvfAkd490KSwNh3EczqT7KtSfjMBMsFrpvc9lYmk5vdDmk4unT2WlM+E3rGJa1q7EgiqZHy7n91j0bCyq1+J1ZoBIxAk02tObeLDk6Oa0B/i0x2loqEjUU2SZ8cIy9VlX/APE5rM7CgzsrPOYEB1SM4MZATtnPNaz1HbKnu1EdNS67odSOJlbtGnuhwzH/AFT+y7i665c3C4EFu+xHQ7ryW77bUpEYXGPlkwu8uG8jUwu0I1HTdPjtE9DmpOMurQhC1coQhCAEIQgBCEIAQhCAqgjZRP1UwjZQ1dVEGEqZKWUwchzwEgKk/wAcEtcdRmglVltaXYJ4uRVrCVn35Q4e0bk5pxAjpt6K7Qq4mA8wgBmcp/ZKOyalWkwq1WQsm/DoDpotqvt4rEvwSlIc7VrOpHPNnP5f6UFvYCMTTwOGZH5TsVYqsMEDibu0/sqFDFTD2jip6sB1b81N45HY+sZSQcp6FbtKRJ72jxycMim0zLSNSNuY3CoWWuA6oGngqND2zqCwhrweo4QVfszs0BE6nuM28/2KjbTLzhaCTy5dVpWdsTHpsf7Vuy02jiAgnLPUDdY24fMOivqOu9q9WsA1rG6NED9z4yZ81Tc7LCPM9Vo2qgHZ7/MMj/arUrOG5nQcpnzH8KLcNsrpzVx/U9kogAGM1NWoMeIe0Hkdx4EZhUha88u7sFZbamwT6qomBMSyLXZ3AVA3iYyJJ1g5nxAHusy0UQQC1dXSZDDI4ny53noPSAuev+nTs1JtYOhr3hhYdGuIJxA7DLTqrtxzjMIpzRnEq1mZp96ZLtPh/IeR9iuMstpBiD4+66Wy2wMDA0/iVCGsbrJJg5cgJJ6BTxfZrz91egWd0saeYHsnqOzd0RpnHhOSkXRLhCEIQAkbolSM0QCoQhACEIQFaBsoK2qlbGyir6qDMTgmBOCAe1T1n/wq4Kq03uL3TpKcEt21sscDyTbGIptHRMrvlpTbO7hCAlsvecrJcFTAgykJRk09V0x4rHvdaDDxDxCz713QTEPTVVrUycxk8fX+VYeP+VHVzGevNODc/Whr8YEAmKg5SMOIdNB6clcs5huXUJlvo4gTqc/Mbg9FkU7Q957Nri1jBmRq4nP2IUyHQ2acbQDEkDLxWy9wGWSxPh6ykONQkkNgNnmdT6e62LS3OeqI7Eo7OZHuE+mPXYqGyOh5H3mrhZxLSukyo3uxlOnjiHkwI0duZCzadZuFrwcWIAgDYlHxDaQamCcqYjzIzPsPJVaTg3sxw8DBGAyCdiVliJvPTa02ikdtltsjJ226zPiSxC02dzAcw6WzMAnLPp/KH1Fbu+HB4doWn/laZmWOnN3TcFYwHVGNA0LcTj6EBdpcV2somRLnxBqPMmOQ2aOgWRYDDl0tnECU6RG1XtOMOouupipjoSPv1VtZnw++aRP6j7BaaJ2mAhCEjCAgpG6CUAqEIQAhCEBUAGyhr6qVkRkoq+qiFGBASSklMkkpoSSkBSBtodDSUlB3CFVt9SWkDzU1kdLB4ICclNJQSo3FIwXwZUF6t1TnFJbs6Zd+geswnAlguCiqtyV2pSwhVao1RBMm0b/cLn6Fciq8ACd/vzW9bDErO+HLM2pa6jnZtawOLdicQAJ6ROXRAdQ2i6nZ2A97V0bTn9J+ina7HTxdB7J9ocHS370UF1503jl/JVUjsp0god8LQrPwy7kMvHZUaTeIeKsW4zDfM+O331WlYTaWVa7I2sOLXYjUdOo6KrWszhJy8gBHkFp4EhbKJrA90sFzkULZgMc8vVadqsQcMsj7rnrwYWTlmFGMHtt2F/E1dLUdDfJcnZXxB5FdFWqfh+idNCzpfhZ/A4ef7LbXKfDtfCQScsOfqV1aJEBJUMAkawYSptRstIGpBA9EjJiMSnNOQSEZJzdAgBCEIAQhCAoU3DZR2g6LlblvCti/EBg+K6GvW4QVlWcwu0Yk8vTS9U3VzsCq9e1OA7qeSw1G1VDic58aN3KyDeBTaduJMEwDrCWTw23W6y0sicZ6DElp3zTqgtptgDcwPosS19mAMIz55/up7C1tFuxLs/VPPRY7aLq4VetbGt1TX2k8gqVoAeZcpzKukla9BsJVy7q3bUTlEPiOmTv5WJUY0brW+GniajAdg70kH3CK5yLYwbeIgrItDoB/dbF5gl0D76nkFzl4WtgOAPaX6BjeI+gWjOGbbHy5rSe8QMgTEmJDRqt65rA2zsdT1e4lznRGLPKOgH7qO7bF2bQ+pxVYOL/8w7QADLTfxUzDjBZPG3Np5j7ySgzxqi7e7W8fclI0yJ/MNUWD/wCp5+Z38rSI0mT7KzinYJe8STupJwUyeeQ81Gxy1hEmPYoiFYco3BIIsKoXtYhUpmO8AY69FpEJjkG5yyHLxDT9FuPqfheSxWtgNPSPQwtB9TgaPALKvWVy3rBUgN/05+n9rp6FucGMynhGfhl+y44Oza0cgPouiuy2DCAcxJjprl/2qraTG1t97PmG0iRuSYU7Ly+ZuHzCDTDhM68lnW+5xUBEkdZWOZ3DXryv1L3pD8wnkpbPeVNwHEAeUhcjbriewDA713VenZ6k5gHlmp914lfspMbegNeDoU5cM4VKbcRDg2YlpOqko3u8aVHD/V/afvnzBfH+S7VC5QX5V+cegQn8n8L45/UheRsFHUtcan6IQhKA27OM0j7SNwhCAbZHh5dkFTtcNMhKhOdFG0X+YHAAhaVAMcIIQhFSlYNjnuuPmq1ewuHXzQhOYgRLKtTsOqX4dt8Wum3Z8s9RI+oCELONr8Jb1rutD3NEikHEQMsZG5VC6bPTcahaIFPhbGQLnAgmPUIQq3KVh9pIqh2zuFw++qbaD2dRrxzHof7QhVHkLlsOEPHPNvgU+yNimwcySUiFt5Z+FS8LXif2Y0Zr1cVJSehCYSykJSoQRqY4IQgOYo15a4fLUePR7grb390dUIWUtGoasPqO+XIeJyWvZH4cHQt+mvuUIWrNpi0AFwIIwkjXkYRSvFjsmvPmChC4otMTh1zWMZXSQWwVC2gBohC3Yi10nFmEHec1nOs7hq0HwQhTaFVk00x8nshCFCsv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6" name="AutoShape 4" descr="data:image/jpeg;base64,/9j/4AAQSkZJRgABAQAAAQABAAD/2wCEAAkGBxIQEBIQEBIVFBAUFRYVEBAQFRAVFA8UFRUXFhQUFBUYHCggGBolGxUUITEhJSkrLi4uFx80ODMsNygtLisBCgoKDg0OGxAQGiwkHyQsLCwsLCwsLCwsLCwsLCwsLCwsLCwsLCwsLCwsLCwsLCwsLCwsLCwsLCwsLCwsLCwsLP/AABEIALcBEwMBIgACEQEDEQH/xAAbAAABBQEBAAAAAAAAAAAAAAAAAQIDBAUGB//EADwQAAEDAQYDBgQGAQMEAwAAAAEAAhEDBAUSITFBIlFhEzJxgZGxBlKh8CNCYsHR4RRykvGCorLCFTNj/8QAGQEAAwEBAQAAAAAAAAAAAAAAAAECAwQF/8QAIhEBAAICAgEFAQEAAAAAAAAAAAECETEDIUEEEhMyUWHw/9oADAMBAAIRAxEAPwD18MI3WdX1K08J5rMr6lZqhCUwp5TCkpFX7pWRTOa16/dKyKQXJ6rw6eDUrLVPRUNMK1TC56tLN+79ClKLAMj4JS1epT6w8++yQmuTsKRzVaEO6llR4c1NCUDBsppKfB5JpBTCN8qvaR+E5T1JVC8rdTpUiHu4jo0an76qLaVTapZtW+S6mgBAXm9f4iwRhaxsb1XH/wAW/wAou/49qGs1tR1LstCQ17RnuCTKz42t4l6aQEgbmFlXZf1CucLDnAIBymRI91rAZrZmehCFRBCEIAQhCAEIQgEehugQ5K3RIBCEJgIQhAVYO6zLR3itQTusy094rOVQrlMKeU0pKQ1u6VlU1rVu6VlU1yep8Ojh8rLArVMKvTVqmFhVpZu2AZHwTiksGnknuXqU+sOC+zEjk5I5UlDupcSjOqkQBiKaSUqTCSgKF7WwUqZcSB46Dqf43XndutVSo5zmggb1KmvkNG/U6TBXT3242is4A/g0iWyN3NyeR1mWjlDjyWRa8FIYiB+lvLlH8+nTlvbMumlcQwW3WIx1TDdcT/2E5eqqWzsXAtpBxgZkjbn9gLTtlnfVIdVlrRm1g19NvNMp1AGmmIp0zqGjE53icv5VUtBzEs+6L6qWao0TllExBC9i+Hr7ZaWgSBUAmJ7w5heO3nYB2YI1BgHoZXRfBgfSDHYt+6dz+l097of7WsT2i9esvWkJtJ+JoPMJy0YhCEIAQhCAEIQgAobogoaMkAIQhACEIQFaTusy094rUkrMtPeKzlUKxTSnlMKSkVXQrLprVqaFZdPVcvqfDo4fK1TCt0wq1NW6awquzbsGnknlMsGnknlenT6w4b7ImuTkjlSEJ1UmaYdU8goBIUNrr9lSqVfkY5wHMgZD1U0LPv1+GgSZIxNLozJDSHQPGI81NpxEyqsZmIZXYhlNtPUgDFzc6M/eT1KyalmGIvdxPG50aeg3K2KFZrqQqzJfynh5jpnP1XPX3eraeUS78tNup8eQXHft11VL1rhgzze7utGp8+XX+1Dd93F8OqeTRkB6JtgpOqE1aveOg2aNgFsUwlWcN/Ys0bC0twxlyVV1xmkS+zuwndp7ruhGhV+iSFcY4rpjGGNstn4XvA1aRa4YajMns+U7Ec2nbzW0uduoRVa4auOA9RBdn4QuiW1dOW2+ghCE0hCEIAQhCACENGSChuiAEIQgBCEICviWZau8Vp4lmWrvFZqhXcmFPKYUlI6mhWZS1WnU0Kzaeq5vUeG/D5W6atU1Wpq1SXPDSzasBy8k9ywrBWf/AJIbJwxotypqvS4pzVxckYkJCEJCrZo3ap5CY5PhAJC5j45OEUXkkMYKroG7uBrT5YiV08Lm/j0TSpg6Q6Z5cIWPP9JdHpZxyx/vDlW2uo+zB9Fzm5kPaTE5AzAUF12IOJe4Ses5+qsXfZ8M0QeEkOadSMswdvNaosfZsyz3XLuHbMYsq1wGjLXkFXqXi2n3sJ5tDhi/2qWrY+1EYiCeWR9dlRHwoxjnPEyRGcHCc+IcyJPqr46ZK9sdN2w2xtRst8wRBCsWi3MotxVDA91i3ZRNOpnm3ITp9Fdvi4/8iqHEnDlERw+ErXj7ZcnTrfha0CqxzxGGRBa4O55SMpW4sH4VslOiHspjCDxOHNxyLvHRby6I05LbCEITSEIQgBCEIAKG6IKAUAIQhACEIQFbFKz7SOIrQDpVOuMyoOFJwTCrLmKF1NSpA/QrNp6ladTQrMpanxXN6jw6OHyt01apqtTCtU1zwuWtd9IaxnGqc85lLYNPJPc0zovS4/rDivtEgqXAeSXszyVpVipIUhonknimUhhXwrnfjZstA5U3e4XV9kuZ+KRM9GEfULLn+jXh+8PH7vvKtStlNheexLyAwxlmYExMdJXpLq3DHNebXhQiu0btqgj3Xa06uOmOY1XJNvx3xX9TU6mF3stY1g5s9Fhhhw56rWuCu0OIqDRpLfEZ6eEquK3eByxGMqNEl5xQQ2chufHkuloMMN4TpqshtnYx7nMBDnGQJJIk7DQa7Ldu27KxcDUdhaDm3FiJ6DkujijEseWYmPxq3XQwtLiMzpkNFekab7jkgBc9elodQtbXg8NRoBHMjKPSFvM4cta+6XQoSMdIBGhzCVNAQhCAEIQgAoBQgIAQhCAEIQgKwdKq1BmVbxAqu/UqDRYUmBSQiEBA+gCqX/x4BWrCTClakW2qLTGmaLIpG0YV7AjCo+Gv4fyWJZa+DUKwbeORUGFIWrSOoxCJ7Sm8R8pTHXpH5fqonNUFRqJmQlffRH5Pqq1X4hcNKY9f6UNVipVKUmFE2suIhsXVfFSs8gsDWjeSSsf4jtIxuH6H/Rrj/CtvtTbLTIAmodGjX7JjyC5W+bQe0qOqZNDcDWyJfkGuPQHMZ852WPLfrDXip3lzNenjtLnbAD/cQJ++q1GVCwAjzHNU7Nm4k6kklXag4Vyu+NLLbSHRGXTkrliOEVHuPJrfPN30A9VgsnQa7c109rs4otY15lwAkbFxzJPt5K6x5TaY0tWW2lrQ4NAe6IfqQzz0V5l+kZduPABn1yXPUy6rm4kNnIfP1P6ff30KNdjYaWS7oAuml5npz8lK7aD757ZhpdrJJEEAYgQQREa6KA2t1F8VW5H85AwuGgJB02UNO8mteOAtxGAZAHqVPeLhaGGk+A3LjBzMZ5ZQtc9M8d4x06K6LwbU4Bt45dFprlbjYyi5gDpaBGeoHVdUrrPTC8RE9BCEKkBCEIAQEICAEIQgBCEICo0iFE7VTiNlC7VRBkhLCEqYJCWEoSoI2EQnIQDSE0hPTSgGOULwpnKtbK2BnU/QJGie5m5k8gQsy1W2D+GQ3yk+p0VW1EkyfIqma2YnUmJ67SngZV7we+cZJdvOpHVYlUA6LoauWex1/SfvZUbTZW6xkdxsuXl4sdw7OHmz1LMoiFJ2ikfZj+U+RVZ7CDmIWGHVls3BY+0rM5AyfAZ/fir940w95qOdIJOBvQHUpvw60soVKpyL/wAOn/7H29ElrcDw/lbv4ZQtNVY5n3mvfAkd490KSwNh3EczqT7KtSfjMBMsFrpvc9lYmk5vdDmk4unT2WlM+E3rGJa1q7EgiqZHy7n91j0bCyq1+J1ZoBIxAk02tObeLDk6Oa0B/i0x2loqEjUU2SZ8cIy9VlX/APE5rM7CgzsrPOYEB1SM4MZATtnPNaz1HbKnu1EdNS67odSOJlbtGnuhwzH/AFT+y7i665c3C4EFu+xHQ7ryW77bUpEYXGPlkwu8uG8jUwu0I1HTdPjtE9DmpOMurQhC1coQhCAEIQgBCEIAQhCAqgjZRP1UwjZQ1dVEGEqZKWUwchzwEgKk/wAcEtcdRmglVltaXYJ4uRVrCVn35Q4e0bk5pxAjpt6K7Qq4mA8wgBmcp/ZKOyalWkwq1WQsm/DoDpotqvt4rEvwSlIc7VrOpHPNnP5f6UFvYCMTTwOGZH5TsVYqsMEDibu0/sqFDFTD2jip6sB1b81N45HY+sZSQcp6FbtKRJ72jxycMim0zLSNSNuY3CoWWuA6oGngqND2zqCwhrweo4QVfszs0BE6nuM28/2KjbTLzhaCTy5dVpWdsTHpsf7Vuy02jiAgnLPUDdY24fMOivqOu9q9WsA1rG6NED9z4yZ81Tc7LCPM9Vo2qgHZ7/MMj/arUrOG5nQcpnzH8KLcNsrpzVx/U9kogAGM1NWoMeIe0Hkdx4EZhUha88u7sFZbamwT6qomBMSyLXZ3AVA3iYyJJ1g5nxAHusy0UQQC1dXSZDDI4ny53noPSAuev+nTs1JtYOhr3hhYdGuIJxA7DLTqrtxzjMIpzRnEq1mZp96ZLtPh/IeR9iuMstpBiD4+66Wy2wMDA0/iVCGsbrJJg5cgJJ6BTxfZrz91egWd0saeYHsnqOzd0RpnHhOSkXRLhCEIQAkbolSM0QCoQhACEIQFaBsoK2qlbGyir6qDMTgmBOCAe1T1n/wq4Kq03uL3TpKcEt21sscDyTbGIptHRMrvlpTbO7hCAlsvecrJcFTAgykJRk09V0x4rHvdaDDxDxCz713QTEPTVVrUycxk8fX+VYeP+VHVzGevNODc/Whr8YEAmKg5SMOIdNB6clcs5huXUJlvo4gTqc/Mbg9FkU7Q957Nri1jBmRq4nP2IUyHQ2acbQDEkDLxWy9wGWSxPh6ykONQkkNgNnmdT6e62LS3OeqI7Eo7OZHuE+mPXYqGyOh5H3mrhZxLSukyo3uxlOnjiHkwI0duZCzadZuFrwcWIAgDYlHxDaQamCcqYjzIzPsPJVaTg3sxw8DBGAyCdiVliJvPTa02ikdtltsjJ226zPiSxC02dzAcw6WzMAnLPp/KH1Fbu+HB4doWn/laZmWOnN3TcFYwHVGNA0LcTj6EBdpcV2somRLnxBqPMmOQ2aOgWRYDDl0tnECU6RG1XtOMOouupipjoSPv1VtZnw++aRP6j7BaaJ2mAhCEjCAgpG6CUAqEIQAhCEBUAGyhr6qVkRkoq+qiFGBASSklMkkpoSSkBSBtodDSUlB3CFVt9SWkDzU1kdLB4ICclNJQSo3FIwXwZUF6t1TnFJbs6Zd+geswnAlguCiqtyV2pSwhVao1RBMm0b/cLn6Fciq8ACd/vzW9bDErO+HLM2pa6jnZtawOLdicQAJ6ROXRAdQ2i6nZ2A97V0bTn9J+ina7HTxdB7J9ocHS370UF1503jl/JVUjsp0god8LQrPwy7kMvHZUaTeIeKsW4zDfM+O331WlYTaWVa7I2sOLXYjUdOo6KrWszhJy8gBHkFp4EhbKJrA90sFzkULZgMc8vVadqsQcMsj7rnrwYWTlmFGMHtt2F/E1dLUdDfJcnZXxB5FdFWqfh+idNCzpfhZ/A4ef7LbXKfDtfCQScsOfqV1aJEBJUMAkawYSptRstIGpBA9EjJiMSnNOQSEZJzdAgBCEIAQhCAoU3DZR2g6LlblvCti/EBg+K6GvW4QVlWcwu0Yk8vTS9U3VzsCq9e1OA7qeSw1G1VDic58aN3KyDeBTaduJMEwDrCWTw23W6y0sicZ6DElp3zTqgtptgDcwPosS19mAMIz55/up7C1tFuxLs/VPPRY7aLq4VetbGt1TX2k8gqVoAeZcpzKukla9BsJVy7q3bUTlEPiOmTv5WJUY0brW+GniajAdg70kH3CK5yLYwbeIgrItDoB/dbF5gl0D76nkFzl4WtgOAPaX6BjeI+gWjOGbbHy5rSe8QMgTEmJDRqt65rA2zsdT1e4lznRGLPKOgH7qO7bF2bQ+pxVYOL/8w7QADLTfxUzDjBZPG3Np5j7ySgzxqi7e7W8fclI0yJ/MNUWD/wCp5+Z38rSI0mT7KzinYJe8STupJwUyeeQ81Gxy1hEmPYoiFYco3BIIsKoXtYhUpmO8AY69FpEJjkG5yyHLxDT9FuPqfheSxWtgNPSPQwtB9TgaPALKvWVy3rBUgN/05+n9rp6FucGMynhGfhl+y44Oza0cgPouiuy2DCAcxJjprl/2qraTG1t97PmG0iRuSYU7Ly+ZuHzCDTDhM68lnW+5xUBEkdZWOZ3DXryv1L3pD8wnkpbPeVNwHEAeUhcjbriewDA713VenZ6k5gHlmp914lfspMbegNeDoU5cM4VKbcRDg2YlpOqko3u8aVHD/V/afvnzBfH+S7VC5QX5V+cegQn8n8L45/UheRsFHUtcan6IQhKA27OM0j7SNwhCAbZHh5dkFTtcNMhKhOdFG0X+YHAAhaVAMcIIQhFSlYNjnuuPmq1ewuHXzQhOYgRLKtTsOqX4dt8Wum3Z8s9RI+oCELONr8Jb1rutD3NEikHEQMsZG5VC6bPTcahaIFPhbGQLnAgmPUIQq3KVh9pIqh2zuFw++qbaD2dRrxzHof7QhVHkLlsOEPHPNvgU+yNimwcySUiFt5Z+FS8LXif2Y0Zr1cVJSehCYSykJSoQRqY4IQgOYo15a4fLUePR7grb390dUIWUtGoasPqO+XIeJyWvZH4cHQt+mvuUIWrNpi0AFwIIwkjXkYRSvFjsmvPmChC4otMTh1zWMZXSQWwVC2gBohC3Yi10nFmEHec1nOs7hq0HwQhTaFVk00x8nshCFCsv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7" name="AutoShape 6" descr="data:image/jpeg;base64,/9j/4AAQSkZJRgABAQAAAQABAAD/2wCEAAkGBxIQEBIQEBIVFBAUFRYVEBAQFRAVFA8UFRUXFhQUFBUYHCggGBolGxUUITEhJSkrLi4uFx80ODMsNygtLisBCgoKDg0OGxAQGiwkHyQsLCwsLCwsLCwsLCwsLCwsLCwsLCwsLCwsLCwsLCwsLCwsLCwsLCwsLCwsLCwsLCwsLP/AABEIALcBEwMBIgACEQEDEQH/xAAbAAABBQEBAAAAAAAAAAAAAAAAAQIDBAUGB//EADwQAAEDAQYDBgQGAQMEAwAAAAEAAhEDBAUSITFBIlFhEzJxgZGxBlKh8CNCYsHR4RRykvGCorLCFTNj/8QAGQEAAwEBAQAAAAAAAAAAAAAAAAECAwQF/8QAIhEBAAICAgEFAQEAAAAAAAAAAAECETEDIUEEEhMyUWHw/9oADAMBAAIRAxEAPwD18MI3WdX1K08J5rMr6lZqhCUwp5TCkpFX7pWRTOa16/dKyKQXJ6rw6eDUrLVPRUNMK1TC56tLN+79ClKLAMj4JS1epT6w8++yQmuTsKRzVaEO6llR4c1NCUDBsppKfB5JpBTCN8qvaR+E5T1JVC8rdTpUiHu4jo0an76qLaVTapZtW+S6mgBAXm9f4iwRhaxsb1XH/wAW/wAou/49qGs1tR1LstCQ17RnuCTKz42t4l6aQEgbmFlXZf1CucLDnAIBymRI91rAZrZmehCFRBCEIAQhCAEIQgEehugQ5K3RIBCEJgIQhAVYO6zLR3itQTusy094rOVQrlMKeU0pKQ1u6VlU1rVu6VlU1yep8Ojh8rLArVMKvTVqmFhVpZu2AZHwTiksGnknuXqU+sOC+zEjk5I5UlDupcSjOqkQBiKaSUqTCSgKF7WwUqZcSB46Dqf43XndutVSo5zmggb1KmvkNG/U6TBXT3242is4A/g0iWyN3NyeR1mWjlDjyWRa8FIYiB+lvLlH8+nTlvbMumlcQwW3WIx1TDdcT/2E5eqqWzsXAtpBxgZkjbn9gLTtlnfVIdVlrRm1g19NvNMp1AGmmIp0zqGjE53icv5VUtBzEs+6L6qWao0TllExBC9i+Hr7ZaWgSBUAmJ7w5heO3nYB2YI1BgHoZXRfBgfSDHYt+6dz+l097of7WsT2i9esvWkJtJ+JoPMJy0YhCEIAQhCAEIQgAobogoaMkAIQhACEIQFaTusy094rUkrMtPeKzlUKxTSnlMKSkVXQrLprVqaFZdPVcvqfDo4fK1TCt0wq1NW6awquzbsGnknlMsGnknlenT6w4b7ImuTkjlSEJ1UmaYdU8goBIUNrr9lSqVfkY5wHMgZD1U0LPv1+GgSZIxNLozJDSHQPGI81NpxEyqsZmIZXYhlNtPUgDFzc6M/eT1KyalmGIvdxPG50aeg3K2KFZrqQqzJfynh5jpnP1XPX3eraeUS78tNup8eQXHft11VL1rhgzze7utGp8+XX+1Dd93F8OqeTRkB6JtgpOqE1aveOg2aNgFsUwlWcN/Ys0bC0twxlyVV1xmkS+zuwndp7ruhGhV+iSFcY4rpjGGNstn4XvA1aRa4YajMns+U7Ec2nbzW0uduoRVa4auOA9RBdn4QuiW1dOW2+ghCE0hCEIAQhCACENGSChuiAEIQgBCEICviWZau8Vp4lmWrvFZqhXcmFPKYUlI6mhWZS1WnU0Kzaeq5vUeG/D5W6atU1Wpq1SXPDSzasBy8k9ywrBWf/AJIbJwxotypqvS4pzVxckYkJCEJCrZo3ap5CY5PhAJC5j45OEUXkkMYKroG7uBrT5YiV08Lm/j0TSpg6Q6Z5cIWPP9JdHpZxyx/vDlW2uo+zB9Fzm5kPaTE5AzAUF12IOJe4Ses5+qsXfZ8M0QeEkOadSMswdvNaosfZsyz3XLuHbMYsq1wGjLXkFXqXi2n3sJ5tDhi/2qWrY+1EYiCeWR9dlRHwoxjnPEyRGcHCc+IcyJPqr46ZK9sdN2w2xtRst8wRBCsWi3MotxVDA91i3ZRNOpnm3ITp9Fdvi4/8iqHEnDlERw+ErXj7ZcnTrfha0CqxzxGGRBa4O55SMpW4sH4VslOiHspjCDxOHNxyLvHRby6I05LbCEITSEIQgBCEIAKG6IKAUAIQhACEIQFbFKz7SOIrQDpVOuMyoOFJwTCrLmKF1NSpA/QrNp6ladTQrMpanxXN6jw6OHyt01apqtTCtU1zwuWtd9IaxnGqc85lLYNPJPc0zovS4/rDivtEgqXAeSXszyVpVipIUhonknimUhhXwrnfjZstA5U3e4XV9kuZ+KRM9GEfULLn+jXh+8PH7vvKtStlNheexLyAwxlmYExMdJXpLq3DHNebXhQiu0btqgj3Xa06uOmOY1XJNvx3xX9TU6mF3stY1g5s9Fhhhw56rWuCu0OIqDRpLfEZ6eEquK3eByxGMqNEl5xQQ2chufHkuloMMN4TpqshtnYx7nMBDnGQJJIk7DQa7Ldu27KxcDUdhaDm3FiJ6DkujijEseWYmPxq3XQwtLiMzpkNFekab7jkgBc9elodQtbXg8NRoBHMjKPSFvM4cta+6XQoSMdIBGhzCVNAQhCAEIQgAoBQgIAQhCAEIQgKwdKq1BmVbxAqu/UqDRYUmBSQiEBA+gCqX/x4BWrCTClakW2qLTGmaLIpG0YV7AjCo+Gv4fyWJZa+DUKwbeORUGFIWrSOoxCJ7Sm8R8pTHXpH5fqonNUFRqJmQlffRH5Pqq1X4hcNKY9f6UNVipVKUmFE2suIhsXVfFSs8gsDWjeSSsf4jtIxuH6H/Rrj/CtvtTbLTIAmodGjX7JjyC5W+bQe0qOqZNDcDWyJfkGuPQHMZ852WPLfrDXip3lzNenjtLnbAD/cQJ++q1GVCwAjzHNU7Nm4k6kklXag4Vyu+NLLbSHRGXTkrliOEVHuPJrfPN30A9VgsnQa7c109rs4otY15lwAkbFxzJPt5K6x5TaY0tWW2lrQ4NAe6IfqQzz0V5l+kZduPABn1yXPUy6rm4kNnIfP1P6ff30KNdjYaWS7oAuml5npz8lK7aD757ZhpdrJJEEAYgQQREa6KA2t1F8VW5H85AwuGgJB02UNO8mteOAtxGAZAHqVPeLhaGGk+A3LjBzMZ5ZQtc9M8d4x06K6LwbU4Bt45dFprlbjYyi5gDpaBGeoHVdUrrPTC8RE9BCEKkBCEIAQEICAEIQgBCEICo0iFE7VTiNlC7VRBkhLCEqYJCWEoSoI2EQnIQDSE0hPTSgGOULwpnKtbK2BnU/QJGie5m5k8gQsy1W2D+GQ3yk+p0VW1EkyfIqma2YnUmJ67SngZV7we+cZJdvOpHVYlUA6LoauWex1/SfvZUbTZW6xkdxsuXl4sdw7OHmz1LMoiFJ2ikfZj+U+RVZ7CDmIWGHVls3BY+0rM5AyfAZ/fir940w95qOdIJOBvQHUpvw60soVKpyL/wAOn/7H29ElrcDw/lbv4ZQtNVY5n3mvfAkd490KSwNh3EczqT7KtSfjMBMsFrpvc9lYmk5vdDmk4unT2WlM+E3rGJa1q7EgiqZHy7n91j0bCyq1+J1ZoBIxAk02tObeLDk6Oa0B/i0x2loqEjUU2SZ8cIy9VlX/APE5rM7CgzsrPOYEB1SM4MZATtnPNaz1HbKnu1EdNS67odSOJlbtGnuhwzH/AFT+y7i665c3C4EFu+xHQ7ryW77bUpEYXGPlkwu8uG8jUwu0I1HTdPjtE9DmpOMurQhC1coQhCAEIQgBCEIAQhCAqgjZRP1UwjZQ1dVEGEqZKWUwchzwEgKk/wAcEtcdRmglVltaXYJ4uRVrCVn35Q4e0bk5pxAjpt6K7Qq4mA8wgBmcp/ZKOyalWkwq1WQsm/DoDpotqvt4rEvwSlIc7VrOpHPNnP5f6UFvYCMTTwOGZH5TsVYqsMEDibu0/sqFDFTD2jip6sB1b81N45HY+sZSQcp6FbtKRJ72jxycMim0zLSNSNuY3CoWWuA6oGngqND2zqCwhrweo4QVfszs0BE6nuM28/2KjbTLzhaCTy5dVpWdsTHpsf7Vuy02jiAgnLPUDdY24fMOivqOu9q9WsA1rG6NED9z4yZ81Tc7LCPM9Vo2qgHZ7/MMj/arUrOG5nQcpnzH8KLcNsrpzVx/U9kogAGM1NWoMeIe0Hkdx4EZhUha88u7sFZbamwT6qomBMSyLXZ3AVA3iYyJJ1g5nxAHusy0UQQC1dXSZDDI4ny53noPSAuev+nTs1JtYOhr3hhYdGuIJxA7DLTqrtxzjMIpzRnEq1mZp96ZLtPh/IeR9iuMstpBiD4+66Wy2wMDA0/iVCGsbrJJg5cgJJ6BTxfZrz91egWd0saeYHsnqOzd0RpnHhOSkXRLhCEIQAkbolSM0QCoQhACEIQFaBsoK2qlbGyir6qDMTgmBOCAe1T1n/wq4Kq03uL3TpKcEt21sscDyTbGIptHRMrvlpTbO7hCAlsvecrJcFTAgykJRk09V0x4rHvdaDDxDxCz713QTEPTVVrUycxk8fX+VYeP+VHVzGevNODc/Whr8YEAmKg5SMOIdNB6clcs5huXUJlvo4gTqc/Mbg9FkU7Q957Nri1jBmRq4nP2IUyHQ2acbQDEkDLxWy9wGWSxPh6ykONQkkNgNnmdT6e62LS3OeqI7Eo7OZHuE+mPXYqGyOh5H3mrhZxLSukyo3uxlOnjiHkwI0duZCzadZuFrwcWIAgDYlHxDaQamCcqYjzIzPsPJVaTg3sxw8DBGAyCdiVliJvPTa02ikdtltsjJ226zPiSxC02dzAcw6WzMAnLPp/KH1Fbu+HB4doWn/laZmWOnN3TcFYwHVGNA0LcTj6EBdpcV2somRLnxBqPMmOQ2aOgWRYDDl0tnECU6RG1XtOMOouupipjoSPv1VtZnw++aRP6j7BaaJ2mAhCEjCAgpG6CUAqEIQAhCEBUAGyhr6qVkRkoq+qiFGBASSklMkkpoSSkBSBtodDSUlB3CFVt9SWkDzU1kdLB4ICclNJQSo3FIwXwZUF6t1TnFJbs6Zd+geswnAlguCiqtyV2pSwhVao1RBMm0b/cLn6Fciq8ACd/vzW9bDErO+HLM2pa6jnZtawOLdicQAJ6ROXRAdQ2i6nZ2A97V0bTn9J+ina7HTxdB7J9ocHS370UF1503jl/JVUjsp0god8LQrPwy7kMvHZUaTeIeKsW4zDfM+O331WlYTaWVa7I2sOLXYjUdOo6KrWszhJy8gBHkFp4EhbKJrA90sFzkULZgMc8vVadqsQcMsj7rnrwYWTlmFGMHtt2F/E1dLUdDfJcnZXxB5FdFWqfh+idNCzpfhZ/A4ef7LbXKfDtfCQScsOfqV1aJEBJUMAkawYSptRstIGpBA9EjJiMSnNOQSEZJzdAgBCEIAQhCAoU3DZR2g6LlblvCti/EBg+K6GvW4QVlWcwu0Yk8vTS9U3VzsCq9e1OA7qeSw1G1VDic58aN3KyDeBTaduJMEwDrCWTw23W6y0sicZ6DElp3zTqgtptgDcwPosS19mAMIz55/up7C1tFuxLs/VPPRY7aLq4VetbGt1TX2k8gqVoAeZcpzKukla9BsJVy7q3bUTlEPiOmTv5WJUY0brW+GniajAdg70kH3CK5yLYwbeIgrItDoB/dbF5gl0D76nkFzl4WtgOAPaX6BjeI+gWjOGbbHy5rSe8QMgTEmJDRqt65rA2zsdT1e4lznRGLPKOgH7qO7bF2bQ+pxVYOL/8w7QADLTfxUzDjBZPG3Np5j7ySgzxqi7e7W8fclI0yJ/MNUWD/wCp5+Z38rSI0mT7KzinYJe8STupJwUyeeQ81Gxy1hEmPYoiFYco3BIIsKoXtYhUpmO8AY69FpEJjkG5yyHLxDT9FuPqfheSxWtgNPSPQwtB9TgaPALKvWVy3rBUgN/05+n9rp6FucGMynhGfhl+y44Oza0cgPouiuy2DCAcxJjprl/2qraTG1t97PmG0iRuSYU7Ly+ZuHzCDTDhM68lnW+5xUBEkdZWOZ3DXryv1L3pD8wnkpbPeVNwHEAeUhcjbriewDA713VenZ6k5gHlmp914lfspMbegNeDoU5cM4VKbcRDg2YlpOqko3u8aVHD/V/afvnzBfH+S7VC5QX5V+cegQn8n8L45/UheRsFHUtcan6IQhKA27OM0j7SNwhCAbZHh5dkFTtcNMhKhOdFG0X+YHAAhaVAMcIIQhFSlYNjnuuPmq1ewuHXzQhOYgRLKtTsOqX4dt8Wum3Z8s9RI+oCELONr8Jb1rutD3NEikHEQMsZG5VC6bPTcahaIFPhbGQLnAgmPUIQq3KVh9pIqh2zuFw++qbaD2dRrxzHof7QhVHkLlsOEPHPNvgU+yNimwcySUiFt5Z+FS8LXif2Y0Zr1cVJSehCYSykJSoQRqY4IQgOYo15a4fLUePR7grb390dUIWUtGoasPqO+XIeJyWvZH4cHQt+mvuUIWrNpi0AFwIIwkjXkYRSvFjsmvPmChC4otMTh1zWMZXSQWwVC2gBohC3Yi10nFmEHec1nOs7hq0HwQhTaFVk00x8nshCFCsv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080" name="Picture 8" descr="https://encrypted-tbn2.gstatic.com/images?q=tbn:ANd9GcSi1t8emxxDPl_IoQdfgFeRdYMFLRqaAf5xIFpGF8qSC3TPlx8U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620688"/>
            <a:ext cx="1671152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10" descr="data:image/jpeg;base64,/9j/4AAQSkZJRgABAQAAAQABAAD/2wCEAAkGBhQSERUUERQVFBQVGBgYFBcVGBQUFxgYFxgVGBUVFBgXHCYeFxokGhgXHy8gIycpLCwsFx4xNTAqNSYsLCkBCQoKDgwOGg8PGiwcHB8pKSkpKSksKSkpLCkpLCkpKSkpKSksKSksKSksKSwpLCwpLCkpKSksKSwpNSksKSkpKf/AABEIARIAuAMBIgACEQEDEQH/xAAcAAABBQEBAQAAAAAAAAAAAAAEAAECAwUGBwj/xABDEAABAwICBggEBAQFAgcAAAABAAIRAyEEMQUSQVFhcQYiMoGRobHBBxPR8BQjQuFScoLxM2KiwtJTkhUWF0Njk7L/xAAZAQADAQEBAAAAAAAAAAAAAAAAAQIDBAX/xAAoEQACAgEDBAICAgMAAAAAAAAAAQIRAxIhMQQTQVEiMhRhobFSYnH/2gAMAwEAAhEDEQA/ANYBOEk4XineEYXNFwhMJmjIQAydJOgBAJwE4TgIGIBSASATwgYoTwlCcmEAIJws7HaUawOkxq5z42XNU+m9Kk9xqPzNhfbwjKAPFNJvgDuITwvOsX8W2SBSpkj9RPoEdo34r4d7gKjXsnaOsBzi/kq7cvROpezuAEoVODxjKrQ+m4Oado99yvUjGhPCdJICMJQpJoTAxtOiwTqWnRYJKkSwKE6QUlmUXYXNGQg8NmjiEwRFPCeE8JDEApBME6BjgJ0wKlKLAao8NEnILzvpJ0rqOeW03ajBmWkX79iK6a9IDPymugZui3cuAxtcxbuC3xY73ZEpUPjtMOJJknmZJ8VnAF2eara/fe/33K+i374rrpIwuyBw30S/DQJRj48lS+4RbG0h9HaYq0Ha1J72cQT4cV6b0W+JbapFPFAMcbCoLNP8w2HlZeWGmNX18lIUjbdl9FE8cZApNH0eEoXB/DrpcakYasZc0flOObgB2DxAy5LvVxSTi6ZutxoTQpQmSGZenG9QJKWm+wnVIlmanSTrMZZh81oIChmj0DQk6ZMXIsY+smlRThRY6JSqMdiNSm524E+AV4WX0oxfysLVfubbmYA9ULdjPKcdXL3l7jJcZ48kBiG7FfTqyTvClTwRJn74+fovTWyOdqzLZQv3yrWs++K0n4UTAyG3fvQ9SnY98+BhPVYtFAzQSDvB9VNuerHLyn74K9rNu+JHqpihJ45/uiwoDrM2Dj4SFSCWkg5QI9lpuwstn7+/2QOIp34bOHDzVJkNE8Lj3U6jajTDmEOHcZH0X0Do3GitSZUbk9ocO8Zey+dH+eXmvYfhVpDXwWoc6T3DuPWHqVh1EdrNMb8HZpk6S4zYzdNN/LSU9MD8spKkSzKTpJ1IydLNaCz6ea0AkMYlRUnJlLGIJ0gnASGOFyfxMxAbg9WYLqjLbwDJ9l1sLmPiJgRUwTjtYQR4wQqx/ZA+DyrBukw3Mn7JXYaM0XIbrC3qub6O0JeJ35L0qhQBYIzGXgunNLwjTBC1bOW0ro/VMrnsQyWkbQfHd7rsdIMlknMmAOa5rEYbVOVvfNGKV8iywozyco2j781aDYQMwY8v3UKjYjh6kmU1PEapLXZAy0+oXScobstkfYoPGtz3bPv7yWpgaYdlkRrd8/uhdJ0wDB2kdwMyoUt6LcG1Zz1QE/fivWfhDTjDVT/8kf6Wry+sYNhw8l7D8M8FqYFp21C53nA8gjO/iZY1udYmTplwm4HpUfllJT0gPyymVIRjwnSSUgSZmtJuSzWrRZkkMYhMpFMpZQgpBRUgkA6B05hhUoPadoHqEcoYijrtLTtEJoadM8p0LotzHybgFwHcYXaYWp1VlilFtt/FH4ZhWknqdnXBKKohjdHa9wctiyMTowlpcREXjedy6L5DhcJgSbEIWxo6fJ53iWFpMiNafEGLJ8LgJiby4N7nLtsXoym+JblcIerh2MiBtB71r3HRmsMWzn8FgdU6rci4DkCYMeq9CPRzCFgDqYIiDPuuc0ZR+ZXa21gXX8B7rrKWCptu9+sdoGXgFFsJpLZGRieg2Bfk2P5XOHutbRGB/D0hTo3Y2SNa7r+CJBbkxvlHqpVQ4N1gBbiZUuTfJkoL0SwGlBUcWmzh577bCEcVyuJaS75tMw9t+fBb+jdICsyRYizhuP0Upmc41uiWOHUPJJSxfYPJJUZGInSSUgILRp5BZyur6SZSaNY32AZ/shJsLrkMKrq1mtEuIA4rBxnSowdRoB2FxnvgLCxOkajzLjrcfoNi1jgb5M5ZUuDpa/SmmOy1zv8AT6oV3TAgj8sR/MZ9FzLKmfrB5QpPbNhM71v2IIy7sjtcL0louHWOodzvYjND/wDnGlrloa8wc7eMSuNp53+5yKsa0Nkm5Of7KexEfdka9akKgfqH9R1T3yCg8N0l1DqVRBCfRWNuRtsT3qvpDoj5g12RrDZv4FZJJOmenFuUFJG9hNMMeLEHvRL3AheWPwNZruo0s5Ex4FdJoLSVd0h4JjbwVyglumOGRvZo6sMG1DYgABcxpXpY9jixrZcM9kLCr9KKzxdzG8LynHE2EsyidpoioBiXT2dUDzJXVUsbTFmtJPAEry7o1pAkv1jckEeeXeQu9oafpNaCSBaIKymmnQJqSs1XYxxNmwN5+iurFzW9bbuWdgdOU6khpBvs9t6Nc+c1k7GU1KW0ZoFtd1J4ezZZ4/iC0iN3gh61EHJSI2HYgPpazTIIt9OaS5zDY80ZBuw58OITq0znlBphiYujNRe8ASbBZOMx0mw/YbyrhFyZhKWkfSeMJgNMDbxWNUJ1rE3ubop77SUHSqDWdcZwu2EUlsc0pWNqibj3Tx1juz8Qmc8b0sM+xmLn+ypklNRpDgdnunfIM+KsxXZPBU1KnV5279hTQFeIqwAdlx5qLnWup45sUgNyGoGW3+9iVAQpYzUxMT2mM/3D75rpaGNBzXD6WMYlvGm31K3sHpBmo0vEmYP1WGWG9np9NkqO50NWoy2SLwdEAk8EFQxNItaQABIlaj6cNMblztHbH5HHV8K11YkxclWVej1M3gb01VoFUzsVFbSRuGuDgBc7RzWqvwZtxT3M3SLRTILLauUK/BY5lZnWMTf6rmdN6V1pa285n2CJwf5YaNw/uuntXG3ycM+pqe3BpGs7B1A6k7OYFiPNek9HukIrsBOe3mvK8RSDxbMZfRG6G0m6jUBGUXHupyYrjfkiPULX6TPXKlTihqtQRIz3LFwmnWvAutGlUJ2WXA0dyIYynLeOaSMxGHOrMJKKKMnSGNBkfpHmVkV65DY2k39h4K6ZPAfcoDF9YicmuHnvXowilseNKVhRrTYDqjMnhuVVKw5pPd1SpzB7gtSCqu7qpNbYW+/7psTsG8qRKAKa4FhGZVVduqCJ4jmrS6XjgJUce20jggZGpUD2bJhBaPZ1eU+qPa25tYjgqWthsc/MlHgDE6RNjEMdsLBHcidHP/NaMgcuas6QYMupNeB2LHkVl06hLQQYLbgqZK0deF7HX4uhYx1Zz3FDt6UVGt+WQHECAZ9bIXRfSkdl/K/qmxNSk55fI324LBRa2aOzuqriylzXOJc85ybe53LGxuKADgyzcjxj2lXY7S5d1afj7+qy64mANi3jH2c853wD4LD69W+Q6x7svNbLWb1DR+F1KZJzf6BXQTktrOB8i1wFXRbMnw5bFJ2G81fqxYIJL9F40sfe49OS9A0HjQ5tiCvNqTs+JXTdDq3Xcydk/Vc2fGq1Hb0+V/RnoLcUNWHdySH1OrCS4Gz0Ekch80Bs7PuO9BEkm/6x4blaWy6MxnwkqvFiWyMx5c16aPEKqNQmRu28vdXteHX28yg6dWRrbzbgds81LC1es4cj3cFQi+oOsBO85qerbP0VAP5h5IkhAwelOs42OxTqVeqZtz+qfDsseZ9VGuJGrnJhTYDF3VDt0LLxek20oDg5zjJAAtE2utMUrEAwgdIYfXY0kdnaqVCA8DjKuJkFwbnDAAAdmeZ8UK3DlpLTmERgaerlmCSO/wCz4os1GEnWJ1r7CTsiY5Il+jfFPQ9zFqUJ2KAwQ4+K2Rhwq3YbcsddbHodqMtzKLIsArqOAJ2bp79i0aWjouf7oii8AuB4R6haJ+TkyzS+KKMRT68bgAFIYdRZjqbqhDZdxAMbd6VXS1MHVGsXTEBpN/RXuchF9KXAKt9LPyRMdYSIsVMsse9AAbKfVE7lrdFKurimjeCD6+yz46o5K7Q9TVr0/wCYedvdTNXFlY3Ukeq6tp2JkmOloSXlM9hM86wOm6b7Rqu/hPsrKpklo7ys99GhUHVe2RleCO9Rw5qUh/1GjP8AiH1Xr0eIFCmILcuHof3WfhKpbWIdcxluvbPYj34pj2yNniDuhZ72kPaTncd0ZeSEBpMMuJg58PqiKdXn4FDYR0jvKJ17FSxkcM8R3lLOoOA9VCiwRce6rZ2yQdsDblvSAKcYJVDGSwtO0eqsxJMTA7k8jWEHZCQGRh6eq9sm12/Tz9UZ2XX3RPoqsYy7uBkInquZcke1lTApxLr2UaA4TuTYfBEnWJlv8I2xt4Dgra2kqbDGZH6W5DmcgocE3Z0LPJQ0In+HLp1j3CyofiGUiC4gTa9z3LPr6Uq1Dqs6g4XPeVGjozV6z7njJWiXs57IEgF2oLumO8zKOwOjoE/fEofB0tYuebXgRuC3NWE2xUBuoS6J2J6lARkrmjrHl9VKo210hgLMOIHmqn1Q1wcTkQfAyr6boZrH7AyWXRaasuPZyHFOrC6Z6/o+rLQdkJILo3VmiwnPVE+SS8prc9dPY87xmjwLuoh3+anY9429ylo8Um9mqWn+EyO6Cj6WIP8AM07Qq8bgWvcLA23L1bPHIY3CNd1wdVw2iCDz3hZeOxkFoeIdrDk4ZSD7J6mj3skscQAbAm1lMY1tSm4VGiQDnvHomhGlo89USr6xsVn4NwIBRVXIAWuoZRe2w7kPTyBRFQHVz2IWraOG5IAyo+WAbyPBSqkavJC4J8u5D1Rla7SEgAMQyBJ/VKArVHEAN2xGa18bSmnbcsxlExAPAyVaAjWxZtSp7us4cNgUPwerZEswBDgBFgrG0CDllxQBVhqEaxKqrPNQ6oy2lWklznATndH4HDgCdsp2IrZRaynqifBFl24Hw+qlXHVKmxuSkYI3tG2wZoTHVjZtusQM95ReJqQ8cRCyhV1qwE9kOd5QPVNCKdJvJaGA9ox3bT4BW1qZDQ2kBYZnID3KjhmEu1yC6JDRxJueAR9TDZzlawsFQHWdC6k4dgnWiRI2wSkhuhNaWEC2q4i3cfdJedPaTPVx7xRxzn1KF9WaZzi4HGMwtPDV9YAgzxss3FYXVFtuRBj+3pwCjh6xpm9ouRGzLWA2cQvRqzyTVxVIO2xPquXxdIsc4O2juM7Qt9tTWubDZ3jNYL65cDrmXNkTykfRCAP0ZVOqOS0X1LjmsXR+QR5flMZ8UmikbNMyIQ+JZLeSrw+Ig7fVWl4Mg+nBSkALgndbwWg+wJB2bbrHdU1ahjgtN1TWaOMIaAlSqzTgzIshTQcbiYO4a3iEU12qXDeLJMlqAM9j3ax6wEb9YeyJpMLjc23i4RNB561jmpQZbNgmBHD4bVk5SZurMMc+BKsM8PD91XSadZwncVIFlXsnkn1reCTmWMnfuQ1QjVGeW8oQAWla0AHcVk6NeS+o7hqj771bpaoIsqdHCGu4z6LVcEvk2cL1RA7I+5UdJYl0inTu8+DRvKlSdqUtY3Jy5nJU0KMUzqm9S5cZkgjIKUNm30ALW/MY12sQ4ax3kj9k6r6H0206jmNzgE+JF0lw5fuz0sLehGHVYWtJB16e1u0cuPBZ9erYFpJ2sPD9TSpVMQafDeBkR6/TlkboDorVruk9XDOJOsCJI3MG+bSeK721FWzzUm9kAYPSGbdxt9EC15dUrTlbxOa9DxnQnDU6b3U2uBAJHWJE9685wDIfW4E+pUwyRmm0W4OPIZhzHcUT83LmhqQkJB2R4qyDUo1bo6g6S7kFiirdaGja4k/VJoBaQo6xJ2x7paMxUkB2yeN0XUZfgZWO8mlUnYUuQNvEuGu0gjNX1WTdBVq2tTnddW4PGyNU38Uhl2EOfMq6r+nmh8O6xMG5PFEVXgjjISYi1Vx17bR7qfzefgVRUqQ4cjsKQy97oCxqlaJB2FFYnGDj4FY1er1j43VJAB490mAraFmciUPVPWCIpmAVoSHV8TrNbq5NM+WSupYqQBYyLLEw1dzagaD1XuAM5CSBJWhi8G/D1wysxzCCYkWgzkcnDiFL9D/Zq9EaZGJqOJJm1+EH3SUNB1w2sDPacfMAeyS4s6+R6PTP4GXQ6OYjFkFgDWA6r3OIFxE2zNty9K0Vo8UKLKTTIYInecyfFc/0d0uGkscQGm4m0Hb4rpWYphyc3xCWXJKW3gyWNQY+KbLHDe0+i8fdTipX4kex917ETIXluLw0VH8SPK3sq6d1aIy8ArmarFSTZFY8iw4qWE0NWrAihSqVSMxTY5/KdUWXajmYOHqeHqQTzRNfo7iqfbw1dvOlUHsgajC0nWBb/MC0+aqibN2k4FvEc1Vj8GHBA4bFxaRdb1LRdao0fLpVHmP0sefQKKHZgYDHR1Hq+tUANitJ3w5x9QDVw1Rp/wA+rT//AGQUVR+FukYvSp//AG0/qq0isy9HaXgAO2I+rpJmrOtdZul+iWKwsmvRexs2eIcz/vYSByKyswfdJxHZ1B0kDtQWN0jJbGxZNKqd6sNxvuFNUMKqV5QlQ9buU3vAQ9V9xHFUhFLjLrIjLPlZDizgiK3Z80xAeJava9CinjsDRdXY2prMGsHCes3quIOYMiZC8TeY5FeqfCvH62FdTm9N5IH+V9x56y5+oXxT9G+F70AdJeh/4Y/PoSaQ7TSZLCIgg5uBNt4TrvsTQFRjmOEtcCCOBsnWEcqr5bmzg19djyrFaKIPU8PoiMD0arVcmgAbSfouuwOh2tALrk+ARzh8vLIrHuSWx3vDFu2ea6V0NXY09Un+Uz+64+pTqsJ1g9vMOHqveK2Fa9v35IQADqvieIkEb1tDqHHwYz6RSezOC6CdAX48/NqvczDg7O1UO0MJsBvd4cPfujeg6WGohlFgY3cNsWlxzJO8rktA6SZRim8BjP0kDqt4EDIcV3zqgDARBEdW9juK7sMlPdHm5scsbpgVetBcQ47rE/exVF5Od53wfVX7Mo7yoR98F0nMDtpAGQ1oO9rWj0CKpTq3m+8/cJg08ESWx3DzQAGW3POyg5qKazL791W6lt+9u5MDOxLAWkQIIhwMFpG0EbRzC8tpfDz8Rjqzaf5WGpkFx7RBcJ+XTBz2wTkIzXrOLbb3WT0RpzSqP/6lZx7gYCWlPkuPDYPgvh/gKTYGHZUIHaql1Qnjc6o7gFdX6GYJ1jhKH9LS0+LSCuhDfvgolvFKkRbOLxXwuwVQgNbUpE5FlTWA7ng+qxMZ8FxnTxREbKlOfNrvZenUWdYKyrTseaNKY9TPHKvwYrz1cRQPMVW/7U3/AKRYk51aAHOof9i9dNPn5qJpfeSWhBqZ5G34K1zY4nDiTa1U/wC1aWhOgNbRlZtQ1mVadSWVQA5pbta6+d+WZXo7aIkHiPVW6dwWtSO2CD7e6jJjTi0XCTTswQ6cimWBpjGfhhRrQXND3UngGLVG6zD3Opj/ALikvKnilF7bnfGaYsHVNMlrjI4+q0K9D5jSAY3Hd9VRXwja7bHVcOy4bOe8KjBYwsdqVLOGfHiOCyo9KyrB6S1C5lWz25jYRscOBUcdX12zlu3qensK2qzWFqjey71B4Fc7ozGGsdVxu20ZRz3or0aRryaOjtLNl1OqYeI8DkQux6P6WFGlq1HlzA4lhEHVB2Rum9t5XAae0AKr2Oa4seLaw45Aq/AdHcSIa+qdTc0dYjdMwFtCejeJzZtElpyHsVMhwBDgQbzBvt8FJ2qM3Acpn9llYB9TUaA2A0ADKwAgZp6vzeQ7l0flTPI7UbNF1dgO1x4CApjFA/pPes2lhKhuXIqnhX71Dz5GVoig1rx/CpfJB2IWnhHZkk96trVPlsLjPl6qo5ZrdkuMfBjdINI06Qh7xJtFye8C8Iboa8HCMDbgOqCZmYdnO1cS/SzDXLcQYqSCQ+7TJ37V07dPy1rKUMY0QIsTxMey6Z9VjhHy3/f/AA1fT7Ujq6z2tgucG8yB5EqPzGO7L2O/qb9Vyow4dfrcwpfK5rkfXu+AXSr2dXRp9YE5Kb2w085XKioW5EjlI9FezSVXLXPjPqFpHr4+UQ+mfhm7E7E7oWO3SVXaf9LT7K4aQq7mnjqX8itV1uN+zN9PIOc3gtDEU9ameLfZYX4520Dwj3U26TeRAdwgaoQ+rg9lYLDJHN9K9HfMwOIaBLmt+Y3+akRU9AR3pkVi9M0aDi2vWpBrpBD3sa6DZ0idx4JJRlFrct2jjMPjzh3hpdrMPZd7HitHTGNpvpa2sGuaJa4+h4Ly1vSquWRUY13HJY1bpFWILdbqzlmuddPJnovqYJeTtX9K3VOoDEZ3jw4IbEY35LhUacu1xC4Wrinkgk3GUWV1XGVHthxtt481r+MkZfmN+D0qnp01g0UwXbbX7122G+K+j6Ia3Eue2sAC/VpOcJjMELxvQmlnYcgUgCSLg5R/dHnE/OdrPa3XPasPLgs+yovfgMuXuxXs9Wd8dNGwQwYg7opD3eg2fHHDa3+BjXAbqbL/AOuyG6I6LbAOq3wC638MBsChyh6/k5aZz2I+OFNw6mAxrhts1vjEqur8b6v/ALei8QZG1xHhDF0zaA2FQqYTKDkn3V6/kWk5ar8ZccY+Vopw/mc88LQwLM6V/FDStShqtwRwwI6z4NQ7ZieyO6V3zMOl+EaQQ64S73+oaT5iq42o55c8lzib6158UXTx1YN/L1mfyOcI3xe0rqekOimNxlTWAABMCInco6OxdMWgC66nk2TSBQ9s51+lMc7OriD/AFv+qifxjs3Vj/U/6rtPxTZ2KNTGNBUd5/4ldr9nJNwONP6qve931WhQ0Tj8vnPbO+q/6rbdpNoVNXTwS7k34QaIryUt0TjpvjXj+t590UNC4qL4+rfYC/8A5LPq9IDsQNXTrztTSyP0J6TePRWs7tYysf6nf8lAdAtft4io7mZ9SsP/AMdqfxHxTt0/UH6inpy+xXAhp/o7Rodmq5ztxA8ynWdiaxeZJlOt42lu7M3XgKxvZWVCSSUTonyVHNFOySSTZmgjAnrrV0V/iDmnSWU+C1weu9G+yFs1zZJJcAMpabotpTJJAPKGqOukkpGeX/EH/FXHUTdMkvRxfRGc+QxjjOaVRxSSR5GVkql5TJLREFVRCuzSSVolkwopJIEJJJJMD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9" name="AutoShape 12" descr="data:image/jpeg;base64,/9j/4AAQSkZJRgABAQAAAQABAAD/2wCEAAkGBxQSEhUUExQUFhQWFRcXGBUUGBccGBgVFhgXGhgVHhUYHCggGBolHBcYJDEhJikrLi4uGh8zODMsNygtLiwBCgoKDg0OGxAQGiwkICQsLCwsLCwsLCwsLCwsLCwsLCwsLCwsLCwsLCwsLCwsLCwsLCwsLCwsLCwsLCwsLCwsLP/AABEIAL0BCgMBIgACEQEDEQH/xAAcAAACAwEBAQEAAAAAAAAAAAADBAIFBgEHAAj/xABFEAACAQMCAwYEAwYDBgQHAAABAhEAAyESMQRBUQUTImFxgQYykaFCwfAHFCNSsdFiguEzQ3KSovEVJNLTFlNjZKOywv/EABkBAAMBAQEAAAAAAAAAAAAAAAABAgQDBf/EACoRAAICAgEEAQMDBQAAAAAAAAABAhEDEiEEEzFBUQUi8KHh8WFxgbHB/9oADAMBAAIRAxEAPwC2IqOmixXIraYgemo6aNpr7TTAARUSKPorhSgABFRIpgrUStMBYrUSKZKUMpQAuRUWFHZagVpiFyKGwpkrQ2WgBcihkUyVoTLToADChstMFagVooBYrUCKYZaGy0qAXYUMimGWoMtFDFyKGwpkrQytIBdhUCKYK1ArQAuRUCKYK1ApSAARXwailanb4eVJkYwB1J2H68qic4wVyZSTYvrqJejpwxPSOpOP9fajjgyhIJGrEyMDJxPP26HpXDN1WPGvKb+C442xTuTEnAwSTsAfz8qAS38n3H9KnxnGYA5CY3zGz748uZ3qtYAmdKmeZDn786xR6rM+W/0O3bie1aK73dH013RXq2ZaF9FfaKY0VzRTHQDRUdFM6KjoosVC2iolKZKVArTsKFylQK0yVqOmmIVKVApTRSoFaAFClQKU2UobJTsBRlobJTbJQytFgKlKGVpsrQ2SiwFCtQKU0UqDJQAoUqDJTZShlKAFClQKU2yUMpSAVZKGUptlrlnhnuMEtozudlQEn6DYee1AxIrVXxPHfMBIPLTBjznn7Vv1+B3uFrfeLrt6Tc8LBJO1tbhw5ESSMDAqj7X+HDaYjSQpOGI3jl58qwZep5qL4N+HprjbMi3GuPxbdQJ+vP2qx7K7ZDqLbaQwJzyZDvgnLb0j2r2fpEiI/XOqmwWVlYDKkET1BrPlXdhTYOCi/BqhxTKzL+IAMDMkS0gE2xM8wN6+4G8nil21tqBTJVUGygmFDk7dJ5Ua4oQtcXVcuADCgjwnkQD9+hoXBcKyBQpVdZJDHDhRpMgAmTJ574nE15v2uLEI3OGYZcnDBQisJgDJY89omeVDDHz9j+dPGwzCEBJ1kO7Ak45SfwzIwJJPnXzsqkqbjAgxBJkRiMLXZNv1YHr4Su6KPorumvdsyUL6K+0UyVrmiiwoWKVErTWiolKdhQroqJWmzbqBSnYUKFKgUpspUClOxUKlKGUpspUClOxUKFKgy00y0MpRYUKlKGyU2UqBSnYqEylRKU2UqBSiwoTNuolKbKVApTsKFDbobJThShslACZSod3O1WVjgHuNoRSW3jAx1k7CmrvCKqsyurd3CXFUMSJGNOkAGcyZ6etZOp6pYY2uTpjxORScNwhuXEtrgs2mSDC8ySRtAzWo4PtfhuEQCwhLlB43BBYsQCzAfh3AiRnHOqOz4WKqPCCPDlQhLEagSQbjAjbG2+K5xPGtddCxUaSBlRq8Oo+GDhTk85Jrxc31KeZNLj89/wAGmGNQNf2H20ly2db2UcPp0I0+BYAJJiTM5gR5Vm/iHi7bNAuSJ21DA9N6quH7N4Y2n4sfOhe0qOVi5cuIo1KByALtE9Kz/Adhw4fvToU5XSdRmcEz+VdFTim36PRxSloqVhO3gNIAiM1T2eyXLWzGGuKBBGo5BOOWBWkv20GABnfqfU1XntG2L4QMpIOciAXBXSsmNSqTJ8/KKanJRepzzRXMmMWOHuyLjFQoeSxEluWmQQGEZGI+mVOMHiuA2y4R9IZS0C3JDTpB1HUwG0DMYot7tBDAaA4HNRCjTB0jVv4ukDlNIXeLYQhtBVYKVDeGcQD4swScn8UA4rPCEm7r/hjG+0OPddJV1aCMKAyqyjSAWxqMlt6re/X/AOTbPmTdk+Z8e9Qt9qaQFXkGVRGV1mZ2IbeNgM+VDNy+MBTAwIVIgbR5Vpx43FV+wH6C0V3TTGiu6K9TYz0L6a5ppjRXdFPYKFtFcKUzoqOijYKFitQKU3oqJSnsGooUoZSm2SoFKewqFClQKU2UqBSjYKEzbqBSmmWoFaNg1FDbqJt00UqJSjYNRQ26ibdNlKjop7hqJm3UO6p1ljeqvtHiiVhRAaROcyImB5kD1muGbqljXy/gqOJyDNY6/Tp5mgXhpLAxIXGQfFkxp9Bz3ml7SOolwck5IOwgZIErvg0rxN8HWLhjQmFB1a2BmFc7Kp3WNq8rP9Sytax4/sduzFDtri1tnvWTUJAf8JMkMdRYnRtEDmADg0pd4zTgFGCh30onhTTqiSvhblJiNxVXeQPbuKpkrKgBcBGjUxEYUPABAjHIZpz4S7Iu8SS7hjZUgi5chpJnwq+NdwEAYWB15VhjilKPL4R0Vt0iqXtHGhhbE6mltRg6gSgYHSSYcj/i5mn7XGJZAd2DszapCEmFkLuBttpx51Z/FdnhLDqbt/SwUfwLctdLKdQIKkFASBJYRWQbjkKtcIkM3htknxPBCqxJMADLEYx0rXDpVk8ql/sJRcXTNL8I9pm4b3C92pN633wUkAEoZglj4SUiNJ5eYpS5ba0WVwAQYIAiD9SKy/GQo1aibp1MzjBXwySOhJx5BQOVX/anaXDi3cuEaG02WsopkP3luWSTtp8JLnqa2Tw0vtO+HKorVlR272x3eFy5GP8ACP5j+VYpnz+fWmeKvFixJkk596n2dwOtWciQCEUfzXW+VfQCSfbrXfHBQRwyZHNk+HvXCuC5VcxJ0icTB225dKv/AIeu2r1y3a4h3XMI+thAbZQ+y5gAnH0oHEcNoC2EIJVdTtsAT+Jj6QFXfaqjitIMAyBvPUjPtTlFSVeDmuD1vhfhbgyjFZGlmAD6iwVFIYzcbaZ/CJgEYGaR+xbRJIfE4/8AI3Tj/ikT6wPQV9+zbgbN9SwLjibc6l1lUNtoCXPCNUgahjG0xg16Fa4u0qhQwgAASGOBjfnWGbcXRoik1ZpdFfaar0vGM3Lk9ddr+gt1MXSP96T/AJl/9ut+5m0HdNfaaTN8iYdieQkCT7oYqB4s8i3vdT+gs0tx6MfK1HRS68R1Zo5+Mf8AtiKiL8/7wjmI8QjpOgH3zR3EHbYwVqJWl+/A3usfKF+nyj71395XbUx+/thcUd1D7bCMtQK1E3xGO8PnifoFrverHy35xkAfT5KO6g7TIlaC9NMIB8F2fOB9ooXdH+Rv+YZ+1PuoXbYqVrhFNDhiSMH/AJl/tR14IxlQPPvP7LR3UPtsrDbrmirVuDHPSP8AOf8A00G5ZSJkAdZMfel3oi7TK4pQ7pCiSY/Ovu2GKaQrbgk7yBiD54kRis1quEOGJKDxBApYhTK6iPIEdY2is+XrdbUVbBY+eSw4vjQ4GiSBJbGYjGD1n7GkrI1gN4YkxE8vxHkM8p/DJ8+WDr0ZBEbAGC3iDDYMMySPKKFd0hiAdpxg4iHY/hHiPPp1rypdRLJN35Lqix721qFy/ba5B0+BgYwdJKbsIHXBmBvXb3Ytq8pucJdhydWST4snTJGpM8iCPaq6/wAWlsBVwWK6mMSFEER5bidsc6A3ZzMrG05DEOrMrQ3dsAYJEQu+SeldY1KlJeTpGcUqkhY9lW7a9/2g4nKjh0cOzgZVZXaJOF65Iqg7X+MuIvxbs/8Al7KjStu0YYJtBcRpHksAedIX+z+5ZpCiMRsc7EEfUGqrisSZ9+R8/XqK9GGKKdBtSqPB8zCN8kzt55M881C3eAMlQ3UHY1pe3+E19n8LeVI7tFVh0QggmOhYBveseXrrB7ImcdWM3EuXCoOXuGB5l3IBjzNelftX+FxYu2eIt4QqthlYyEa0oCMATOmDlVEAiedYL4W4dbvE2kZ0T+IpDOSJYMsIDHzbxMCedex9u9lDtD98VnbWt+6ulWWQlpQLNkhhhC03CBEmOldPRy9nknZnYlu6xLB4JaBMCBOSYkwqkmIzNL8RxC22VUHhsITB53rvU88ED/Katl41oSMRaj7ENtWe4YG5cxsbjMScCBIExy+apQ2McU5W0AcaiXZmObjH8RG8cgBjzqpLdP6RVz2rpUnSpJ5uykctgPwj1JqnAk0wNh+zPiLlnimurYe6O5dWCZI1FSpPlKV6I/adpiWbhiGJkg3yMnJ8M4zyryHsviWtNqRmUqRDAkEsCDBIIxyjpNaBvjDUdTWySck+LJO5y1ZMyk3aKU6VHsy8CP5jPUKP6Gai/ZKtGpnkEkRpjMTiPKmFTkXafKB9gKkFHPVjeSaR2OLwCAAQYERsNueIrq8Lb6mZn5qGeIsjGpJ6SCfpvRv3jHhtsfYKP+oimBIWLe8AnrmppbUbJ9qEj3ifltqvKWJPuAsfejC05jxx1hf/AFTQBMD/AAxvyHL0r7vT09P0TQ7nDjckk+bQMb+RgUqzL3gj93ztLkvME7BY2GM0AMvx6gSbiRPIjfpOryrrcST8q3D/AJYH1YifrQ7lwknxKOXhGdxuTy3oVzi4JlkGAfE2czsJ2pWOid+4x5RHU/2mhlj/AIR5gT/Whklpz9K6gmIII/XOrJDo8DLNnpjH0r49SD59Z8zUlnbHrJyPPH2qDGeY9v7VHkvwQdhvE+QG/sKU4ngjdZTlI/4ciZ2kxMDenQabSI2z+ulNpPhk1ZRXOyBzBbb5mwIM6oAy350nc7LFiX7wltkWRnnkDf3I29K1DGRED6VS/ERtR3TGHYFhg5AyYaR0PpXKaiougcTOXbcKYIDBvDALBechdicbny3qv4ptPhSIVpYT4QBPzdNU+xbrVw3Z5dGYMvgQELpGdS5g4CxVb2rwdzUFUMQVkkfLpJ8LGNgIVs8o3rJLBfP5+eRaiN9rned2pHe/M6jTpAOoMOQcA4mNwQDzqx7XITh1VDl4eRAkR4UMbiOXnQeEsrZEIADADNnxPkS2rMZPMfNRrwAS2BIAtrHlCjBr0vpsU5t/CM+dUqEbXFWOK4dOFvKjXLZc2tagMULbJcBmVG6kZBnlSi/D/DIZFpTHUSQf81U3b9keIgeJJdSCR8oke8SK4nxrqC95bYvADOpXxECNZXGTz860dThltcfZ36bNDXWa8Fx2pxEoyDI0mAdjHKPPavNLnBspj6elbC/23Zf8TieqY/6Saohwl3ib7JYtPcP8qjYDmScL71ywwlF00VnnGStMJ8MdoWrD3DetsQ9i7aDoAWR7ghLgB2KkbgzXpY+PezNL327w8RetoLqKjA6xpLeIkJpBnxTNYN/gziR87WVYj5dZJHkSikT7mqDj+Be02i4uluREQfNW2IrS4NLlGRST8FtfA1YJVG1FIgnQxMQdiQKSZbVuEHijIuRkk7qwM7HpSNp2XHI7dD/Y1yJkGR+v1moLG3Kn5YkZGORHTY0iAKJb6HcfY9fevkWcn/uf7UrAY4ZSQ3IAE9cDf+u9NJwIIB7xciflvc/S3FWHwPZFzjLVohSlwXEJYCFGhm1D+Uyu/nXs9rheHVQunhvCAM27c4Edaz5Z6ui4w2GrfCdblxsctKD/AKFB+9EHZ1of7sHIy4Lz/wAxJpazxF0IQLWgrB8b97qBww8DFtWPvU+H466d7BJ0z4TpQnGNbkEeYg+W0mDqWVsAYAgDoIHtFd1eYn08siJz70g128fwKPlnGoCYBMAy0ZO49qZtWHG9zUYOyBFyceGSSR60wDm9P4THUmI9t6UvoSY03BqMEqV5bGbh2/wge1Es8K0y1+62/hm2i/8A40Df9VS4jWiFbVxVbIBuh7see+piOk0AKP2UhB1WyZk6HbVb1aQJIESDABFE4S3FtQUVCAJVSCBGw1QJwBk5r61w12ZbiCQRstgLtz8ZJFHS1vLXJxghYz0ifv0xUjBd5B2OowTGkwOZJnl+VTmRsRIMYEA8iRMmZPvNGKbbwMZz9D9a69sDOff+uaAK+Y3IO0kmB+pqdq6OUmP5R+Zx96kLUZA+kc6+UZEjn+oq2Sg6H12oJP8A2z/ajG5vnAMEzgf6UJ8HcfepTKZO2wByQPI/2ohuDlP0/wBBQLJgnxHIGOsc/vRxM8/Skyokw/t5flWd+KGbWgLQCQLaAZaFGtmfcDxlelW5vDUQTHOTEEA5j0x9aX459YCAFpBgAD5gbZGW9SI2PXapyRuIl5KPgg2nUupYLNMqAQDpgH8XMREGeVLWLpNkrKKgGiIOtzOjIABClRsGgYmrLi+JQ+HQY1d4rkkZAjSVPhZhqOT5Axzpu6aC51nUDlg2mQ2oZmGMRMD8MGlDwNrk+4/h00nLF1NxDIyGLHwSRGkRJY9QTM1Li0BRIII0LBB/wrBnnUuI4QMVci6LhBbSFSCAANSgGMtHzGTERzEeOt6VRcjQoBmAcADIAifatvQL72Z+q8Iyfb2kC4CSToJjTnKkb7VhghyeVbb4lVmV9ABBXxZIgDMzj6Go/Avwz++2OJI0qyMhDtMABLhKwN5xPSAc7VszS15M2NWZLgLbO621ElyFA9eftv6CvUuzOEtcBZ0L85y7GJY+f9tht51nvhfsj93J4l/mKnukO4VgCbjTsYwB6npUe1uPLnfG/wBOddYKlbIly6Pu3+2/EAJ5T6c59qzPGN4nQmV1sIORgmD5HzrvGXdZnyihxkzuQD7xXKcrOkY0JXbRXYSPLf3GxoLOKsNGKT42zInpn2rg4r0dEwL3vrt+hRNXhAjlB/MUtaH6/XlTC9PpUMovPgW2f37hguQ13QwJ/CysCD5QTXuh4e3/APS9ws//AK147+zThw/aFliVUWlu3WLGEhLbDJ/CNTLmvSbvxJwpJjiUIk5HEwD5wFxWXMm2dcbpGrA/X6FdAoJvxlio8zj7mpI8iQZHrNAwzHH+kVICgq4++8GPrUu86/r7UDDipfX2mhgjqPepIOmkn1H96AOmejn6flUWssfLf9frrUys8v8Aqj3kDNcggSAVPQbkjGwxy6UADa35/aoAid/fH50R3D4dtO0wT9mAnfrXLwtgeEkn/NtGcnntSGgVyCYwT+ulC1j+ZP8ALB2xynnX3EWiRglZxIAJ9pkfUc6GnD6RCDSPKM5JO2Bkk1SZLHOGuKB4unSAB6+1A4iBnMbV9b4YGNRx7Y+pzzqTcEDk6MbE5xJgbkkzG0e1Q7RS5FLjNAKyMjIgx1OeWPvRUvDMSxHvmMZGOdEayP0ORnYTUEseYMzscc5x54pN2NcCXEE3MAMPCTHqSsSBtAOJMz0Ga+5ZYgy5RZ0yTBYfNobmJCt4RJEiOQrRJZHyj0jIGB5fXHQUUQswNzJ69OXqMz/SlJWUuCgHZjgoAk2nWSpGhgZOhoZssBIOfONqPb7KRburu2eVUAvoKiC0GGuatQGPlqzLkncD1Pl158/rXbdsCADiJwMcgOnX2q0qRzbtgrXAqraoiBgTOkqFVSpEBV0qViCTqORWR7XuAO+ogeN8mBz8/St7dRRu46xIx7+1effED6HvDxMQ+y6cBpKggmSSua29F5Zn6jwjJ8fwxZLx1LpjXJYaYneYIirv4Le5wXBXLbqqvdud5gksEKBRIiFJiRzg5pLhuDVStx1zOpEZCuRtcZCYIB2ncieVIdtdqzOep9+vnmt8oRfMjMpPwiXa/aeuRIgfr6VQcTxHh8zj2FAa/M9SaHE77frFcZTstRoiBifpUnXP298TU5CLraTBEKAZbOcgQIyc70zw6LdBNshgN1HzD1Xf3rjJnRCEUtxh8J51YXrBHKq7iaSYCB+WeePtRwZEj19qhcXweoP2P/ao8M2PTb0Nc2UO8M4k4B2MGfcxTob/AAufMBs1UsdJkfenxxi8y4PQFqQH6I4O+jAOjBwZhlYsDGDmfKmGuZAhiTgQrsJ89KmP+9As3GJkty5RpxzyNQPvSvE8Qbjd2vfW9JLF1tqdUSugB1JMzOoDkM5FZTQE43tYrpVLF1maceFYAEys+Jx/iC1U8X23d4QMz8K2jwwVvFiVJwT38BeYiJ+gkXH9mWnMq3GWizDVcQINQjK6WDMqzGNuWJIqPDWUsrdVRc1hFt21uF7yliZ8NlPCtvckmM7EDdiNP2T2il+0LiW7gLbrdgNsM7nGcRv5VLiu0bVr5mRCxA/iMq4nrzxJgVQ8F2LbcFr3DWw84YLbTUN4LJlRqkey4mmD2UwuK1vurYLSyoqodMQJurbNxmnzAIEHqVdjH04/iBGLPdkxquEoxJmAB4RkwBGo52pocZdt6Vud2Qz6VKKwBkwFzsZn1pDu7oBNscObjAxcfXpBlYMQZ8OomIE884sHuO4ICGJyBp8W+FYsMCOkmRRfAHO9nkPLf78hREEjOrbktBuXdMa2W3qIC6nWWYkQAJkmce9RbtcAAlmUAam17rkgqQR4SCOe9IqxwtH4TjeYHtgHypK7daYAAX0B9IJOfpSXDfFtpjoktOV/hsBoOx3n3gUYdrWXfRqGqJgB8GNtREcjn86akKrJoYktv0P1wBk+3SjC7AJMKoE+LGOudvQ0Fh6QBhhnyoPE2Q40sfD/ACrs0nYnc/Wn5F4HeHvBvlYGDpJEQCACRPv7UwbZgHEYg+X0/r1pNbzYhsRpA0j6g8v9K49sk4MGZJK7ATjcYP8AejVBbGFIONz5DIBJzPISB9KirTMYAOdxGef96M0OGkrBgalw3+hHLpUv3EHALAzvMbeQp6g5Au4z8wxjE4JjG+8UZLcfKATI6+Zz0xU+D7MS3OWffckgTGAu3IfU9aaRESYG7aj/AMRjMn9YpMSdFTcuqD4iWxJ0L4QOZLGAoHmeVZP4h4pS7XMlIUW1dVgafxxEyTkTyjAq9+Ku2LSrpDSJDMJBGMgQCfXPQV5P8Rdum6TEgHOPPnXo9NjUFvL/AAZcs3J6oj2n2q7udJ3P2GxM1RXWafEZ/W9F4a5p1HmFx6k70AZPmT9a6TlZKVHAnX60zY4bEn2H6/rXbAXcwf6LynzONqseA7OvcRqXh1N11UsVAXYEA8/Pb6VmlkOqiACAfnO3pH5Vc9gfs9v8TqvWBaCR4WulgC07W3TI82GOQ5xsPgn4M7pi/GrZdyoCWgQ4XPiLA+Et8vWM9a3ds3AxB090CQu4YLpWMbROr2jes7yfB0UDwf4k+Hu0OEE37StbJ0rcV1IkyY1LnkYLKJjmayt20x5Qek/6V+mu3bdriOGu2X0srrB8URnDBwDDKRI8wK8C7X7HNljbvMytAYA2myp2ceIYOf1irjksmUDJtIOYoVvB+3sdqseI4IE/OTG0JGOUy2KXXgW8vvV7IVA2OKiLfnTNrs5ubfQUf/wvzb7UWI/RLqBjM7/iI+vLbnS3F8GlwqXNwgEkIt26qNHMqpGo+uDTqgTtAB3aJIE5GcZ9ai/Eg/KuY3IG3pzrGaAfC8KltSqABSSSqqYzAJ8j/WedT7kEqZYFWgdWPIEATuT0oilY5aRzIMZECRs335V9oU4LElsyBlthvyGfwgflTGfW4IJxiZJkRGCwzgTtmp7aS4RTIyx2O0AnB/vUHsSmhQSrQCHVMCRgJEAYjY8p51n+Psm9dJuvps2rq6gcPcNvUz3Cv8qaE5RBLZMUAH7c7Xud23clVjBuES+rJIVGXTybLYOYIiudm9rfvCi1xVsalCXCwYouFJ1gqPDqXvCNLGShE86pO1ODt8Ql4BbqW1cd4bKhtQMyGzqbxvBaIAAHhkivuI7Q7wKzpcLK/c2xcDEC25K3Lh0xINsaAIkBjnFUv6g18GSXtu93shzpMEF337uWC6rgO7AiOuwp6zcv3rmu6xKxbAZu7LIig6W1MZ1aczzp25ePF8TZ7pbaSSge2jFDeVCzlUOnUmdJYGcjBmrLjPhNrqrpZbR8IZQptIQc64u2wQckRLDGwnEuLI8lj2Xcu3LSW2N9rZQrd0MiDOR/ECau7ZeWoFcCSM1f9jdl2LamLdu0WYlls+LUT1bQCf8AT1pTsj4dt8MvggksZ0tAnfZJAIx64GKt7S6YLASCYURI5FgMkmPPnQWkMrYQ+Ig6c/NzOBMHliocRYtswAYKcyq6QSJzKzq2PT3oN/gDcXxO3iwTCqypkwMdYFR7Ps8NaLLw4QPcMsyrljB8TNHiGCN4oQmMt2apXTq1TvgGFMgwBmJ60A9goR4iWQQU1S52OonUcmDA6cqZ4dDPzT1CkAYwfuDim24gKZZoxERzGScCSftiqsTKTh+BFi0Bw9sFRckm5dUACYdtR1eIQSB7YpThr19rndsthVVgxa3dJJUQdIKKNgM6oEsvKBVvc7PS6xe2162xWNaABJUk6gl1WUmSfEFyAM4r7iuzCyot3RdRFOrUi97cJEfh0ovnAzA2oa4BMEvFk6h3wfSzFjBDLqJ0potqSYBiZGInrVB8Xcc9rWGY6SAFRfDq1HxTJJY+FjE7chQu1OEsudT2otosiy1zRYRszeupZYodUiBMtG3TDfEHbwe4QvjydVx1ALnpoGEtjAVeQ96vFKMZpvkt4pSg64/P0Cdp8ety08adoxvPSOVY/VRuMuSZmSAAZOSPP8jQihMkSIwf7eu31rfLIp8mFQceCfD2yTAySYx67edWvZvwtxV8sEsusbvc/hIinqziZIzgExW2/Z18CurHiOKXQYXurRPiBkN3jAbGQsCZ3neK9CPBrAJJK4iefQfl7Vjy5ndRO8MftmJ+EvgixYFu4+niLwLAFSDZt4GnSpADDSQdRnJwK2xYWhCwDGABHU7D3gVXcd2iLKNpUQgUKO8trACkaS1xxzMfnipcHedbWq8eHs3GMj+LIW3I0hnOC8QCAYnnWZ2zqqQr3P7uTDODduarne3GZ28UlLYdtCDJJI5DHKLrs1y1tc6k/Cx1EleUl8k9SYrNdsfHnDWHK22ucQwie6KC3tt3pGc76Z9eVZ7tD9pfEPi1atWx1Ytdb76QPSDVrHIW6PRr/CtcO50jYR77YkbVjf2k9iW7lpZvWbd21LoLzKpZSJZP5hsIwRK1iOP+JOLvf7TibxHRW0D6W9P3qouDUxY5Y7sxkn1Y5NUsdO7Jc7VCOlen63qJbOBjy/tR2t+XtQjHUV1OZJWGx3+/0NS7teh+lOcF2HxF0A27FxlMmSulYG51PAjNWn/wZxP/ANsPLvdvLC1PcivY9WemhJJJPnPM7czRbcDByfOMR/ShW25z1M7465MRj713UPw5jnHTp15/es52GkYt+v103inuD4aZn+gnP9PbrVK/Fi2huOfCuS40wAd2ZiQsYmcct9ihwPaV69c7zSbPDBZAuND3ZkqWQx3aZkAjU3hJgYp0MteO7RsL4mdtCNpgBhruMwCnUN0DY8iDvVDe4K66MH/go66bgUi4r+KArnGhirkaR80LPMUx2lwv7xbcm86KgfWtpJckhXCzcXQgCiJMjxNVX2f8WI2vXavpbaF1qpa6H1MDb1LDOeR5jnvTVi4CX75tL34Z7d5mJUDw20EC2P4gVw9v+GIkLJOQS1VvEXGa4FtcPw9lX7zTxFwroYs38RRbUk3PGYGJydgMbzidA0rDadXdyzXByJEgHxAsAM/zUO5aQCdCyDjwqMwSGgYOc7+dFjMm/advh1ZLpugKQRdZFts+ksdolhMQoU5HLBGn+HuLu9yBcRgZkMxBVgeYUOxEjJE86Pa4S0Ljt3ah21aiLYltiCWIzG2/PG1L9p3rjg2rD6HuaouadSoBETqBiSSJ2mPQoC3ChgD4UztgFtPmYxI6UbhbKI2FYNtLDBxJIbniqM8PdDubZS673E/2hC91ZELgSTckLvjLE86treoMfFA+UY8WeedsDnQBaBf++5j1NJWuGKPKFSxIDatWEmeW7bwT9pqYVUGJJ6TJmJ3oloswDAMNQBIaQRjaD8p8qYid52VSQrOQCQqwCegEmJ9TVP311mQE2rcghrYNwnXpbV/FAEgRiAOp2Aq3S2RkkkdPzqjvaV4lUVmldb8mm4VgBgSWjSSYEDGY5lgT43tW9anw2VtBP9rcuMCXIGkC2FJOZETOJ8qzV/tsXAR3jPqMlm/AwOFtiAUB8OTvp2E1W/tIPEW9NwyUdmllLOLZULCyMKCBOwzO84w9nj2GVuAz6586l2ztDRc+WXXa/aBKxMJM6BMB/wCY9T51Q3CBmQSc+nlQ+K4iW1FqSvXywOmY5n8qcYNlTy/JF7niwcjONvqdhVz8N9vPwza14fh3uLlWvK8JjdRqA1f4on0rnZ/w5xF4fwbL3AQMojR/zkaSc7zV7wn7P+Of/caTP+9uWx9gxP2rsnSoyTex3tb9oPF8Rb7vUloEjU1gOGI6a2clR6RWf4firxUKLtwJvpFx4BkmYneZ+tazh/2bcYbmlu6VAc3A+pYjcIBqJ5QQPWmD+zXihgXeGP8AmuD7d2aLiieTD/ugnMH1/wBefP3oicKvQesDFehcL+zFj8/FKD0t2ifaWYT6xVpwf7OeFX/aXOIuHpKov/Ss/ejdBqzyx0OIjpuI/XKoK/KcjJ9Otexp8D8CDPck8xquXCIEbgtB2NXvB8DatT3dpFwB4RAjaAOQ/uanufCK0Z4n2Z8P8VfE27FxlJ+dgEUzz1PAI8xNaLgf2dcQ3+1u2bQ6LNxvtCj6mvRuJ4hgWJWdoAPiPLngmBtjel//ABBjI7t10yCZQiREgEE85B9KmWRoagmZkfAHCoBK3LrRnW5HXZVhQMjr8o9af4fs63Yju7Fu3lj4UVSNhE5YyI26Veho5bnNdvEFc5BiP11rk7fs6JJFZduJpllG2zKWM5yCRFJv2lYBImM7CY+1E7TQKDuq6YwZ9DpPST9aoW4lwYg4xz5VIFqGL7xEiYkKIiSOWM5jJo19zEid5jQXnIxAznAn+2E7FwGJAgvB2yQMnbmIBo723csouadMAtpksSzZGokD6GuhIieDlzc/2jj5b1/xJZWSdCWR4SwGxK7wSWOz/D8Xos3DbLs4R2a6B8xAJbxFizOZOQSJIzsKU7H4McQqX7rM4d3ZbbGQmh4H/E0pMwPmIAAq7sJrs3CPDoBYCJ+QavvAnljaqsXFELfCpaXu8TMtpMBmMSZMQOXoPOjFdMMCASYkdN8QJJnrjnSgHhtvnUUQajBb5Qfmjqv3NPG7AZjmBMAkY8WOeMVJQC0i/MF+VjtmWz4jjaRz5k18cA+ExLz+I4A8J6mNIxgxGxoff6gCBpJLbTgyBPnyolo+MpiFPOcxoJMAgA+I55QN4oGdWwJOqQVHztJbmSdZ2gEGBMERNfG3pbX4paZLEsFMyAJ+VdtoGM+ULj6ZIEmSo1ZA0glTHrXbNwsQBA1M67SQQWEyckeE48/KgCz4ZmYDaM7fL9jmDG1T7uTBO2fMGAJ5jr9fKhcKsqJg4HLkc/2zTi2oBI67RgbUxA1cgwY1ecRz+mPyoTWX/A5RyBnSGWBMDu3wN86SJr7nJg5OOU6m8UdfAM1zg31EHafyCj/+p9qAoihvAjVdZsHZFVWJEAwuYxPzc/So/uIcS5BLABsTqnaB7+tWE59MfePyqeQJnIn+v+tAIq+J4C3hFRdKggqABg7qPUYPUfSvPPin4Me9xZFtOHRWVSioIctpltSW0JB1avE0CAN69D4bhg4UkvLEiQYI0sc4xkjPX2onZlkWw0BZY6yVESCWCg5M6VUDpAEAbUk65QNXwed9kfspZgG4i4tuR8ttdTTOPE/hGPI1p+zvhLhOF0TZ1sM95cIcljIkJ8uw/kAzvVrwvaBuHaArIImZ1BueOa0NON79JKgAqTGSdysahHSf1NNyYtUP2r0jM7xB2Xyxyx9+VEucS8fw1kzBxMYG2wJ2zNJPaBBGwBVfDgwQRg8qJd4nxpa0/OPmJOMMRjn8vUb0kymhi1eJDER4rrgE8lUtkdSSN6IHOQq4n5swBElieZO0CqviHMKcQPwiQI+UgZwKY0CCDJghcMRg5B9RP2p7C1GuIb5tVuQsMuN9pMkx19MUK/xTS4ULjSAIlpbTJJnSPmwPI1zQNJxPrzg7nqSRPrVbxHandvwqaARxBDYJGkhVM/4vtRsgoe4W0Lfe4O7M2rUdRO0uTj0+kUyuvwiFxqkkGAIEY1Y9+lce0vSYOrPWRk9f9KHxdwQdQ1CJjb8qLoKPkAw0Bv4ZYkiJj7ihXreDAURb1GJyZPntj1865bOsAnmu08oOD1FJcBfNwNq5M1szElVY6do2B6VLkgode44GEBHh8WQZJ8TkjAA5DcnFCuXWE6iIGQZJMcuUZIroTY/12xmqrtO4UQKC5BDZZiWA3MN1zE7gClaDkD2vxPhJ1QQp8IzkajuRH4TWNu3FLEnUCScY/wDTT/aPF4AAgFdpJxB+u5rJvxryc8/KukI34IlKj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086" name="Picture 14" descr="http://thumbs.dreamstime.com/z/estudio-de-la-biblia-643716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708920"/>
            <a:ext cx="167115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://www.cristotube.com/blog-imagen/Setiembre-2010/cristiana-lee-biblia-ladron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581128"/>
            <a:ext cx="171303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511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2741775"/>
              </p:ext>
            </p:extLst>
          </p:nvPr>
        </p:nvGraphicFramePr>
        <p:xfrm>
          <a:off x="457200" y="692697"/>
          <a:ext cx="6491064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Rectángulo"/>
          <p:cNvSpPr/>
          <p:nvPr/>
        </p:nvSpPr>
        <p:spPr>
          <a:xfrm>
            <a:off x="453440" y="4797152"/>
            <a:ext cx="843904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200" b="1" dirty="0">
                <a:latin typeface="Algerian" pitchFamily="82" charset="0"/>
              </a:rPr>
              <a:t>n0 fume ni tome bebidas </a:t>
            </a:r>
            <a:r>
              <a:rPr lang="es-CO" sz="3200" b="1" dirty="0" smtClean="0">
                <a:latin typeface="Algerian" pitchFamily="82" charset="0"/>
              </a:rPr>
              <a:t>alcohólicas, que en nada benefician a su cuerpo. </a:t>
            </a:r>
            <a:endParaRPr lang="es-CO" sz="3200" b="1" dirty="0">
              <a:latin typeface="Algerian" pitchFamily="82" charset="0"/>
            </a:endParaRPr>
          </a:p>
          <a:p>
            <a:endParaRPr lang="es-CO" dirty="0"/>
          </a:p>
        </p:txBody>
      </p:sp>
      <p:pic>
        <p:nvPicPr>
          <p:cNvPr id="4098" name="Picture 2" descr="http://api.ning.com/files/yoLKcIFgwh6jJZSTumypJi97pMiOzP*h8kzEfPPp6HrZ3KLFEES5dpcawW9U3DjurRPqYkG1heAZ1TZDy2EerQ__/tedemanzanill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764704"/>
            <a:ext cx="2123728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4" descr="data:image/jpeg;base64,/9j/4AAQSkZJRgABAQAAAQABAAD/2wCEAAkGBxISEhIUEhQUFRQQEBgUEhUUFRISFRcQFBUWFhQSFRUYHCggGBolGxQXITEhJSkrLi4uGB8zODMsNygtLisBCgoKDg0OGxAQGy4lICQsLDQsLCwsLSwvLCwsLCwsLCwsLzQsLCwvLCwsLCwsLCwsLCwsLCwsLCwsLCwsLCwsLP/AABEIARMAtwMBEQACEQEDEQH/xAAbAAEAAgMBAQAAAAAAAAAAAAAABAUCAwYBB//EAEAQAAIBAgMECAIIBAUFAQAAAAABAgMRBCExBRJBUQYiYXGBkaGxwdETMkJSYpLh8AcUI3IzorLC8UNTY3PSFv/EABsBAQACAwEBAAAAAAAAAAAAAAADBAECBQYH/8QAOREAAgECBAIHBgQGAwEAAAAAAAECAxEEEiExBUETUWFxkbHwIjKBocHRM0Lh8QYUIyRSgkNykhX/2gAMAwEAAhEDEQA/APuIAAAAAAAAAAAAAAAAAAAAAAAAAAAAAAAAAAAAAAAAAAAAAAAAAAAAAAAAAAAAAAAAAAAAAAAAAAAAAAAAAAAAAAAAAAAAAAAAAAAAAAAAAAAAAAAAAAAAAAAAAAAAAAAAAAAAAAAAAAAAAAAPJSS1du81lKMVeTsZSb2NP85T/wC5D80fmV1jsM9FUj/6X3N+iqf4vwNsZp6NPuzLEZKSunc0aa3MjYwAAAAAAAAAAAAAAAAAAAAAAAAADyUkld5JGk5xpxcpOyRlJt2RBqYxydocftP4I8/W4vUrSUMKtH+Z/RffwLEaKirz8Cux2Ipp9aTm/O3yOTicjnepJyfjYt0adRr2VZEKji6d31MuN7exBGdJa5SxKjUtuZ1K1FSybjKyzV4656riT56MZXi3F9l0RqnVa1VzfT2xOlnN78Of2rc0+PiX6HFK9F/1Pbj8/g+fx8SCWHhPbRl/h68ZxjKLvGSun2Hp6dSNSKnF3TKEouLszYbmoAAAAAAAAAAAAAAAAAAAAAGwKvEVvpHr1I+tuJ5DF4mWPm1F/wBNbdvb9vuXYQ6NdrKnE7Ueah1UtGtX8in02RWhp282XqeF5y1KrFVL5rT9SpOeZ6ci7TjbRmqjK0s+XqaRSvqbzXs6GipN3z1ev78TeSvubKKJWHxC3ZRld30Xb2macrJp7FavSvqiw6JYx0qroSfVqpyp9k1nJeK9j0XB67hLons9u/8AVeRzMVDNHNzXkdiejOcAAAAAAAAAAAAADCrUjFXk1FLVtpLzZhtLVmYxcnZK5lGSaus0801yMhq2jPQYAAAI+Oq7sHzl1V4nO4rW6LDS65aL4/pcloxzTKTaGJcIqCy3l1u55Hm6k3RpqnHS+50aFNTk5Mo8r8/c5qavdnT1seJXuufua3vcbamitLdt2u3hx9ySm2bxWY0VOeWWX/Atqbo1Qln6/qYZlrQnTq7rw1W+cKsW+HV3t2S8YtnTwFXI4SfJ+vkcrEQ9qUVzR9FPZnEAAAAAAABhWrRgrykopauTSXmzDklqzaMJTdoq77ClxnS3CU/+pvvlTTn/AJl1fUryxdJc793qx0KXCMVU/Lbv0+W/yKDHfxES/wAKj41JZ/kjf/UVpY9/lj4+vqdSj/Drf4k/BfV/YpJdK9oYl2pOXJxw9N+rtKS8yD+Yr1Nn4L9zpLhWAwyvUt/s/wBl8hT6I7QxDUqit+LEVHJ+CW8/OxlYSrPWXzf7mJcXwOHVqev/AFVvsfS9j4WVKhSpzkpSp01ByV0nuqy17Dq04uMVF8jx+Kqxq1pVIqybbt3kw3IAAACBtN5012t+KS+Z5/jbbnSjy1fhb7lrDrSXwKTa8W2rrLdyd/Q5GMjeSv1aM6GFaS0Kr6LV8u05+VNNl7NyNkUuOvZqHFJXv8DVt8jRjI9ZWzUW28uNlZW8TeGmxvTl7JX4jttktFZ2BNF9Rp3+QaMm7FRlOhL8Lv4cvQmpSeVrqKVZJTTPp2HneEXzin5o95B3imedkrNo2GxgAAA5jpP0uhhm4U0p1Frf6kex2zb7F5op4jFqm8sdzs8P4RPErPPSPzf6dvyOWfSfG4jKn9I7rONCFknx6yTkvNFPp61Ta/w9X+Z2v/mYPD61Lf7P6aL5HtLorj673pxUPxVqm/K3ZbefnYysJVk7v5+mYlxXBUFaDv2RVl9F5lxhP4ex1rV5y7KaUF3Xle/oWI4FfmZQq/xDL/ippd+v2+peYLongqWlGMnzqXq58+tdLwLEcNSjy8dTm1eLYurvNru08i5hBJWSSS0SVkTnPbbd2ZAwAAAAAAV22Mvo3+JrzX6HA46sqp1epteK/Qt4XXMij2qpb6zaVlZK5wsQ3KprtZWOjhmsu2pBSa1d8+z4lNxZaumbKlZQTbdlx59y5s3tqRqOZ2RFoUa04qTilvSkkrxyi31LEi1tkJJSpxeW/rmRp7Drv7Gjzs45+FyZYar/AImyxdJczGexsRf/AA3nwy+Zh4arzibLFUv8ibXwNWNDdUHd65PlbXQzTp1Ixd0VJzjOpozr9n4hRpU01JtU4p2hN5qK7D2NKtFU4rXZcmcipTbm3pv1okfzceUvyT+RJ08ep+DI+ifZ4ofzceUvyS+RnpV1PwHRPs8URdobVUKc3FTclF7q3Jpb1ss2rI1nWtF2RNRw+eaTatfXVHznZ2x1icVF15L6He3pJTjJ1JXyg913V3m/Ljdc6lRzzvLY9RieJRw2HyUvf22asuvVeB9Vo0owiowioxWSUUkkuxI66SWiPHylKTzSd2ZmTUAAAAAAAAAAAAjbQob9Npa6rvWf6FHiOG/mMPKC33XevvsS0KmSaZQ4qm6kYtXUo693E8f7VSmmr3XkdOnJU5NPZlZV6ub56cyu2y7H2tiBjITkm3n3aKJi/WTwcYuyL/A02qerVrPJ2tlcQnKEM0W736zm1pJ1C4oSbSvrxPUUqjlG7KE0kz1mZtowiLtVy3N2OTm1FW16ztcp1XKVoLdtLxJqCWbM+RZQjZJLRKy7keiirKyKjd3cMAxAKTpdW3KVllvTtlllGMpP/SQ4iVoHQ4XTU613yXnZfUi9F8OlQoSaV5yUm7K+vPwGHVoIcUm3iZLq0OwLxygAAAAAAAAAAAAAACq2hg3FupDvlHnzaPNcT4dKEniKG28l5tfVfEu0KyayS+DKTGUFVe8tbZpnFqONb247nQpVHTWVkapQnnGz0aK0lNaNE6qQ3LiVPdo3etlb2MyptUczKClmq25EvBPqo72GqXpogrLUlOUeZZeqIbMj04b9TeekNO1s3wlLNU6SXLYlk8kMq5ktzXM6eZLmV7MxdRczHSR6zOVnimjKkmMrKLpLBVFFPRX9cv33kNb2jqcPbpttGzZSUY0YL7NvVklN2SRUxd51JTfNnSlwoAAAAAAAAAAAAAAAAAg4rZVObvnGXOOXmtGcvE8Iw9duVsr619Vt9SxTxM4abrtIU9mVlezjJflfk/mcatwXFR9ySkvD7+ZZjiaT3ViNX2gvqtaZPvOXVbi8ktXzJoYd7o2U8bFpW9Do4arBI1lQknqZVK65+ZYnWjbQ1jBldXxDi7p+RRliZRleJbhTUlZmyONdru+RPDETkszNHQV7GqeOfBmZ4hrZm6oLmYrasop6XWibST73YxRx8ot5vMz/ACkZMg4vH/SuOdkrOVldZXyT8fRFmpxGndK5Zp0OiT07iz2bjoOdON025RWS8C5h8dRqSUYvXuZzsRhaiTlbTU607RyAAAAAAAAAAAAAAAAAAAAcTtNJVJf3M+ecQjbES7z0WHbcEMJiL5G2HqaWM1adtSZU0JpVCtHcrqk7s51WepcirIxZDmZk1SsZuzdGuSXI2VzdXMd7IzYzYlbChetT/wDYvRnV4XL+5gu0hxjtSl3HfHuTy4AAAAAAAAAAAAAAAAAAAOK29H+pP+5+54Diitipd56LBP2ER9nw4sr0mkS13yJ9WeRmctCrFECbzKb3LS2NM5GUiRI0SmbpEiiYOZtY2UTB1bLxM5dTbLdll0ad69PvfomzqcIj/dx9cinxDSjI749ueYAAAAAAAAAAAAAAAAAAAByO3I/1Zd54PjStiWd3Bv8ApIhUcjlwlZlmepnUmbykaRiRZSIkidI01JEiRJFEaciRImSNcpm1jZI0VZZakkVqSxWpf9ElfEQ7FJ/5WvidTgsb4m/ecvielB/DzO9PYHmAAAAAAAAAAAAAAAAAAAAct0gVqr7bex4rj8bYi52sC70yt3jhJ6lyxhORlu5mKI85GUiZIjVJEqRLFEeciRImSNM5m6Rukad67RvayJLWR0/QbOvL8NJv1ividrgcP6jfZ9ji8Y0opdv3O8PTnmgAAAAAAAAAAAAAAAAAAAc30mj10+cUeS/iGHtp9h1+Hv2bFJc80kdE1TZskbo0TkbpEqRGqSJUiaKI82SJEqRpmbokRonUUTdRbN0rnXfw4V51ZcoJebv8D0XB4WzM89xyWkUd2dw88AAAAAAAAAAAAAAAAAAACg6UR+q+xnm/4gheMWdThz3RzlzySOtY1zZsjdEebJESoi1WSxJooi1JEqRPFEarMkiiWKINeqWIxN3ofRf4Z0/6daXOUV5Jv/cei4ZG0GzyXGpXqRR2h0zigAAAAAAAAAAAAAAAAAAAp+kkL04vk/f/AIONxuF6KZfwDtNo5NniDumuZsjZEeoSIliRKrJYk8SLUZLEniQ67JoolRAk8yzFGs3ofWP4d0rYS/36sn4JRXwZ6TARtSPG8Ulmr9yOoLpzQAAAAAAAAAAAAAAAAAAAQNuQvSl2Wfw+JQ4nDNh2WsHK1VHFTPAyVmeiRpmEbo0VDdEsSLVJUTRIlUmiTxINdk8SQhrUsw3Iaj0Ps/Q+ju4OgucXL80m/ienwqtSieKxss1eT7S5LBVAAAAAAAAAAAAAAAAAAABox0L05r8L9MyDExzUpLsJaLtUT7Tg6yzZ89rRtJnpobGiRGiRGiobolRFqksSaJDrE0SxEgV2WImWR6azLNPcr1XofddmUdyjSh9ylGPlFI9XTWWKXYeHqyzTb62ySbmgAAAAAAAAAAAAAAAAAAAPJxumuasYkrqxlOzucDjI2k+88Bi4Wmz09J3iiJIp2J0R6huiWJFqksSeJErEsSeJArliJhmWyaG/Wpx+/UjHzkkXcPHNNLtKWKnlpt9h90PVHiwAYfTR+8vNGueO1zbJLqMlJPQ2uYaaPQYAAAAAAAAAAAAAAAABxG2YWqz/ALmeJ4nDLWl3no8I700VkzlFxEeobIliRapLEniQ6xNEmRArFiJhss+h1NPF0b2SjPebeSW6nL4HRwVlUTlsjl8Rb6GSR9Jx23LZU14v4I6NbiKWkPXr0jh0cC3rMo8TtCpJ5yb7L+yOVWxsvdd7s6VPDwWqRqWIfn7EUcU73t+xJ0aCxlnf2y8jaGOtLYOjdWJ+C23OPFyXKWfrqvE6FHiPp+vMqVsDGWyt3HQYHaUKmWkuT+DOtSrRmcurQlT7iaTEAAAAAAAAAAAAAAOP6RxtVl4ex5DjEbV2d/AO9JFJM4h0UaKhlEkSLUJUTxIVcmiSkKUHJpJXbdklxb0RYgrmkmkrs6rZWzo4dZ51X9Z8F+GPzNq1To9Ofl+vkcuc3Vd+RKcm+2+nxKXStvXVvb167zNkiO0Qp8mSmVLuNqWr29evmYket38yb3tjC0MN53CzLU2srEijinFrM6+HxTildlOrSUrnT7H2xv2jN58H8zu4fEZ1qcevh8usS7LZUAAAAAAAAAAAAOS6TL+q+5ex5TjX4x3eH/hlDM4LOmjRUCJYkWoSomiQq5NEkLHo9g11q0lpeNPvtnL4eZepwSg5y+Bz8XVbapx+JZTd32+Zypycps0joiRCldfu1lxvxJlRzIjc7MwlR10yeb4amssPb1oZUzXN2015q/kZtk93V9a9cjda7m2nS4u+VtNEuF8uZeoUbq8uXJcvTNJT5GGIais2r3s7vm7P0sXMkYx1+Zpdt6GnHTinrwTXis0/MjqRjFuK+Bom3qe4Oto1x9+K9CxRlomiCpvZnc7Gxn0lPP60cpfB+R3aM80TkVoZZE8lIgAAAAAAAAAAcn0m/wAV9y9jy3GvxTucP/DKCZ59nURHqGUSxI1QkRNEhVyeBudM6e5CEF9iKT77Xb87s6OKhamorl6ucaEs83J82RoyV73srO+V8mmrHKULS16i007WLPDWtnlupXy1b0l3fIuUYxS10t6uVal76cxiKsUo2zTW9FaX+KjbPPmb1XFRXy9dQhGTbv8AH11lfGpfRcMtc+TXPmV6avJK3LxLLjbdkiFTqye8t5daMXJq/NcFc6VKzjLXXez+a6iCe6VtNjltt7ZylOplHN6ZK3G714BOVWSdt+X7mJLo9EUmG21Vc/o5Wi8lFuUI3U+EVe64q1i3PAVcra1XkuZzocRw85Wv+rOpwknFWbvK+XK2TT8/cqZXCWVMtNqSujsuitf+pbhOPqs18TtYV695zsSrx7jqi8UQAAAAAAAAAAcd0kk3WnxSS8OqjhcUwkqrzROrgcRGCyyKSTPLzpyi7NHbi09UaKhrYliRqpuiVMiSea717lino0YlLQ6PFvXtXqvnc6teOa66/p97nJo6EKVr56PPxeS7uZzKsEnZl2LutDfhZ3s19jsbVuElLhZp6czFNc+r15ms1a6fP1YwxGJTs25XllZt6XbeeqXyNZTcnrfx5G0YZdEaHWTdvxaJ2v3vh2CDWmbr9X+hnVI9qYmnnGUFK/2ptpp8bSV2W4VVezV7836ZFKMt07d3pFNtqP08ZRcIpWy6vVysrW46FynK1qr0tyKVano433+pzuG6P4ms416jg/onL6G0sk3LekmmtW7vx8ujXxcZULR57nOwmDVCpaTuu7Uu6FaW917qXFO2vLU5Ls5p3Ot0do6bHa9E6jdal3yXhuP9Ts4XdHNxKtFnfHSOaAAAAAAAAAADk8e069Tne3kiu/eZMlojCWDpy1j4rJ+hDOjTn7yN4VZw91mmWxKT+8vF/Mqy4bh5flLEcfXXM1ro5S4yk/G3sYXDMOuRu+I1uskYbYWHhnu3f4m2TwwdGG0SCeLrS3kVmOXDk7FOtC67jpUZc+sr8VHqvja3uc+tSvF2LtOauQJV9W/G7bz4nPcbluxrli+T89RkMWNKxXLivHPjl4G+TrMSRhUxFuNrLVdvdqSJEbRor4zedlktMk3m+zVsswzTlqR9GiRicYrWjktXHk+Nv3wMVbTm+XZ2msaXWeYeSmnvL6qbT48SalDdPlqRT9lrLzO46DYe9Ryt/hR785ZLzW8zuYWFvgcrGS9m3WdwXTnAAAAAAAAAAA4+ruVJzbWs21KLs+OTKrV3clu0ePDTX1ZSt2tfEambhwqrj/pMXZmyMHCv9635fkLszZGH0FXjVXnL2UTF5+v2M+yR8ZRcbXbd1rZq/PX95lWtHXUvYeacbLkVeIuk/H9/vtOfUTSt69fqX4NXKXEO2f7V78OJz5Q1sXFO5Aq1eevf4m8YdRvc1Sr5M2UNTFyM8Q3xZIoGGa/5pxd4tprim9dMiWMX1mNHubaE3LX1d8/izeNJt7Ec5JF1smhOclGKd52SV7ttvl3fvIu0aLbKVaokrs+wbF2cqFNR+085v8XLuR1oxUVocKpUc3cnmxGAAAAAAAAAADkMRsyVGcnnuyle+qz9ir7ujJve2JdB3RsakiMDANipAGcaC5LyQBq2hhozg02lbNPRJ/IxOKkrMkpzcJXRxG0I681n2eD4r4HNqUrnWpzKDEXu12ZeBD0Ss0WFPmVuMhZ37cvgauk07IkjUuiDUlz/AG/iFTNsxr1JI0WxnMqdO/t2/oyWNDrNZVbFls3CSbyir6K3tcsU6XtaIr1aqtqz610P6NLDx+kqK9WS791P4vLu0L9OmoHGxFd1HZbHTEhWAAAAAAAAAAAAPGjDVwRZ7OpPPdSfON4+xH0UeRv0kjW9mLhOa8U/dGOi7TPSdh7HZ3/kn5Q/+R0T6xnXV5mf8jHjKb8be1jPRdpjP2Hv8lTWe6m1xfWfmzPRRGdldt3Z9GtGze5JLqzXDsa4rsEqSkjenWlBnzXauHdKTUrZaSi7xfy9CpPD2OjSrqWxT4momss+9/FGnRWWiLEZ66siTcbZXRvkstDHSa6mqmlxf6+hhU2jZ1SbhbNqMVduy7Mv32EkY3IZzsrtn0zobselRSqTcZVXol9WHdzfaWYRUUc2tWc3ZbHYxqJm5XMwAAAAAAAAAAAAAAAAAAAAYShcAgYzZ2+tQDk9sdC5Vb2k0Ac1W6AYyP1Kia5Sin66+pq4RfImjXqLmRv/AMRj/u0n22mv9xjo4kn83PmbI9BcdLV04/2xd/VsZEavEzLXZn8PasWnObbNkktiGU5S3Z2WzdgumlmZNS6pUbAG5IA9AAAAAAAAAAAAAAAAAAAAAAAAAPLAHtgAAAAAAAAAAAAAAAAAAAAAAAAAAAAAAAAAAAAAAAAAAA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7" name="AutoShape 6" descr="data:image/jpeg;base64,/9j/4AAQSkZJRgABAQAAAQABAAD/2wCEAAkGBxISEhIUEhQUFRQQEBgUEhUUFRISFRcQFBUWFhQSFRUYHCggGBolGxQXITEhJSkrLi4uGB8zODMsNygtLisBCgoKDg0OGxAQGy4lICQsLDQsLCwsLSwvLCwsLCwsLCwsLzQsLCwvLCwsLCwsLCwsLCwsLCwsLCwsLCwsLCwsLP/AABEIARMAtwMBEQACEQEDEQH/xAAbAAEAAgMBAQAAAAAAAAAAAAAABAUCAwYBB//EAEAQAAIBAgMECAIIBAUFAQAAAAABAgMRBCExBRJBUQYiYXGBkaGxwdETMkJSYpLh8AcUI3IzorLC8UNTY3PSFv/EABsBAQACAwEBAAAAAAAAAAAAAAADBAECBQYH/8QAOREAAgECBAIHBgQGAwEAAAAAAAECAxEEEiExBUETUWFxkbHwIjKBocHRM0Lh8QYUIyRSgkNykhX/2gAMAwEAAhEDEQA/APuIAAAAAAAAAAAAAAAAAAAAAAAAAAAAAAAAAAAAAAAAAAAAAAAAAAAAAAAAAAAAAAAAAAAAAAAAAAAAAAAAAAAAAAAAAAAAAAAAAAAAAAAAAAAAAAAAAAAAAAAAAAAAAAAAAAAAAAAAAAAAAAAPJSS1du81lKMVeTsZSb2NP85T/wC5D80fmV1jsM9FUj/6X3N+iqf4vwNsZp6NPuzLEZKSunc0aa3MjYwAAAAAAAAAAAAAAAAAAAAAAAAADyUkld5JGk5xpxcpOyRlJt2RBqYxydocftP4I8/W4vUrSUMKtH+Z/RffwLEaKirz8Cux2Ipp9aTm/O3yOTicjnepJyfjYt0adRr2VZEKji6d31MuN7exBGdJa5SxKjUtuZ1K1FSybjKyzV4656riT56MZXi3F9l0RqnVa1VzfT2xOlnN78Of2rc0+PiX6HFK9F/1Pbj8/g+fx8SCWHhPbRl/h68ZxjKLvGSun2Hp6dSNSKnF3TKEouLszYbmoAAAAAAAAAAAAAAAAAAAAAGwKvEVvpHr1I+tuJ5DF4mWPm1F/wBNbdvb9vuXYQ6NdrKnE7Ueah1UtGtX8in02RWhp282XqeF5y1KrFVL5rT9SpOeZ6ci7TjbRmqjK0s+XqaRSvqbzXs6GipN3z1ev78TeSvubKKJWHxC3ZRld30Xb2macrJp7FavSvqiw6JYx0qroSfVqpyp9k1nJeK9j0XB67hLons9u/8AVeRzMVDNHNzXkdiejOcAAAAAAAAAAAAADCrUjFXk1FLVtpLzZhtLVmYxcnZK5lGSaus0801yMhq2jPQYAAAI+Oq7sHzl1V4nO4rW6LDS65aL4/pcloxzTKTaGJcIqCy3l1u55Hm6k3RpqnHS+50aFNTk5Mo8r8/c5qavdnT1seJXuufua3vcbamitLdt2u3hx9ySm2bxWY0VOeWWX/Atqbo1Qln6/qYZlrQnTq7rw1W+cKsW+HV3t2S8YtnTwFXI4SfJ+vkcrEQ9qUVzR9FPZnEAAAAAAABhWrRgrykopauTSXmzDklqzaMJTdoq77ClxnS3CU/+pvvlTTn/AJl1fUryxdJc793qx0KXCMVU/Lbv0+W/yKDHfxES/wAKj41JZ/kjf/UVpY9/lj4+vqdSj/Drf4k/BfV/YpJdK9oYl2pOXJxw9N+rtKS8yD+Yr1Nn4L9zpLhWAwyvUt/s/wBl8hT6I7QxDUqit+LEVHJ+CW8/OxlYSrPWXzf7mJcXwOHVqev/AFVvsfS9j4WVKhSpzkpSp01ByV0nuqy17Dq04uMVF8jx+Kqxq1pVIqybbt3kw3IAAACBtN5012t+KS+Z5/jbbnSjy1fhb7lrDrSXwKTa8W2rrLdyd/Q5GMjeSv1aM6GFaS0Kr6LV8u05+VNNl7NyNkUuOvZqHFJXv8DVt8jRjI9ZWzUW28uNlZW8TeGmxvTl7JX4jttktFZ2BNF9Rp3+QaMm7FRlOhL8Lv4cvQmpSeVrqKVZJTTPp2HneEXzin5o95B3imedkrNo2GxgAAA5jpP0uhhm4U0p1Frf6kex2zb7F5op4jFqm8sdzs8P4RPErPPSPzf6dvyOWfSfG4jKn9I7rONCFknx6yTkvNFPp61Ta/w9X+Z2v/mYPD61Lf7P6aL5HtLorj673pxUPxVqm/K3ZbefnYysJVk7v5+mYlxXBUFaDv2RVl9F5lxhP4ex1rV5y7KaUF3Xle/oWI4FfmZQq/xDL/ippd+v2+peYLongqWlGMnzqXq58+tdLwLEcNSjy8dTm1eLYurvNru08i5hBJWSSS0SVkTnPbbd2ZAwAAAAAAV22Mvo3+JrzX6HA46sqp1epteK/Qt4XXMij2qpb6zaVlZK5wsQ3KprtZWOjhmsu2pBSa1d8+z4lNxZaumbKlZQTbdlx59y5s3tqRqOZ2RFoUa04qTilvSkkrxyi31LEi1tkJJSpxeW/rmRp7Drv7Gjzs45+FyZYar/AImyxdJczGexsRf/AA3nwy+Zh4arzibLFUv8ibXwNWNDdUHd65PlbXQzTp1Ixd0VJzjOpozr9n4hRpU01JtU4p2hN5qK7D2NKtFU4rXZcmcipTbm3pv1okfzceUvyT+RJ08ep+DI+ifZ4ofzceUvyS+RnpV1PwHRPs8URdobVUKc3FTclF7q3Jpb1ss2rI1nWtF2RNRw+eaTatfXVHznZ2x1icVF15L6He3pJTjJ1JXyg913V3m/Ljdc6lRzzvLY9RieJRw2HyUvf22asuvVeB9Vo0owiowioxWSUUkkuxI66SWiPHylKTzSd2ZmTUAAAAAAAAAAAAjbQob9Npa6rvWf6FHiOG/mMPKC33XevvsS0KmSaZQ4qm6kYtXUo693E8f7VSmmr3XkdOnJU5NPZlZV6ub56cyu2y7H2tiBjITkm3n3aKJi/WTwcYuyL/A02qerVrPJ2tlcQnKEM0W736zm1pJ1C4oSbSvrxPUUqjlG7KE0kz1mZtowiLtVy3N2OTm1FW16ztcp1XKVoLdtLxJqCWbM+RZQjZJLRKy7keiirKyKjd3cMAxAKTpdW3KVllvTtlllGMpP/SQ4iVoHQ4XTU613yXnZfUi9F8OlQoSaV5yUm7K+vPwGHVoIcUm3iZLq0OwLxygAAAAAAAAAAAAAACq2hg3FupDvlHnzaPNcT4dKEniKG28l5tfVfEu0KyayS+DKTGUFVe8tbZpnFqONb247nQpVHTWVkapQnnGz0aK0lNaNE6qQ3LiVPdo3etlb2MyptUczKClmq25EvBPqo72GqXpogrLUlOUeZZeqIbMj04b9TeekNO1s3wlLNU6SXLYlk8kMq5ktzXM6eZLmV7MxdRczHSR6zOVnimjKkmMrKLpLBVFFPRX9cv33kNb2jqcPbpttGzZSUY0YL7NvVklN2SRUxd51JTfNnSlwoAAAAAAAAAAAAAAAAAg4rZVObvnGXOOXmtGcvE8Iw9duVsr619Vt9SxTxM4abrtIU9mVlezjJflfk/mcatwXFR9ySkvD7+ZZjiaT3ViNX2gvqtaZPvOXVbi8ktXzJoYd7o2U8bFpW9Do4arBI1lQknqZVK65+ZYnWjbQ1jBldXxDi7p+RRliZRleJbhTUlZmyONdru+RPDETkszNHQV7GqeOfBmZ4hrZm6oLmYrasop6XWibST73YxRx8ot5vMz/ACkZMg4vH/SuOdkrOVldZXyT8fRFmpxGndK5Zp0OiT07iz2bjoOdON025RWS8C5h8dRqSUYvXuZzsRhaiTlbTU607RyAAAAAAAAAAAAAAAAAAAAcTtNJVJf3M+ecQjbES7z0WHbcEMJiL5G2HqaWM1adtSZU0JpVCtHcrqk7s51WepcirIxZDmZk1SsZuzdGuSXI2VzdXMd7IzYzYlbChetT/wDYvRnV4XL+5gu0hxjtSl3HfHuTy4AAAAAAAAAAAAAAAAAAAOK29H+pP+5+54Diitipd56LBP2ER9nw4sr0mkS13yJ9WeRmctCrFECbzKb3LS2NM5GUiRI0SmbpEiiYOZtY2UTB1bLxM5dTbLdll0ad69PvfomzqcIj/dx9cinxDSjI749ueYAAAAAAAAAAAAAAAAAAAByO3I/1Zd54PjStiWd3Bv8ApIhUcjlwlZlmepnUmbykaRiRZSIkidI01JEiRJFEaciRImSNcpm1jZI0VZZakkVqSxWpf9ElfEQ7FJ/5WvidTgsb4m/ecvielB/DzO9PYHmAAAAAAAAAAAAAAAAAAAAct0gVqr7bex4rj8bYi52sC70yt3jhJ6lyxhORlu5mKI85GUiZIjVJEqRLFEeciRImSNM5m6Rukad67RvayJLWR0/QbOvL8NJv1ividrgcP6jfZ9ji8Y0opdv3O8PTnmgAAAAAAAAAAAAAAAAAAAc30mj10+cUeS/iGHtp9h1+Hv2bFJc80kdE1TZskbo0TkbpEqRGqSJUiaKI82SJEqRpmbokRonUUTdRbN0rnXfw4V51ZcoJebv8D0XB4WzM89xyWkUd2dw88AAAAAAAAAAAAAAAAAAACg6UR+q+xnm/4gheMWdThz3RzlzySOtY1zZsjdEebJESoi1WSxJooi1JEqRPFEarMkiiWKINeqWIxN3ofRf4Z0/6daXOUV5Jv/cei4ZG0GzyXGpXqRR2h0zigAAAAAAAAAAAAAAAAAAAp+kkL04vk/f/AIONxuF6KZfwDtNo5NniDumuZsjZEeoSIliRKrJYk8SLUZLEniQ67JoolRAk8yzFGs3ofWP4d0rYS/36sn4JRXwZ6TARtSPG8Ulmr9yOoLpzQAAAAAAAAAAAAAAAAAAAQNuQvSl2Wfw+JQ4nDNh2WsHK1VHFTPAyVmeiRpmEbo0VDdEsSLVJUTRIlUmiTxINdk8SQhrUsw3Iaj0Ps/Q+ju4OgucXL80m/ienwqtSieKxss1eT7S5LBVAAAAAAAAAAAAAAAAAAABox0L05r8L9MyDExzUpLsJaLtUT7Tg6yzZ89rRtJnpobGiRGiRGiobolRFqksSaJDrE0SxEgV2WImWR6azLNPcr1XofddmUdyjSh9ylGPlFI9XTWWKXYeHqyzTb62ySbmgAAAAAAAAAAAAAAAAAAAPJxumuasYkrqxlOzucDjI2k+88Bi4Wmz09J3iiJIp2J0R6huiWJFqksSeJErEsSeJArliJhmWyaG/Wpx+/UjHzkkXcPHNNLtKWKnlpt9h90PVHiwAYfTR+8vNGueO1zbJLqMlJPQ2uYaaPQYAAAAAAAAAAAAAAAABxG2YWqz/ALmeJ4nDLWl3no8I700VkzlFxEeobIliRapLEniQ6xNEmRArFiJhss+h1NPF0b2SjPebeSW6nL4HRwVlUTlsjl8Rb6GSR9Jx23LZU14v4I6NbiKWkPXr0jh0cC3rMo8TtCpJ5yb7L+yOVWxsvdd7s6VPDwWqRqWIfn7EUcU73t+xJ0aCxlnf2y8jaGOtLYOjdWJ+C23OPFyXKWfrqvE6FHiPp+vMqVsDGWyt3HQYHaUKmWkuT+DOtSrRmcurQlT7iaTEAAAAAAAAAAAAAAOP6RxtVl4ex5DjEbV2d/AO9JFJM4h0UaKhlEkSLUJUTxIVcmiSkKUHJpJXbdklxb0RYgrmkmkrs6rZWzo4dZ51X9Z8F+GPzNq1To9Ofl+vkcuc3Vd+RKcm+2+nxKXStvXVvb167zNkiO0Qp8mSmVLuNqWr29evmYket38yb3tjC0MN53CzLU2srEijinFrM6+HxTildlOrSUrnT7H2xv2jN58H8zu4fEZ1qcevh8usS7LZUAAAAAAAAAAAAOS6TL+q+5ex5TjX4x3eH/hlDM4LOmjRUCJYkWoSomiQq5NEkLHo9g11q0lpeNPvtnL4eZepwSg5y+Bz8XVbapx+JZTd32+Zypycps0joiRCldfu1lxvxJlRzIjc7MwlR10yeb4amssPb1oZUzXN2015q/kZtk93V9a9cjda7m2nS4u+VtNEuF8uZeoUbq8uXJcvTNJT5GGIais2r3s7vm7P0sXMkYx1+Zpdt6GnHTinrwTXis0/MjqRjFuK+Bom3qe4Oto1x9+K9CxRlomiCpvZnc7Gxn0lPP60cpfB+R3aM80TkVoZZE8lIgAAAAAAAAAAcn0m/wAV9y9jy3GvxTucP/DKCZ59nURHqGUSxI1QkRNEhVyeBudM6e5CEF9iKT77Xb87s6OKhamorl6ucaEs83J82RoyV73srO+V8mmrHKULS16i007WLPDWtnlupXy1b0l3fIuUYxS10t6uVal76cxiKsUo2zTW9FaX+KjbPPmb1XFRXy9dQhGTbv8AH11lfGpfRcMtc+TXPmV6avJK3LxLLjbdkiFTqye8t5daMXJq/NcFc6VKzjLXXez+a6iCe6VtNjltt7ZylOplHN6ZK3G714BOVWSdt+X7mJLo9EUmG21Vc/o5Wi8lFuUI3U+EVe64q1i3PAVcra1XkuZzocRw85Wv+rOpwknFWbvK+XK2TT8/cqZXCWVMtNqSujsuitf+pbhOPqs18TtYV695zsSrx7jqi8UQAAAAAAAAAAcd0kk3WnxSS8OqjhcUwkqrzROrgcRGCyyKSTPLzpyi7NHbi09UaKhrYliRqpuiVMiSea717lino0YlLQ6PFvXtXqvnc6teOa66/p97nJo6EKVr56PPxeS7uZzKsEnZl2LutDfhZ3s19jsbVuElLhZp6czFNc+r15ms1a6fP1YwxGJTs25XllZt6XbeeqXyNZTcnrfx5G0YZdEaHWTdvxaJ2v3vh2CDWmbr9X+hnVI9qYmnnGUFK/2ptpp8bSV2W4VVezV7836ZFKMt07d3pFNtqP08ZRcIpWy6vVysrW46FynK1qr0tyKVano433+pzuG6P4ms416jg/onL6G0sk3LekmmtW7vx8ujXxcZULR57nOwmDVCpaTuu7Uu6FaW917qXFO2vLU5Ls5p3Ot0do6bHa9E6jdal3yXhuP9Ts4XdHNxKtFnfHSOaAAAAAAAAAADk8e069Tne3kiu/eZMlojCWDpy1j4rJ+hDOjTn7yN4VZw91mmWxKT+8vF/Mqy4bh5flLEcfXXM1ro5S4yk/G3sYXDMOuRu+I1uskYbYWHhnu3f4m2TwwdGG0SCeLrS3kVmOXDk7FOtC67jpUZc+sr8VHqvja3uc+tSvF2LtOauQJV9W/G7bz4nPcbluxrli+T89RkMWNKxXLivHPjl4G+TrMSRhUxFuNrLVdvdqSJEbRor4zedlktMk3m+zVsswzTlqR9GiRicYrWjktXHk+Nv3wMVbTm+XZ2msaXWeYeSmnvL6qbT48SalDdPlqRT9lrLzO46DYe9Ryt/hR785ZLzW8zuYWFvgcrGS9m3WdwXTnAAAAAAAAAAA4+ruVJzbWs21KLs+OTKrV3clu0ePDTX1ZSt2tfEambhwqrj/pMXZmyMHCv9635fkLszZGH0FXjVXnL2UTF5+v2M+yR8ZRcbXbd1rZq/PX95lWtHXUvYeacbLkVeIuk/H9/vtOfUTSt69fqX4NXKXEO2f7V78OJz5Q1sXFO5Aq1eevf4m8YdRvc1Sr5M2UNTFyM8Q3xZIoGGa/5pxd4tprim9dMiWMX1mNHubaE3LX1d8/izeNJt7Ec5JF1smhOclGKd52SV7ttvl3fvIu0aLbKVaokrs+wbF2cqFNR+085v8XLuR1oxUVocKpUc3cnmxGAAAAAAAAAADkMRsyVGcnnuyle+qz9ir7ujJve2JdB3RsakiMDANipAGcaC5LyQBq2hhozg02lbNPRJ/IxOKkrMkpzcJXRxG0I681n2eD4r4HNqUrnWpzKDEXu12ZeBD0Ss0WFPmVuMhZ37cvgauk07IkjUuiDUlz/AG/iFTNsxr1JI0WxnMqdO/t2/oyWNDrNZVbFls3CSbyir6K3tcsU6XtaIr1aqtqz610P6NLDx+kqK9WS791P4vLu0L9OmoHGxFd1HZbHTEhWAAAAAAAAAAAAPGjDVwRZ7OpPPdSfON4+xH0UeRv0kjW9mLhOa8U/dGOi7TPSdh7HZ3/kn5Q/+R0T6xnXV5mf8jHjKb8be1jPRdpjP2Hv8lTWe6m1xfWfmzPRRGdldt3Z9GtGze5JLqzXDsa4rsEqSkjenWlBnzXauHdKTUrZaSi7xfy9CpPD2OjSrqWxT4momss+9/FGnRWWiLEZ66siTcbZXRvkstDHSa6mqmlxf6+hhU2jZ1SbhbNqMVduy7Mv32EkY3IZzsrtn0zobselRSqTcZVXol9WHdzfaWYRUUc2tWc3ZbHYxqJm5XMwAAAAAAAAAAAAAAAAAAAAYShcAgYzZ2+tQDk9sdC5Vb2k0Ac1W6AYyP1Kia5Sin66+pq4RfImjXqLmRv/AMRj/u0n22mv9xjo4kn83PmbI9BcdLV04/2xd/VsZEavEzLXZn8PasWnObbNkktiGU5S3Z2WzdgumlmZNS6pUbAG5IA9AAAAAAAAAAAAAAAAAAAAAAAAAPLAHtgAAAAAAAAAAAAAAAAAAAAAAAAAAAAAAAAAAAAAAAAAAA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104" name="Picture 8" descr="http://donde-estudiar.org/wp-content/uploads/2013/06/zumo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636912"/>
            <a:ext cx="2123728" cy="165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145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i="1" dirty="0" smtClean="0">
                <a:solidFill>
                  <a:srgbClr val="FF0000"/>
                </a:solidFill>
              </a:rPr>
              <a:t>Conclusión</a:t>
            </a:r>
            <a:endParaRPr lang="es-CO" b="1" i="1" dirty="0">
              <a:solidFill>
                <a:srgbClr val="FF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  <a:gradFill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5400000" scaled="0"/>
          </a:gra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dirty="0"/>
              <a:t>Al final del día, llevar una vida sana </a:t>
            </a:r>
            <a:r>
              <a:rPr lang="es-CO" dirty="0" smtClean="0"/>
              <a:t>lo </a:t>
            </a:r>
            <a:r>
              <a:rPr lang="es-CO" dirty="0"/>
              <a:t>hace para que usted pueda estar en mejor </a:t>
            </a:r>
            <a:r>
              <a:rPr lang="es-CO" dirty="0" smtClean="0"/>
              <a:t>condición de salud, y también debe </a:t>
            </a:r>
            <a:r>
              <a:rPr lang="es-CO" dirty="0"/>
              <a:t>ser algo que quieres hacer para los que </a:t>
            </a:r>
            <a:r>
              <a:rPr lang="es-CO" dirty="0" smtClean="0"/>
              <a:t>lo </a:t>
            </a:r>
            <a:r>
              <a:rPr lang="es-CO" dirty="0"/>
              <a:t>aman. </a:t>
            </a: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Su </a:t>
            </a:r>
            <a:r>
              <a:rPr lang="es-CO" dirty="0"/>
              <a:t>familia </a:t>
            </a:r>
            <a:r>
              <a:rPr lang="es-CO" dirty="0" smtClean="0"/>
              <a:t>tanto como usted quiere </a:t>
            </a:r>
            <a:r>
              <a:rPr lang="es-CO" dirty="0"/>
              <a:t>vivir una vida </a:t>
            </a:r>
            <a:r>
              <a:rPr lang="es-CO" dirty="0" smtClean="0"/>
              <a:t>larga y sana, </a:t>
            </a:r>
            <a:r>
              <a:rPr lang="es-CO" dirty="0"/>
              <a:t>y hacer que tienes que comer bien y hacer ejercicio. Realmente </a:t>
            </a:r>
            <a:r>
              <a:rPr lang="es-CO" dirty="0" smtClean="0"/>
              <a:t>hay </a:t>
            </a:r>
            <a:r>
              <a:rPr lang="es-CO" dirty="0"/>
              <a:t>atajos en esta área de la vida para mejor llegar con el programa y el trabajo duro. </a:t>
            </a: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Simplemente </a:t>
            </a:r>
            <a:r>
              <a:rPr lang="es-CO" dirty="0"/>
              <a:t>siga los pasos que </a:t>
            </a:r>
            <a:r>
              <a:rPr lang="es-CO" dirty="0" smtClean="0"/>
              <a:t>se describen </a:t>
            </a:r>
            <a:r>
              <a:rPr lang="es-CO" dirty="0"/>
              <a:t>arriba con respecto a su alimentación y hábitos de ejercicio y verás </a:t>
            </a:r>
            <a:r>
              <a:rPr lang="es-CO" dirty="0" smtClean="0"/>
              <a:t>los resultados</a:t>
            </a:r>
            <a:r>
              <a:rPr lang="es-C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91026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732</Words>
  <Application>Microsoft Office PowerPoint</Application>
  <PresentationFormat>Presentación en pantalla (4:3)</PresentationFormat>
  <Paragraphs>26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Conclusión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FAMILIA FIERRO CH</dc:creator>
  <cp:lastModifiedBy>FAMILIA FIERRO CH</cp:lastModifiedBy>
  <cp:revision>20</cp:revision>
  <dcterms:created xsi:type="dcterms:W3CDTF">2013-10-07T13:50:13Z</dcterms:created>
  <dcterms:modified xsi:type="dcterms:W3CDTF">2013-10-13T19:51:58Z</dcterms:modified>
</cp:coreProperties>
</file>