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6" r:id="rId3"/>
    <p:sldId id="267" r:id="rId4"/>
    <p:sldId id="269" r:id="rId5"/>
    <p:sldId id="265" r:id="rId6"/>
    <p:sldId id="261" r:id="rId7"/>
    <p:sldId id="258" r:id="rId8"/>
    <p:sldId id="259" r:id="rId9"/>
    <p:sldId id="260" r:id="rId10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8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49B3EF-2AD5-42A0-B545-0E22ED12510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226496D5-09AE-488C-BD7D-6A5009310208}">
      <dgm:prSet/>
      <dgm:spPr>
        <a:solidFill>
          <a:srgbClr val="002060"/>
        </a:solidFill>
      </dgm:spPr>
      <dgm:t>
        <a:bodyPr/>
        <a:lstStyle/>
        <a:p>
          <a:pPr rtl="0"/>
          <a:r>
            <a:rPr lang="es-CO" dirty="0" smtClean="0"/>
            <a:t>Dieta sugerente para diabéticos</a:t>
          </a:r>
          <a:endParaRPr lang="es-CO" dirty="0"/>
        </a:p>
      </dgm:t>
    </dgm:pt>
    <dgm:pt modelId="{A9EB5A6E-D801-49E5-B27E-451721B2C566}" type="parTrans" cxnId="{1816AD64-1C4B-408C-86B7-2303021DD5A4}">
      <dgm:prSet/>
      <dgm:spPr/>
      <dgm:t>
        <a:bodyPr/>
        <a:lstStyle/>
        <a:p>
          <a:endParaRPr lang="es-CO"/>
        </a:p>
      </dgm:t>
    </dgm:pt>
    <dgm:pt modelId="{04124990-44D8-4C32-9636-5DFBE2B23358}" type="sibTrans" cxnId="{1816AD64-1C4B-408C-86B7-2303021DD5A4}">
      <dgm:prSet/>
      <dgm:spPr/>
      <dgm:t>
        <a:bodyPr/>
        <a:lstStyle/>
        <a:p>
          <a:endParaRPr lang="es-CO"/>
        </a:p>
      </dgm:t>
    </dgm:pt>
    <dgm:pt modelId="{2D2DB975-BA14-47EA-8078-1E59A3580DFF}" type="pres">
      <dgm:prSet presAssocID="{CA49B3EF-2AD5-42A0-B545-0E22ED12510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1C5F89CE-109A-4F13-BD8D-0E7CFEF25962}" type="pres">
      <dgm:prSet presAssocID="{226496D5-09AE-488C-BD7D-6A500931020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C1947C5D-8E61-4422-A27E-FC85D12C6900}" type="presOf" srcId="{226496D5-09AE-488C-BD7D-6A5009310208}" destId="{1C5F89CE-109A-4F13-BD8D-0E7CFEF25962}" srcOrd="0" destOrd="0" presId="urn:microsoft.com/office/officeart/2005/8/layout/vList2"/>
    <dgm:cxn modelId="{8C85167B-7035-429E-8F3A-585D6EFAE9B6}" type="presOf" srcId="{CA49B3EF-2AD5-42A0-B545-0E22ED125101}" destId="{2D2DB975-BA14-47EA-8078-1E59A3580DFF}" srcOrd="0" destOrd="0" presId="urn:microsoft.com/office/officeart/2005/8/layout/vList2"/>
    <dgm:cxn modelId="{1816AD64-1C4B-408C-86B7-2303021DD5A4}" srcId="{CA49B3EF-2AD5-42A0-B545-0E22ED125101}" destId="{226496D5-09AE-488C-BD7D-6A5009310208}" srcOrd="0" destOrd="0" parTransId="{A9EB5A6E-D801-49E5-B27E-451721B2C566}" sibTransId="{04124990-44D8-4C32-9636-5DFBE2B23358}"/>
    <dgm:cxn modelId="{093124D1-AAD8-4CCC-8E3C-FF2EAA35991D}" type="presParOf" srcId="{2D2DB975-BA14-47EA-8078-1E59A3580DFF}" destId="{1C5F89CE-109A-4F13-BD8D-0E7CFEF2596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B9FA152-5622-444C-8177-2D6EA310A8CB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947FE442-5122-4832-8159-2F04F59248C0}">
      <dgm:prSet/>
      <dgm:spPr>
        <a:solidFill>
          <a:srgbClr val="002060"/>
        </a:solidFill>
      </dgm:spPr>
      <dgm:t>
        <a:bodyPr/>
        <a:lstStyle/>
        <a:p>
          <a:pPr rtl="0"/>
          <a:r>
            <a:rPr lang="es-CO" dirty="0" smtClean="0"/>
            <a:t>1. Tomar en ayunas, un pocillo de cocimiento de dos cascaras secas de fríjol, alternándolo con el cocimiento de seis habichuelas, tomar medio vaso.</a:t>
          </a:r>
          <a:endParaRPr lang="es-CO" dirty="0"/>
        </a:p>
      </dgm:t>
    </dgm:pt>
    <dgm:pt modelId="{75E02C98-D317-4D88-8FAB-EE1DB0E3FAB6}" type="parTrans" cxnId="{9F63017A-4B4C-4114-A6C4-3DE42286319D}">
      <dgm:prSet/>
      <dgm:spPr/>
      <dgm:t>
        <a:bodyPr/>
        <a:lstStyle/>
        <a:p>
          <a:endParaRPr lang="es-CO"/>
        </a:p>
      </dgm:t>
    </dgm:pt>
    <dgm:pt modelId="{980C5F52-AE6F-4F35-8252-5D858F8C1A12}" type="sibTrans" cxnId="{9F63017A-4B4C-4114-A6C4-3DE42286319D}">
      <dgm:prSet/>
      <dgm:spPr/>
      <dgm:t>
        <a:bodyPr/>
        <a:lstStyle/>
        <a:p>
          <a:endParaRPr lang="es-CO"/>
        </a:p>
      </dgm:t>
    </dgm:pt>
    <dgm:pt modelId="{4F388E01-6229-48C3-8521-BB2BF68DF5FB}">
      <dgm:prSet/>
      <dgm:spPr>
        <a:solidFill>
          <a:srgbClr val="002060"/>
        </a:solidFill>
      </dgm:spPr>
      <dgm:t>
        <a:bodyPr/>
        <a:lstStyle/>
        <a:p>
          <a:pPr rtl="0"/>
          <a:r>
            <a:rPr lang="es-CO" dirty="0" smtClean="0"/>
            <a:t>2. Media hora antes del almuerzo, tomar medio vaso de jugo de naranja licuado con un trocito de cebolla cabezona. Debe colarlo.</a:t>
          </a:r>
          <a:endParaRPr lang="es-CO" dirty="0"/>
        </a:p>
      </dgm:t>
    </dgm:pt>
    <dgm:pt modelId="{7DEC4ECE-34F4-4ECB-90BA-C9DBCBF70112}" type="parTrans" cxnId="{10D4D5F2-4DBD-440E-9003-FE1BF417BB1D}">
      <dgm:prSet/>
      <dgm:spPr/>
      <dgm:t>
        <a:bodyPr/>
        <a:lstStyle/>
        <a:p>
          <a:endParaRPr lang="es-CO"/>
        </a:p>
      </dgm:t>
    </dgm:pt>
    <dgm:pt modelId="{FFDD018C-C162-423E-804A-586A0F9845EB}" type="sibTrans" cxnId="{10D4D5F2-4DBD-440E-9003-FE1BF417BB1D}">
      <dgm:prSet/>
      <dgm:spPr/>
      <dgm:t>
        <a:bodyPr/>
        <a:lstStyle/>
        <a:p>
          <a:endParaRPr lang="es-CO"/>
        </a:p>
      </dgm:t>
    </dgm:pt>
    <dgm:pt modelId="{8F19B75D-68B3-4DB2-9005-6C8F121CDE28}">
      <dgm:prSet/>
      <dgm:spPr>
        <a:solidFill>
          <a:srgbClr val="002060"/>
        </a:solidFill>
      </dgm:spPr>
      <dgm:t>
        <a:bodyPr/>
        <a:lstStyle/>
        <a:p>
          <a:pPr rtl="0"/>
          <a:r>
            <a:rPr lang="es-CO" dirty="0" smtClean="0"/>
            <a:t>3. Antes de las 6 p. m. tomar medio vaso de extracto o jugo de piña y hojas de col o de repollo (una hoja). Bien licuado y colado.</a:t>
          </a:r>
          <a:endParaRPr lang="es-CO" dirty="0"/>
        </a:p>
      </dgm:t>
    </dgm:pt>
    <dgm:pt modelId="{C1895A1F-3C53-49D6-9E4E-88585A2B0C62}" type="parTrans" cxnId="{57611126-36A8-4386-861A-A88723C42BC8}">
      <dgm:prSet/>
      <dgm:spPr/>
      <dgm:t>
        <a:bodyPr/>
        <a:lstStyle/>
        <a:p>
          <a:endParaRPr lang="es-CO"/>
        </a:p>
      </dgm:t>
    </dgm:pt>
    <dgm:pt modelId="{B445E6DC-12AA-4545-933C-A99970AADFC6}" type="sibTrans" cxnId="{57611126-36A8-4386-861A-A88723C42BC8}">
      <dgm:prSet/>
      <dgm:spPr/>
      <dgm:t>
        <a:bodyPr/>
        <a:lstStyle/>
        <a:p>
          <a:endParaRPr lang="es-CO"/>
        </a:p>
      </dgm:t>
    </dgm:pt>
    <dgm:pt modelId="{CC13D1B7-A35E-4DD1-87CE-4FED09BB2B05}">
      <dgm:prSet/>
      <dgm:spPr>
        <a:solidFill>
          <a:srgbClr val="002060"/>
        </a:solidFill>
      </dgm:spPr>
      <dgm:t>
        <a:bodyPr/>
        <a:lstStyle/>
        <a:p>
          <a:pPr rtl="0"/>
          <a:r>
            <a:rPr lang="es-CO" dirty="0" smtClean="0"/>
            <a:t>4. Tomar tres pocillos diarios de cocimiento de hojas de repollo. Para un litro una hoja grande.</a:t>
          </a:r>
          <a:endParaRPr lang="es-CO" dirty="0"/>
        </a:p>
      </dgm:t>
    </dgm:pt>
    <dgm:pt modelId="{A392BCB5-4C0A-467B-BC82-7C7A2712BE98}" type="parTrans" cxnId="{399CC78A-770C-4E44-AA3F-12E690AD23C1}">
      <dgm:prSet/>
      <dgm:spPr/>
      <dgm:t>
        <a:bodyPr/>
        <a:lstStyle/>
        <a:p>
          <a:endParaRPr lang="es-CO"/>
        </a:p>
      </dgm:t>
    </dgm:pt>
    <dgm:pt modelId="{1330D866-9F5C-4AEB-95D8-696E49EE4C12}" type="sibTrans" cxnId="{399CC78A-770C-4E44-AA3F-12E690AD23C1}">
      <dgm:prSet/>
      <dgm:spPr/>
      <dgm:t>
        <a:bodyPr/>
        <a:lstStyle/>
        <a:p>
          <a:endParaRPr lang="es-CO"/>
        </a:p>
      </dgm:t>
    </dgm:pt>
    <dgm:pt modelId="{2AC14AAE-CE5E-46BB-A5EA-E759F953FB31}" type="pres">
      <dgm:prSet presAssocID="{7B9FA152-5622-444C-8177-2D6EA310A8CB}" presName="linearFlow" presStyleCnt="0">
        <dgm:presLayoutVars>
          <dgm:dir/>
          <dgm:resizeHandles val="exact"/>
        </dgm:presLayoutVars>
      </dgm:prSet>
      <dgm:spPr/>
    </dgm:pt>
    <dgm:pt modelId="{B0277002-454B-4594-A734-A66182A85DED}" type="pres">
      <dgm:prSet presAssocID="{947FE442-5122-4832-8159-2F04F59248C0}" presName="composite" presStyleCnt="0"/>
      <dgm:spPr/>
    </dgm:pt>
    <dgm:pt modelId="{C8817512-F2A6-4298-B76C-E05E8422B63F}" type="pres">
      <dgm:prSet presAssocID="{947FE442-5122-4832-8159-2F04F59248C0}" presName="imgShp" presStyleLbl="fgImgPlace1" presStyleIdx="0" presStyleCnt="4" custLinFactNeighborX="-77497" custLinFactNeighborY="-122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4B18D156-7B86-4DAC-9595-6A2B79DF6151}" type="pres">
      <dgm:prSet presAssocID="{947FE442-5122-4832-8159-2F04F59248C0}" presName="txShp" presStyleLbl="node1" presStyleIdx="0" presStyleCnt="4" custScaleX="123939">
        <dgm:presLayoutVars>
          <dgm:bulletEnabled val="1"/>
        </dgm:presLayoutVars>
      </dgm:prSet>
      <dgm:spPr/>
    </dgm:pt>
    <dgm:pt modelId="{4EF99DC3-1CA0-4DC7-BE9F-5B0D066BFC23}" type="pres">
      <dgm:prSet presAssocID="{980C5F52-AE6F-4F35-8252-5D858F8C1A12}" presName="spacing" presStyleCnt="0"/>
      <dgm:spPr/>
    </dgm:pt>
    <dgm:pt modelId="{21ADFAA2-F8C9-4183-A6C6-809EF3754867}" type="pres">
      <dgm:prSet presAssocID="{4F388E01-6229-48C3-8521-BB2BF68DF5FB}" presName="composite" presStyleCnt="0"/>
      <dgm:spPr/>
    </dgm:pt>
    <dgm:pt modelId="{C686896E-2BA6-4D95-8636-89839C2AF7F2}" type="pres">
      <dgm:prSet presAssocID="{4F388E01-6229-48C3-8521-BB2BF68DF5FB}" presName="imgShp" presStyleLbl="fgImgPlace1" presStyleIdx="1" presStyleCnt="4" custLinFactNeighborX="-87111" custLinFactNeighborY="-825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0E52EC0C-1DEC-4B6E-A1D8-44E0B681A4ED}" type="pres">
      <dgm:prSet presAssocID="{4F388E01-6229-48C3-8521-BB2BF68DF5FB}" presName="txShp" presStyleLbl="node1" presStyleIdx="1" presStyleCnt="4" custScaleX="123686" custLinFactNeighborX="783" custLinFactNeighborY="-1848">
        <dgm:presLayoutVars>
          <dgm:bulletEnabled val="1"/>
        </dgm:presLayoutVars>
      </dgm:prSet>
      <dgm:spPr/>
    </dgm:pt>
    <dgm:pt modelId="{296327D7-0A3F-481F-8A55-EAA142181CFF}" type="pres">
      <dgm:prSet presAssocID="{FFDD018C-C162-423E-804A-586A0F9845EB}" presName="spacing" presStyleCnt="0"/>
      <dgm:spPr/>
    </dgm:pt>
    <dgm:pt modelId="{F9C814D6-64AA-4DBC-BC46-F9377DC64405}" type="pres">
      <dgm:prSet presAssocID="{8F19B75D-68B3-4DB2-9005-6C8F121CDE28}" presName="composite" presStyleCnt="0"/>
      <dgm:spPr/>
    </dgm:pt>
    <dgm:pt modelId="{BE3BCDB4-46BE-4678-9180-3470996F3909}" type="pres">
      <dgm:prSet presAssocID="{8F19B75D-68B3-4DB2-9005-6C8F121CDE28}" presName="imgShp" presStyleLbl="fgImgPlace1" presStyleIdx="2" presStyleCnt="4" custLinFactNeighborX="-96714" custLinFactNeighborY="2831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B1309FA1-79B2-47A3-9059-EFDA2A92AF20}" type="pres">
      <dgm:prSet presAssocID="{8F19B75D-68B3-4DB2-9005-6C8F121CDE28}" presName="txShp" presStyleLbl="node1" presStyleIdx="2" presStyleCnt="4" custScaleX="125254">
        <dgm:presLayoutVars>
          <dgm:bulletEnabled val="1"/>
        </dgm:presLayoutVars>
      </dgm:prSet>
      <dgm:spPr/>
    </dgm:pt>
    <dgm:pt modelId="{02FF160C-371F-4674-A887-E4010C3527A6}" type="pres">
      <dgm:prSet presAssocID="{B445E6DC-12AA-4545-933C-A99970AADFC6}" presName="spacing" presStyleCnt="0"/>
      <dgm:spPr/>
    </dgm:pt>
    <dgm:pt modelId="{9C09032E-A18D-441E-9F45-060D924530E4}" type="pres">
      <dgm:prSet presAssocID="{CC13D1B7-A35E-4DD1-87CE-4FED09BB2B05}" presName="composite" presStyleCnt="0"/>
      <dgm:spPr/>
    </dgm:pt>
    <dgm:pt modelId="{755CE1F4-14A5-4025-A655-8A3924B6FA30}" type="pres">
      <dgm:prSet presAssocID="{CC13D1B7-A35E-4DD1-87CE-4FED09BB2B05}" presName="imgShp" presStyleLbl="fgImgPlace1" presStyleIdx="3" presStyleCnt="4" custLinFactNeighborX="-96714" custLinFactNeighborY="-5302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91E02528-1E20-4E21-A230-0EC4A9E2DB0B}" type="pres">
      <dgm:prSet presAssocID="{CC13D1B7-A35E-4DD1-87CE-4FED09BB2B05}" presName="txShp" presStyleLbl="node1" presStyleIdx="3" presStyleCnt="4" custScaleX="126314">
        <dgm:presLayoutVars>
          <dgm:bulletEnabled val="1"/>
        </dgm:presLayoutVars>
      </dgm:prSet>
      <dgm:spPr/>
    </dgm:pt>
  </dgm:ptLst>
  <dgm:cxnLst>
    <dgm:cxn modelId="{595FD6A5-BA3E-406B-AF0A-A471475DC157}" type="presOf" srcId="{8F19B75D-68B3-4DB2-9005-6C8F121CDE28}" destId="{B1309FA1-79B2-47A3-9059-EFDA2A92AF20}" srcOrd="0" destOrd="0" presId="urn:microsoft.com/office/officeart/2005/8/layout/vList3"/>
    <dgm:cxn modelId="{BA6BE89D-7DA6-42C9-90E3-DAB011F90770}" type="presOf" srcId="{947FE442-5122-4832-8159-2F04F59248C0}" destId="{4B18D156-7B86-4DAC-9595-6A2B79DF6151}" srcOrd="0" destOrd="0" presId="urn:microsoft.com/office/officeart/2005/8/layout/vList3"/>
    <dgm:cxn modelId="{9F63017A-4B4C-4114-A6C4-3DE42286319D}" srcId="{7B9FA152-5622-444C-8177-2D6EA310A8CB}" destId="{947FE442-5122-4832-8159-2F04F59248C0}" srcOrd="0" destOrd="0" parTransId="{75E02C98-D317-4D88-8FAB-EE1DB0E3FAB6}" sibTransId="{980C5F52-AE6F-4F35-8252-5D858F8C1A12}"/>
    <dgm:cxn modelId="{8E439DFE-F681-4549-89F9-9BFEEB7B751C}" type="presOf" srcId="{4F388E01-6229-48C3-8521-BB2BF68DF5FB}" destId="{0E52EC0C-1DEC-4B6E-A1D8-44E0B681A4ED}" srcOrd="0" destOrd="0" presId="urn:microsoft.com/office/officeart/2005/8/layout/vList3"/>
    <dgm:cxn modelId="{10D4D5F2-4DBD-440E-9003-FE1BF417BB1D}" srcId="{7B9FA152-5622-444C-8177-2D6EA310A8CB}" destId="{4F388E01-6229-48C3-8521-BB2BF68DF5FB}" srcOrd="1" destOrd="0" parTransId="{7DEC4ECE-34F4-4ECB-90BA-C9DBCBF70112}" sibTransId="{FFDD018C-C162-423E-804A-586A0F9845EB}"/>
    <dgm:cxn modelId="{AFC5898B-29BC-45B4-9D42-1C25FFB9825E}" type="presOf" srcId="{CC13D1B7-A35E-4DD1-87CE-4FED09BB2B05}" destId="{91E02528-1E20-4E21-A230-0EC4A9E2DB0B}" srcOrd="0" destOrd="0" presId="urn:microsoft.com/office/officeart/2005/8/layout/vList3"/>
    <dgm:cxn modelId="{0EA3CBC6-9798-4F8D-A5CB-C10B88375D06}" type="presOf" srcId="{7B9FA152-5622-444C-8177-2D6EA310A8CB}" destId="{2AC14AAE-CE5E-46BB-A5EA-E759F953FB31}" srcOrd="0" destOrd="0" presId="urn:microsoft.com/office/officeart/2005/8/layout/vList3"/>
    <dgm:cxn modelId="{399CC78A-770C-4E44-AA3F-12E690AD23C1}" srcId="{7B9FA152-5622-444C-8177-2D6EA310A8CB}" destId="{CC13D1B7-A35E-4DD1-87CE-4FED09BB2B05}" srcOrd="3" destOrd="0" parTransId="{A392BCB5-4C0A-467B-BC82-7C7A2712BE98}" sibTransId="{1330D866-9F5C-4AEB-95D8-696E49EE4C12}"/>
    <dgm:cxn modelId="{57611126-36A8-4386-861A-A88723C42BC8}" srcId="{7B9FA152-5622-444C-8177-2D6EA310A8CB}" destId="{8F19B75D-68B3-4DB2-9005-6C8F121CDE28}" srcOrd="2" destOrd="0" parTransId="{C1895A1F-3C53-49D6-9E4E-88585A2B0C62}" sibTransId="{B445E6DC-12AA-4545-933C-A99970AADFC6}"/>
    <dgm:cxn modelId="{A58808D1-0DE0-4C76-A739-3FEE8716AB1B}" type="presParOf" srcId="{2AC14AAE-CE5E-46BB-A5EA-E759F953FB31}" destId="{B0277002-454B-4594-A734-A66182A85DED}" srcOrd="0" destOrd="0" presId="urn:microsoft.com/office/officeart/2005/8/layout/vList3"/>
    <dgm:cxn modelId="{B947237E-814D-46D0-A95C-DE1E654D08AC}" type="presParOf" srcId="{B0277002-454B-4594-A734-A66182A85DED}" destId="{C8817512-F2A6-4298-B76C-E05E8422B63F}" srcOrd="0" destOrd="0" presId="urn:microsoft.com/office/officeart/2005/8/layout/vList3"/>
    <dgm:cxn modelId="{2C6178C4-398B-47F3-852C-8E3F8E23BECA}" type="presParOf" srcId="{B0277002-454B-4594-A734-A66182A85DED}" destId="{4B18D156-7B86-4DAC-9595-6A2B79DF6151}" srcOrd="1" destOrd="0" presId="urn:microsoft.com/office/officeart/2005/8/layout/vList3"/>
    <dgm:cxn modelId="{9D22AB8F-29E5-408A-A56E-C28175A74DBE}" type="presParOf" srcId="{2AC14AAE-CE5E-46BB-A5EA-E759F953FB31}" destId="{4EF99DC3-1CA0-4DC7-BE9F-5B0D066BFC23}" srcOrd="1" destOrd="0" presId="urn:microsoft.com/office/officeart/2005/8/layout/vList3"/>
    <dgm:cxn modelId="{68F8E328-96D5-4369-B094-E6D64C52C007}" type="presParOf" srcId="{2AC14AAE-CE5E-46BB-A5EA-E759F953FB31}" destId="{21ADFAA2-F8C9-4183-A6C6-809EF3754867}" srcOrd="2" destOrd="0" presId="urn:microsoft.com/office/officeart/2005/8/layout/vList3"/>
    <dgm:cxn modelId="{2454A7B1-C06F-4AC6-9B49-DC5C5DA63D12}" type="presParOf" srcId="{21ADFAA2-F8C9-4183-A6C6-809EF3754867}" destId="{C686896E-2BA6-4D95-8636-89839C2AF7F2}" srcOrd="0" destOrd="0" presId="urn:microsoft.com/office/officeart/2005/8/layout/vList3"/>
    <dgm:cxn modelId="{FFAD6ED8-F0F2-4299-AB6D-B31FEA907BDD}" type="presParOf" srcId="{21ADFAA2-F8C9-4183-A6C6-809EF3754867}" destId="{0E52EC0C-1DEC-4B6E-A1D8-44E0B681A4ED}" srcOrd="1" destOrd="0" presId="urn:microsoft.com/office/officeart/2005/8/layout/vList3"/>
    <dgm:cxn modelId="{7FC238F0-FD0E-4EEA-9BD1-500FCA34AC5F}" type="presParOf" srcId="{2AC14AAE-CE5E-46BB-A5EA-E759F953FB31}" destId="{296327D7-0A3F-481F-8A55-EAA142181CFF}" srcOrd="3" destOrd="0" presId="urn:microsoft.com/office/officeart/2005/8/layout/vList3"/>
    <dgm:cxn modelId="{2465DE45-BF5E-40B1-9FD7-6895557807DD}" type="presParOf" srcId="{2AC14AAE-CE5E-46BB-A5EA-E759F953FB31}" destId="{F9C814D6-64AA-4DBC-BC46-F9377DC64405}" srcOrd="4" destOrd="0" presId="urn:microsoft.com/office/officeart/2005/8/layout/vList3"/>
    <dgm:cxn modelId="{410A47B0-03D9-4395-9A0A-C07F9664211A}" type="presParOf" srcId="{F9C814D6-64AA-4DBC-BC46-F9377DC64405}" destId="{BE3BCDB4-46BE-4678-9180-3470996F3909}" srcOrd="0" destOrd="0" presId="urn:microsoft.com/office/officeart/2005/8/layout/vList3"/>
    <dgm:cxn modelId="{544E5186-B731-4D2B-8AE1-5BA9744FD171}" type="presParOf" srcId="{F9C814D6-64AA-4DBC-BC46-F9377DC64405}" destId="{B1309FA1-79B2-47A3-9059-EFDA2A92AF20}" srcOrd="1" destOrd="0" presId="urn:microsoft.com/office/officeart/2005/8/layout/vList3"/>
    <dgm:cxn modelId="{EE597D7C-F466-4F8B-9D9A-C47D3662A9C6}" type="presParOf" srcId="{2AC14AAE-CE5E-46BB-A5EA-E759F953FB31}" destId="{02FF160C-371F-4674-A887-E4010C3527A6}" srcOrd="5" destOrd="0" presId="urn:microsoft.com/office/officeart/2005/8/layout/vList3"/>
    <dgm:cxn modelId="{831BA49B-6BEF-4CAD-94CD-8E8BE21AA83B}" type="presParOf" srcId="{2AC14AAE-CE5E-46BB-A5EA-E759F953FB31}" destId="{9C09032E-A18D-441E-9F45-060D924530E4}" srcOrd="6" destOrd="0" presId="urn:microsoft.com/office/officeart/2005/8/layout/vList3"/>
    <dgm:cxn modelId="{B01B7FF7-9C94-408D-A055-AB4950C138B8}" type="presParOf" srcId="{9C09032E-A18D-441E-9F45-060D924530E4}" destId="{755CE1F4-14A5-4025-A655-8A3924B6FA30}" srcOrd="0" destOrd="0" presId="urn:microsoft.com/office/officeart/2005/8/layout/vList3"/>
    <dgm:cxn modelId="{45FB8A80-EFF5-4B0B-813C-6601FFCD9B75}" type="presParOf" srcId="{9C09032E-A18D-441E-9F45-060D924530E4}" destId="{91E02528-1E20-4E21-A230-0EC4A9E2DB0B}" srcOrd="1" destOrd="0" presId="urn:microsoft.com/office/officeart/2005/8/layout/vList3"/>
  </dgm:cxnLst>
  <dgm:bg>
    <a:gradFill>
      <a:gsLst>
        <a:gs pos="0">
          <a:schemeClr val="accent1">
            <a:tint val="66000"/>
            <a:satMod val="160000"/>
          </a:schemeClr>
        </a:gs>
        <a:gs pos="50000">
          <a:schemeClr val="accent1">
            <a:tint val="44500"/>
            <a:satMod val="160000"/>
          </a:schemeClr>
        </a:gs>
        <a:gs pos="100000">
          <a:schemeClr val="accent1">
            <a:tint val="23500"/>
            <a:satMod val="160000"/>
          </a:schemeClr>
        </a:gs>
      </a:gsLst>
      <a:lin ang="5400000" scaled="0"/>
    </a:gra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E9D99B0-A688-46FA-A9BD-0A60528FE53A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5A9CD128-2C5D-4598-BD9B-72C1C88EE911}">
      <dgm:prSet/>
      <dgm:spPr>
        <a:solidFill>
          <a:srgbClr val="FF0000"/>
        </a:solidFill>
      </dgm:spPr>
      <dgm:t>
        <a:bodyPr/>
        <a:lstStyle/>
        <a:p>
          <a:pPr rtl="0"/>
          <a:r>
            <a:rPr lang="es-CO" dirty="0" smtClean="0"/>
            <a:t>5. Tomar en la noche antes de acostarse un pocillo de infusión de dos pétalos de flor de alcachofa.</a:t>
          </a:r>
          <a:endParaRPr lang="es-CO" dirty="0"/>
        </a:p>
      </dgm:t>
    </dgm:pt>
    <dgm:pt modelId="{87845F99-26D9-464E-943C-0651BFA3CD43}" type="parTrans" cxnId="{B12B42E3-B3FF-4DF6-9FAD-4338126F1A4A}">
      <dgm:prSet/>
      <dgm:spPr/>
      <dgm:t>
        <a:bodyPr/>
        <a:lstStyle/>
        <a:p>
          <a:endParaRPr lang="es-CO"/>
        </a:p>
      </dgm:t>
    </dgm:pt>
    <dgm:pt modelId="{C7278C3C-D8CD-42D8-8E89-8251BCCDF5BC}" type="sibTrans" cxnId="{B12B42E3-B3FF-4DF6-9FAD-4338126F1A4A}">
      <dgm:prSet/>
      <dgm:spPr/>
      <dgm:t>
        <a:bodyPr/>
        <a:lstStyle/>
        <a:p>
          <a:endParaRPr lang="es-CO"/>
        </a:p>
      </dgm:t>
    </dgm:pt>
    <dgm:pt modelId="{92CB476D-6B27-43F1-ACC8-326477AAD6BD}">
      <dgm:prSet/>
      <dgm:spPr>
        <a:solidFill>
          <a:srgbClr val="FF0000"/>
        </a:solidFill>
      </dgm:spPr>
      <dgm:t>
        <a:bodyPr/>
        <a:lstStyle/>
        <a:p>
          <a:pPr rtl="0"/>
          <a:r>
            <a:rPr lang="es-CO" dirty="0" smtClean="0"/>
            <a:t>6. Verificar que en el desayuno haya cebada , avena o trigo.</a:t>
          </a:r>
          <a:endParaRPr lang="es-CO" dirty="0"/>
        </a:p>
      </dgm:t>
    </dgm:pt>
    <dgm:pt modelId="{96EDA248-7AB9-436D-A749-EFE36CAB356D}" type="parTrans" cxnId="{1742DC34-734C-4416-9EBB-F92DE1B07D63}">
      <dgm:prSet/>
      <dgm:spPr/>
      <dgm:t>
        <a:bodyPr/>
        <a:lstStyle/>
        <a:p>
          <a:endParaRPr lang="es-CO"/>
        </a:p>
      </dgm:t>
    </dgm:pt>
    <dgm:pt modelId="{2621DA34-3780-4333-B0F3-9CAB05F77957}" type="sibTrans" cxnId="{1742DC34-734C-4416-9EBB-F92DE1B07D63}">
      <dgm:prSet/>
      <dgm:spPr/>
      <dgm:t>
        <a:bodyPr/>
        <a:lstStyle/>
        <a:p>
          <a:endParaRPr lang="es-CO"/>
        </a:p>
      </dgm:t>
    </dgm:pt>
    <dgm:pt modelId="{CAB26DE7-8545-4C42-BB71-EF5B19E1F2D1}">
      <dgm:prSet/>
      <dgm:spPr>
        <a:solidFill>
          <a:srgbClr val="FF0000"/>
        </a:solidFill>
      </dgm:spPr>
      <dgm:t>
        <a:bodyPr/>
        <a:lstStyle/>
        <a:p>
          <a:pPr rtl="0"/>
          <a:r>
            <a:rPr lang="es-CO" dirty="0" smtClean="0"/>
            <a:t>7. Consumir una cucharadita de germen de trigo con el desayuno.</a:t>
          </a:r>
          <a:endParaRPr lang="es-CO" dirty="0"/>
        </a:p>
      </dgm:t>
    </dgm:pt>
    <dgm:pt modelId="{AA75E7D1-3335-4C72-81A8-C45B5B7986AC}" type="parTrans" cxnId="{1DE962F8-A292-4190-8C2C-66877DB54A0E}">
      <dgm:prSet/>
      <dgm:spPr/>
      <dgm:t>
        <a:bodyPr/>
        <a:lstStyle/>
        <a:p>
          <a:endParaRPr lang="es-CO"/>
        </a:p>
      </dgm:t>
    </dgm:pt>
    <dgm:pt modelId="{11C74787-56AB-412D-AFCE-BCBFCCCD7529}" type="sibTrans" cxnId="{1DE962F8-A292-4190-8C2C-66877DB54A0E}">
      <dgm:prSet/>
      <dgm:spPr/>
      <dgm:t>
        <a:bodyPr/>
        <a:lstStyle/>
        <a:p>
          <a:endParaRPr lang="es-CO"/>
        </a:p>
      </dgm:t>
    </dgm:pt>
    <dgm:pt modelId="{846593D0-10E0-4260-8644-FA2241F8E642}">
      <dgm:prSet/>
      <dgm:spPr>
        <a:solidFill>
          <a:srgbClr val="FF0000"/>
        </a:solidFill>
      </dgm:spPr>
      <dgm:t>
        <a:bodyPr/>
        <a:lstStyle/>
        <a:p>
          <a:pPr rtl="0"/>
          <a:r>
            <a:rPr lang="es-CO" dirty="0" smtClean="0"/>
            <a:t>8. En su ensalada diaria no debe faltar el apio, aguacate, cebolla y champiñón. </a:t>
          </a:r>
          <a:endParaRPr lang="es-CO" dirty="0"/>
        </a:p>
      </dgm:t>
    </dgm:pt>
    <dgm:pt modelId="{D0194579-4A54-42A6-B95A-DC1B0FCE86EB}" type="parTrans" cxnId="{D6399AAD-4DD2-4EAE-AFFB-9C8AA58657D3}">
      <dgm:prSet/>
      <dgm:spPr/>
      <dgm:t>
        <a:bodyPr/>
        <a:lstStyle/>
        <a:p>
          <a:endParaRPr lang="es-CO"/>
        </a:p>
      </dgm:t>
    </dgm:pt>
    <dgm:pt modelId="{7DA399DA-11FB-4792-A414-C66EE1456AA6}" type="sibTrans" cxnId="{D6399AAD-4DD2-4EAE-AFFB-9C8AA58657D3}">
      <dgm:prSet/>
      <dgm:spPr/>
      <dgm:t>
        <a:bodyPr/>
        <a:lstStyle/>
        <a:p>
          <a:endParaRPr lang="es-CO"/>
        </a:p>
      </dgm:t>
    </dgm:pt>
    <dgm:pt modelId="{C25108A9-5E83-4DED-8074-CE926425CFF8}" type="pres">
      <dgm:prSet presAssocID="{DE9D99B0-A688-46FA-A9BD-0A60528FE53A}" presName="linearFlow" presStyleCnt="0">
        <dgm:presLayoutVars>
          <dgm:dir/>
          <dgm:resizeHandles val="exact"/>
        </dgm:presLayoutVars>
      </dgm:prSet>
      <dgm:spPr/>
    </dgm:pt>
    <dgm:pt modelId="{8AC0B1A8-BFC5-4528-9071-41049B5A0132}" type="pres">
      <dgm:prSet presAssocID="{5A9CD128-2C5D-4598-BD9B-72C1C88EE911}" presName="composite" presStyleCnt="0"/>
      <dgm:spPr/>
    </dgm:pt>
    <dgm:pt modelId="{7B8F2E93-FDD8-4ACA-B194-3418A778CBF6}" type="pres">
      <dgm:prSet presAssocID="{5A9CD128-2C5D-4598-BD9B-72C1C88EE911}" presName="imgShp" presStyleLbl="fgImgPlac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00065B44-00FB-486B-9B99-0FD960E1AFB9}" type="pres">
      <dgm:prSet presAssocID="{5A9CD128-2C5D-4598-BD9B-72C1C88EE911}" presName="txShp" presStyleLbl="node1" presStyleIdx="0" presStyleCnt="4" custLinFactNeighborY="-6151">
        <dgm:presLayoutVars>
          <dgm:bulletEnabled val="1"/>
        </dgm:presLayoutVars>
      </dgm:prSet>
      <dgm:spPr/>
    </dgm:pt>
    <dgm:pt modelId="{72425BAE-CD52-4D30-B70C-1E999B00A6C9}" type="pres">
      <dgm:prSet presAssocID="{C7278C3C-D8CD-42D8-8E89-8251BCCDF5BC}" presName="spacing" presStyleCnt="0"/>
      <dgm:spPr/>
    </dgm:pt>
    <dgm:pt modelId="{6F6F60B9-E49A-441F-B958-89749842A03D}" type="pres">
      <dgm:prSet presAssocID="{92CB476D-6B27-43F1-ACC8-326477AAD6BD}" presName="composite" presStyleCnt="0"/>
      <dgm:spPr/>
    </dgm:pt>
    <dgm:pt modelId="{B3088636-43E6-4036-A718-E91208B5342B}" type="pres">
      <dgm:prSet presAssocID="{92CB476D-6B27-43F1-ACC8-326477AAD6BD}" presName="imgShp" presStyleLbl="fgImgPlace1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BD0541C7-5C99-4D96-8311-6D46ABADD327}" type="pres">
      <dgm:prSet presAssocID="{92CB476D-6B27-43F1-ACC8-326477AAD6BD}" presName="txShp" presStyleLbl="node1" presStyleIdx="1" presStyleCnt="4">
        <dgm:presLayoutVars>
          <dgm:bulletEnabled val="1"/>
        </dgm:presLayoutVars>
      </dgm:prSet>
      <dgm:spPr/>
    </dgm:pt>
    <dgm:pt modelId="{EE460C7E-F584-49A7-924F-E15CA095089A}" type="pres">
      <dgm:prSet presAssocID="{2621DA34-3780-4333-B0F3-9CAB05F77957}" presName="spacing" presStyleCnt="0"/>
      <dgm:spPr/>
    </dgm:pt>
    <dgm:pt modelId="{1F54BCF6-01FA-4FA8-BC99-047C8C0468E8}" type="pres">
      <dgm:prSet presAssocID="{CAB26DE7-8545-4C42-BB71-EF5B19E1F2D1}" presName="composite" presStyleCnt="0"/>
      <dgm:spPr/>
    </dgm:pt>
    <dgm:pt modelId="{12A8021E-E740-4054-9666-0DBEDE408EFB}" type="pres">
      <dgm:prSet presAssocID="{CAB26DE7-8545-4C42-BB71-EF5B19E1F2D1}" presName="imgShp" presStyleLbl="fgImgPlace1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71F0BD99-E480-4BFD-9309-D34226899E93}" type="pres">
      <dgm:prSet presAssocID="{CAB26DE7-8545-4C42-BB71-EF5B19E1F2D1}" presName="txShp" presStyleLbl="node1" presStyleIdx="2" presStyleCnt="4">
        <dgm:presLayoutVars>
          <dgm:bulletEnabled val="1"/>
        </dgm:presLayoutVars>
      </dgm:prSet>
      <dgm:spPr/>
    </dgm:pt>
    <dgm:pt modelId="{AE070715-F231-40FB-A651-6C4588DC0C68}" type="pres">
      <dgm:prSet presAssocID="{11C74787-56AB-412D-AFCE-BCBFCCCD7529}" presName="spacing" presStyleCnt="0"/>
      <dgm:spPr/>
    </dgm:pt>
    <dgm:pt modelId="{D6A6A1FA-3635-4DC9-869D-3168A0C10060}" type="pres">
      <dgm:prSet presAssocID="{846593D0-10E0-4260-8644-FA2241F8E642}" presName="composite" presStyleCnt="0"/>
      <dgm:spPr/>
    </dgm:pt>
    <dgm:pt modelId="{4136915D-2D4E-416A-ACB6-6415E834E507}" type="pres">
      <dgm:prSet presAssocID="{846593D0-10E0-4260-8644-FA2241F8E642}" presName="imgShp" presStyleLbl="fgImgPlace1" presStyleIdx="3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A791E546-B061-4231-B503-668FF26AA1E1}" type="pres">
      <dgm:prSet presAssocID="{846593D0-10E0-4260-8644-FA2241F8E642}" presName="txShp" presStyleLbl="node1" presStyleIdx="3" presStyleCnt="4">
        <dgm:presLayoutVars>
          <dgm:bulletEnabled val="1"/>
        </dgm:presLayoutVars>
      </dgm:prSet>
      <dgm:spPr/>
    </dgm:pt>
  </dgm:ptLst>
  <dgm:cxnLst>
    <dgm:cxn modelId="{49F28A46-AAA0-472B-A806-202C7B403A43}" type="presOf" srcId="{CAB26DE7-8545-4C42-BB71-EF5B19E1F2D1}" destId="{71F0BD99-E480-4BFD-9309-D34226899E93}" srcOrd="0" destOrd="0" presId="urn:microsoft.com/office/officeart/2005/8/layout/vList3"/>
    <dgm:cxn modelId="{D4461630-C0C6-49F5-8901-8AEF8DDB5B95}" type="presOf" srcId="{5A9CD128-2C5D-4598-BD9B-72C1C88EE911}" destId="{00065B44-00FB-486B-9B99-0FD960E1AFB9}" srcOrd="0" destOrd="0" presId="urn:microsoft.com/office/officeart/2005/8/layout/vList3"/>
    <dgm:cxn modelId="{B12B42E3-B3FF-4DF6-9FAD-4338126F1A4A}" srcId="{DE9D99B0-A688-46FA-A9BD-0A60528FE53A}" destId="{5A9CD128-2C5D-4598-BD9B-72C1C88EE911}" srcOrd="0" destOrd="0" parTransId="{87845F99-26D9-464E-943C-0651BFA3CD43}" sibTransId="{C7278C3C-D8CD-42D8-8E89-8251BCCDF5BC}"/>
    <dgm:cxn modelId="{9C71CC8E-8882-4EA8-8637-F0A9ED30ABB8}" type="presOf" srcId="{DE9D99B0-A688-46FA-A9BD-0A60528FE53A}" destId="{C25108A9-5E83-4DED-8074-CE926425CFF8}" srcOrd="0" destOrd="0" presId="urn:microsoft.com/office/officeart/2005/8/layout/vList3"/>
    <dgm:cxn modelId="{D6399AAD-4DD2-4EAE-AFFB-9C8AA58657D3}" srcId="{DE9D99B0-A688-46FA-A9BD-0A60528FE53A}" destId="{846593D0-10E0-4260-8644-FA2241F8E642}" srcOrd="3" destOrd="0" parTransId="{D0194579-4A54-42A6-B95A-DC1B0FCE86EB}" sibTransId="{7DA399DA-11FB-4792-A414-C66EE1456AA6}"/>
    <dgm:cxn modelId="{F35CA1C6-0328-4880-A81A-C72A6DA7868C}" type="presOf" srcId="{92CB476D-6B27-43F1-ACC8-326477AAD6BD}" destId="{BD0541C7-5C99-4D96-8311-6D46ABADD327}" srcOrd="0" destOrd="0" presId="urn:microsoft.com/office/officeart/2005/8/layout/vList3"/>
    <dgm:cxn modelId="{1DE962F8-A292-4190-8C2C-66877DB54A0E}" srcId="{DE9D99B0-A688-46FA-A9BD-0A60528FE53A}" destId="{CAB26DE7-8545-4C42-BB71-EF5B19E1F2D1}" srcOrd="2" destOrd="0" parTransId="{AA75E7D1-3335-4C72-81A8-C45B5B7986AC}" sibTransId="{11C74787-56AB-412D-AFCE-BCBFCCCD7529}"/>
    <dgm:cxn modelId="{0C596B72-341D-4613-A9F3-F8B14BB75FB0}" type="presOf" srcId="{846593D0-10E0-4260-8644-FA2241F8E642}" destId="{A791E546-B061-4231-B503-668FF26AA1E1}" srcOrd="0" destOrd="0" presId="urn:microsoft.com/office/officeart/2005/8/layout/vList3"/>
    <dgm:cxn modelId="{1742DC34-734C-4416-9EBB-F92DE1B07D63}" srcId="{DE9D99B0-A688-46FA-A9BD-0A60528FE53A}" destId="{92CB476D-6B27-43F1-ACC8-326477AAD6BD}" srcOrd="1" destOrd="0" parTransId="{96EDA248-7AB9-436D-A749-EFE36CAB356D}" sibTransId="{2621DA34-3780-4333-B0F3-9CAB05F77957}"/>
    <dgm:cxn modelId="{30251035-9288-4728-8C96-F26E56A28FC1}" type="presParOf" srcId="{C25108A9-5E83-4DED-8074-CE926425CFF8}" destId="{8AC0B1A8-BFC5-4528-9071-41049B5A0132}" srcOrd="0" destOrd="0" presId="urn:microsoft.com/office/officeart/2005/8/layout/vList3"/>
    <dgm:cxn modelId="{5D9BBA9B-2CA2-4827-86EA-3F31623AC388}" type="presParOf" srcId="{8AC0B1A8-BFC5-4528-9071-41049B5A0132}" destId="{7B8F2E93-FDD8-4ACA-B194-3418A778CBF6}" srcOrd="0" destOrd="0" presId="urn:microsoft.com/office/officeart/2005/8/layout/vList3"/>
    <dgm:cxn modelId="{34054FA9-A6F9-4B2B-A585-C8547D1E5838}" type="presParOf" srcId="{8AC0B1A8-BFC5-4528-9071-41049B5A0132}" destId="{00065B44-00FB-486B-9B99-0FD960E1AFB9}" srcOrd="1" destOrd="0" presId="urn:microsoft.com/office/officeart/2005/8/layout/vList3"/>
    <dgm:cxn modelId="{F5A493E1-2707-46E1-B026-DF518C689DFB}" type="presParOf" srcId="{C25108A9-5E83-4DED-8074-CE926425CFF8}" destId="{72425BAE-CD52-4D30-B70C-1E999B00A6C9}" srcOrd="1" destOrd="0" presId="urn:microsoft.com/office/officeart/2005/8/layout/vList3"/>
    <dgm:cxn modelId="{7AFAFAA9-BCBE-4FA0-9FE8-C8BE8842E574}" type="presParOf" srcId="{C25108A9-5E83-4DED-8074-CE926425CFF8}" destId="{6F6F60B9-E49A-441F-B958-89749842A03D}" srcOrd="2" destOrd="0" presId="urn:microsoft.com/office/officeart/2005/8/layout/vList3"/>
    <dgm:cxn modelId="{47A45205-0849-4A3A-9A99-C0E9F9578169}" type="presParOf" srcId="{6F6F60B9-E49A-441F-B958-89749842A03D}" destId="{B3088636-43E6-4036-A718-E91208B5342B}" srcOrd="0" destOrd="0" presId="urn:microsoft.com/office/officeart/2005/8/layout/vList3"/>
    <dgm:cxn modelId="{26B15F3E-E570-4251-A902-94118A573DEF}" type="presParOf" srcId="{6F6F60B9-E49A-441F-B958-89749842A03D}" destId="{BD0541C7-5C99-4D96-8311-6D46ABADD327}" srcOrd="1" destOrd="0" presId="urn:microsoft.com/office/officeart/2005/8/layout/vList3"/>
    <dgm:cxn modelId="{501D8C98-2F78-4537-80C5-47E7F61E259C}" type="presParOf" srcId="{C25108A9-5E83-4DED-8074-CE926425CFF8}" destId="{EE460C7E-F584-49A7-924F-E15CA095089A}" srcOrd="3" destOrd="0" presId="urn:microsoft.com/office/officeart/2005/8/layout/vList3"/>
    <dgm:cxn modelId="{BBF843E4-3D99-484B-8A1E-1ECB931AF1B3}" type="presParOf" srcId="{C25108A9-5E83-4DED-8074-CE926425CFF8}" destId="{1F54BCF6-01FA-4FA8-BC99-047C8C0468E8}" srcOrd="4" destOrd="0" presId="urn:microsoft.com/office/officeart/2005/8/layout/vList3"/>
    <dgm:cxn modelId="{737E6D56-964A-407A-97BF-1B03F4EAD3AE}" type="presParOf" srcId="{1F54BCF6-01FA-4FA8-BC99-047C8C0468E8}" destId="{12A8021E-E740-4054-9666-0DBEDE408EFB}" srcOrd="0" destOrd="0" presId="urn:microsoft.com/office/officeart/2005/8/layout/vList3"/>
    <dgm:cxn modelId="{F2E27D68-8B0B-4C8A-9DA3-0F75D9971B4E}" type="presParOf" srcId="{1F54BCF6-01FA-4FA8-BC99-047C8C0468E8}" destId="{71F0BD99-E480-4BFD-9309-D34226899E93}" srcOrd="1" destOrd="0" presId="urn:microsoft.com/office/officeart/2005/8/layout/vList3"/>
    <dgm:cxn modelId="{86123D83-0A6C-4BF7-987D-A950B5E0670D}" type="presParOf" srcId="{C25108A9-5E83-4DED-8074-CE926425CFF8}" destId="{AE070715-F231-40FB-A651-6C4588DC0C68}" srcOrd="5" destOrd="0" presId="urn:microsoft.com/office/officeart/2005/8/layout/vList3"/>
    <dgm:cxn modelId="{A4E44172-9347-4D4E-BD61-D2FD188A3C63}" type="presParOf" srcId="{C25108A9-5E83-4DED-8074-CE926425CFF8}" destId="{D6A6A1FA-3635-4DC9-869D-3168A0C10060}" srcOrd="6" destOrd="0" presId="urn:microsoft.com/office/officeart/2005/8/layout/vList3"/>
    <dgm:cxn modelId="{AAA22B19-803C-42B9-8834-A21E2168DFC9}" type="presParOf" srcId="{D6A6A1FA-3635-4DC9-869D-3168A0C10060}" destId="{4136915D-2D4E-416A-ACB6-6415E834E507}" srcOrd="0" destOrd="0" presId="urn:microsoft.com/office/officeart/2005/8/layout/vList3"/>
    <dgm:cxn modelId="{3F556791-4367-4741-8727-4D393B9D5467}" type="presParOf" srcId="{D6A6A1FA-3635-4DC9-869D-3168A0C10060}" destId="{A791E546-B061-4231-B503-668FF26AA1E1}" srcOrd="1" destOrd="0" presId="urn:microsoft.com/office/officeart/2005/8/layout/vList3"/>
  </dgm:cxnLst>
  <dgm:bg>
    <a:gradFill>
      <a:gsLst>
        <a:gs pos="0">
          <a:schemeClr val="accent1">
            <a:tint val="66000"/>
            <a:satMod val="160000"/>
          </a:schemeClr>
        </a:gs>
        <a:gs pos="50000">
          <a:schemeClr val="accent1">
            <a:tint val="44500"/>
            <a:satMod val="160000"/>
          </a:schemeClr>
        </a:gs>
        <a:gs pos="100000">
          <a:schemeClr val="accent1">
            <a:tint val="23500"/>
            <a:satMod val="160000"/>
          </a:schemeClr>
        </a:gs>
      </a:gsLst>
      <a:lin ang="5400000" scaled="0"/>
    </a:gra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54D9180-13AC-432E-8D13-6064D3E2FA3E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0F541464-D12A-4012-BD1B-D01673AA75A9}">
      <dgm:prSet/>
      <dgm:spPr>
        <a:solidFill>
          <a:srgbClr val="00B050"/>
        </a:solidFill>
      </dgm:spPr>
      <dgm:t>
        <a:bodyPr/>
        <a:lstStyle/>
        <a:p>
          <a:pPr rtl="0"/>
          <a:r>
            <a:rPr lang="es-CO" dirty="0" smtClean="0"/>
            <a:t>9. Tomar media cucharadita de carbón vegetal activado en un vaso con agua, o una tableta de carbón activado.</a:t>
          </a:r>
          <a:endParaRPr lang="es-CO" dirty="0"/>
        </a:p>
      </dgm:t>
    </dgm:pt>
    <dgm:pt modelId="{8DC7A480-E7A0-486F-90EF-10C915C5148C}" type="parTrans" cxnId="{8D2B4006-2850-42C2-B625-0B27BEF48C91}">
      <dgm:prSet/>
      <dgm:spPr/>
      <dgm:t>
        <a:bodyPr/>
        <a:lstStyle/>
        <a:p>
          <a:endParaRPr lang="es-CO"/>
        </a:p>
      </dgm:t>
    </dgm:pt>
    <dgm:pt modelId="{B8E80318-1C02-4554-A86E-43920C2CE9C5}" type="sibTrans" cxnId="{8D2B4006-2850-42C2-B625-0B27BEF48C91}">
      <dgm:prSet/>
      <dgm:spPr/>
      <dgm:t>
        <a:bodyPr/>
        <a:lstStyle/>
        <a:p>
          <a:endParaRPr lang="es-CO"/>
        </a:p>
      </dgm:t>
    </dgm:pt>
    <dgm:pt modelId="{84D8ED3F-CD20-4D6E-B506-E53B4933353C}">
      <dgm:prSet/>
      <dgm:spPr>
        <a:solidFill>
          <a:srgbClr val="00B050"/>
        </a:solidFill>
      </dgm:spPr>
      <dgm:t>
        <a:bodyPr/>
        <a:lstStyle/>
        <a:p>
          <a:pPr rtl="0"/>
          <a:r>
            <a:rPr lang="es-CO" dirty="0" smtClean="0"/>
            <a:t>10. Infusiones de aguas de estas plantas, un vaso, dos veces al día: nogal, salvia, sello de salomón, cardo santo, cebolla, cáscara de frijol, vainilla, ortiga, zarzamora, estevia, eucalipto, semillas de alhova, achicoria, cola de caballo, berro y centaura.</a:t>
          </a:r>
          <a:endParaRPr lang="es-CO" dirty="0"/>
        </a:p>
      </dgm:t>
    </dgm:pt>
    <dgm:pt modelId="{2AC7199B-0CE6-4393-85D9-16555DEEFE33}" type="parTrans" cxnId="{66DF9705-3B7B-44E2-B807-0615A66E89D5}">
      <dgm:prSet/>
      <dgm:spPr/>
      <dgm:t>
        <a:bodyPr/>
        <a:lstStyle/>
        <a:p>
          <a:endParaRPr lang="es-CO"/>
        </a:p>
      </dgm:t>
    </dgm:pt>
    <dgm:pt modelId="{7ABD551F-4DDB-4E47-A034-B45CA7CB7C83}" type="sibTrans" cxnId="{66DF9705-3B7B-44E2-B807-0615A66E89D5}">
      <dgm:prSet/>
      <dgm:spPr/>
      <dgm:t>
        <a:bodyPr/>
        <a:lstStyle/>
        <a:p>
          <a:endParaRPr lang="es-CO"/>
        </a:p>
      </dgm:t>
    </dgm:pt>
    <dgm:pt modelId="{02FCA114-6312-4388-993C-83E24EBFC974}">
      <dgm:prSet/>
      <dgm:spPr>
        <a:solidFill>
          <a:srgbClr val="002060"/>
        </a:solidFill>
      </dgm:spPr>
      <dgm:t>
        <a:bodyPr/>
        <a:lstStyle/>
        <a:p>
          <a:pPr rtl="0"/>
          <a:r>
            <a:rPr lang="es-CO" b="1" u="sng" dirty="0" smtClean="0"/>
            <a:t>Alimentos permitidos:</a:t>
          </a:r>
          <a:r>
            <a:rPr lang="es-CO" b="1" dirty="0" smtClean="0"/>
            <a:t> </a:t>
          </a:r>
          <a:r>
            <a:rPr lang="es-CO" dirty="0" smtClean="0"/>
            <a:t>mango, banano, manzana, melón, sandía, piña, fresa, mora, semillas de girasol, semillas de auyama, alcachofa, apio, aguacate, cebolla, nopal, champiñones, germen de trigo, levadura de cerveza, almendras, ajo, cebada, lenteja, soya, canela, laurel, repollo, todo tipo de coles.</a:t>
          </a:r>
          <a:endParaRPr lang="es-CO" dirty="0"/>
        </a:p>
      </dgm:t>
    </dgm:pt>
    <dgm:pt modelId="{449CDCFA-597C-425B-B6A7-6C50149C8968}" type="parTrans" cxnId="{DC99328B-EC51-4742-898F-FA582110A49A}">
      <dgm:prSet/>
      <dgm:spPr/>
      <dgm:t>
        <a:bodyPr/>
        <a:lstStyle/>
        <a:p>
          <a:endParaRPr lang="es-CO"/>
        </a:p>
      </dgm:t>
    </dgm:pt>
    <dgm:pt modelId="{CB6F7726-870C-4C82-90A9-7BF32D3811A5}" type="sibTrans" cxnId="{DC99328B-EC51-4742-898F-FA582110A49A}">
      <dgm:prSet/>
      <dgm:spPr/>
      <dgm:t>
        <a:bodyPr/>
        <a:lstStyle/>
        <a:p>
          <a:endParaRPr lang="es-CO"/>
        </a:p>
      </dgm:t>
    </dgm:pt>
    <dgm:pt modelId="{500DEB66-759A-4F2D-8C64-848C2C323A35}" type="pres">
      <dgm:prSet presAssocID="{C54D9180-13AC-432E-8D13-6064D3E2FA3E}" presName="linearFlow" presStyleCnt="0">
        <dgm:presLayoutVars>
          <dgm:dir/>
          <dgm:resizeHandles val="exact"/>
        </dgm:presLayoutVars>
      </dgm:prSet>
      <dgm:spPr/>
    </dgm:pt>
    <dgm:pt modelId="{AACAE6DD-729B-49D8-BD1B-1D6FB5B85BB1}" type="pres">
      <dgm:prSet presAssocID="{0F541464-D12A-4012-BD1B-D01673AA75A9}" presName="composite" presStyleCnt="0"/>
      <dgm:spPr/>
    </dgm:pt>
    <dgm:pt modelId="{A5BE3E35-CA09-4961-82A0-33DA1E0BCE88}" type="pres">
      <dgm:prSet presAssocID="{0F541464-D12A-4012-BD1B-D01673AA75A9}" presName="imgShp" presStyleLbl="fgImgPlace1" presStyleIdx="0" presStyleCnt="3" custLinFactNeighborX="-41969" custLinFactNeighborY="-170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A7E44BEF-6840-4A29-ACE8-54345DC2EC74}" type="pres">
      <dgm:prSet presAssocID="{0F541464-D12A-4012-BD1B-D01673AA75A9}" presName="txShp" presStyleLbl="node1" presStyleIdx="0" presStyleCnt="3" custScaleX="131577">
        <dgm:presLayoutVars>
          <dgm:bulletEnabled val="1"/>
        </dgm:presLayoutVars>
      </dgm:prSet>
      <dgm:spPr/>
    </dgm:pt>
    <dgm:pt modelId="{6B6AF232-D1A8-4E9D-98DD-7E4D9EA076ED}" type="pres">
      <dgm:prSet presAssocID="{B8E80318-1C02-4554-A86E-43920C2CE9C5}" presName="spacing" presStyleCnt="0"/>
      <dgm:spPr/>
    </dgm:pt>
    <dgm:pt modelId="{83126F90-9216-4F50-983F-A821B4F4193D}" type="pres">
      <dgm:prSet presAssocID="{84D8ED3F-CD20-4D6E-B506-E53B4933353C}" presName="composite" presStyleCnt="0"/>
      <dgm:spPr/>
    </dgm:pt>
    <dgm:pt modelId="{65C4E2DC-486C-491E-90A7-357788080C12}" type="pres">
      <dgm:prSet presAssocID="{84D8ED3F-CD20-4D6E-B506-E53B4933353C}" presName="imgShp" presStyleLbl="fgImgPlace1" presStyleIdx="1" presStyleCnt="3" custLinFactNeighborX="-44112" custLinFactNeighborY="-143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ECFE439D-0DA9-4692-96B2-1A4C7748DFC3}" type="pres">
      <dgm:prSet presAssocID="{84D8ED3F-CD20-4D6E-B506-E53B4933353C}" presName="txShp" presStyleLbl="node1" presStyleIdx="1" presStyleCnt="3" custScaleX="129057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F4AAEC4-BC72-45DF-A397-D42881A22D91}" type="pres">
      <dgm:prSet presAssocID="{7ABD551F-4DDB-4E47-A034-B45CA7CB7C83}" presName="spacing" presStyleCnt="0"/>
      <dgm:spPr/>
    </dgm:pt>
    <dgm:pt modelId="{76C26F95-BC69-462C-AE36-6FB9969218D3}" type="pres">
      <dgm:prSet presAssocID="{02FCA114-6312-4388-993C-83E24EBFC974}" presName="composite" presStyleCnt="0"/>
      <dgm:spPr/>
    </dgm:pt>
    <dgm:pt modelId="{27325D8E-4606-4CC0-A0E2-52FB9517A918}" type="pres">
      <dgm:prSet presAssocID="{02FCA114-6312-4388-993C-83E24EBFC974}" presName="imgShp" presStyleLbl="fgImgPlace1" presStyleIdx="2" presStyleCnt="3" custLinFactNeighborX="-45362" custLinFactNeighborY="1587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B7A82048-5A94-4D4D-A38F-9D8E0FA9F9B7}" type="pres">
      <dgm:prSet presAssocID="{02FCA114-6312-4388-993C-83E24EBFC974}" presName="txShp" presStyleLbl="node1" presStyleIdx="2" presStyleCnt="3" custScaleX="128946">
        <dgm:presLayoutVars>
          <dgm:bulletEnabled val="1"/>
        </dgm:presLayoutVars>
      </dgm:prSet>
      <dgm:spPr/>
    </dgm:pt>
  </dgm:ptLst>
  <dgm:cxnLst>
    <dgm:cxn modelId="{BBE35BED-2E9F-4C1A-BA58-6F885A12E92E}" type="presOf" srcId="{84D8ED3F-CD20-4D6E-B506-E53B4933353C}" destId="{ECFE439D-0DA9-4692-96B2-1A4C7748DFC3}" srcOrd="0" destOrd="0" presId="urn:microsoft.com/office/officeart/2005/8/layout/vList3"/>
    <dgm:cxn modelId="{8D2B4006-2850-42C2-B625-0B27BEF48C91}" srcId="{C54D9180-13AC-432E-8D13-6064D3E2FA3E}" destId="{0F541464-D12A-4012-BD1B-D01673AA75A9}" srcOrd="0" destOrd="0" parTransId="{8DC7A480-E7A0-486F-90EF-10C915C5148C}" sibTransId="{B8E80318-1C02-4554-A86E-43920C2CE9C5}"/>
    <dgm:cxn modelId="{80368FD5-9497-4CB2-A8A3-183A80ABB92C}" type="presOf" srcId="{02FCA114-6312-4388-993C-83E24EBFC974}" destId="{B7A82048-5A94-4D4D-A38F-9D8E0FA9F9B7}" srcOrd="0" destOrd="0" presId="urn:microsoft.com/office/officeart/2005/8/layout/vList3"/>
    <dgm:cxn modelId="{66DF9705-3B7B-44E2-B807-0615A66E89D5}" srcId="{C54D9180-13AC-432E-8D13-6064D3E2FA3E}" destId="{84D8ED3F-CD20-4D6E-B506-E53B4933353C}" srcOrd="1" destOrd="0" parTransId="{2AC7199B-0CE6-4393-85D9-16555DEEFE33}" sibTransId="{7ABD551F-4DDB-4E47-A034-B45CA7CB7C83}"/>
    <dgm:cxn modelId="{DC99328B-EC51-4742-898F-FA582110A49A}" srcId="{C54D9180-13AC-432E-8D13-6064D3E2FA3E}" destId="{02FCA114-6312-4388-993C-83E24EBFC974}" srcOrd="2" destOrd="0" parTransId="{449CDCFA-597C-425B-B6A7-6C50149C8968}" sibTransId="{CB6F7726-870C-4C82-90A9-7BF32D3811A5}"/>
    <dgm:cxn modelId="{FCD9834B-00D0-45DA-9CE8-9EEA6223569F}" type="presOf" srcId="{C54D9180-13AC-432E-8D13-6064D3E2FA3E}" destId="{500DEB66-759A-4F2D-8C64-848C2C323A35}" srcOrd="0" destOrd="0" presId="urn:microsoft.com/office/officeart/2005/8/layout/vList3"/>
    <dgm:cxn modelId="{81CB7B23-C798-45AB-90F4-FCE2732311BA}" type="presOf" srcId="{0F541464-D12A-4012-BD1B-D01673AA75A9}" destId="{A7E44BEF-6840-4A29-ACE8-54345DC2EC74}" srcOrd="0" destOrd="0" presId="urn:microsoft.com/office/officeart/2005/8/layout/vList3"/>
    <dgm:cxn modelId="{0E5588D6-907B-4DE8-A816-502DE0D3A1AD}" type="presParOf" srcId="{500DEB66-759A-4F2D-8C64-848C2C323A35}" destId="{AACAE6DD-729B-49D8-BD1B-1D6FB5B85BB1}" srcOrd="0" destOrd="0" presId="urn:microsoft.com/office/officeart/2005/8/layout/vList3"/>
    <dgm:cxn modelId="{85C7304D-EFEF-4585-9A60-BC8DA9DA7DFB}" type="presParOf" srcId="{AACAE6DD-729B-49D8-BD1B-1D6FB5B85BB1}" destId="{A5BE3E35-CA09-4961-82A0-33DA1E0BCE88}" srcOrd="0" destOrd="0" presId="urn:microsoft.com/office/officeart/2005/8/layout/vList3"/>
    <dgm:cxn modelId="{E2AF2A2D-18E1-4762-9A08-B50655B270A7}" type="presParOf" srcId="{AACAE6DD-729B-49D8-BD1B-1D6FB5B85BB1}" destId="{A7E44BEF-6840-4A29-ACE8-54345DC2EC74}" srcOrd="1" destOrd="0" presId="urn:microsoft.com/office/officeart/2005/8/layout/vList3"/>
    <dgm:cxn modelId="{922D8EFF-36CB-4A0C-958B-5F8D51784590}" type="presParOf" srcId="{500DEB66-759A-4F2D-8C64-848C2C323A35}" destId="{6B6AF232-D1A8-4E9D-98DD-7E4D9EA076ED}" srcOrd="1" destOrd="0" presId="urn:microsoft.com/office/officeart/2005/8/layout/vList3"/>
    <dgm:cxn modelId="{B18C41C1-2AC2-4DD9-A5A6-B4522513D8AA}" type="presParOf" srcId="{500DEB66-759A-4F2D-8C64-848C2C323A35}" destId="{83126F90-9216-4F50-983F-A821B4F4193D}" srcOrd="2" destOrd="0" presId="urn:microsoft.com/office/officeart/2005/8/layout/vList3"/>
    <dgm:cxn modelId="{43A4307B-FD11-4402-A17E-31B64E771B7C}" type="presParOf" srcId="{83126F90-9216-4F50-983F-A821B4F4193D}" destId="{65C4E2DC-486C-491E-90A7-357788080C12}" srcOrd="0" destOrd="0" presId="urn:microsoft.com/office/officeart/2005/8/layout/vList3"/>
    <dgm:cxn modelId="{6CC0E646-11AD-4208-BC57-0B1987697C0F}" type="presParOf" srcId="{83126F90-9216-4F50-983F-A821B4F4193D}" destId="{ECFE439D-0DA9-4692-96B2-1A4C7748DFC3}" srcOrd="1" destOrd="0" presId="urn:microsoft.com/office/officeart/2005/8/layout/vList3"/>
    <dgm:cxn modelId="{DD446041-B84B-46BC-8794-82C8F1D2B040}" type="presParOf" srcId="{500DEB66-759A-4F2D-8C64-848C2C323A35}" destId="{5F4AAEC4-BC72-45DF-A397-D42881A22D91}" srcOrd="3" destOrd="0" presId="urn:microsoft.com/office/officeart/2005/8/layout/vList3"/>
    <dgm:cxn modelId="{BED80C50-ECCF-43B9-A57E-6A559B362A66}" type="presParOf" srcId="{500DEB66-759A-4F2D-8C64-848C2C323A35}" destId="{76C26F95-BC69-462C-AE36-6FB9969218D3}" srcOrd="4" destOrd="0" presId="urn:microsoft.com/office/officeart/2005/8/layout/vList3"/>
    <dgm:cxn modelId="{133E6EB5-0B09-4D9D-B957-5C2567FB4710}" type="presParOf" srcId="{76C26F95-BC69-462C-AE36-6FB9969218D3}" destId="{27325D8E-4606-4CC0-A0E2-52FB9517A918}" srcOrd="0" destOrd="0" presId="urn:microsoft.com/office/officeart/2005/8/layout/vList3"/>
    <dgm:cxn modelId="{DC786D92-E245-4638-A5F4-72D788C9E58A}" type="presParOf" srcId="{76C26F95-BC69-462C-AE36-6FB9969218D3}" destId="{B7A82048-5A94-4D4D-A38F-9D8E0FA9F9B7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20B9F6D-BE9C-4F48-AE7B-58605473CC5D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1E076F55-25BA-4C0A-929A-67D1A9606E26}">
      <dgm:prSet/>
      <dgm:spPr>
        <a:solidFill>
          <a:srgbClr val="002060"/>
        </a:solidFill>
      </dgm:spPr>
      <dgm:t>
        <a:bodyPr/>
        <a:lstStyle/>
        <a:p>
          <a:pPr rtl="0"/>
          <a:r>
            <a:rPr lang="es-CO" b="1" u="sng" dirty="0" smtClean="0"/>
            <a:t>Alimentos prohibidos:</a:t>
          </a:r>
          <a:r>
            <a:rPr lang="es-CO" u="sng" dirty="0" smtClean="0"/>
            <a:t> </a:t>
          </a:r>
          <a:r>
            <a:rPr lang="es-CO" dirty="0" smtClean="0"/>
            <a:t>frutas secas o deshidratadas (uvas, ciruelas, dátiles), azúcar refinado, café, chocolate, miel, grasas, mariscos, leche, pan blanco, galletas, espagueti, arroz blanco, fritos, gaseosas y refrescos, queso, cerdo.</a:t>
          </a:r>
          <a:endParaRPr lang="es-CO" dirty="0"/>
        </a:p>
      </dgm:t>
    </dgm:pt>
    <dgm:pt modelId="{0185BA80-95B4-4816-9FB0-5CEACE90C6D0}" type="parTrans" cxnId="{6E730FCA-0104-4630-80D0-8D2BA2FAFE28}">
      <dgm:prSet/>
      <dgm:spPr/>
      <dgm:t>
        <a:bodyPr/>
        <a:lstStyle/>
        <a:p>
          <a:endParaRPr lang="es-CO"/>
        </a:p>
      </dgm:t>
    </dgm:pt>
    <dgm:pt modelId="{BD45412E-F9D6-475B-A2B8-AE3A98D33254}" type="sibTrans" cxnId="{6E730FCA-0104-4630-80D0-8D2BA2FAFE28}">
      <dgm:prSet/>
      <dgm:spPr/>
      <dgm:t>
        <a:bodyPr/>
        <a:lstStyle/>
        <a:p>
          <a:endParaRPr lang="es-CO"/>
        </a:p>
      </dgm:t>
    </dgm:pt>
    <dgm:pt modelId="{FF625E73-DEAA-4F0D-B5C8-566E2832CC50}">
      <dgm:prSet/>
      <dgm:spPr>
        <a:solidFill>
          <a:srgbClr val="002060"/>
        </a:solidFill>
      </dgm:spPr>
      <dgm:t>
        <a:bodyPr/>
        <a:lstStyle/>
        <a:p>
          <a:pPr rtl="0"/>
          <a:r>
            <a:rPr lang="es-CO" b="1" u="sng" dirty="0" smtClean="0"/>
            <a:t>Disminuya el consumo de</a:t>
          </a:r>
          <a:r>
            <a:rPr lang="es-CO" b="1" dirty="0" smtClean="0"/>
            <a:t>: </a:t>
          </a:r>
          <a:r>
            <a:rPr lang="es-CO" dirty="0" smtClean="0"/>
            <a:t>zanahoria, frutas dulces, papa, yuca, maíz fresco, harinas, habas, remolacha, alimentos de origen animal.</a:t>
          </a:r>
          <a:endParaRPr lang="es-CO" dirty="0"/>
        </a:p>
      </dgm:t>
    </dgm:pt>
    <dgm:pt modelId="{ABB0203C-03B8-41F2-9C00-655281476554}" type="parTrans" cxnId="{B8D18A97-79C4-4991-99B0-5E732048C3BD}">
      <dgm:prSet/>
      <dgm:spPr/>
      <dgm:t>
        <a:bodyPr/>
        <a:lstStyle/>
        <a:p>
          <a:endParaRPr lang="es-CO"/>
        </a:p>
      </dgm:t>
    </dgm:pt>
    <dgm:pt modelId="{B78C0F7F-90ED-4C5B-A9C1-FC24E6D3CBDB}" type="sibTrans" cxnId="{B8D18A97-79C4-4991-99B0-5E732048C3BD}">
      <dgm:prSet/>
      <dgm:spPr/>
      <dgm:t>
        <a:bodyPr/>
        <a:lstStyle/>
        <a:p>
          <a:endParaRPr lang="es-CO"/>
        </a:p>
      </dgm:t>
    </dgm:pt>
    <dgm:pt modelId="{C6989034-543E-4D21-8082-D7D16BDEACC4}">
      <dgm:prSet/>
      <dgm:spPr>
        <a:solidFill>
          <a:srgbClr val="002060"/>
        </a:solidFill>
      </dgm:spPr>
      <dgm:t>
        <a:bodyPr/>
        <a:lstStyle/>
        <a:p>
          <a:pPr rtl="0"/>
          <a:r>
            <a:rPr lang="es-CO" b="1" dirty="0" smtClean="0"/>
            <a:t>No fume ni tome bebidas alcohólicas</a:t>
          </a:r>
          <a:endParaRPr lang="es-CO" dirty="0"/>
        </a:p>
      </dgm:t>
    </dgm:pt>
    <dgm:pt modelId="{A2E20800-19FF-41DE-A2EB-793C84A80CFA}" type="parTrans" cxnId="{2B931D14-A443-45B2-9E8E-39B480F1AFD8}">
      <dgm:prSet/>
      <dgm:spPr/>
      <dgm:t>
        <a:bodyPr/>
        <a:lstStyle/>
        <a:p>
          <a:endParaRPr lang="es-CO"/>
        </a:p>
      </dgm:t>
    </dgm:pt>
    <dgm:pt modelId="{06D24B2F-022C-4BA1-AB79-A99486E1A341}" type="sibTrans" cxnId="{2B931D14-A443-45B2-9E8E-39B480F1AFD8}">
      <dgm:prSet/>
      <dgm:spPr/>
      <dgm:t>
        <a:bodyPr/>
        <a:lstStyle/>
        <a:p>
          <a:endParaRPr lang="es-CO"/>
        </a:p>
      </dgm:t>
    </dgm:pt>
    <dgm:pt modelId="{E496F430-AE98-4E09-9CE7-3F12592E0082}" type="pres">
      <dgm:prSet presAssocID="{F20B9F6D-BE9C-4F48-AE7B-58605473CC5D}" presName="linearFlow" presStyleCnt="0">
        <dgm:presLayoutVars>
          <dgm:dir/>
          <dgm:resizeHandles val="exact"/>
        </dgm:presLayoutVars>
      </dgm:prSet>
      <dgm:spPr/>
    </dgm:pt>
    <dgm:pt modelId="{2A2DA67E-DEF5-4C4F-B453-27195E10516D}" type="pres">
      <dgm:prSet presAssocID="{1E076F55-25BA-4C0A-929A-67D1A9606E26}" presName="composite" presStyleCnt="0"/>
      <dgm:spPr/>
    </dgm:pt>
    <dgm:pt modelId="{C0BF17DB-BABB-42C3-9720-D96AFB69A403}" type="pres">
      <dgm:prSet presAssocID="{1E076F55-25BA-4C0A-929A-67D1A9606E26}" presName="imgShp" presStyleLbl="fgImgPlace1" presStyleIdx="0" presStyleCnt="3" custLinFactNeighborX="-61128" custLinFactNeighborY="4288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4AE4E897-4745-4485-A343-E83377515ABC}" type="pres">
      <dgm:prSet presAssocID="{1E076F55-25BA-4C0A-929A-67D1A9606E26}" presName="txShp" presStyleLbl="node1" presStyleIdx="0" presStyleCnt="3" custScaleX="114433">
        <dgm:presLayoutVars>
          <dgm:bulletEnabled val="1"/>
        </dgm:presLayoutVars>
      </dgm:prSet>
      <dgm:spPr/>
    </dgm:pt>
    <dgm:pt modelId="{94A10305-261A-4E11-B699-79808787C0A4}" type="pres">
      <dgm:prSet presAssocID="{BD45412E-F9D6-475B-A2B8-AE3A98D33254}" presName="spacing" presStyleCnt="0"/>
      <dgm:spPr/>
    </dgm:pt>
    <dgm:pt modelId="{1C5641E9-0BC8-41BF-8989-B1A22E9CD276}" type="pres">
      <dgm:prSet presAssocID="{FF625E73-DEAA-4F0D-B5C8-566E2832CC50}" presName="composite" presStyleCnt="0"/>
      <dgm:spPr/>
    </dgm:pt>
    <dgm:pt modelId="{A7E88822-22A8-4BB6-A661-5A93D072A3BA}" type="pres">
      <dgm:prSet presAssocID="{FF625E73-DEAA-4F0D-B5C8-566E2832CC50}" presName="imgShp" presStyleLbl="fgImgPlace1" presStyleIdx="1" presStyleCnt="3" custLinFactNeighborX="-65662" custLinFactNeighborY="5900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2431096E-EB66-46DC-9D79-8A7C93DA029A}" type="pres">
      <dgm:prSet presAssocID="{FF625E73-DEAA-4F0D-B5C8-566E2832CC50}" presName="txShp" presStyleLbl="node1" presStyleIdx="1" presStyleCnt="3" custScaleX="113755">
        <dgm:presLayoutVars>
          <dgm:bulletEnabled val="1"/>
        </dgm:presLayoutVars>
      </dgm:prSet>
      <dgm:spPr/>
    </dgm:pt>
    <dgm:pt modelId="{3EB36E80-9B5F-402D-A9C7-B96FFED2603A}" type="pres">
      <dgm:prSet presAssocID="{B78C0F7F-90ED-4C5B-A9C1-FC24E6D3CBDB}" presName="spacing" presStyleCnt="0"/>
      <dgm:spPr/>
    </dgm:pt>
    <dgm:pt modelId="{E7B91D10-BFD6-4671-9E90-835E9D347B55}" type="pres">
      <dgm:prSet presAssocID="{C6989034-543E-4D21-8082-D7D16BDEACC4}" presName="composite" presStyleCnt="0"/>
      <dgm:spPr/>
    </dgm:pt>
    <dgm:pt modelId="{2D69F8F3-D366-4931-8BEA-9C09BFB3EFF2}" type="pres">
      <dgm:prSet presAssocID="{C6989034-543E-4D21-8082-D7D16BDEACC4}" presName="imgShp" presStyleLbl="fgImgPlace1" presStyleIdx="2" presStyleCnt="3" custLinFactNeighborX="-61128" custLinFactNeighborY="-155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CA6E98C6-912E-418D-9654-E308ACB09AED}" type="pres">
      <dgm:prSet presAssocID="{C6989034-543E-4D21-8082-D7D16BDEACC4}" presName="txShp" presStyleLbl="node1" presStyleIdx="2" presStyleCnt="3" custScaleX="113755">
        <dgm:presLayoutVars>
          <dgm:bulletEnabled val="1"/>
        </dgm:presLayoutVars>
      </dgm:prSet>
      <dgm:spPr/>
    </dgm:pt>
  </dgm:ptLst>
  <dgm:cxnLst>
    <dgm:cxn modelId="{4E38A3D6-7A50-410B-9F85-BF0656DD4CAF}" type="presOf" srcId="{FF625E73-DEAA-4F0D-B5C8-566E2832CC50}" destId="{2431096E-EB66-46DC-9D79-8A7C93DA029A}" srcOrd="0" destOrd="0" presId="urn:microsoft.com/office/officeart/2005/8/layout/vList3"/>
    <dgm:cxn modelId="{6E730FCA-0104-4630-80D0-8D2BA2FAFE28}" srcId="{F20B9F6D-BE9C-4F48-AE7B-58605473CC5D}" destId="{1E076F55-25BA-4C0A-929A-67D1A9606E26}" srcOrd="0" destOrd="0" parTransId="{0185BA80-95B4-4816-9FB0-5CEACE90C6D0}" sibTransId="{BD45412E-F9D6-475B-A2B8-AE3A98D33254}"/>
    <dgm:cxn modelId="{B8D18A97-79C4-4991-99B0-5E732048C3BD}" srcId="{F20B9F6D-BE9C-4F48-AE7B-58605473CC5D}" destId="{FF625E73-DEAA-4F0D-B5C8-566E2832CC50}" srcOrd="1" destOrd="0" parTransId="{ABB0203C-03B8-41F2-9C00-655281476554}" sibTransId="{B78C0F7F-90ED-4C5B-A9C1-FC24E6D3CBDB}"/>
    <dgm:cxn modelId="{8FC7DE4F-4F44-4649-B599-39C162DA26D7}" type="presOf" srcId="{F20B9F6D-BE9C-4F48-AE7B-58605473CC5D}" destId="{E496F430-AE98-4E09-9CE7-3F12592E0082}" srcOrd="0" destOrd="0" presId="urn:microsoft.com/office/officeart/2005/8/layout/vList3"/>
    <dgm:cxn modelId="{E1280AD9-4260-49F9-910B-B3EAB6CF57F5}" type="presOf" srcId="{C6989034-543E-4D21-8082-D7D16BDEACC4}" destId="{CA6E98C6-912E-418D-9654-E308ACB09AED}" srcOrd="0" destOrd="0" presId="urn:microsoft.com/office/officeart/2005/8/layout/vList3"/>
    <dgm:cxn modelId="{B29BE1C8-4BD2-47EF-B73A-69FF7ED15A83}" type="presOf" srcId="{1E076F55-25BA-4C0A-929A-67D1A9606E26}" destId="{4AE4E897-4745-4485-A343-E83377515ABC}" srcOrd="0" destOrd="0" presId="urn:microsoft.com/office/officeart/2005/8/layout/vList3"/>
    <dgm:cxn modelId="{2B931D14-A443-45B2-9E8E-39B480F1AFD8}" srcId="{F20B9F6D-BE9C-4F48-AE7B-58605473CC5D}" destId="{C6989034-543E-4D21-8082-D7D16BDEACC4}" srcOrd="2" destOrd="0" parTransId="{A2E20800-19FF-41DE-A2EB-793C84A80CFA}" sibTransId="{06D24B2F-022C-4BA1-AB79-A99486E1A341}"/>
    <dgm:cxn modelId="{83578943-346B-42F9-B229-6A6BAB226C76}" type="presParOf" srcId="{E496F430-AE98-4E09-9CE7-3F12592E0082}" destId="{2A2DA67E-DEF5-4C4F-B453-27195E10516D}" srcOrd="0" destOrd="0" presId="urn:microsoft.com/office/officeart/2005/8/layout/vList3"/>
    <dgm:cxn modelId="{909B6B60-BD2D-4A93-83EE-4FAABBC723D9}" type="presParOf" srcId="{2A2DA67E-DEF5-4C4F-B453-27195E10516D}" destId="{C0BF17DB-BABB-42C3-9720-D96AFB69A403}" srcOrd="0" destOrd="0" presId="urn:microsoft.com/office/officeart/2005/8/layout/vList3"/>
    <dgm:cxn modelId="{6ADC1E2C-53DE-449A-AA1F-B9B958FBCD4D}" type="presParOf" srcId="{2A2DA67E-DEF5-4C4F-B453-27195E10516D}" destId="{4AE4E897-4745-4485-A343-E83377515ABC}" srcOrd="1" destOrd="0" presId="urn:microsoft.com/office/officeart/2005/8/layout/vList3"/>
    <dgm:cxn modelId="{46299EE3-F826-4C8C-A6AD-AE76A57C5510}" type="presParOf" srcId="{E496F430-AE98-4E09-9CE7-3F12592E0082}" destId="{94A10305-261A-4E11-B699-79808787C0A4}" srcOrd="1" destOrd="0" presId="urn:microsoft.com/office/officeart/2005/8/layout/vList3"/>
    <dgm:cxn modelId="{F247D0E6-692F-49D4-804B-A756AD067C0C}" type="presParOf" srcId="{E496F430-AE98-4E09-9CE7-3F12592E0082}" destId="{1C5641E9-0BC8-41BF-8989-B1A22E9CD276}" srcOrd="2" destOrd="0" presId="urn:microsoft.com/office/officeart/2005/8/layout/vList3"/>
    <dgm:cxn modelId="{C41096B6-C9AA-4232-A963-EFDE36C6E006}" type="presParOf" srcId="{1C5641E9-0BC8-41BF-8989-B1A22E9CD276}" destId="{A7E88822-22A8-4BB6-A661-5A93D072A3BA}" srcOrd="0" destOrd="0" presId="urn:microsoft.com/office/officeart/2005/8/layout/vList3"/>
    <dgm:cxn modelId="{FA935E0F-CFEE-47AF-87B4-885DB178AEC9}" type="presParOf" srcId="{1C5641E9-0BC8-41BF-8989-B1A22E9CD276}" destId="{2431096E-EB66-46DC-9D79-8A7C93DA029A}" srcOrd="1" destOrd="0" presId="urn:microsoft.com/office/officeart/2005/8/layout/vList3"/>
    <dgm:cxn modelId="{8A9519D8-14F4-4EE6-AF7E-75DF6FB021B3}" type="presParOf" srcId="{E496F430-AE98-4E09-9CE7-3F12592E0082}" destId="{3EB36E80-9B5F-402D-A9C7-B96FFED2603A}" srcOrd="3" destOrd="0" presId="urn:microsoft.com/office/officeart/2005/8/layout/vList3"/>
    <dgm:cxn modelId="{33606211-4F40-4614-A4C4-315979EA0153}" type="presParOf" srcId="{E496F430-AE98-4E09-9CE7-3F12592E0082}" destId="{E7B91D10-BFD6-4671-9E90-835E9D347B55}" srcOrd="4" destOrd="0" presId="urn:microsoft.com/office/officeart/2005/8/layout/vList3"/>
    <dgm:cxn modelId="{CE0A52AC-D36E-40DE-8DA7-AA243FBD84FB}" type="presParOf" srcId="{E7B91D10-BFD6-4671-9E90-835E9D347B55}" destId="{2D69F8F3-D366-4931-8BEA-9C09BFB3EFF2}" srcOrd="0" destOrd="0" presId="urn:microsoft.com/office/officeart/2005/8/layout/vList3"/>
    <dgm:cxn modelId="{37031AF3-C14F-466C-B85B-92210D55FBA0}" type="presParOf" srcId="{E7B91D10-BFD6-4671-9E90-835E9D347B55}" destId="{CA6E98C6-912E-418D-9654-E308ACB09AED}" srcOrd="1" destOrd="0" presId="urn:microsoft.com/office/officeart/2005/8/layout/vList3"/>
  </dgm:cxnLst>
  <dgm:bg>
    <a:gradFill>
      <a:gsLst>
        <a:gs pos="0">
          <a:schemeClr val="accent1">
            <a:tint val="66000"/>
            <a:satMod val="160000"/>
          </a:schemeClr>
        </a:gs>
        <a:gs pos="50000">
          <a:schemeClr val="accent1">
            <a:tint val="44500"/>
            <a:satMod val="160000"/>
          </a:schemeClr>
        </a:gs>
        <a:gs pos="100000">
          <a:schemeClr val="accent1">
            <a:tint val="23500"/>
            <a:satMod val="160000"/>
          </a:schemeClr>
        </a:gs>
      </a:gsLst>
      <a:lin ang="5400000" scaled="0"/>
    </a:gra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5F89CE-109A-4F13-BD8D-0E7CFEF25962}">
      <dsp:nvSpPr>
        <dsp:cNvPr id="0" name=""/>
        <dsp:cNvSpPr/>
      </dsp:nvSpPr>
      <dsp:spPr>
        <a:xfrm>
          <a:off x="0" y="43829"/>
          <a:ext cx="7668344" cy="1055340"/>
        </a:xfrm>
        <a:prstGeom prst="roundRect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4400" kern="1200" dirty="0" smtClean="0"/>
            <a:t>Dieta sugerente para diabéticos</a:t>
          </a:r>
          <a:endParaRPr lang="es-CO" sz="4400" kern="1200" dirty="0"/>
        </a:p>
      </dsp:txBody>
      <dsp:txXfrm>
        <a:off x="51517" y="95346"/>
        <a:ext cx="7565310" cy="9523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18D156-7B86-4DAC-9595-6A2B79DF6151}">
      <dsp:nvSpPr>
        <dsp:cNvPr id="0" name=""/>
        <dsp:cNvSpPr/>
      </dsp:nvSpPr>
      <dsp:spPr>
        <a:xfrm rot="10800000">
          <a:off x="723405" y="1366"/>
          <a:ext cx="6782789" cy="1124035"/>
        </a:xfrm>
        <a:prstGeom prst="homePlate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668" tIns="80010" rIns="149352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100" kern="1200" dirty="0" smtClean="0"/>
            <a:t>1. Tomar en ayunas, un pocillo de cocimiento de dos cascaras secas de fríjol, alternándolo con el cocimiento de seis habichuelas, tomar medio vaso.</a:t>
          </a:r>
          <a:endParaRPr lang="es-CO" sz="2100" kern="1200" dirty="0"/>
        </a:p>
      </dsp:txBody>
      <dsp:txXfrm rot="10800000">
        <a:off x="1004414" y="1366"/>
        <a:ext cx="6501780" cy="1124035"/>
      </dsp:txXfrm>
    </dsp:sp>
    <dsp:sp modelId="{C8817512-F2A6-4298-B76C-E05E8422B63F}">
      <dsp:nvSpPr>
        <dsp:cNvPr id="0" name=""/>
        <dsp:cNvSpPr/>
      </dsp:nvSpPr>
      <dsp:spPr>
        <a:xfrm>
          <a:off x="0" y="0"/>
          <a:ext cx="1124035" cy="1124035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52EC0C-1DEC-4B6E-A1D8-44E0B681A4ED}">
      <dsp:nvSpPr>
        <dsp:cNvPr id="0" name=""/>
        <dsp:cNvSpPr/>
      </dsp:nvSpPr>
      <dsp:spPr>
        <a:xfrm rot="10800000">
          <a:off x="773179" y="1440163"/>
          <a:ext cx="6768943" cy="1124035"/>
        </a:xfrm>
        <a:prstGeom prst="homePlate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668" tIns="76200" rIns="14224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 smtClean="0"/>
            <a:t>2. Media hora antes del almuerzo, tomar medio vaso de jugo de naranja licuado con un trocito de cebolla cabezona. Debe colarlo.</a:t>
          </a:r>
          <a:endParaRPr lang="es-CO" sz="2000" kern="1200" dirty="0"/>
        </a:p>
      </dsp:txBody>
      <dsp:txXfrm rot="10800000">
        <a:off x="1054188" y="1440163"/>
        <a:ext cx="6487934" cy="1124035"/>
      </dsp:txXfrm>
    </dsp:sp>
    <dsp:sp modelId="{C686896E-2BA6-4D95-8636-89839C2AF7F2}">
      <dsp:nvSpPr>
        <dsp:cNvPr id="0" name=""/>
        <dsp:cNvSpPr/>
      </dsp:nvSpPr>
      <dsp:spPr>
        <a:xfrm>
          <a:off x="0" y="1368157"/>
          <a:ext cx="1124035" cy="1124035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309FA1-79B2-47A3-9059-EFDA2A92AF20}">
      <dsp:nvSpPr>
        <dsp:cNvPr id="0" name=""/>
        <dsp:cNvSpPr/>
      </dsp:nvSpPr>
      <dsp:spPr>
        <a:xfrm rot="10800000">
          <a:off x="687422" y="2920504"/>
          <a:ext cx="6854755" cy="1124035"/>
        </a:xfrm>
        <a:prstGeom prst="homePlate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668" tIns="76200" rIns="14224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 smtClean="0"/>
            <a:t>3. Antes de las 6 p. m. tomar medio vaso de extracto o jugo de piña y hojas de col o de repollo (una hoja). Bien licuado y colado.</a:t>
          </a:r>
          <a:endParaRPr lang="es-CO" sz="2000" kern="1200" dirty="0"/>
        </a:p>
      </dsp:txBody>
      <dsp:txXfrm rot="10800000">
        <a:off x="968431" y="2920504"/>
        <a:ext cx="6573746" cy="1124035"/>
      </dsp:txXfrm>
    </dsp:sp>
    <dsp:sp modelId="{BE3BCDB4-46BE-4678-9180-3470996F3909}">
      <dsp:nvSpPr>
        <dsp:cNvPr id="0" name=""/>
        <dsp:cNvSpPr/>
      </dsp:nvSpPr>
      <dsp:spPr>
        <a:xfrm>
          <a:off x="0" y="2952325"/>
          <a:ext cx="1124035" cy="1124035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E02528-1E20-4E21-A230-0EC4A9E2DB0B}">
      <dsp:nvSpPr>
        <dsp:cNvPr id="0" name=""/>
        <dsp:cNvSpPr/>
      </dsp:nvSpPr>
      <dsp:spPr>
        <a:xfrm rot="10800000">
          <a:off x="658416" y="4380072"/>
          <a:ext cx="6912766" cy="1124035"/>
        </a:xfrm>
        <a:prstGeom prst="homePlate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668" tIns="76200" rIns="14224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 smtClean="0"/>
            <a:t>4. Tomar tres pocillos diarios de cocimiento de hojas de repollo. Para un litro una hoja grande.</a:t>
          </a:r>
          <a:endParaRPr lang="es-CO" sz="2000" kern="1200" dirty="0"/>
        </a:p>
      </dsp:txBody>
      <dsp:txXfrm rot="10800000">
        <a:off x="939425" y="4380072"/>
        <a:ext cx="6631757" cy="1124035"/>
      </dsp:txXfrm>
    </dsp:sp>
    <dsp:sp modelId="{755CE1F4-14A5-4025-A655-8A3924B6FA30}">
      <dsp:nvSpPr>
        <dsp:cNvPr id="0" name=""/>
        <dsp:cNvSpPr/>
      </dsp:nvSpPr>
      <dsp:spPr>
        <a:xfrm>
          <a:off x="0" y="4320476"/>
          <a:ext cx="1124035" cy="1124035"/>
        </a:xfrm>
        <a:prstGeom prst="ellipse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065B44-00FB-486B-9B99-0FD960E1AFB9}">
      <dsp:nvSpPr>
        <dsp:cNvPr id="0" name=""/>
        <dsp:cNvSpPr/>
      </dsp:nvSpPr>
      <dsp:spPr>
        <a:xfrm rot="10800000">
          <a:off x="1683361" y="0"/>
          <a:ext cx="5472684" cy="1219612"/>
        </a:xfrm>
        <a:prstGeom prst="homePlate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7815" tIns="91440" rIns="170688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400" kern="1200" dirty="0" smtClean="0"/>
            <a:t>5. Tomar en la noche antes de acostarse un pocillo de infusión de dos pétalos de flor de alcachofa.</a:t>
          </a:r>
          <a:endParaRPr lang="es-CO" sz="2400" kern="1200" dirty="0"/>
        </a:p>
      </dsp:txBody>
      <dsp:txXfrm rot="10800000">
        <a:off x="1988264" y="0"/>
        <a:ext cx="5167781" cy="1219612"/>
      </dsp:txXfrm>
    </dsp:sp>
    <dsp:sp modelId="{7B8F2E93-FDD8-4ACA-B194-3418A778CBF6}">
      <dsp:nvSpPr>
        <dsp:cNvPr id="0" name=""/>
        <dsp:cNvSpPr/>
      </dsp:nvSpPr>
      <dsp:spPr>
        <a:xfrm>
          <a:off x="1073554" y="3012"/>
          <a:ext cx="1219612" cy="1219612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0541C7-5C99-4D96-8311-6D46ABADD327}">
      <dsp:nvSpPr>
        <dsp:cNvPr id="0" name=""/>
        <dsp:cNvSpPr/>
      </dsp:nvSpPr>
      <dsp:spPr>
        <a:xfrm rot="10800000">
          <a:off x="1683361" y="1586688"/>
          <a:ext cx="5472684" cy="1219612"/>
        </a:xfrm>
        <a:prstGeom prst="homePlate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7815" tIns="91440" rIns="170688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400" kern="1200" dirty="0" smtClean="0"/>
            <a:t>6. Verificar que en el desayuno haya cebada , avena o trigo.</a:t>
          </a:r>
          <a:endParaRPr lang="es-CO" sz="2400" kern="1200" dirty="0"/>
        </a:p>
      </dsp:txBody>
      <dsp:txXfrm rot="10800000">
        <a:off x="1988264" y="1586688"/>
        <a:ext cx="5167781" cy="1219612"/>
      </dsp:txXfrm>
    </dsp:sp>
    <dsp:sp modelId="{B3088636-43E6-4036-A718-E91208B5342B}">
      <dsp:nvSpPr>
        <dsp:cNvPr id="0" name=""/>
        <dsp:cNvSpPr/>
      </dsp:nvSpPr>
      <dsp:spPr>
        <a:xfrm>
          <a:off x="1073554" y="1586688"/>
          <a:ext cx="1219612" cy="1219612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F0BD99-E480-4BFD-9309-D34226899E93}">
      <dsp:nvSpPr>
        <dsp:cNvPr id="0" name=""/>
        <dsp:cNvSpPr/>
      </dsp:nvSpPr>
      <dsp:spPr>
        <a:xfrm rot="10800000">
          <a:off x="1683361" y="3170363"/>
          <a:ext cx="5472684" cy="1219612"/>
        </a:xfrm>
        <a:prstGeom prst="homePlate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7815" tIns="91440" rIns="170688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400" kern="1200" dirty="0" smtClean="0"/>
            <a:t>7. Consumir una cucharadita de germen de trigo con el desayuno.</a:t>
          </a:r>
          <a:endParaRPr lang="es-CO" sz="2400" kern="1200" dirty="0"/>
        </a:p>
      </dsp:txBody>
      <dsp:txXfrm rot="10800000">
        <a:off x="1988264" y="3170363"/>
        <a:ext cx="5167781" cy="1219612"/>
      </dsp:txXfrm>
    </dsp:sp>
    <dsp:sp modelId="{12A8021E-E740-4054-9666-0DBEDE408EFB}">
      <dsp:nvSpPr>
        <dsp:cNvPr id="0" name=""/>
        <dsp:cNvSpPr/>
      </dsp:nvSpPr>
      <dsp:spPr>
        <a:xfrm>
          <a:off x="1073554" y="3170363"/>
          <a:ext cx="1219612" cy="1219612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91E546-B061-4231-B503-668FF26AA1E1}">
      <dsp:nvSpPr>
        <dsp:cNvPr id="0" name=""/>
        <dsp:cNvSpPr/>
      </dsp:nvSpPr>
      <dsp:spPr>
        <a:xfrm rot="10800000">
          <a:off x="1683361" y="4754039"/>
          <a:ext cx="5472684" cy="1219612"/>
        </a:xfrm>
        <a:prstGeom prst="homePlate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7815" tIns="91440" rIns="170688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400" kern="1200" dirty="0" smtClean="0"/>
            <a:t>8. En su ensalada diaria no debe faltar el apio, aguacate, cebolla y champiñón. </a:t>
          </a:r>
          <a:endParaRPr lang="es-CO" sz="2400" kern="1200" dirty="0"/>
        </a:p>
      </dsp:txBody>
      <dsp:txXfrm rot="10800000">
        <a:off x="1988264" y="4754039"/>
        <a:ext cx="5167781" cy="1219612"/>
      </dsp:txXfrm>
    </dsp:sp>
    <dsp:sp modelId="{4136915D-2D4E-416A-ACB6-6415E834E507}">
      <dsp:nvSpPr>
        <dsp:cNvPr id="0" name=""/>
        <dsp:cNvSpPr/>
      </dsp:nvSpPr>
      <dsp:spPr>
        <a:xfrm>
          <a:off x="1073554" y="4754039"/>
          <a:ext cx="1219612" cy="1219612"/>
        </a:xfrm>
        <a:prstGeom prst="ellipse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E44BEF-6840-4A29-ACE8-54345DC2EC74}">
      <dsp:nvSpPr>
        <dsp:cNvPr id="0" name=""/>
        <dsp:cNvSpPr/>
      </dsp:nvSpPr>
      <dsp:spPr>
        <a:xfrm rot="10800000">
          <a:off x="514403" y="2851"/>
          <a:ext cx="7200793" cy="1679995"/>
        </a:xfrm>
        <a:prstGeom prst="homePlate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0831" tIns="68580" rIns="128016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kern="1200" dirty="0" smtClean="0"/>
            <a:t>9. Tomar media cucharadita de carbón vegetal activado en un vaso con agua, o una tableta de carbón activado.</a:t>
          </a:r>
          <a:endParaRPr lang="es-CO" sz="1800" kern="1200" dirty="0"/>
        </a:p>
      </dsp:txBody>
      <dsp:txXfrm rot="10800000">
        <a:off x="934402" y="2851"/>
        <a:ext cx="6780794" cy="1679995"/>
      </dsp:txXfrm>
    </dsp:sp>
    <dsp:sp modelId="{A5BE3E35-CA09-4961-82A0-33DA1E0BCE88}">
      <dsp:nvSpPr>
        <dsp:cNvPr id="0" name=""/>
        <dsp:cNvSpPr/>
      </dsp:nvSpPr>
      <dsp:spPr>
        <a:xfrm>
          <a:off x="0" y="0"/>
          <a:ext cx="1679995" cy="1679995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FE439D-0DA9-4692-96B2-1A4C7748DFC3}">
      <dsp:nvSpPr>
        <dsp:cNvPr id="0" name=""/>
        <dsp:cNvSpPr/>
      </dsp:nvSpPr>
      <dsp:spPr>
        <a:xfrm rot="10800000">
          <a:off x="605808" y="2184338"/>
          <a:ext cx="7062881" cy="1679995"/>
        </a:xfrm>
        <a:prstGeom prst="homePlate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0831" tIns="68580" rIns="128016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kern="1200" dirty="0" smtClean="0"/>
            <a:t>10. Infusiones de aguas de estas plantas, un vaso, dos veces al día: nogal, salvia, sello de salomón, cardo santo, cebolla, cáscara de frijol, vainilla, ortiga, zarzamora, estevia, eucalipto, semillas de alhova, achicoria, cola de caballo, berro y centaura.</a:t>
          </a:r>
          <a:endParaRPr lang="es-CO" sz="1800" kern="1200" dirty="0"/>
        </a:p>
      </dsp:txBody>
      <dsp:txXfrm rot="10800000">
        <a:off x="1025807" y="2184338"/>
        <a:ext cx="6642882" cy="1679995"/>
      </dsp:txXfrm>
    </dsp:sp>
    <dsp:sp modelId="{65C4E2DC-486C-491E-90A7-357788080C12}">
      <dsp:nvSpPr>
        <dsp:cNvPr id="0" name=""/>
        <dsp:cNvSpPr/>
      </dsp:nvSpPr>
      <dsp:spPr>
        <a:xfrm>
          <a:off x="0" y="2160247"/>
          <a:ext cx="1679995" cy="1679995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A82048-5A94-4D4D-A38F-9D8E0FA9F9B7}">
      <dsp:nvSpPr>
        <dsp:cNvPr id="0" name=""/>
        <dsp:cNvSpPr/>
      </dsp:nvSpPr>
      <dsp:spPr>
        <a:xfrm rot="10800000">
          <a:off x="610364" y="4365825"/>
          <a:ext cx="7056807" cy="1679995"/>
        </a:xfrm>
        <a:prstGeom prst="homePlate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0831" tIns="68580" rIns="128016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b="1" u="sng" kern="1200" dirty="0" smtClean="0"/>
            <a:t>Alimentos permitidos:</a:t>
          </a:r>
          <a:r>
            <a:rPr lang="es-CO" sz="1800" b="1" kern="1200" dirty="0" smtClean="0"/>
            <a:t> </a:t>
          </a:r>
          <a:r>
            <a:rPr lang="es-CO" sz="1800" kern="1200" dirty="0" smtClean="0"/>
            <a:t>mango, banano, manzana, melón, sandía, piña, fresa, mora, semillas de girasol, semillas de auyama, alcachofa, apio, aguacate, cebolla, nopal, champiñones, germen de trigo, levadura de cerveza, almendras, ajo, cebada, lenteja, soya, canela, laurel, repollo, todo tipo de coles.</a:t>
          </a:r>
          <a:endParaRPr lang="es-CO" sz="1800" kern="1200" dirty="0"/>
        </a:p>
      </dsp:txBody>
      <dsp:txXfrm rot="10800000">
        <a:off x="1030363" y="4365825"/>
        <a:ext cx="6636808" cy="1679995"/>
      </dsp:txXfrm>
    </dsp:sp>
    <dsp:sp modelId="{27325D8E-4606-4CC0-A0E2-52FB9517A918}">
      <dsp:nvSpPr>
        <dsp:cNvPr id="0" name=""/>
        <dsp:cNvSpPr/>
      </dsp:nvSpPr>
      <dsp:spPr>
        <a:xfrm>
          <a:off x="0" y="4368676"/>
          <a:ext cx="1679995" cy="1679995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E4E897-4745-4485-A343-E83377515ABC}">
      <dsp:nvSpPr>
        <dsp:cNvPr id="0" name=""/>
        <dsp:cNvSpPr/>
      </dsp:nvSpPr>
      <dsp:spPr>
        <a:xfrm rot="10800000">
          <a:off x="1183168" y="3896"/>
          <a:ext cx="6262556" cy="1588457"/>
        </a:xfrm>
        <a:prstGeom prst="homePlate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00466" tIns="72390" rIns="135128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900" b="1" u="sng" kern="1200" dirty="0" smtClean="0"/>
            <a:t>Alimentos prohibidos:</a:t>
          </a:r>
          <a:r>
            <a:rPr lang="es-CO" sz="1900" u="sng" kern="1200" dirty="0" smtClean="0"/>
            <a:t> </a:t>
          </a:r>
          <a:r>
            <a:rPr lang="es-CO" sz="1900" kern="1200" dirty="0" smtClean="0"/>
            <a:t>frutas secas o deshidratadas (uvas, ciruelas, dátiles), azúcar refinado, café, chocolate, miel, grasas, mariscos, leche, pan blanco, galletas, espagueti, arroz blanco, fritos, gaseosas y refrescos, queso, cerdo.</a:t>
          </a:r>
          <a:endParaRPr lang="es-CO" sz="1900" kern="1200" dirty="0"/>
        </a:p>
      </dsp:txBody>
      <dsp:txXfrm rot="10800000">
        <a:off x="1580282" y="3896"/>
        <a:ext cx="5865442" cy="1588457"/>
      </dsp:txXfrm>
    </dsp:sp>
    <dsp:sp modelId="{C0BF17DB-BABB-42C3-9720-D96AFB69A403}">
      <dsp:nvSpPr>
        <dsp:cNvPr id="0" name=""/>
        <dsp:cNvSpPr/>
      </dsp:nvSpPr>
      <dsp:spPr>
        <a:xfrm>
          <a:off x="0" y="72009"/>
          <a:ext cx="1588457" cy="1588457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31096E-EB66-46DC-9D79-8A7C93DA029A}">
      <dsp:nvSpPr>
        <dsp:cNvPr id="0" name=""/>
        <dsp:cNvSpPr/>
      </dsp:nvSpPr>
      <dsp:spPr>
        <a:xfrm rot="10800000">
          <a:off x="1210996" y="2066520"/>
          <a:ext cx="6225451" cy="1588457"/>
        </a:xfrm>
        <a:prstGeom prst="homePlate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00466" tIns="72390" rIns="135128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900" b="1" u="sng" kern="1200" dirty="0" smtClean="0"/>
            <a:t>Disminuya el consumo de</a:t>
          </a:r>
          <a:r>
            <a:rPr lang="es-CO" sz="1900" b="1" kern="1200" dirty="0" smtClean="0"/>
            <a:t>: </a:t>
          </a:r>
          <a:r>
            <a:rPr lang="es-CO" sz="1900" kern="1200" dirty="0" smtClean="0"/>
            <a:t>zanahoria, frutas dulces, papa, yuca, maíz fresco, harinas, habas, remolacha, alimentos de origen animal.</a:t>
          </a:r>
          <a:endParaRPr lang="es-CO" sz="1900" kern="1200" dirty="0"/>
        </a:p>
      </dsp:txBody>
      <dsp:txXfrm rot="10800000">
        <a:off x="1608110" y="2066520"/>
        <a:ext cx="5828337" cy="1588457"/>
      </dsp:txXfrm>
    </dsp:sp>
    <dsp:sp modelId="{A7E88822-22A8-4BB6-A661-5A93D072A3BA}">
      <dsp:nvSpPr>
        <dsp:cNvPr id="0" name=""/>
        <dsp:cNvSpPr/>
      </dsp:nvSpPr>
      <dsp:spPr>
        <a:xfrm>
          <a:off x="0" y="2160239"/>
          <a:ext cx="1588457" cy="1588457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6E98C6-912E-418D-9654-E308ACB09AED}">
      <dsp:nvSpPr>
        <dsp:cNvPr id="0" name=""/>
        <dsp:cNvSpPr/>
      </dsp:nvSpPr>
      <dsp:spPr>
        <a:xfrm rot="10800000">
          <a:off x="1210996" y="4129144"/>
          <a:ext cx="6225451" cy="1588457"/>
        </a:xfrm>
        <a:prstGeom prst="homePlate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00466" tIns="72390" rIns="135128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900" b="1" kern="1200" dirty="0" smtClean="0"/>
            <a:t>No fume ni tome bebidas alcohólicas</a:t>
          </a:r>
          <a:endParaRPr lang="es-CO" sz="1900" kern="1200" dirty="0"/>
        </a:p>
      </dsp:txBody>
      <dsp:txXfrm rot="10800000">
        <a:off x="1608110" y="4129144"/>
        <a:ext cx="5828337" cy="1588457"/>
      </dsp:txXfrm>
    </dsp:sp>
    <dsp:sp modelId="{2D69F8F3-D366-4931-8BEA-9C09BFB3EFF2}">
      <dsp:nvSpPr>
        <dsp:cNvPr id="0" name=""/>
        <dsp:cNvSpPr/>
      </dsp:nvSpPr>
      <dsp:spPr>
        <a:xfrm>
          <a:off x="0" y="4104460"/>
          <a:ext cx="1588457" cy="1588457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93245-C995-4FF8-A2B2-F1C7F55822F0}" type="datetimeFigureOut">
              <a:rPr lang="es-CO" smtClean="0"/>
              <a:t>09/10/2013</a:t>
            </a:fld>
            <a:endParaRPr lang="es-CO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6E313-4CFD-4183-A06D-52A8B3BCA238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841843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93245-C995-4FF8-A2B2-F1C7F55822F0}" type="datetimeFigureOut">
              <a:rPr lang="es-CO" smtClean="0"/>
              <a:t>09/10/2013</a:t>
            </a:fld>
            <a:endParaRPr lang="es-CO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6E313-4CFD-4183-A06D-52A8B3BCA238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354801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93245-C995-4FF8-A2B2-F1C7F55822F0}" type="datetimeFigureOut">
              <a:rPr lang="es-CO" smtClean="0"/>
              <a:t>09/10/2013</a:t>
            </a:fld>
            <a:endParaRPr lang="es-CO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6E313-4CFD-4183-A06D-52A8B3BCA238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807035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93245-C995-4FF8-A2B2-F1C7F55822F0}" type="datetimeFigureOut">
              <a:rPr lang="es-CO" smtClean="0"/>
              <a:t>09/10/2013</a:t>
            </a:fld>
            <a:endParaRPr lang="es-CO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6E313-4CFD-4183-A06D-52A8B3BCA238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905528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93245-C995-4FF8-A2B2-F1C7F55822F0}" type="datetimeFigureOut">
              <a:rPr lang="es-CO" smtClean="0"/>
              <a:t>09/10/2013</a:t>
            </a:fld>
            <a:endParaRPr lang="es-CO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6E313-4CFD-4183-A06D-52A8B3BCA238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523903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93245-C995-4FF8-A2B2-F1C7F55822F0}" type="datetimeFigureOut">
              <a:rPr lang="es-CO" smtClean="0"/>
              <a:t>09/10/2013</a:t>
            </a:fld>
            <a:endParaRPr lang="es-CO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6E313-4CFD-4183-A06D-52A8B3BCA238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805359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93245-C995-4FF8-A2B2-F1C7F55822F0}" type="datetimeFigureOut">
              <a:rPr lang="es-CO" smtClean="0"/>
              <a:t>09/10/2013</a:t>
            </a:fld>
            <a:endParaRPr lang="es-CO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6E313-4CFD-4183-A06D-52A8B3BCA238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921361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93245-C995-4FF8-A2B2-F1C7F55822F0}" type="datetimeFigureOut">
              <a:rPr lang="es-CO" smtClean="0"/>
              <a:t>09/10/2013</a:t>
            </a:fld>
            <a:endParaRPr lang="es-CO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6E313-4CFD-4183-A06D-52A8B3BCA238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212070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93245-C995-4FF8-A2B2-F1C7F55822F0}" type="datetimeFigureOut">
              <a:rPr lang="es-CO" smtClean="0"/>
              <a:t>09/10/2013</a:t>
            </a:fld>
            <a:endParaRPr lang="es-CO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6E313-4CFD-4183-A06D-52A8B3BCA238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797401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93245-C995-4FF8-A2B2-F1C7F55822F0}" type="datetimeFigureOut">
              <a:rPr lang="es-CO" smtClean="0"/>
              <a:t>09/10/2013</a:t>
            </a:fld>
            <a:endParaRPr lang="es-CO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6E313-4CFD-4183-A06D-52A8B3BCA238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945844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93245-C995-4FF8-A2B2-F1C7F55822F0}" type="datetimeFigureOut">
              <a:rPr lang="es-CO" smtClean="0"/>
              <a:t>09/10/2013</a:t>
            </a:fld>
            <a:endParaRPr lang="es-CO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6E313-4CFD-4183-A06D-52A8B3BCA238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701316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893245-C995-4FF8-A2B2-F1C7F55822F0}" type="datetimeFigureOut">
              <a:rPr lang="es-CO" smtClean="0"/>
              <a:t>09/10/2013</a:t>
            </a:fld>
            <a:endParaRPr lang="es-CO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86E313-4CFD-4183-A06D-52A8B3BCA238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68979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1625912882"/>
              </p:ext>
            </p:extLst>
          </p:nvPr>
        </p:nvGraphicFramePr>
        <p:xfrm>
          <a:off x="1475656" y="274638"/>
          <a:ext cx="7668344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Elipse"/>
          <p:cNvSpPr/>
          <p:nvPr/>
        </p:nvSpPr>
        <p:spPr>
          <a:xfrm>
            <a:off x="395536" y="404438"/>
            <a:ext cx="1110613" cy="1008338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4800" b="1" dirty="0" smtClean="0"/>
              <a:t>5</a:t>
            </a:r>
            <a:endParaRPr lang="es-CO" b="1" dirty="0"/>
          </a:p>
        </p:txBody>
      </p:sp>
      <p:sp>
        <p:nvSpPr>
          <p:cNvPr id="6" name="5 Rectángulo"/>
          <p:cNvSpPr/>
          <p:nvPr/>
        </p:nvSpPr>
        <p:spPr>
          <a:xfrm>
            <a:off x="1619672" y="1628800"/>
            <a:ext cx="6378219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CO" sz="2800" b="1" i="1" dirty="0" smtClean="0">
                <a:solidFill>
                  <a:srgbClr val="FF0000"/>
                </a:solidFill>
              </a:rPr>
              <a:t>¿</a:t>
            </a:r>
            <a:r>
              <a:rPr lang="es-CO" sz="2800" b="1" i="1" dirty="0">
                <a:solidFill>
                  <a:srgbClr val="FF0000"/>
                </a:solidFill>
              </a:rPr>
              <a:t>Cuáles son los síntomas de la diabetes? </a:t>
            </a:r>
            <a:endParaRPr lang="es-CO" sz="2800" b="1" i="1" dirty="0" smtClean="0">
              <a:solidFill>
                <a:srgbClr val="FF0000"/>
              </a:solidFill>
            </a:endParaRPr>
          </a:p>
          <a:p>
            <a:endParaRPr lang="es-CO" sz="2800" dirty="0" smtClean="0"/>
          </a:p>
        </p:txBody>
      </p:sp>
      <p:sp>
        <p:nvSpPr>
          <p:cNvPr id="7" name="6 Rectángulo"/>
          <p:cNvSpPr/>
          <p:nvPr/>
        </p:nvSpPr>
        <p:spPr>
          <a:xfrm>
            <a:off x="755576" y="2996952"/>
            <a:ext cx="7632848" cy="35394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CO" sz="2800" dirty="0"/>
              <a:t>Los síntomas más comunes de la diabetes incluyen: </a:t>
            </a:r>
          </a:p>
          <a:p>
            <a:r>
              <a:rPr lang="es-CO" sz="2800" dirty="0" smtClean="0"/>
              <a:t> 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s-CO" sz="2800" dirty="0" smtClean="0"/>
              <a:t>Orinar </a:t>
            </a:r>
            <a:r>
              <a:rPr lang="es-CO" sz="2800" dirty="0"/>
              <a:t>con frecuencia.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s-CO" sz="2800" dirty="0" smtClean="0"/>
              <a:t>Tener </a:t>
            </a:r>
            <a:r>
              <a:rPr lang="es-CO" sz="2800" dirty="0"/>
              <a:t>sed constante.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s-CO" sz="2800" dirty="0" smtClean="0"/>
              <a:t>Sentir </a:t>
            </a:r>
            <a:r>
              <a:rPr lang="es-CO" sz="2800" dirty="0"/>
              <a:t>demasiada hambre o  cansancio.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s-CO" sz="2800" dirty="0" smtClean="0"/>
              <a:t>Perder </a:t>
            </a:r>
            <a:r>
              <a:rPr lang="es-CO" sz="2800" dirty="0"/>
              <a:t>peso sin intentarlo.</a:t>
            </a:r>
          </a:p>
          <a:p>
            <a:r>
              <a:rPr lang="es-CO" sz="2800" dirty="0"/>
              <a:t> Sin embargo, mucha gente con diabetes no presenta ningún síntoma.</a:t>
            </a:r>
            <a:endParaRPr lang="es-CO" sz="2800" dirty="0"/>
          </a:p>
        </p:txBody>
      </p:sp>
    </p:spTree>
    <p:extLst>
      <p:ext uri="{BB962C8B-B14F-4D97-AF65-F5344CB8AC3E}">
        <p14:creationId xmlns:p14="http://schemas.microsoft.com/office/powerpoint/2010/main" val="3144712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60649"/>
            <a:ext cx="8229600" cy="576064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s-CO" sz="4000" b="1" i="1" dirty="0" smtClean="0">
                <a:solidFill>
                  <a:srgbClr val="FF0000"/>
                </a:solidFill>
                <a:latin typeface="Agency FB" pitchFamily="34" charset="0"/>
              </a:rPr>
              <a:t>¿</a:t>
            </a:r>
            <a:r>
              <a:rPr lang="es-CO" sz="4000" b="1" i="1" dirty="0">
                <a:solidFill>
                  <a:srgbClr val="FF0000"/>
                </a:solidFill>
                <a:latin typeface="Agency FB" pitchFamily="34" charset="0"/>
              </a:rPr>
              <a:t>Por qué debe preocuparme </a:t>
            </a:r>
            <a:r>
              <a:rPr lang="es-CO" sz="4000" b="1" i="1" dirty="0" smtClean="0">
                <a:solidFill>
                  <a:srgbClr val="FF0000"/>
                </a:solidFill>
                <a:latin typeface="Agency FB" pitchFamily="34" charset="0"/>
              </a:rPr>
              <a:t>la </a:t>
            </a:r>
            <a:r>
              <a:rPr lang="es-CO" sz="4000" b="1" i="1" dirty="0">
                <a:solidFill>
                  <a:srgbClr val="FF0000"/>
                </a:solidFill>
                <a:latin typeface="Agency FB" pitchFamily="34" charset="0"/>
              </a:rPr>
              <a:t>diabetes</a:t>
            </a:r>
            <a:r>
              <a:rPr lang="es-CO" sz="4000" b="1" i="1" dirty="0" smtClean="0">
                <a:solidFill>
                  <a:srgbClr val="FF0000"/>
                </a:solidFill>
                <a:latin typeface="Agency FB" pitchFamily="34" charset="0"/>
              </a:rPr>
              <a:t>?</a:t>
            </a:r>
            <a:endParaRPr lang="es-CO" sz="4000" b="1" i="1" dirty="0">
              <a:solidFill>
                <a:srgbClr val="FF0000"/>
              </a:solidFill>
              <a:latin typeface="Agency FB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611560" y="1412776"/>
            <a:ext cx="7848872" cy="483209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es-CO" sz="2800" dirty="0"/>
              <a:t>La diabetes es una enfermedad muy seria. No deje que lo confundan con frases que sugieran que la diabetes no es una enfermedad grave, tales como “</a:t>
            </a:r>
            <a:r>
              <a:rPr lang="es-CO" sz="2800" dirty="0">
                <a:latin typeface="Agency FB" pitchFamily="34" charset="0"/>
              </a:rPr>
              <a:t>un poquito de diabetes</a:t>
            </a:r>
            <a:r>
              <a:rPr lang="es-CO" sz="2800" dirty="0"/>
              <a:t>”, “</a:t>
            </a:r>
            <a:r>
              <a:rPr lang="es-CO" sz="2800" dirty="0">
                <a:latin typeface="Agency FB" pitchFamily="34" charset="0"/>
              </a:rPr>
              <a:t>una diabetes leve</a:t>
            </a:r>
            <a:r>
              <a:rPr lang="es-CO" sz="2800" dirty="0"/>
              <a:t>” y “</a:t>
            </a:r>
            <a:r>
              <a:rPr lang="es-CO" sz="2800" dirty="0">
                <a:latin typeface="Agency FB" pitchFamily="34" charset="0"/>
              </a:rPr>
              <a:t>la azúcar está un poquito alta</a:t>
            </a:r>
            <a:r>
              <a:rPr lang="es-CO" sz="2800" dirty="0"/>
              <a:t>”.</a:t>
            </a:r>
          </a:p>
          <a:p>
            <a:endParaRPr lang="es-CO" sz="2800" dirty="0" smtClean="0"/>
          </a:p>
          <a:p>
            <a:pPr algn="ctr"/>
            <a:r>
              <a:rPr lang="es-CO" sz="2800" b="1" dirty="0" smtClean="0">
                <a:solidFill>
                  <a:srgbClr val="0070C0"/>
                </a:solidFill>
              </a:rPr>
              <a:t>La </a:t>
            </a:r>
            <a:r>
              <a:rPr lang="es-CO" sz="2800" b="1" dirty="0">
                <a:solidFill>
                  <a:srgbClr val="0070C0"/>
                </a:solidFill>
              </a:rPr>
              <a:t>diabetes puede causar otras complicaciones graves. Cuando los altos niveles de glucosa en la sangre no están bajo control pueden afectar poco a poco sus ojos, su corazón, sus riñones, sus nervios y sus pies.</a:t>
            </a:r>
            <a:endParaRPr lang="es-CO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41509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04665"/>
            <a:ext cx="8229600" cy="864096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s-CO" sz="4700" b="1" i="1" dirty="0">
                <a:solidFill>
                  <a:srgbClr val="FF0000"/>
                </a:solidFill>
              </a:rPr>
              <a:t>¿Cuáles son los tipos de </a:t>
            </a:r>
            <a:r>
              <a:rPr lang="es-CO" sz="4700" b="1" i="1" dirty="0" smtClean="0">
                <a:solidFill>
                  <a:srgbClr val="FF0000"/>
                </a:solidFill>
              </a:rPr>
              <a:t> diabetes?</a:t>
            </a:r>
            <a:endParaRPr lang="es-CO" sz="4700" b="1" i="1" dirty="0">
              <a:solidFill>
                <a:srgbClr val="FF0000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361437" y="1556792"/>
            <a:ext cx="8334672" cy="4955203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es-CO" sz="2800" dirty="0"/>
              <a:t>Los tres tipos de diabetes más comunes son:</a:t>
            </a:r>
            <a:endParaRPr lang="es-CO" sz="2400" dirty="0"/>
          </a:p>
          <a:p>
            <a:pPr>
              <a:buFont typeface="Wingdings" pitchFamily="2" charset="2"/>
              <a:buChar char="Ø"/>
            </a:pPr>
            <a:r>
              <a:rPr lang="es-CO" sz="2400" dirty="0"/>
              <a:t>Diabetes tipo 1— en este tipo de diabetes, el cuerpo no produce insulina. Las personas con diabetes tipo 1 necesitan insulina todos los días.</a:t>
            </a:r>
          </a:p>
          <a:p>
            <a:pPr>
              <a:buFont typeface="Wingdings" pitchFamily="2" charset="2"/>
              <a:buChar char="Ø"/>
            </a:pPr>
            <a:r>
              <a:rPr lang="es-CO" sz="2400" dirty="0"/>
              <a:t>Diabetes tipo 2— en este tipo de diabetes, el cuerpo no produce suficiente insulina o no la utiliza bien. Algunas personas con diabetes tipo 2 tienen que tomar pastillas para la diabetes, insulina o ambas cosas. La diabetes tipo 2 es la forma más común de diabetes. </a:t>
            </a:r>
          </a:p>
          <a:p>
            <a:pPr>
              <a:buFont typeface="Wingdings" pitchFamily="2" charset="2"/>
              <a:buChar char="Ø"/>
            </a:pPr>
            <a:r>
              <a:rPr lang="es-CO" sz="2400" dirty="0"/>
              <a:t>Diabetes gestacional— este tipo de diabetes puede ocurrir cuando la mujer está embarazada y aumenta el riesgo de que tanto la madre como su hijo desarrollen diabetes en algún momento de sus vidas.</a:t>
            </a:r>
            <a:endParaRPr lang="es-CO" sz="2400" dirty="0"/>
          </a:p>
        </p:txBody>
      </p:sp>
    </p:spTree>
    <p:extLst>
      <p:ext uri="{BB962C8B-B14F-4D97-AF65-F5344CB8AC3E}">
        <p14:creationId xmlns:p14="http://schemas.microsoft.com/office/powerpoint/2010/main" val="11639040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404665"/>
            <a:ext cx="8640960" cy="57606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s-CO" sz="3800" b="1" i="1" dirty="0"/>
              <a:t>¡La buena noticia es que </a:t>
            </a:r>
            <a:r>
              <a:rPr lang="es-CO" sz="3800" b="1" i="1" dirty="0" smtClean="0"/>
              <a:t>usted puede controlar </a:t>
            </a:r>
            <a:r>
              <a:rPr lang="es-CO" sz="3800" b="1" i="1" dirty="0"/>
              <a:t>su </a:t>
            </a:r>
            <a:r>
              <a:rPr lang="es-CO" sz="3800" b="1" i="1" dirty="0" smtClean="0"/>
              <a:t>diabetes!</a:t>
            </a:r>
            <a:endParaRPr lang="es-CO" sz="3800" b="1" i="1" dirty="0"/>
          </a:p>
        </p:txBody>
      </p:sp>
      <p:sp>
        <p:nvSpPr>
          <p:cNvPr id="4" name="3 Rectángulo"/>
          <p:cNvSpPr/>
          <p:nvPr/>
        </p:nvSpPr>
        <p:spPr>
          <a:xfrm>
            <a:off x="376514" y="1196752"/>
            <a:ext cx="8424936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000" dirty="0"/>
              <a:t>La diabetes se puede controlar. Usted puede manejar su diabetes con éxito y evitar los serios problemas de salud que ésta causa, si sigue los siguientes pasos:</a:t>
            </a:r>
          </a:p>
          <a:p>
            <a:endParaRPr lang="es-CO" sz="2000" dirty="0"/>
          </a:p>
          <a:p>
            <a:pPr algn="ctr"/>
            <a:r>
              <a:rPr lang="es-CO" sz="2000" dirty="0"/>
              <a:t>Aquí expongo solamente </a:t>
            </a:r>
            <a:r>
              <a:rPr lang="es-CO" sz="2000" dirty="0" smtClean="0"/>
              <a:t>dos pasos.</a:t>
            </a:r>
            <a:endParaRPr lang="es-CO" sz="2000" dirty="0"/>
          </a:p>
          <a:p>
            <a:r>
              <a:rPr lang="es-CO" sz="2000" dirty="0"/>
              <a:t> 1). Seleccione las comidas saludables y manténgase físicamente activo casi todos los días. Estos consejos lo ayudarán a mantener alejadas esas libras de más y también a controlar los niveles de azúcar en su sangre.</a:t>
            </a:r>
          </a:p>
          <a:p>
            <a:endParaRPr lang="es-CO" sz="2000" dirty="0" smtClean="0"/>
          </a:p>
          <a:p>
            <a:r>
              <a:rPr lang="es-CO" sz="2000" dirty="0" smtClean="0"/>
              <a:t>2</a:t>
            </a:r>
            <a:r>
              <a:rPr lang="es-CO" sz="2000" dirty="0"/>
              <a:t>).  Hágase la prueba del azúcar en la sangre, tal y como se lo recomienda su doctor. Recuerde: El más importante es que usted siga un régimen alimentario vegetariano. </a:t>
            </a:r>
          </a:p>
          <a:p>
            <a:endParaRPr lang="es-CO" sz="2000" dirty="0"/>
          </a:p>
          <a:p>
            <a:pPr algn="ctr"/>
            <a:r>
              <a:rPr lang="es-CO" sz="2000" b="1" dirty="0">
                <a:solidFill>
                  <a:srgbClr val="0070C0"/>
                </a:solidFill>
              </a:rPr>
              <a:t>Es por eso que usted debe seguir estos pasos sencillos  en cuanto a una alimentación </a:t>
            </a:r>
            <a:r>
              <a:rPr lang="es-CO" sz="2000" b="1" dirty="0" smtClean="0">
                <a:solidFill>
                  <a:srgbClr val="0070C0"/>
                </a:solidFill>
              </a:rPr>
              <a:t>saludable. Coma </a:t>
            </a:r>
            <a:r>
              <a:rPr lang="es-CO" sz="2000" b="1" dirty="0">
                <a:solidFill>
                  <a:srgbClr val="0070C0"/>
                </a:solidFill>
              </a:rPr>
              <a:t>porciones más pequeñas, sepa cuáles son las porciones  recomendadas para los diferentes alimentos y la cantidad de porciones necesarias en cada comida.</a:t>
            </a:r>
            <a:endParaRPr lang="es-CO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487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03848" y="2492896"/>
            <a:ext cx="2949511" cy="2664296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s-CO" b="1" dirty="0"/>
              <a:t>Hacer de un almuerzo en la semana, una comida con solo ensalada  de vegetales crudos y variados, incluyendo aguacate y otras oleaginosas. </a:t>
            </a:r>
            <a:endParaRPr lang="es-CO" b="1" dirty="0"/>
          </a:p>
        </p:txBody>
      </p:sp>
      <p:sp>
        <p:nvSpPr>
          <p:cNvPr id="5" name="4 Rectángulo"/>
          <p:cNvSpPr/>
          <p:nvPr/>
        </p:nvSpPr>
        <p:spPr>
          <a:xfrm>
            <a:off x="683568" y="489446"/>
            <a:ext cx="7632848" cy="1569660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es-CO" sz="3200" dirty="0"/>
              <a:t>«Las personas diabéticas deben ser muy constantes y cuidadosas en su </a:t>
            </a:r>
            <a:r>
              <a:rPr lang="es-CO" sz="3200" dirty="0" smtClean="0"/>
              <a:t>alimentación y ejercicios </a:t>
            </a:r>
            <a:r>
              <a:rPr lang="es-CO" sz="3200" dirty="0"/>
              <a:t>durante el resto de su vida»</a:t>
            </a:r>
          </a:p>
        </p:txBody>
      </p:sp>
      <p:pic>
        <p:nvPicPr>
          <p:cNvPr id="2050" name="Picture 2" descr="https://encrypted-tbn1.gstatic.com/images?q=tbn:ANd9GcQpd0IVugIJSd3kzDWLwUTwtQKvfCPzumtN_lC-T9RARpLO1TXid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492896"/>
            <a:ext cx="2575173" cy="3079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encrypted-tbn2.gstatic.com/images?q=tbn:ANd9GcRkRcyN_JkNhMlxJmDRcQicRflj7jqd3d-AvwQb0W-y57jLAoa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5085184"/>
            <a:ext cx="3024336" cy="174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encrypted-tbn2.gstatic.com/images?q=tbn:ANd9GcT5ZIEyCis6zJLhn_kGzdeo5aINskqX2MsO_EjkTp8W43cRiuc4M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492897"/>
            <a:ext cx="2425537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5898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0417180"/>
              </p:ext>
            </p:extLst>
          </p:nvPr>
        </p:nvGraphicFramePr>
        <p:xfrm>
          <a:off x="457200" y="620688"/>
          <a:ext cx="8229600" cy="5505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931210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0460935"/>
              </p:ext>
            </p:extLst>
          </p:nvPr>
        </p:nvGraphicFramePr>
        <p:xfrm>
          <a:off x="457200" y="476672"/>
          <a:ext cx="8229600" cy="5976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093249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6720662"/>
              </p:ext>
            </p:extLst>
          </p:nvPr>
        </p:nvGraphicFramePr>
        <p:xfrm>
          <a:off x="457200" y="332656"/>
          <a:ext cx="8229600" cy="6048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9840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7219849"/>
              </p:ext>
            </p:extLst>
          </p:nvPr>
        </p:nvGraphicFramePr>
        <p:xfrm>
          <a:off x="457200" y="404664"/>
          <a:ext cx="8229600" cy="57214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28168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903</Words>
  <Application>Microsoft Office PowerPoint</Application>
  <PresentationFormat>Presentación en pantalla (4:3)</PresentationFormat>
  <Paragraphs>44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FAMILIA FIERRO CH</dc:creator>
  <cp:lastModifiedBy>FAMILIA FIERRO CH</cp:lastModifiedBy>
  <cp:revision>32</cp:revision>
  <dcterms:created xsi:type="dcterms:W3CDTF">2013-10-07T13:53:00Z</dcterms:created>
  <dcterms:modified xsi:type="dcterms:W3CDTF">2013-10-10T02:31:36Z</dcterms:modified>
</cp:coreProperties>
</file>