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4B8A-0D9D-42AC-B282-A6CECD0D63DA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D260-98B1-4DBC-9C76-5F0013A5C9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6275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4B8A-0D9D-42AC-B282-A6CECD0D63DA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D260-98B1-4DBC-9C76-5F0013A5C9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18338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4B8A-0D9D-42AC-B282-A6CECD0D63DA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D260-98B1-4DBC-9C76-5F0013A5C9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086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4B8A-0D9D-42AC-B282-A6CECD0D63DA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D260-98B1-4DBC-9C76-5F0013A5C9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64744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4B8A-0D9D-42AC-B282-A6CECD0D63DA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D260-98B1-4DBC-9C76-5F0013A5C9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8556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4B8A-0D9D-42AC-B282-A6CECD0D63DA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D260-98B1-4DBC-9C76-5F0013A5C9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07035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4B8A-0D9D-42AC-B282-A6CECD0D63DA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D260-98B1-4DBC-9C76-5F0013A5C9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58805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4B8A-0D9D-42AC-B282-A6CECD0D63DA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D260-98B1-4DBC-9C76-5F0013A5C9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36949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4B8A-0D9D-42AC-B282-A6CECD0D63DA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D260-98B1-4DBC-9C76-5F0013A5C9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5091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4B8A-0D9D-42AC-B282-A6CECD0D63DA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D260-98B1-4DBC-9C76-5F0013A5C9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73101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4B8A-0D9D-42AC-B282-A6CECD0D63DA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FD260-98B1-4DBC-9C76-5F0013A5C9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2439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34B8A-0D9D-42AC-B282-A6CECD0D63DA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FD260-98B1-4DBC-9C76-5F0013A5C9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46989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.co/url?sa=i&amp;rct=j&amp;q=&amp;esrc=s&amp;frm=1&amp;source=images&amp;cd=&amp;cad=rja&amp;docid=dyouHIL9QaibYM&amp;tbnid=_kmHP55CmwR9MM:&amp;ved=0CAUQjRw&amp;url=http://parejaplena.com/noviazgo.html&amp;ei=hfm0Uve8O43IkAfdjICoAQ&amp;bvm=bv.58187178,d.eW0&amp;psig=AFQjCNHtSinIsaRBiOhxtx6KZBPrgHT_PQ&amp;ust=1387678366385614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co/url?sa=i&amp;rct=j&amp;q=&amp;esrc=s&amp;frm=1&amp;source=images&amp;cd=&amp;cad=rja&amp;docid=TdJhI1mFDT15SM&amp;tbnid=y26Dhel3xNVkSM:&amp;ved=0CAUQjRw&amp;url=http://ubdavid.org/espanol/amor/amor_05.html&amp;ei=wfm0UoW-NNKkkQfuk4HQBw&amp;bvm=bv.58187178,d.eW0&amp;psig=AFQjCNHtSinIsaRBiOhxtx6KZBPrgHT_PQ&amp;ust=138767836638561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com.co/url?sa=i&amp;rct=j&amp;q=&amp;esrc=s&amp;frm=1&amp;source=images&amp;cd=&amp;cad=rja&amp;docid=1aIG6bG3C0BovM&amp;tbnid=o8iD7E2T3LSwAM:&amp;ved=0CAUQjRw&amp;url=http://es.123rf.com/photo_10761872_pretty-woman-asia-llamar-a-su-amiga-por-telefono-celular.html&amp;ei=pQS1UoSCAZGEkQf-3oD4Dg&amp;bvm=bv.58187178,d.eW0&amp;psig=AFQjCNHso3olKwYldmL-nbfYDe7FCXixMA&amp;ust=138768122913872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404665"/>
            <a:ext cx="8136904" cy="792088"/>
          </a:xfrm>
        </p:spPr>
        <p:txBody>
          <a:bodyPr>
            <a:noAutofit/>
          </a:bodyPr>
          <a:lstStyle/>
          <a:p>
            <a:pPr algn="ctr"/>
            <a:r>
              <a:rPr lang="es-CO" sz="5400" b="1" u="sng" dirty="0" smtClean="0">
                <a:solidFill>
                  <a:srgbClr val="002060"/>
                </a:solidFill>
                <a:latin typeface="Algerian" pitchFamily="82" charset="0"/>
              </a:rPr>
              <a:t>NOVIAZGO CRISTIANO</a:t>
            </a:r>
            <a:endParaRPr lang="es-CO" sz="5400" b="1" u="sng" dirty="0">
              <a:solidFill>
                <a:srgbClr val="002060"/>
              </a:solidFill>
              <a:latin typeface="Algerian" pitchFamily="82" charset="0"/>
            </a:endParaRPr>
          </a:p>
        </p:txBody>
      </p:sp>
      <p:pic>
        <p:nvPicPr>
          <p:cNvPr id="1026" name="Picture 2" descr="https://encrypted-tbn3.gstatic.com/images?q=tbn:ANd9GcQwME1vi3wspvlz5Yrtw9k6vU8mEY5x7fgIdaHHqF6dsohxica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988840"/>
            <a:ext cx="504056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Menos"/>
          <p:cNvSpPr/>
          <p:nvPr/>
        </p:nvSpPr>
        <p:spPr>
          <a:xfrm>
            <a:off x="0" y="980728"/>
            <a:ext cx="9252520" cy="720080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8237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es-CO" b="1" dirty="0"/>
              <a:t/>
            </a:r>
            <a:br>
              <a:rPr lang="es-CO" b="1" dirty="0"/>
            </a:br>
            <a:r>
              <a:rPr lang="es-CO" b="1" dirty="0" smtClean="0"/>
              <a:t/>
            </a:r>
            <a:br>
              <a:rPr lang="es-CO" b="1" dirty="0" smtClean="0"/>
            </a:br>
            <a:r>
              <a:rPr lang="es-CO" b="1" dirty="0"/>
              <a:t/>
            </a:r>
            <a:br>
              <a:rPr lang="es-CO" b="1" dirty="0"/>
            </a:br>
            <a:r>
              <a:rPr lang="es-CO" b="1" dirty="0" smtClean="0"/>
              <a:t/>
            </a:r>
            <a:br>
              <a:rPr lang="es-CO" b="1" dirty="0" smtClean="0"/>
            </a:br>
            <a:r>
              <a:rPr lang="es-CO" b="1" dirty="0"/>
              <a:t/>
            </a:r>
            <a:br>
              <a:rPr lang="es-CO" b="1" dirty="0"/>
            </a:br>
            <a:r>
              <a:rPr lang="es-CO" b="1" dirty="0" smtClean="0"/>
              <a:t/>
            </a:r>
            <a:br>
              <a:rPr lang="es-CO" b="1" dirty="0" smtClean="0"/>
            </a:br>
            <a:r>
              <a:rPr lang="es-CO" b="1" dirty="0" smtClean="0"/>
              <a:t/>
            </a:r>
            <a:br>
              <a:rPr lang="es-CO" b="1" dirty="0" smtClean="0"/>
            </a:br>
            <a:r>
              <a:rPr lang="es-CO" b="1" dirty="0"/>
              <a:t/>
            </a:r>
            <a:br>
              <a:rPr lang="es-CO" b="1" dirty="0"/>
            </a:br>
            <a:r>
              <a:rPr lang="es-CO" b="1" dirty="0" smtClean="0"/>
              <a:t/>
            </a:r>
            <a:br>
              <a:rPr lang="es-CO" b="1" dirty="0" smtClean="0"/>
            </a:br>
            <a:r>
              <a:rPr lang="es-CO" b="1" dirty="0"/>
              <a:t/>
            </a:r>
            <a:br>
              <a:rPr lang="es-CO" b="1" dirty="0"/>
            </a:br>
            <a:r>
              <a:rPr lang="es-CO" b="1" dirty="0" smtClean="0"/>
              <a:t/>
            </a:r>
            <a:br>
              <a:rPr lang="es-CO" b="1" dirty="0" smtClean="0"/>
            </a:br>
            <a:r>
              <a:rPr lang="es-CO" b="1" dirty="0" smtClean="0"/>
              <a:t/>
            </a:r>
            <a:br>
              <a:rPr lang="es-CO" b="1" dirty="0" smtClean="0"/>
            </a:br>
            <a:r>
              <a:rPr lang="es-CO" b="1" dirty="0" smtClean="0"/>
              <a:t/>
            </a:r>
            <a:br>
              <a:rPr lang="es-CO" b="1" dirty="0" smtClean="0"/>
            </a:br>
            <a:r>
              <a:rPr lang="es-CO" b="1" dirty="0"/>
              <a:t/>
            </a:r>
            <a:br>
              <a:rPr lang="es-CO" b="1" dirty="0"/>
            </a:br>
            <a:r>
              <a:rPr lang="es-CO" sz="3100" b="1" dirty="0" smtClean="0"/>
              <a:t>¡</a:t>
            </a:r>
            <a:r>
              <a:rPr lang="es-CO" sz="3600" b="1" dirty="0" smtClean="0"/>
              <a:t>Cuidado! con jugar con dos Corazones!</a:t>
            </a:r>
            <a:br>
              <a:rPr lang="es-CO" sz="3600" b="1" dirty="0" smtClean="0"/>
            </a:br>
            <a:endParaRPr lang="es-CO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95536" y="404665"/>
            <a:ext cx="4906888" cy="3744416"/>
          </a:xfrm>
        </p:spPr>
        <p:txBody>
          <a:bodyPr>
            <a:normAutofit fontScale="70000" lnSpcReduction="20000"/>
          </a:bodyPr>
          <a:lstStyle/>
          <a:p>
            <a:pPr marL="0" indent="0" algn="ctr" fontAlgn="base">
              <a:buNone/>
            </a:pPr>
            <a:r>
              <a:rPr lang="es-CO" b="1" dirty="0"/>
              <a:t>“Dame, hijo mío, tu corazón, Y miren tus ojos por mis caminos”.</a:t>
            </a:r>
            <a:endParaRPr lang="es-CO" dirty="0"/>
          </a:p>
          <a:p>
            <a:pPr fontAlgn="base"/>
            <a:endParaRPr lang="es-CO" b="1" dirty="0" smtClean="0"/>
          </a:p>
          <a:p>
            <a:pPr marL="0" indent="0" algn="ctr" fontAlgn="base">
              <a:buNone/>
            </a:pPr>
            <a:r>
              <a:rPr lang="es-CO" b="1" dirty="0" smtClean="0"/>
              <a:t>Dice Dios en </a:t>
            </a:r>
          </a:p>
          <a:p>
            <a:pPr marL="0" indent="0" algn="ctr" fontAlgn="base">
              <a:buNone/>
            </a:pPr>
            <a:r>
              <a:rPr lang="es-CO" b="1" u="sng" dirty="0" smtClean="0">
                <a:solidFill>
                  <a:srgbClr val="FF0000"/>
                </a:solidFill>
              </a:rPr>
              <a:t>Proverbios 23:26</a:t>
            </a:r>
          </a:p>
          <a:p>
            <a:pPr marL="0" indent="0" fontAlgn="base">
              <a:buNone/>
            </a:pPr>
            <a:r>
              <a:rPr lang="es-CO" dirty="0"/>
              <a:t> </a:t>
            </a:r>
            <a:endParaRPr lang="es-CO" dirty="0" smtClean="0"/>
          </a:p>
          <a:p>
            <a:pPr marL="0" indent="0" algn="ctr" fontAlgn="base">
              <a:buNone/>
            </a:pPr>
            <a:r>
              <a:rPr lang="es-CO" b="1" dirty="0" smtClean="0"/>
              <a:t>Un joven adolescente puede pensar: “Me </a:t>
            </a:r>
            <a:r>
              <a:rPr lang="es-CO" b="1" dirty="0"/>
              <a:t>gustan dos y siento que estoy enamorado de las dos, pero no puedo decidirme, ¿Qué hago?”.</a:t>
            </a:r>
            <a:endParaRPr lang="es-CO" dirty="0"/>
          </a:p>
          <a:p>
            <a:pPr fontAlgn="base"/>
            <a:endParaRPr lang="es-CO" dirty="0"/>
          </a:p>
        </p:txBody>
      </p:sp>
      <p:pic>
        <p:nvPicPr>
          <p:cNvPr id="2050" name="Picture 2" descr="http://ubdavid.org/espanol/amor/graphics/series-titl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692696"/>
            <a:ext cx="3240360" cy="310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0024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6131024" cy="5997280"/>
          </a:xfrm>
        </p:spPr>
        <p:txBody>
          <a:bodyPr>
            <a:normAutofit fontScale="85000" lnSpcReduction="20000"/>
          </a:bodyPr>
          <a:lstStyle/>
          <a:p>
            <a:pPr marL="0" indent="0" algn="ctr" fontAlgn="base">
              <a:buNone/>
            </a:pPr>
            <a:r>
              <a:rPr lang="es-CO" dirty="0" smtClean="0"/>
              <a:t>La </a:t>
            </a:r>
            <a:r>
              <a:rPr lang="es-CO" dirty="0"/>
              <a:t>verdad es un caso algo </a:t>
            </a:r>
            <a:r>
              <a:rPr lang="es-CO" dirty="0" smtClean="0"/>
              <a:t>común hoy día, </a:t>
            </a:r>
            <a:r>
              <a:rPr lang="es-CO" dirty="0"/>
              <a:t>pues la mayoría de jóvenes pasan por una edad en donde se siente fácilmente atraídos por una persona o por varias personas a la vez, y la verdad es que el sentirse atraído no es algo que este mal, el </a:t>
            </a:r>
            <a:r>
              <a:rPr lang="es-CO" u="sng" dirty="0"/>
              <a:t>problema</a:t>
            </a:r>
            <a:r>
              <a:rPr lang="es-CO" dirty="0"/>
              <a:t> se da cuando por </a:t>
            </a:r>
            <a:r>
              <a:rPr lang="es-CO" dirty="0" smtClean="0"/>
              <a:t>tu supuesto</a:t>
            </a:r>
            <a:r>
              <a:rPr lang="es-CO" dirty="0"/>
              <a:t> </a:t>
            </a:r>
            <a:r>
              <a:rPr lang="es-CO" b="1" dirty="0"/>
              <a:t>“enamoramiento”</a:t>
            </a:r>
            <a:r>
              <a:rPr lang="es-CO" dirty="0"/>
              <a:t> comienzas a </a:t>
            </a:r>
            <a:r>
              <a:rPr lang="es-CO" u="sng" dirty="0"/>
              <a:t>jugar</a:t>
            </a:r>
            <a:r>
              <a:rPr lang="es-CO" dirty="0"/>
              <a:t> con los sentimientos de dos personas.</a:t>
            </a:r>
          </a:p>
          <a:p>
            <a:pPr marL="0" indent="0" algn="ctr" fontAlgn="base">
              <a:buNone/>
            </a:pPr>
            <a:endParaRPr lang="es-CO" dirty="0" smtClean="0"/>
          </a:p>
          <a:p>
            <a:pPr marL="0" indent="0" algn="ctr" fontAlgn="base">
              <a:buNone/>
            </a:pPr>
            <a:r>
              <a:rPr lang="es-CO" dirty="0" smtClean="0"/>
              <a:t>El</a:t>
            </a:r>
            <a:r>
              <a:rPr lang="es-CO" dirty="0"/>
              <a:t> problema no esta tanto en que te gusten dos, si no en jugar con los sentimientos </a:t>
            </a:r>
            <a:r>
              <a:rPr lang="es-CO" dirty="0" smtClean="0"/>
              <a:t>de </a:t>
            </a:r>
            <a:r>
              <a:rPr lang="es-CO" dirty="0"/>
              <a:t>dos personas, </a:t>
            </a:r>
            <a:r>
              <a:rPr lang="es-CO" dirty="0" smtClean="0"/>
              <a:t>las </a:t>
            </a:r>
            <a:r>
              <a:rPr lang="es-CO" dirty="0"/>
              <a:t>dos chicas estaban “enamoradas” de el, por lo cual a el se le </a:t>
            </a:r>
            <a:r>
              <a:rPr lang="es-CO" dirty="0" smtClean="0"/>
              <a:t>hace </a:t>
            </a:r>
            <a:r>
              <a:rPr lang="es-CO" dirty="0"/>
              <a:t>difícil el tomar una decisión.</a:t>
            </a:r>
          </a:p>
          <a:p>
            <a:endParaRPr lang="es-CO" dirty="0"/>
          </a:p>
          <a:p>
            <a:endParaRPr lang="es-CO" dirty="0"/>
          </a:p>
        </p:txBody>
      </p:sp>
      <p:pic>
        <p:nvPicPr>
          <p:cNvPr id="1026" name="Picture 2" descr="cual de las d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276872"/>
            <a:ext cx="17621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07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275856" y="476672"/>
            <a:ext cx="5112568" cy="3600400"/>
          </a:xfrm>
        </p:spPr>
        <p:txBody>
          <a:bodyPr>
            <a:normAutofit fontScale="85000" lnSpcReduction="20000"/>
          </a:bodyPr>
          <a:lstStyle/>
          <a:p>
            <a:pPr marL="0" indent="0" algn="ctr" fontAlgn="base">
              <a:buNone/>
            </a:pPr>
            <a:r>
              <a:rPr lang="es-CO" b="1" dirty="0"/>
              <a:t>Cuando te sientes atraído (a) por </a:t>
            </a:r>
            <a:r>
              <a:rPr lang="es-CO" b="1" dirty="0" smtClean="0"/>
              <a:t>alguien recuerda: </a:t>
            </a:r>
            <a:endParaRPr lang="es-CO" dirty="0"/>
          </a:p>
          <a:p>
            <a:pPr marL="0" indent="0" fontAlgn="base">
              <a:buNone/>
            </a:pPr>
            <a:endParaRPr lang="es-CO" b="1" dirty="0" smtClean="0"/>
          </a:p>
          <a:p>
            <a:pPr marL="0" indent="0" algn="ctr" fontAlgn="base">
              <a:buNone/>
            </a:pPr>
            <a:r>
              <a:rPr lang="es-CO" b="1" dirty="0" smtClean="0"/>
              <a:t>“</a:t>
            </a:r>
            <a:r>
              <a:rPr lang="es-CO" b="1" dirty="0"/>
              <a:t>Fíate de Jehová de todo tu corazón, Y no te apoyes en tu propia prudencia. Reconócelo en todos tus caminos, Y él enderezará tus veredas”.</a:t>
            </a:r>
            <a:endParaRPr lang="es-CO" dirty="0"/>
          </a:p>
          <a:p>
            <a:pPr marL="0" indent="0" algn="ctr" fontAlgn="base">
              <a:buNone/>
            </a:pPr>
            <a:r>
              <a:rPr lang="es-CO" b="1" u="sng" dirty="0">
                <a:solidFill>
                  <a:srgbClr val="FF0000"/>
                </a:solidFill>
              </a:rPr>
              <a:t>Proverbios 3:5, 6</a:t>
            </a:r>
          </a:p>
          <a:p>
            <a:endParaRPr lang="es-CO" dirty="0"/>
          </a:p>
        </p:txBody>
      </p:sp>
      <p:pic>
        <p:nvPicPr>
          <p:cNvPr id="2050" name="Picture 2" descr="me gusta alguien - que ha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28575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043608" y="4509120"/>
            <a:ext cx="59766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s-CO" sz="2800" dirty="0"/>
              <a:t>Todos hemos pasado por momentos como esto y si aun no has pasado, </a:t>
            </a:r>
            <a:r>
              <a:rPr lang="es-CO" sz="2800" dirty="0" smtClean="0"/>
              <a:t>quizá tendrás </a:t>
            </a:r>
            <a:r>
              <a:rPr lang="es-CO" sz="2800" dirty="0"/>
              <a:t>que pasar tarde o temprano.</a:t>
            </a:r>
          </a:p>
        </p:txBody>
      </p:sp>
    </p:spTree>
    <p:extLst>
      <p:ext uri="{BB962C8B-B14F-4D97-AF65-F5344CB8AC3E}">
        <p14:creationId xmlns:p14="http://schemas.microsoft.com/office/powerpoint/2010/main" val="26989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7467600" cy="5853264"/>
          </a:xfrm>
        </p:spPr>
        <p:txBody>
          <a:bodyPr>
            <a:normAutofit fontScale="92500" lnSpcReduction="10000"/>
          </a:bodyPr>
          <a:lstStyle/>
          <a:p>
            <a:pPr marL="0" indent="0" fontAlgn="base">
              <a:buNone/>
            </a:pPr>
            <a:r>
              <a:rPr lang="es-CO" dirty="0" smtClean="0"/>
              <a:t>Recuerdo </a:t>
            </a:r>
            <a:r>
              <a:rPr lang="es-CO" dirty="0"/>
              <a:t>que cuando estaba mas joven y me gustaba alguien nunca hubo alguien que me dijera como tenia que actuar frente a esto. Es por esa razón que muchos jóvenes cometen errores y se equivocan en entablar noviazgos a los </a:t>
            </a:r>
            <a:r>
              <a:rPr lang="es-CO" dirty="0" smtClean="0"/>
              <a:t>cuales llamaríamos:</a:t>
            </a:r>
            <a:r>
              <a:rPr lang="es-CO" dirty="0"/>
              <a:t> </a:t>
            </a:r>
            <a:r>
              <a:rPr lang="es-CO" b="1" dirty="0"/>
              <a:t>“Noviazgos de emoción”</a:t>
            </a:r>
            <a:r>
              <a:rPr lang="es-CO" dirty="0"/>
              <a:t>.</a:t>
            </a:r>
          </a:p>
          <a:p>
            <a:pPr marL="0" indent="0" fontAlgn="base">
              <a:buNone/>
            </a:pPr>
            <a:endParaRPr lang="es-CO" dirty="0" smtClean="0"/>
          </a:p>
          <a:p>
            <a:pPr marL="0" indent="0" fontAlgn="base">
              <a:buNone/>
            </a:pPr>
            <a:r>
              <a:rPr lang="es-CO" dirty="0" smtClean="0"/>
              <a:t>Tu </a:t>
            </a:r>
            <a:r>
              <a:rPr lang="es-CO" dirty="0"/>
              <a:t>que eres joven quizá te has sentido últimamente atraída o atraído por alguien, y te preguntas:</a:t>
            </a:r>
            <a:r>
              <a:rPr lang="es-CO" b="1" i="1" dirty="0"/>
              <a:t> ¿Qué tengo que hacer?, ¿Le digo que me gusta?, ¿Se lo mando a decir?, ¿Le llamo por </a:t>
            </a:r>
            <a:r>
              <a:rPr lang="es-CO" b="1" i="1" u="sng" dirty="0"/>
              <a:t>teléfono</a:t>
            </a:r>
            <a:r>
              <a:rPr lang="es-CO" b="1" i="1" dirty="0"/>
              <a:t>?, ¡Por Dios! ¿Qué hago?</a:t>
            </a:r>
            <a:endParaRPr lang="es-CO" dirty="0"/>
          </a:p>
          <a:p>
            <a:endParaRPr lang="es-CO" dirty="0"/>
          </a:p>
        </p:txBody>
      </p:sp>
      <p:sp>
        <p:nvSpPr>
          <p:cNvPr id="4" name="AutoShape 2" descr="data:image/jpeg;base64,/9j/4AAQSkZJRgABAQAAAQABAAD/2wCEAAkGBhQQEBUQERQUFRUWFBUWFRcXDxQXFRUTFxcVFBQYFhUXHCYeFxojGRYVHy8gIycpLCwsFR4xNTAqNSYrLCkBCQoKDgwOGg8PGikfHyQpKSkpKSopKSwpLCwpKSwsKSksLCwsLCwsKSwpKSksKSksLCwsKSksLCksKSwsLCwsLP/AABEIAQwAvAMBIgACEQEDEQH/xAAcAAACAgMBAQAAAAAAAAAAAAAAAQYHAwQFAgj/xAA+EAABAwEFBAcGBAUEAwAAAAABAAIRAwQFEiExBkFRYQcTInGBkaEjMrHB0fAUQlJiM3KCkuEVQ1OyotLx/8QAGgEBAAMBAQEAAAAAAAAAAAAAAAMEBQECBv/EACcRAAICAQQBAwQDAAAAAAAAAAABAgMRBBIhMUEiMnETUWGBBUKR/9oADAMBAAIRAxEAPwC7wE00LiWAJCaF0CQhNAJCaEAkJoQCQmhAJCaEAkJoQAkmhACEIQAhCEAIQhAJCaEAkJpIAQhNAJCE0AkJpIAQhCAEJFyYcuZAITSXQCEIQAhCEAIQmgBEIQgEhNJACaSaASaSEAITSQAhCxWq0tpsc95Aa0FzidABmSgPNstjKTS95DQOKrnaDpts1BxZTBcRPayifDcq+6R+kV9tquZTJbRbk0aYuZ7+HBV0KuJxLtyiy2S7ElyWhfvTdaKhigG0xxiXHzyC5lm6YrwaQRWHc6m0hQIulZKdIruDqSLw2c6dwSGW2kGz/uUpIHMsOfkfBWtYLwp16batJ7XscJa5pkEL4/ZIy9PorA6LdunWGu2lVPsKrgHgnJjjkHjhz4juXU8HJRWOD6JQgFC9kQ0IQgEmkmgBCEIASQhANCEIAQkhANJCEAKrem/aY0qNOxsMGr2qnHq2nIeJB/tVokr5v6Xb0629KomRTDaY8GyfUleJElfZBqpLpPH7Cx3dY+sqBmmLT5LZEAZ8o+/Fbd0NHXN5ELw+ETrDkFq2Yq0T22wOOojvWhXdBhXfZXsFIGpGg13rSq3PYqru1ZieeCPoo1ZgllUslOs5r3q4Aa/FXNaej2wmmXMo5xl23ZeqiVo2fs9lrNaadSq6C+MYYwtGoaTm52UQN+Wq9KxMidTXkt3or2g/F3ewOM1KXs3zrA9wnvbHkpgqv2BoiyXg+m3E2jaaIq0w78rmZvY48RJ8CrNp1A4S0gg6EZgqZPgrSTTPZQEQgLp5GhJNdAIQhACEpRKAaEJSgGhKUSgGhCUoDBbLQKdNzzo0EnwEr5Jv+3GvaatU6vqOd4EyvpXpKvHqLtrvn8oaO9xgfFfLdd35uK8nqJjtNfhwH1XW2YbitA5/FcICfgpXsfZMNZhOhB8//qjn0WKVmSLLr2aoKWKk0PqRDAYhvE96w3NdNqFYvfVqOBwwHPEfuljRGkgZ8DyXbueoMgV2zQaJMquui7KPJp6AsOhWGlYGl0xmN68vqOBnqy4zGZDWhvGTqvdSs6ZIDRugZzzK85wdwY9oqHV2Z1XR1L2jSNQW6+bcQ7it7Z3aymW9h3ZkAtIIwuIxQCeU+S4G114ONhr4QTNNw045H0MrDdV44bLTqdVSaXOYxxw6bgTxjNe45ayiGzb0yzrHezKhA0J5yPNb6rrZ++haQ8gCnUY4tLQf0mJ5qd3dbBVYDvGThwdvU1VjlwypdUoco20JJqcgBCUolANCSaAEJShANCSEA0JIQFf9OAP+kvj/AJKc92L78184VnTDeEBfW+1tyC22KtZjq9hw8njtMPmAvkyrRLHVGuEFroPIgwvPk9LoxmqGmFPdnqbXUAWgyJfijLcIxcc9OSrirrKG2p7RhDnBpzgOIB7wvEobieq3YXrdVryELv0rU5zVWWyt/F9MOO7I9/NTiwXqHQQQqkk1wX925ZNyheDnT1oqMzgNawF51gzOFoy1nQjMLJf1kZVommKeTo7Tqhc6JByjIGcsiclmptbUg71t07AwCSfVd8HU12ag2c/GUKlBhLIpQ0gx2pGEHkYIKieNwu+rSqjDUouBjTNhifiFbez1mw0i6PfJPhoPr4qM3/dzBaKwc1vawvzEgy0AnzBUijsimVN6nNxf6OTskwGrUfT9x+B+hHtHNHWATqMU581O7hbk48x55qP3RQDGTCkdxfwyf3LlfvF/twdOU0oQraKI0JIXQNCSEA0JIQDQkhANCSEAnL5q6VbhZZ6r6jMi+0VARykuBX0qVRPTFbA6r1bW5NJeTGUkAT98V5Z1FOu0XkjJb1S1k/lbHcilaiR7rcuSHs6exl5ClVwO0fl48CrEF3g9phLe4qqhbS1wOFuUHTxVpbIXq20UmkxOh+Cr2ryXKJ/1Z07ss1XGAHmFPbmuim4+0eXEQQ0uGfOAJIXCstIAyoH0o3k+jbLPVa5wAZHZJBa7EXAgj7yXmhKUsM9Xye30n0CNFxdprn66njZ/EYDH7m6lv0VI2fpcvCmS3rg/Ls46VM+MgAnxKk+yXTI+CLaOsBfk5oa0sB3YQIcJWm9JKSwuTMjbteST3Vay8BqktxVRDmcDPyUQsFtp1K9R1F2KmXEtyI1zIg8DI8FIbqqxWHPJZUcwsw/g0JrfDP7JKhIIV4oDQhCASaSaASE0IBIQiVzIBCSw2y2NosdVqODWNBc5x0AGpTINO9rybSpvqVHhlNgJc4/eZJyAXzttjfotlVz2jCyThky4zvdunkMgPNSvb/pGFrY6zUGxSdUxYzPbDTLYaQMOecHPIKuqzFo06V7N0lyROfJpssAIk6ZrNQu5uE5ac/vgt59AASNICVOoBI++ap2VOHZMpZI/baWE/e5dTZTaE2WqMX8MmDy5wsF7U+yDz+q5TSoGsrB7jLDyfSNhtIqUmuBBGRBByIOiiG3t3fiHtynIj6KO7DbXGzBlGqZpOgAn8h+indvg5qnYtjNCpqZUVSyOpnC8Zty727lksYzjiZ+/vcu1tjTAcHDgZ8wuHYq4a8OOgknuAlfR6Oe+tNmVfDZNpFq7FWc0adN1RzfbOe4AOBLQZc3FwmI7ypgLQ5temMmscHRkCcQGIHHv0IyyVc9HtZxpkunMyJ4HhymVP6PZGRIB1GIwfDRYGpli+XyX64N1r4JtSIjIyO+fVe1o3QB1YwiN571vq1F5WSk1h4EhNKV04CaEkAITQgEkmvD3gCTAA3krywelB+ke0vtFE2SgW5kdbmRkMw0EDWcz3LbvvarFNOznkX/+v1XHstOBmq0tTsa2FyrS7lmZUl53W+i4Ne0gjUH4g6FaZCt29rvpV2up1RG9rt7TxBVW3rdxs9Qtfu0jRw3Ecl9DotfG6OJcNFC/Tut5XRqdcAIK51prgCZyzC3X2kZ5DTgtZwmJAjPcMyV3UbbFgjhwc6paMbSDu0WjK7FQAagc93wXMdZjJjTvCyGsPDLBvsd7NvER8CrI2evM1bK3EcwInkPoq0ecLWc/kM/iutdV9vpsNERDjrv03HmFFOp2+ldlim1VvLN7ai2BxGeWKPAa/Jca7GY6jGay4NPiYPzXq3VesM6ACAOCzbLsxWtg4OLvQn4rTcfo07V4RApfVty/LLas7gHsDYADYAGWQIhd+mclF7O6Kje4/JSWicl82zYkSTZ20yC1dtRK5a+F/ipaFfoeYmZfHEgQmhTkAkJoQCQgrFabS2m0veQGgSSuN4ArTam02l7zDRmSoLfF/vtLsLZbT3De7m76LxfN8utT4EimD2W8eZ5rWpsAVC21y4Rp0UKHql2OlRAzXt1WFiq1lo2i1wFXwWzNXvEZg7lBtt71pua0fnGQyzg8eCnNk2ZfVZVqVS5ns3Gm0ZOLiOwTOgkgxqqVtLjiOImZz3knnK09HQ929eDN1N0cOCNanUc7OfDQLd60xBz4LDTHdPcshxcuC3o5ijMfJhrsccyY81ruouDdc8/ottw9e9alerI8efErO1HMiaHQm0XOA+c8P8Las4gweCwNaABGWp38OZWB9UzI++Krp4eT34OsxssK97P1cFrYeMj0KxWStLYWNlTBWY7g4H1haFrU6co8VemxFqUqntG9x+Sk1B/ZUQstSXsP7fopRZXyF81I3GdK76kOU2sr5YDyUDsJ7anNgbFMK1puijqkbCaEK2UgSTSJQHitVDWlzjAAkknQDVV/fd9utT4Eim09kcf3H7yXa27tjmU2UxIa9xxH+WCB6+iilIhUtRN52mhpaljezPIaFgqWhFVy1rPY6tep1VJsu1JmGtHEncquM8Iu8JZZ4tFqzgSScgBmSeAUt2a2QwkV7SAX6tZqGcCeLvgt7Z/ZJlm9o49ZV/URk3kwbu/Vd8BXK6ccsz79Tu9MejVrWAOLjJlwGXdEfBfL14uca9QkFp6x8tnQ4jI8CvqwBfOvSRd4o3naANC8P7i9rXkeZK1dGk5NGdPoimMjefNY3OXtYrRK1JpJcEaNepWJleHGToshZ6LxTZJlZ0oP9smTPNQGIWCk05hdCnRkrJWssQQM9/MLj0/GRv5MVlEGPuVI9kdnTa7fQpx2esaXZZYQcTvQLgOpRBCtTofsRqWprx/tsLn98YWtH90+CVrEZJ/YTfTRt7S3CbHaoA9m4udTO7CTJb3t08lu3fVkKyL0uqnaaZpVRLT5g7i07ioNW2NtNB/sgKrJyIcGujmD8lj21PtGlVemsS4Pdk/iN7wrAothoHJRi5NnamMVKwDYzDcQJnnGUKUhSUQcVyQaiak+BoQhWCsCUITQHA20sPW2N53sioP6dfQlV5Za6t6vSDmlp0IIPcciqcrUDSqOpnVji0+B1VLUR5yaOjlw4m8967PR/V9vWbxYw+RI+ajpqZLrbB14tpb+qk4eRDvqoaeJosXrNbLFAXoBCYC0DGBUD0rOY6862EzlTDuTwwSPKFf6+btv6TqVvtLXZuNVzpnc7tA+RCv6Fetv8EdnRGisVSoEGhOplAwtWs8kJjHcU2NELLOLuXl9nCilX9j0meA0jML0ajjqvVOz9/muhd9naTDyIGevwXVW2cykYLOwkiRw/wAfBW70R2eLTWj3WUsP9Re0z/4lVh1jWuDjBj3WtzjmSri6I7M1tOs8OlzurcQRBDSDHrPkq99eyuT+D0pZaRYaEBNZJOKE0IQAhCEAIQhAIqt9vbB1dpFUDKqJ/rbkfTCrIK4O2V19fZXQO0ztt8PeHiJ8gorY7ok1E9k0ytpkLPs9auqt1F3F4ae53Z+a1GFYa8tcHjVpBHeDKzovDybElui0XcEwta77WK1JlVujmg+Yz9VtBaZgtYBfMG2jSLdaCHdZ7Z8n9XaPHhp4L6Qvu9G2ahUrOcG4WOIk6ug4RzJMCF8wXpbXVaj6jzLnkucY3nOVpaGPLZFYzSYZPZyO8EL3g4kBYHucDmJ4H/K9fif1NPgtJNeSLBnAH6vJeesP5W+JXhpYc8x4ELYbnoV77OGJtEn3ie4ZBZOpbo1suPisrWcR6ro3a+m13bykZL0oI42ZbnuUAjFrvVh7BXl1d6Gi33X0ACOBZm30nzUKpVqbcwR4uKmnRZdINrfaXODjgJHjDfQFedVGKpaPMG3JFsBCAmvmy8JCaEAkJoQAkhNAJIhekICqdprp/DWhzR7ju0zuOo8D8lyqlOQrM2vuf8RZyWjts7Tef6h4j4BVrTWddDazX01m6P5RM+jm9ZpuszjmztM/kOo8D8VNFTVnvU2S0U6rIxTBBMNLSO1iO4b/AAUyqdJlnfZusoHFUIjBB7D/ANx4fFWKprbyVNRU/qenyRDpq2hBqU7M3/blzuBcch5Aeqqp1QnMAFSa/rmqWq0OqmoIdEy0kjj6yfFbVl2RsjSOtqOE5TjiT4LUq19VUEiB6OxshmN28L0HDeCFOqnR8x7ooV/7wCPMQVD7xszqNR9J0OLHFpLTIkcCtCjU13e1/wClW2mdfZjFMcV6GWiwSRuWZlbkriZAzI2hOqzusTBmsVOoVsYp1XtJHky2GxY3hug+StLYN4p2hjRkC0t9JHwVa3c8io1w4qZ3LbXU61M0xLg4QOJOUeq5bDdVJfg85xJFyBNeWr0vljQEhNCASaEIAQhCAEIQgPJVU7Z0WWS0uaHNhzesDZzaHEiI3CQYVrlVT0lbG4KtW8RUBdUwMDSHFwdAa0MOgGWLlChthuRPRZslkil4kOYQTLj7xlpaBuDXA75APfEZFK77vwMj9Tp8gBungd5XKsT3BzHlpjPCSDD3AwM8vzEZ9ylraMNA3gDzVOXHBoVPL3M16NKATmeACx1r26nM2au4N1wMacucOWzXFTCeqLA4aYgYJ3aaKPHbK1WSphtNmaOYcQCOLTmCvVVTm+OSS2xQXJ03X/d1qgPHVPnMuYWOH9bfquBtRdVGzFhoVm1g+ThBBc3mSMiCuwb/ALutrptNN1JxyLsEH+9mviorelKiys8WZznUwRhc5sTkJ74Mid63NBW4T4yvw+jJ1U90ecM1hUP6fVeutjUFemkL3hW5gzcmNtaTGi26TjyWuSBvaFlpWym3Vw8pXVx2zjOpY6rveY0GN5MLr3ba3uqsI/K4OJGmRmFw7NetI5CY4AQF1LDe1PRod4NKk9LXZG85PoKzVcbGv0xNB8xKyrj7J3ibRZKdRwIMYc9ThyBXZXyk47ZOL8GjF5WRJoQvJ0SaEIASTQgEmhJAC8vph2oB7xOa9IQHCr7HUHV6VWIbSbDaQA6s5lwJHIuJ8lqbZ2Cz0rBaHltOlFF+F+FrTjwksDTxLgBlxUoUM6XXAXTWkAmWASPdJcBiHAwSPFcwuw5NFBUb4rtOJtZ/icQ8ipLYtucY6u2UW1WaGI/6uy8ioDSEicUEGAOO9ZKbqg0cD3g/GPmrSdEvdHHwdVlkenk7NtwGo40mFtMnsgmSB9PErBhWqyu7eAO4k/JBvEDWfKfgtWu+pLCZVlGTecGwafel1JK1/wDVRz/tKRvngD5L076vLPO2X2NkWXkujYqUtwkNI5rhG9ifynzWVt4ET2RP8x+S8rVUrnJ11yZIGWRjc+wOOq3WXrSGpE+PwUIqW0nU+S8sqE6COail/IpexHVRntn0b0VXsK1KqwOkMLYbnkDMkA7pU9XzZ0YXr+FvCi973BjiWOz3PECeUwfBfSSyrZucnJ+SeK2rA0kJqM9AhCEAkICaAEpTQgFKJTQgEq86cLTguyP1Vmg+DKjviArEVZdPbyLuZH/MP+jkONZPn+Mh9702OWIn5/X5r0GLp0yhyUjcvDQnhXQIuCwvqN4rY6sLWtTRGiA9U358tV6daMjI10751WmKpAy3rLSE5nNeQZKdM66LOxsb/VeWLK1dB0rsrYXtdOhBz5GV9XXbbRXo06wECoxjwOAc0O+a+SrLqvpjo1rl912cuzIaW+DXED0Rgk0poQuAUpoQgP/Z"/>
          <p:cNvSpPr>
            <a:spLocks noChangeAspect="1" noChangeArrowheads="1"/>
          </p:cNvSpPr>
          <p:nvPr/>
        </p:nvSpPr>
        <p:spPr bwMode="auto">
          <a:xfrm>
            <a:off x="63500" y="-384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AutoShape 4" descr="data:image/jpeg;base64,/9j/4AAQSkZJRgABAQAAAQABAAD/2wCEAAkGBhQQEBUQERQUFRUWFBUWFRcXDxQXFRUTFxcVFBQYFhUXHCYeFxojGRYVHy8gIycpLCwsFR4xNTAqNSYrLCkBCQoKDgwOGg8PGikfHyQpKSkpKSopKSwpLCwpKSwsKSksLCwsLCwsKSwpKSksKSksLCwsKSksLCksKSwsLCwsLP/AABEIAQwAvAMBIgACEQEDEQH/xAAcAAACAgMBAQAAAAAAAAAAAAAAAQYHAwQFAgj/xAA+EAABAwEFBAcGBAUEAwAAAAABAAIRAwQFEiExBkFRYQcTInGBkaEjMrHB0fAUQlJiM3KCkuEVQ1OyotLx/8QAGgEBAAMBAQEAAAAAAAAAAAAAAAMEBQECBv/EACcRAAICAQQBAwQDAAAAAAAAAAABAgMRBBIhMUEiMnETUWGBBUKR/9oADAMBAAIRAxEAPwC7wE00LiWAJCaF0CQhNAJCaEAkJoQCQmhAJCaEAkJoQAkmhACEIQAhCEAIQhAJCaEAkJpIAQhNAJCE0AkJpIAQhCAEJFyYcuZAITSXQCEIQAhCEAIQmgBEIQgEhNJACaSaASaSEAITSQAhCxWq0tpsc95Aa0FzidABmSgPNstjKTS95DQOKrnaDpts1BxZTBcRPayifDcq+6R+kV9tquZTJbRbk0aYuZ7+HBV0KuJxLtyiy2S7ElyWhfvTdaKhigG0xxiXHzyC5lm6YrwaQRWHc6m0hQIulZKdIruDqSLw2c6dwSGW2kGz/uUpIHMsOfkfBWtYLwp16batJ7XscJa5pkEL4/ZIy9PorA6LdunWGu2lVPsKrgHgnJjjkHjhz4juXU8HJRWOD6JQgFC9kQ0IQgEmkmgBCEIASQhANCEIAQkhANJCEAKrem/aY0qNOxsMGr2qnHq2nIeJB/tVokr5v6Xb0629KomRTDaY8GyfUleJElfZBqpLpPH7Cx3dY+sqBmmLT5LZEAZ8o+/Fbd0NHXN5ELw+ETrDkFq2Yq0T22wOOojvWhXdBhXfZXsFIGpGg13rSq3PYqru1ZieeCPoo1ZgllUslOs5r3q4Aa/FXNaej2wmmXMo5xl23ZeqiVo2fs9lrNaadSq6C+MYYwtGoaTm52UQN+Wq9KxMidTXkt3or2g/F3ewOM1KXs3zrA9wnvbHkpgqv2BoiyXg+m3E2jaaIq0w78rmZvY48RJ8CrNp1A4S0gg6EZgqZPgrSTTPZQEQgLp5GhJNdAIQhACEpRKAaEJSgGhKUSgGhCUoDBbLQKdNzzo0EnwEr5Jv+3GvaatU6vqOd4EyvpXpKvHqLtrvn8oaO9xgfFfLdd35uK8nqJjtNfhwH1XW2YbitA5/FcICfgpXsfZMNZhOhB8//qjn0WKVmSLLr2aoKWKk0PqRDAYhvE96w3NdNqFYvfVqOBwwHPEfuljRGkgZ8DyXbueoMgV2zQaJMquui7KPJp6AsOhWGlYGl0xmN68vqOBnqy4zGZDWhvGTqvdSs6ZIDRugZzzK85wdwY9oqHV2Z1XR1L2jSNQW6+bcQ7it7Z3aymW9h3ZkAtIIwuIxQCeU+S4G114ONhr4QTNNw045H0MrDdV44bLTqdVSaXOYxxw6bgTxjNe45ayiGzb0yzrHezKhA0J5yPNb6rrZ++haQ8gCnUY4tLQf0mJ5qd3dbBVYDvGThwdvU1VjlwypdUoco20JJqcgBCUolANCSaAEJShANCSEA0JIQFf9OAP+kvj/AJKc92L78184VnTDeEBfW+1tyC22KtZjq9hw8njtMPmAvkyrRLHVGuEFroPIgwvPk9LoxmqGmFPdnqbXUAWgyJfijLcIxcc9OSrirrKG2p7RhDnBpzgOIB7wvEobieq3YXrdVryELv0rU5zVWWyt/F9MOO7I9/NTiwXqHQQQqkk1wX925ZNyheDnT1oqMzgNawF51gzOFoy1nQjMLJf1kZVommKeTo7Tqhc6JByjIGcsiclmptbUg71t07AwCSfVd8HU12ag2c/GUKlBhLIpQ0gx2pGEHkYIKieNwu+rSqjDUouBjTNhifiFbez1mw0i6PfJPhoPr4qM3/dzBaKwc1vawvzEgy0AnzBUijsimVN6nNxf6OTskwGrUfT9x+B+hHtHNHWATqMU581O7hbk48x55qP3RQDGTCkdxfwyf3LlfvF/twdOU0oQraKI0JIXQNCSEA0JIQDQkhANCSEAnL5q6VbhZZ6r6jMi+0VARykuBX0qVRPTFbA6r1bW5NJeTGUkAT98V5Z1FOu0XkjJb1S1k/lbHcilaiR7rcuSHs6exl5ClVwO0fl48CrEF3g9phLe4qqhbS1wOFuUHTxVpbIXq20UmkxOh+Cr2ryXKJ/1Z07ss1XGAHmFPbmuim4+0eXEQQ0uGfOAJIXCstIAyoH0o3k+jbLPVa5wAZHZJBa7EXAgj7yXmhKUsM9Xye30n0CNFxdprn66njZ/EYDH7m6lv0VI2fpcvCmS3rg/Ls46VM+MgAnxKk+yXTI+CLaOsBfk5oa0sB3YQIcJWm9JKSwuTMjbteST3Vay8BqktxVRDmcDPyUQsFtp1K9R1F2KmXEtyI1zIg8DI8FIbqqxWHPJZUcwsw/g0JrfDP7JKhIIV4oDQhCASaSaASE0IBIQiVzIBCSw2y2NosdVqODWNBc5x0AGpTINO9rybSpvqVHhlNgJc4/eZJyAXzttjfotlVz2jCyThky4zvdunkMgPNSvb/pGFrY6zUGxSdUxYzPbDTLYaQMOecHPIKuqzFo06V7N0lyROfJpssAIk6ZrNQu5uE5ac/vgt59AASNICVOoBI++ap2VOHZMpZI/baWE/e5dTZTaE2WqMX8MmDy5wsF7U+yDz+q5TSoGsrB7jLDyfSNhtIqUmuBBGRBByIOiiG3t3fiHtynIj6KO7DbXGzBlGqZpOgAn8h+indvg5qnYtjNCpqZUVSyOpnC8Zty727lksYzjiZ+/vcu1tjTAcHDgZ8wuHYq4a8OOgknuAlfR6Oe+tNmVfDZNpFq7FWc0adN1RzfbOe4AOBLQZc3FwmI7ypgLQ5temMmscHRkCcQGIHHv0IyyVc9HtZxpkunMyJ4HhymVP6PZGRIB1GIwfDRYGpli+XyX64N1r4JtSIjIyO+fVe1o3QB1YwiN571vq1F5WSk1h4EhNKV04CaEkAITQgEkmvD3gCTAA3krywelB+ke0vtFE2SgW5kdbmRkMw0EDWcz3LbvvarFNOznkX/+v1XHstOBmq0tTsa2FyrS7lmZUl53W+i4Ne0gjUH4g6FaZCt29rvpV2up1RG9rt7TxBVW3rdxs9Qtfu0jRw3Ecl9DotfG6OJcNFC/Tut5XRqdcAIK51prgCZyzC3X2kZ5DTgtZwmJAjPcMyV3UbbFgjhwc6paMbSDu0WjK7FQAagc93wXMdZjJjTvCyGsPDLBvsd7NvER8CrI2evM1bK3EcwInkPoq0ecLWc/kM/iutdV9vpsNERDjrv03HmFFOp2+ldlim1VvLN7ai2BxGeWKPAa/Jca7GY6jGay4NPiYPzXq3VesM6ACAOCzbLsxWtg4OLvQn4rTcfo07V4RApfVty/LLas7gHsDYADYAGWQIhd+mclF7O6Kje4/JSWicl82zYkSTZ20yC1dtRK5a+F/ipaFfoeYmZfHEgQmhTkAkJoQCQgrFabS2m0veQGgSSuN4ArTam02l7zDRmSoLfF/vtLsLZbT3De7m76LxfN8utT4EimD2W8eZ5rWpsAVC21y4Rp0UKHql2OlRAzXt1WFiq1lo2i1wFXwWzNXvEZg7lBtt71pua0fnGQyzg8eCnNk2ZfVZVqVS5ns3Gm0ZOLiOwTOgkgxqqVtLjiOImZz3knnK09HQ929eDN1N0cOCNanUc7OfDQLd60xBz4LDTHdPcshxcuC3o5ijMfJhrsccyY81ruouDdc8/ottw9e9alerI8efErO1HMiaHQm0XOA+c8P8Las4gweCwNaABGWp38OZWB9UzI++Krp4eT34OsxssK97P1cFrYeMj0KxWStLYWNlTBWY7g4H1haFrU6co8VemxFqUqntG9x+Sk1B/ZUQstSXsP7fopRZXyF81I3GdK76kOU2sr5YDyUDsJ7anNgbFMK1puijqkbCaEK2UgSTSJQHitVDWlzjAAkknQDVV/fd9utT4Eim09kcf3H7yXa27tjmU2UxIa9xxH+WCB6+iilIhUtRN52mhpaljezPIaFgqWhFVy1rPY6tep1VJsu1JmGtHEncquM8Iu8JZZ4tFqzgSScgBmSeAUt2a2QwkV7SAX6tZqGcCeLvgt7Z/ZJlm9o49ZV/URk3kwbu/Vd8BXK6ccsz79Tu9MejVrWAOLjJlwGXdEfBfL14uca9QkFp6x8tnQ4jI8CvqwBfOvSRd4o3naANC8P7i9rXkeZK1dGk5NGdPoimMjefNY3OXtYrRK1JpJcEaNepWJleHGToshZ6LxTZJlZ0oP9smTPNQGIWCk05hdCnRkrJWssQQM9/MLj0/GRv5MVlEGPuVI9kdnTa7fQpx2esaXZZYQcTvQLgOpRBCtTofsRqWprx/tsLn98YWtH90+CVrEZJ/YTfTRt7S3CbHaoA9m4udTO7CTJb3t08lu3fVkKyL0uqnaaZpVRLT5g7i07ioNW2NtNB/sgKrJyIcGujmD8lj21PtGlVemsS4Pdk/iN7wrAothoHJRi5NnamMVKwDYzDcQJnnGUKUhSUQcVyQaiak+BoQhWCsCUITQHA20sPW2N53sioP6dfQlV5Za6t6vSDmlp0IIPcciqcrUDSqOpnVji0+B1VLUR5yaOjlw4m8967PR/V9vWbxYw+RI+ajpqZLrbB14tpb+qk4eRDvqoaeJosXrNbLFAXoBCYC0DGBUD0rOY6862EzlTDuTwwSPKFf6+btv6TqVvtLXZuNVzpnc7tA+RCv6Fetv8EdnRGisVSoEGhOplAwtWs8kJjHcU2NELLOLuXl9nCilX9j0meA0jML0ajjqvVOz9/muhd9naTDyIGevwXVW2cykYLOwkiRw/wAfBW70R2eLTWj3WUsP9Re0z/4lVh1jWuDjBj3WtzjmSri6I7M1tOs8OlzurcQRBDSDHrPkq99eyuT+D0pZaRYaEBNZJOKE0IQAhCEAIQhAIqt9vbB1dpFUDKqJ/rbkfTCrIK4O2V19fZXQO0ztt8PeHiJ8gorY7ok1E9k0ytpkLPs9auqt1F3F4ae53Z+a1GFYa8tcHjVpBHeDKzovDybElui0XcEwta77WK1JlVujmg+Yz9VtBaZgtYBfMG2jSLdaCHdZ7Z8n9XaPHhp4L6Qvu9G2ahUrOcG4WOIk6ug4RzJMCF8wXpbXVaj6jzLnkucY3nOVpaGPLZFYzSYZPZyO8EL3g4kBYHucDmJ4H/K9fif1NPgtJNeSLBnAH6vJeesP5W+JXhpYc8x4ELYbnoV77OGJtEn3ie4ZBZOpbo1suPisrWcR6ro3a+m13bykZL0oI42ZbnuUAjFrvVh7BXl1d6Gi33X0ACOBZm30nzUKpVqbcwR4uKmnRZdINrfaXODjgJHjDfQFedVGKpaPMG3JFsBCAmvmy8JCaEAkJoQAkhNAJIhekICqdprp/DWhzR7ju0zuOo8D8lyqlOQrM2vuf8RZyWjts7Tef6h4j4BVrTWddDazX01m6P5RM+jm9ZpuszjmztM/kOo8D8VNFTVnvU2S0U6rIxTBBMNLSO1iO4b/AAUyqdJlnfZusoHFUIjBB7D/ANx4fFWKprbyVNRU/qenyRDpq2hBqU7M3/blzuBcch5Aeqqp1QnMAFSa/rmqWq0OqmoIdEy0kjj6yfFbVl2RsjSOtqOE5TjiT4LUq19VUEiB6OxshmN28L0HDeCFOqnR8x7ooV/7wCPMQVD7xszqNR9J0OLHFpLTIkcCtCjU13e1/wClW2mdfZjFMcV6GWiwSRuWZlbkriZAzI2hOqzusTBmsVOoVsYp1XtJHky2GxY3hug+StLYN4p2hjRkC0t9JHwVa3c8io1w4qZ3LbXU61M0xLg4QOJOUeq5bDdVJfg85xJFyBNeWr0vljQEhNCASaEIAQhCAEIQgPJVU7Z0WWS0uaHNhzesDZzaHEiI3CQYVrlVT0lbG4KtW8RUBdUwMDSHFwdAa0MOgGWLlChthuRPRZslkil4kOYQTLj7xlpaBuDXA75APfEZFK77vwMj9Tp8gBungd5XKsT3BzHlpjPCSDD3AwM8vzEZ9ylraMNA3gDzVOXHBoVPL3M16NKATmeACx1r26nM2au4N1wMacucOWzXFTCeqLA4aYgYJ3aaKPHbK1WSphtNmaOYcQCOLTmCvVVTm+OSS2xQXJ03X/d1qgPHVPnMuYWOH9bfquBtRdVGzFhoVm1g+ThBBc3mSMiCuwb/ALutrptNN1JxyLsEH+9mviorelKiys8WZznUwRhc5sTkJ74Mid63NBW4T4yvw+jJ1U90ecM1hUP6fVeutjUFemkL3hW5gzcmNtaTGi26TjyWuSBvaFlpWym3Vw8pXVx2zjOpY6rveY0GN5MLr3ba3uqsI/K4OJGmRmFw7NetI5CY4AQF1LDe1PRod4NKk9LXZG85PoKzVcbGv0xNB8xKyrj7J3ibRZKdRwIMYc9ThyBXZXyk47ZOL8GjF5WRJoQvJ0SaEIASTQgEmhJAC8vph2oB7xOa9IQHCr7HUHV6VWIbSbDaQA6s5lwJHIuJ8lqbZ2Cz0rBaHltOlFF+F+FrTjwksDTxLgBlxUoUM6XXAXTWkAmWASPdJcBiHAwSPFcwuw5NFBUb4rtOJtZ/icQ8ipLYtucY6u2UW1WaGI/6uy8ioDSEicUEGAOO9ZKbqg0cD3g/GPmrSdEvdHHwdVlkenk7NtwGo40mFtMnsgmSB9PErBhWqyu7eAO4k/JBvEDWfKfgtWu+pLCZVlGTecGwafel1JK1/wDVRz/tKRvngD5L076vLPO2X2NkWXkujYqUtwkNI5rhG9ifynzWVt4ET2RP8x+S8rVUrnJ11yZIGWRjc+wOOq3WXrSGpE+PwUIqW0nU+S8sqE6COail/IpexHVRntn0b0VXsK1KqwOkMLYbnkDMkA7pU9XzZ0YXr+FvCi973BjiWOz3PECeUwfBfSSyrZucnJ+SeK2rA0kJqM9AhCEAkICaAEpTQgFKJTQgEq86cLTguyP1Vmg+DKjviArEVZdPbyLuZH/MP+jkONZPn+Mh9702OWIn5/X5r0GLp0yhyUjcvDQnhXQIuCwvqN4rY6sLWtTRGiA9U358tV6daMjI10751WmKpAy3rLSE5nNeQZKdM66LOxsb/VeWLK1dB0rsrYXtdOhBz5GV9XXbbRXo06wECoxjwOAc0O+a+SrLqvpjo1rl912cuzIaW+DXED0Rgk0poQuAUpoQgP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8575" y="-2103438"/>
            <a:ext cx="3067050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320999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73224" y="2204864"/>
            <a:ext cx="5194920" cy="4269088"/>
          </a:xfrm>
        </p:spPr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es-CO" sz="3200" b="1" dirty="0" smtClean="0"/>
              <a:t>“¿</a:t>
            </a:r>
            <a:r>
              <a:rPr lang="es-CO" sz="3200" b="1" dirty="0"/>
              <a:t>Por qué te abates, oh alma mía,</a:t>
            </a:r>
            <a:r>
              <a:rPr lang="es-CO" sz="3200" dirty="0"/>
              <a:t/>
            </a:r>
            <a:br>
              <a:rPr lang="es-CO" sz="3200" dirty="0"/>
            </a:br>
            <a:r>
              <a:rPr lang="es-CO" sz="3200" b="1" dirty="0"/>
              <a:t>Y te turbas dentro de mí?</a:t>
            </a:r>
            <a:r>
              <a:rPr lang="es-CO" sz="3200" dirty="0"/>
              <a:t/>
            </a:r>
            <a:br>
              <a:rPr lang="es-CO" sz="3200" dirty="0"/>
            </a:br>
            <a:r>
              <a:rPr lang="es-CO" sz="3200" b="1" dirty="0"/>
              <a:t>Espera en Dios; porque aún he de alabarle,</a:t>
            </a:r>
            <a:r>
              <a:rPr lang="es-CO" sz="3200" dirty="0"/>
              <a:t/>
            </a:r>
            <a:br>
              <a:rPr lang="es-CO" sz="3200" dirty="0"/>
            </a:br>
            <a:r>
              <a:rPr lang="es-CO" sz="3200" b="1" dirty="0"/>
              <a:t>Salvación mía y Dios mío”.</a:t>
            </a:r>
            <a:endParaRPr lang="es-CO" sz="3200" dirty="0"/>
          </a:p>
          <a:p>
            <a:pPr marL="0" indent="0" algn="ctr" fontAlgn="base">
              <a:buNone/>
            </a:pPr>
            <a:r>
              <a:rPr lang="es-CO" sz="3200" b="1" u="sng" dirty="0">
                <a:solidFill>
                  <a:srgbClr val="FF0000"/>
                </a:solidFill>
              </a:rPr>
              <a:t>Salmos 42:5</a:t>
            </a:r>
          </a:p>
          <a:p>
            <a:endParaRPr lang="es-CO" dirty="0"/>
          </a:p>
        </p:txBody>
      </p:sp>
      <p:pic>
        <p:nvPicPr>
          <p:cNvPr id="3074" name="Picture 2" descr="noviazgo de emoc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348880"/>
            <a:ext cx="271348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611560" y="404664"/>
            <a:ext cx="76328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s-CO" sz="2800" b="1" dirty="0"/>
              <a:t>Recuerda, entre consultar y esperar hay una gran diferencia, Dios de nosotros conociendo nuestros sentimientos: 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399290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7467600" cy="6213304"/>
          </a:xfrm>
        </p:spPr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es-CO" sz="2800" dirty="0"/>
              <a:t>Es difícil aceptarlo, pero lastimosamente es cierto y es que los noviazgos </a:t>
            </a:r>
            <a:r>
              <a:rPr lang="es-CO" sz="2800" u="sng" dirty="0"/>
              <a:t>cristianos</a:t>
            </a:r>
            <a:r>
              <a:rPr lang="es-CO" sz="2800" dirty="0"/>
              <a:t> muchas veces no tienen nada de diferente a un noviazgo </a:t>
            </a:r>
            <a:r>
              <a:rPr lang="es-CO" sz="2800" u="sng" dirty="0"/>
              <a:t>mundano</a:t>
            </a:r>
            <a:r>
              <a:rPr lang="es-CO" sz="2800" dirty="0"/>
              <a:t>, ¿Por </a:t>
            </a:r>
            <a:r>
              <a:rPr lang="es-CO" sz="2800" dirty="0" smtClean="0"/>
              <a:t>qué razón?, </a:t>
            </a:r>
            <a:r>
              <a:rPr lang="es-CO" sz="2800" dirty="0"/>
              <a:t>pues porque esta siguiendo el mismo modelo que el mundo enseña sobre el noviazgo, olvidándose que el que </a:t>
            </a:r>
            <a:r>
              <a:rPr lang="es-CO" sz="2800" dirty="0" smtClean="0"/>
              <a:t>«</a:t>
            </a:r>
            <a:r>
              <a:rPr lang="es-CO" sz="2800" u="sng" dirty="0" smtClean="0">
                <a:latin typeface="Agency FB" pitchFamily="34" charset="0"/>
              </a:rPr>
              <a:t>esta </a:t>
            </a:r>
            <a:r>
              <a:rPr lang="es-CO" sz="2800" u="sng" dirty="0">
                <a:latin typeface="Agency FB" pitchFamily="34" charset="0"/>
              </a:rPr>
              <a:t>en Cristo nueva criatura es, las cosas viejas pasaron y he aquí todas son hechas </a:t>
            </a:r>
            <a:r>
              <a:rPr lang="es-CO" sz="2800" u="sng" dirty="0" smtClean="0">
                <a:latin typeface="Agency FB" pitchFamily="34" charset="0"/>
              </a:rPr>
              <a:t>nuevas</a:t>
            </a:r>
            <a:r>
              <a:rPr lang="es-CO" sz="2800" dirty="0" smtClean="0"/>
              <a:t>».</a:t>
            </a:r>
            <a:endParaRPr lang="es-CO" sz="2800" dirty="0"/>
          </a:p>
          <a:p>
            <a:pPr fontAlgn="base"/>
            <a:endParaRPr lang="es-CO" sz="2800" dirty="0" smtClean="0"/>
          </a:p>
          <a:p>
            <a:pPr marL="0" indent="0" algn="ctr" fontAlgn="base">
              <a:buNone/>
            </a:pPr>
            <a:r>
              <a:rPr lang="es-CO" sz="2800" dirty="0" smtClean="0"/>
              <a:t>Se le llama </a:t>
            </a:r>
            <a:r>
              <a:rPr lang="es-CO" sz="2800" dirty="0"/>
              <a:t>noviazgo de Emoción a aquellos que </a:t>
            </a:r>
            <a:r>
              <a:rPr lang="es-CO" sz="2800" dirty="0" smtClean="0"/>
              <a:t>se dejan </a:t>
            </a:r>
            <a:r>
              <a:rPr lang="es-CO" sz="2800" dirty="0"/>
              <a:t>llevar por el </a:t>
            </a:r>
            <a:r>
              <a:rPr lang="es-CO" sz="2800" dirty="0" smtClean="0"/>
              <a:t>emocional ismo </a:t>
            </a:r>
            <a:r>
              <a:rPr lang="es-CO" sz="2800" dirty="0"/>
              <a:t>del momento, olvidándose de </a:t>
            </a:r>
            <a:r>
              <a:rPr lang="es-CO" sz="2800" u="sng" dirty="0"/>
              <a:t>consultar</a:t>
            </a:r>
            <a:r>
              <a:rPr lang="es-CO" sz="2800" dirty="0"/>
              <a:t> y esperar una respuesta de Dios.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9596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CO" sz="3200" b="1" dirty="0"/>
              <a:t>¿Sabias que entre consultar y esperar hay una gran diferencia</a:t>
            </a:r>
            <a:r>
              <a:rPr lang="es-CO" sz="3200" b="1" dirty="0" smtClean="0"/>
              <a:t>?</a:t>
            </a:r>
            <a:endParaRPr lang="es-CO" sz="32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1108720"/>
          </a:xfrm>
        </p:spPr>
        <p:txBody>
          <a:bodyPr>
            <a:noAutofit/>
          </a:bodyPr>
          <a:lstStyle/>
          <a:p>
            <a:pPr marL="0" indent="0" algn="ctr" fontAlgn="base">
              <a:buNone/>
            </a:pPr>
            <a:r>
              <a:rPr lang="es-CO" dirty="0" smtClean="0"/>
              <a:t>¡Claro que la hay! Sucede </a:t>
            </a:r>
            <a:r>
              <a:rPr lang="es-CO" dirty="0"/>
              <a:t>c</a:t>
            </a:r>
            <a:r>
              <a:rPr lang="es-CO" dirty="0" smtClean="0"/>
              <a:t>uando </a:t>
            </a:r>
            <a:r>
              <a:rPr lang="es-CO" dirty="0"/>
              <a:t>la voluntad nuestra </a:t>
            </a:r>
            <a:r>
              <a:rPr lang="es-CO" dirty="0" smtClean="0"/>
              <a:t>se antepone </a:t>
            </a:r>
            <a:r>
              <a:rPr lang="es-CO" dirty="0"/>
              <a:t>a la voluntad de </a:t>
            </a:r>
            <a:r>
              <a:rPr lang="es-CO" dirty="0" smtClean="0"/>
              <a:t>Dios.</a:t>
            </a:r>
            <a:endParaRPr lang="es-CO" dirty="0"/>
          </a:p>
        </p:txBody>
      </p:sp>
      <p:pic>
        <p:nvPicPr>
          <p:cNvPr id="4098" name="Picture 2" descr="me gusta pero no es cristia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140968"/>
            <a:ext cx="2541265" cy="263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39552" y="3140968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/>
            <a:r>
              <a:rPr lang="es-CO" sz="2400" b="1" i="1" dirty="0"/>
              <a:t>“No os unáis en yugo desigual con los incrédulos; porque ¿qué compañerismo tiene la justicia con la injusticia? ¿Y qué comunión la luz con las tinieblas?”</a:t>
            </a:r>
            <a:endParaRPr lang="es-CO" sz="2400" dirty="0"/>
          </a:p>
          <a:p>
            <a:pPr algn="ctr" fontAlgn="base"/>
            <a:r>
              <a:rPr lang="es-CO" sz="2400" b="1" i="1" dirty="0">
                <a:solidFill>
                  <a:srgbClr val="FF0000"/>
                </a:solidFill>
              </a:rPr>
              <a:t>2 Corintios </a:t>
            </a:r>
            <a:r>
              <a:rPr lang="es-CO" sz="2400" b="1" i="1" dirty="0" smtClean="0">
                <a:solidFill>
                  <a:srgbClr val="FF0000"/>
                </a:solidFill>
              </a:rPr>
              <a:t>6:14.</a:t>
            </a:r>
            <a:endParaRPr lang="es-CO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CO" dirty="0"/>
              <a:t>¿Cuántas veces hemos </a:t>
            </a:r>
            <a:r>
              <a:rPr lang="es-CO" dirty="0" smtClean="0"/>
              <a:t>escuchado decir: «el </a:t>
            </a:r>
            <a:r>
              <a:rPr lang="es-CO" b="1" i="1" dirty="0" smtClean="0"/>
              <a:t>me </a:t>
            </a:r>
            <a:r>
              <a:rPr lang="es-CO" b="1" i="1" dirty="0"/>
              <a:t>gusta pero no es </a:t>
            </a:r>
            <a:r>
              <a:rPr lang="es-CO" b="1" i="1" dirty="0" smtClean="0"/>
              <a:t>cristiano</a:t>
            </a:r>
            <a:r>
              <a:rPr lang="es-CO" dirty="0" smtClean="0"/>
              <a:t>»?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 fontAlgn="base">
              <a:buNone/>
            </a:pPr>
            <a:r>
              <a:rPr lang="es-CO" dirty="0" smtClean="0"/>
              <a:t>Quizá, </a:t>
            </a:r>
            <a:r>
              <a:rPr lang="es-CO" dirty="0"/>
              <a:t>a lo mejor en algún momento de </a:t>
            </a:r>
            <a:r>
              <a:rPr lang="es-CO" dirty="0" smtClean="0"/>
              <a:t>nuestra</a:t>
            </a:r>
            <a:r>
              <a:rPr lang="es-CO" dirty="0"/>
              <a:t> vida, nos ocurrió. Sin duda hay muchas personas que no son cristianas y nos </a:t>
            </a:r>
            <a:r>
              <a:rPr lang="es-CO" dirty="0" smtClean="0"/>
              <a:t>parecen </a:t>
            </a:r>
            <a:r>
              <a:rPr lang="es-CO" dirty="0"/>
              <a:t>atractivas.</a:t>
            </a:r>
          </a:p>
          <a:p>
            <a:pPr marL="0" indent="0" algn="ctr" fontAlgn="base">
              <a:buNone/>
            </a:pPr>
            <a:r>
              <a:rPr lang="es-CO" dirty="0"/>
              <a:t>Hoy en día es común que una señorita o un jovencito cristiano vaya donde su líder espiritual y le pregunte: ¿Esta mal que quiera ser novio(a) de alguien que no sea cristiano? </a:t>
            </a:r>
            <a:endParaRPr lang="es-CO" dirty="0" smtClean="0"/>
          </a:p>
          <a:p>
            <a:pPr marL="0" indent="0" algn="ctr" fontAlgn="base">
              <a:buNone/>
            </a:pPr>
            <a:endParaRPr lang="es-CO" dirty="0"/>
          </a:p>
          <a:p>
            <a:pPr marL="0" indent="0" algn="ctr" fontAlgn="base">
              <a:buNone/>
            </a:pPr>
            <a:r>
              <a:rPr lang="es-CO" dirty="0" smtClean="0"/>
              <a:t>¡Sin duda, Él le responderá! </a:t>
            </a:r>
            <a:r>
              <a:rPr lang="es-CO" i="1" dirty="0" smtClean="0">
                <a:solidFill>
                  <a:srgbClr val="FF0000"/>
                </a:solidFill>
              </a:rPr>
              <a:t>Hermano/a, si tu deseas ser fieles a Dios, y tener un noviazgo libre de tropiezos, y de pronto un matrimonio feliz, lo mejor que debes hacer es seguir los consejos de la Palabra de Dios. De lo contrario, no puedes contar con su aprobación.</a:t>
            </a:r>
          </a:p>
        </p:txBody>
      </p:sp>
    </p:spTree>
    <p:extLst>
      <p:ext uri="{BB962C8B-B14F-4D97-AF65-F5344CB8AC3E}">
        <p14:creationId xmlns:p14="http://schemas.microsoft.com/office/powerpoint/2010/main" val="39348620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</p:spPr>
        <p:txBody>
          <a:bodyPr>
            <a:normAutofit/>
          </a:bodyPr>
          <a:lstStyle/>
          <a:p>
            <a:pPr algn="ctr" fontAlgn="base"/>
            <a:r>
              <a:rPr lang="es-CO" sz="4000" b="1" dirty="0"/>
              <a:t>¿Yo de novio</a:t>
            </a:r>
            <a:r>
              <a:rPr lang="es-CO" sz="4000" b="1" dirty="0" smtClean="0"/>
              <a:t>? ¡Ni lo piense!</a:t>
            </a:r>
            <a:endParaRPr lang="es-CO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131024" cy="4997152"/>
          </a:xfrm>
        </p:spPr>
        <p:txBody>
          <a:bodyPr>
            <a:normAutofit fontScale="92500"/>
          </a:bodyPr>
          <a:lstStyle/>
          <a:p>
            <a:pPr marL="0" indent="0" algn="ctr" fontAlgn="base">
              <a:buNone/>
            </a:pPr>
            <a:r>
              <a:rPr lang="es-CO" sz="2800" dirty="0" smtClean="0"/>
              <a:t>Le dice el joven a la señorita: ¿Te </a:t>
            </a:r>
            <a:r>
              <a:rPr lang="es-CO" sz="2800" dirty="0"/>
              <a:t>has dado cuenta que hay ciertas personas en la iglesia que esta completamente cerrados a entablar una relación de noviazgo</a:t>
            </a:r>
            <a:r>
              <a:rPr lang="es-CO" sz="2800" dirty="0" smtClean="0"/>
              <a:t>?,</a:t>
            </a:r>
          </a:p>
          <a:p>
            <a:pPr marL="0" indent="0" algn="ctr" fontAlgn="base">
              <a:buNone/>
            </a:pPr>
            <a:r>
              <a:rPr lang="es-CO" sz="2800" dirty="0" smtClean="0"/>
              <a:t> </a:t>
            </a:r>
            <a:r>
              <a:rPr lang="es-CO" sz="2800" dirty="0"/>
              <a:t>¿Sabes porque será</a:t>
            </a:r>
            <a:r>
              <a:rPr lang="es-CO" sz="2800" dirty="0" smtClean="0"/>
              <a:t>?</a:t>
            </a:r>
          </a:p>
          <a:p>
            <a:pPr marL="0" indent="0" algn="ctr" fontAlgn="base">
              <a:buNone/>
            </a:pPr>
            <a:r>
              <a:rPr lang="es-CO" sz="2800" dirty="0" smtClean="0"/>
              <a:t> </a:t>
            </a:r>
            <a:r>
              <a:rPr lang="es-CO" sz="2800" dirty="0"/>
              <a:t>¿No te explicas su </a:t>
            </a:r>
            <a:r>
              <a:rPr lang="es-CO" sz="2800" dirty="0" smtClean="0"/>
              <a:t>actitud?</a:t>
            </a:r>
          </a:p>
          <a:p>
            <a:pPr marL="0" indent="0" algn="ctr" fontAlgn="base">
              <a:buNone/>
            </a:pPr>
            <a:r>
              <a:rPr lang="es-CO" sz="2800" dirty="0" smtClean="0"/>
              <a:t> </a:t>
            </a:r>
            <a:r>
              <a:rPr lang="es-CO" sz="2800" dirty="0"/>
              <a:t>B</a:t>
            </a:r>
            <a:r>
              <a:rPr lang="es-CO" sz="2800" dirty="0" smtClean="0"/>
              <a:t>ueno </a:t>
            </a:r>
            <a:r>
              <a:rPr lang="es-CO" sz="2800" dirty="0"/>
              <a:t>déjame brevemente explicarte algunas de las causas que pueden llevar a una persona a cerrar su corazón por completo</a:t>
            </a:r>
            <a:r>
              <a:rPr lang="es-CO" sz="2800" dirty="0" smtClean="0"/>
              <a:t>. Y siempre dicen lo mismo, ¡gracias, no me interesa</a:t>
            </a:r>
            <a:r>
              <a:rPr lang="es-CO" dirty="0" smtClean="0"/>
              <a:t>!</a:t>
            </a:r>
            <a:endParaRPr lang="es-CO" dirty="0"/>
          </a:p>
        </p:txBody>
      </p:sp>
      <p:pic>
        <p:nvPicPr>
          <p:cNvPr id="5122" name="Picture 2" descr="yo de nov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492896"/>
            <a:ext cx="1921396" cy="229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2115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95536" y="908720"/>
            <a:ext cx="7632848" cy="4873752"/>
          </a:xfrm>
        </p:spPr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es-CO" sz="2800" b="1" dirty="0">
                <a:solidFill>
                  <a:srgbClr val="FF0000"/>
                </a:solidFill>
              </a:rPr>
              <a:t>1</a:t>
            </a:r>
            <a:r>
              <a:rPr lang="es-CO" dirty="0"/>
              <a:t>). </a:t>
            </a:r>
            <a:r>
              <a:rPr lang="es-CO" b="1" u="sng" dirty="0"/>
              <a:t>Una relación </a:t>
            </a:r>
            <a:r>
              <a:rPr lang="es-CO" b="1" u="sng" dirty="0" smtClean="0"/>
              <a:t>fallida</a:t>
            </a:r>
            <a:r>
              <a:rPr lang="es-CO" dirty="0"/>
              <a:t>.</a:t>
            </a:r>
            <a:r>
              <a:rPr lang="es-CO" dirty="0" smtClean="0"/>
              <a:t> </a:t>
            </a:r>
            <a:r>
              <a:rPr lang="es-CO" dirty="0"/>
              <a:t>P</a:t>
            </a:r>
            <a:r>
              <a:rPr lang="es-CO" dirty="0" smtClean="0"/>
              <a:t>osiblemente </a:t>
            </a:r>
            <a:r>
              <a:rPr lang="es-CO" dirty="0"/>
              <a:t>esta persona ya estuvo en una relación que no funciono, y de la cual salió </a:t>
            </a:r>
            <a:r>
              <a:rPr lang="es-CO" dirty="0" smtClean="0"/>
              <a:t>afectado/a. </a:t>
            </a:r>
            <a:r>
              <a:rPr lang="es-CO" dirty="0"/>
              <a:t>Por lo general esta clase de personas ahora son quisquillosas a entablar una nueva relación, puesto que creen que todas las personas son iguales.</a:t>
            </a:r>
          </a:p>
          <a:p>
            <a:pPr marL="0" indent="0" fontAlgn="base">
              <a:buNone/>
            </a:pPr>
            <a:r>
              <a:rPr lang="es-CO" sz="2800" b="1" dirty="0">
                <a:solidFill>
                  <a:srgbClr val="FF0000"/>
                </a:solidFill>
              </a:rPr>
              <a:t>2</a:t>
            </a:r>
            <a:r>
              <a:rPr lang="es-CO" dirty="0"/>
              <a:t>). </a:t>
            </a:r>
            <a:r>
              <a:rPr lang="es-CO" b="1" u="sng" dirty="0"/>
              <a:t>Miedo al fracaso o </a:t>
            </a:r>
            <a:r>
              <a:rPr lang="es-CO" b="1" u="sng" dirty="0" smtClean="0"/>
              <a:t>inseguridad</a:t>
            </a:r>
            <a:r>
              <a:rPr lang="es-CO" dirty="0"/>
              <a:t>.</a:t>
            </a:r>
            <a:r>
              <a:rPr lang="es-CO" dirty="0" smtClean="0"/>
              <a:t> Esta </a:t>
            </a:r>
            <a:r>
              <a:rPr lang="es-CO" dirty="0"/>
              <a:t>clase de persona no se siente capaz de poder amar o corresponder a un amor, tal vez porque aun es inmadura o tiene otra clase de planes en su vida a corto plazo y no el de un noviazgo</a:t>
            </a:r>
            <a:r>
              <a:rPr lang="es-CO" dirty="0" smtClean="0"/>
              <a:t>.</a:t>
            </a:r>
          </a:p>
          <a:p>
            <a:pPr marL="0" indent="0" fontAlgn="base">
              <a:buNone/>
            </a:pPr>
            <a:r>
              <a:rPr lang="es-CO" sz="2600" b="1" dirty="0" smtClean="0">
                <a:solidFill>
                  <a:srgbClr val="FF0000"/>
                </a:solidFill>
              </a:rPr>
              <a:t>3</a:t>
            </a:r>
            <a:r>
              <a:rPr lang="es-CO" dirty="0" smtClean="0"/>
              <a:t>). </a:t>
            </a:r>
            <a:r>
              <a:rPr lang="es-CO" b="1" u="sng" dirty="0" smtClean="0"/>
              <a:t>Don de castidad</a:t>
            </a:r>
            <a:r>
              <a:rPr lang="es-CO" dirty="0"/>
              <a:t>. L</a:t>
            </a:r>
            <a:r>
              <a:rPr lang="es-CO" dirty="0" smtClean="0"/>
              <a:t>a </a:t>
            </a:r>
            <a:r>
              <a:rPr lang="es-CO" dirty="0"/>
              <a:t>castidad es un don, un regalo </a:t>
            </a:r>
            <a:r>
              <a:rPr lang="es-CO" dirty="0" smtClean="0"/>
              <a:t>de Dios para esa persona, y </a:t>
            </a:r>
            <a:r>
              <a:rPr lang="es-CO" dirty="0"/>
              <a:t>no es una </a:t>
            </a:r>
            <a:r>
              <a:rPr lang="es-CO" dirty="0" smtClean="0"/>
              <a:t>represión, por tanto, esa persona no siente la necesidad de tener una relación física y se siente cómoda así. </a:t>
            </a:r>
            <a:r>
              <a:rPr lang="es-CO" b="1" dirty="0" smtClean="0">
                <a:solidFill>
                  <a:srgbClr val="FF0000"/>
                </a:solidFill>
              </a:rPr>
              <a:t>Lea 1 </a:t>
            </a:r>
            <a:r>
              <a:rPr lang="es-CO" b="1" dirty="0">
                <a:solidFill>
                  <a:srgbClr val="FF0000"/>
                </a:solidFill>
              </a:rPr>
              <a:t>Corintios 7, 1-9</a:t>
            </a:r>
          </a:p>
          <a:p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066020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ctr"/>
            <a:r>
              <a:rPr lang="es-CO" sz="3600" b="1" dirty="0" smtClean="0">
                <a:solidFill>
                  <a:srgbClr val="FF0000"/>
                </a:solidFill>
              </a:rPr>
              <a:t>Según la Palabra de Dios</a:t>
            </a:r>
            <a:br>
              <a:rPr lang="es-CO" sz="3600" b="1" dirty="0" smtClean="0">
                <a:solidFill>
                  <a:srgbClr val="FF0000"/>
                </a:solidFill>
              </a:rPr>
            </a:br>
            <a:r>
              <a:rPr lang="es-CO" sz="3600" b="1" dirty="0" smtClean="0">
                <a:solidFill>
                  <a:srgbClr val="FF0000"/>
                </a:solidFill>
              </a:rPr>
              <a:t>¿Qué es un noviazgo?</a:t>
            </a:r>
            <a:endParaRPr lang="es-CO" sz="36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http://image.slidesharecdn.com/principios-de-un-noviazgo-cristiano-120707121229-phpapp02/95/slide-3-728.jpg?cb=13416813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6934200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1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mage.slidesharecdn.com/principios-de-un-noviazgo-cristiano-120707121229-phpapp02/95/slide-4-728.jpg?cb=13416813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88" y="404664"/>
            <a:ext cx="7486996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763688" y="2856639"/>
            <a:ext cx="4752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 smtClean="0"/>
              <a:t> </a:t>
            </a:r>
            <a:r>
              <a:rPr lang="es-CO" sz="2400" dirty="0" smtClean="0"/>
              <a:t>   </a:t>
            </a:r>
            <a:r>
              <a:rPr lang="es-CO" sz="2800" dirty="0" smtClean="0"/>
              <a:t>Jugar </a:t>
            </a:r>
            <a:r>
              <a:rPr lang="es-CO" sz="2800" dirty="0"/>
              <a:t>con él es </a:t>
            </a:r>
            <a:r>
              <a:rPr lang="es-CO" sz="2800" dirty="0" smtClean="0"/>
              <a:t>peligroso.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84715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age.slidesharecdn.com/principios-de-un-noviazgo-cristiano-120707121229-phpapp02/95/slide-5-728.jpg?cb=13416813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6934200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3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age.slidesharecdn.com/principios-de-un-noviazgo-cristiano-120707121229-phpapp02/95/slide-6-728.jpg?cb=13416813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6934200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36049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CO" sz="2400" b="1" dirty="0" smtClean="0"/>
              <a:t>El noviazgo y matrimonio para que funcione bien tiene que ser entre tres personas</a:t>
            </a:r>
            <a:endParaRPr lang="es-CO" sz="2400" b="1" dirty="0"/>
          </a:p>
        </p:txBody>
      </p:sp>
      <p:pic>
        <p:nvPicPr>
          <p:cNvPr id="8194" name="Picture 2" descr="http://image.slidesharecdn.com/principios-de-un-noviazgo-cristiano-120707121229-phpapp02/95/slide-7-728.jpg?cb=13416813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50" y="1556792"/>
            <a:ext cx="6934200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75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mage.slidesharecdn.com/principios-de-un-noviazgo-cristiano-120707121229-phpapp02/95/slide-8-728.jpg?cb=13416813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9"/>
            <a:ext cx="8712968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79512" y="5641707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dirty="0">
                <a:solidFill>
                  <a:srgbClr val="FF0000"/>
                </a:solidFill>
              </a:rPr>
              <a:t>Si quieres tener un noviazgo exitoso, pon a Dios en primer lugar y veras que todo te saldrá bien. Por ello, no dejes de leer el siguiente tema. Y que Dios te bendiga. Amen</a:t>
            </a:r>
            <a:r>
              <a:rPr lang="es-CO" dirty="0"/>
              <a:t>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31569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536</Words>
  <Application>Microsoft Office PowerPoint</Application>
  <PresentationFormat>Presentación en pantalla (4:3)</PresentationFormat>
  <Paragraphs>46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Tema de Office</vt:lpstr>
      <vt:lpstr>NOVIAZGO CRISTIANO</vt:lpstr>
      <vt:lpstr>              ¡Cuidado! con jugar con dos Corazones!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¿Sabias que entre consultar y esperar hay una gran diferencia?</vt:lpstr>
      <vt:lpstr>¿Cuántas veces hemos escuchado decir: «el me gusta pero no es cristiano»?</vt:lpstr>
      <vt:lpstr>¿Yo de novio? ¡Ni lo piense!</vt:lpstr>
      <vt:lpstr>Presentación de PowerPoint</vt:lpstr>
      <vt:lpstr>Según la Palabra de Dios ¿Qué es un noviazgo?</vt:lpstr>
      <vt:lpstr>Presentación de PowerPoint</vt:lpstr>
      <vt:lpstr>Presentación de PowerPoint</vt:lpstr>
      <vt:lpstr>Presentación de PowerPoint</vt:lpstr>
      <vt:lpstr>El noviazgo y matrimonio para que funcione bien tiene que ser entre tres personas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NOVIAZGO CRISTIANO</dc:title>
  <dc:creator>FAMILIA FIERRO CH</dc:creator>
  <cp:lastModifiedBy>FAMILIA FIERRO CH</cp:lastModifiedBy>
  <cp:revision>4</cp:revision>
  <dcterms:created xsi:type="dcterms:W3CDTF">2014-01-18T22:09:15Z</dcterms:created>
  <dcterms:modified xsi:type="dcterms:W3CDTF">2014-01-18T23:02:46Z</dcterms:modified>
</cp:coreProperties>
</file>