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4" r:id="rId3"/>
    <p:sldId id="265" r:id="rId4"/>
    <p:sldId id="266" r:id="rId5"/>
    <p:sldId id="267" r:id="rId6"/>
    <p:sldId id="268" r:id="rId7"/>
    <p:sldId id="269" r:id="rId8"/>
    <p:sldId id="270" r:id="rId9"/>
    <p:sldId id="271" r:id="rId10"/>
    <p:sldId id="272" r:id="rId11"/>
    <p:sldId id="273" r:id="rId12"/>
    <p:sldId id="274" r:id="rId13"/>
    <p:sldId id="275" r:id="rId14"/>
    <p:sldId id="276" r:id="rId15"/>
    <p:sldId id="277" r:id="rId16"/>
    <p:sldId id="278" r:id="rId17"/>
    <p:sldId id="279" r:id="rId18"/>
    <p:sldId id="280" r:id="rId19"/>
    <p:sldId id="281" r:id="rId20"/>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20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CO"/>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CO"/>
          </a:p>
        </p:txBody>
      </p:sp>
      <p:sp>
        <p:nvSpPr>
          <p:cNvPr id="4" name="3 Marcador de fecha"/>
          <p:cNvSpPr>
            <a:spLocks noGrp="1"/>
          </p:cNvSpPr>
          <p:nvPr>
            <p:ph type="dt" sz="half" idx="10"/>
          </p:nvPr>
        </p:nvSpPr>
        <p:spPr/>
        <p:txBody>
          <a:bodyPr/>
          <a:lstStyle/>
          <a:p>
            <a:fld id="{F89D2B51-97FF-4D30-A9A3-5E07281F424A}"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E501CE5-3A57-431D-B612-0378C3ABFFDC}" type="slidenum">
              <a:rPr lang="es-CO" smtClean="0"/>
              <a:t>‹Nº›</a:t>
            </a:fld>
            <a:endParaRPr lang="es-CO"/>
          </a:p>
        </p:txBody>
      </p:sp>
    </p:spTree>
    <p:extLst>
      <p:ext uri="{BB962C8B-B14F-4D97-AF65-F5344CB8AC3E}">
        <p14:creationId xmlns:p14="http://schemas.microsoft.com/office/powerpoint/2010/main" val="793139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F89D2B51-97FF-4D30-A9A3-5E07281F424A}"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E501CE5-3A57-431D-B612-0378C3ABFFDC}" type="slidenum">
              <a:rPr lang="es-CO" smtClean="0"/>
              <a:t>‹Nº›</a:t>
            </a:fld>
            <a:endParaRPr lang="es-CO"/>
          </a:p>
        </p:txBody>
      </p:sp>
    </p:spTree>
    <p:extLst>
      <p:ext uri="{BB962C8B-B14F-4D97-AF65-F5344CB8AC3E}">
        <p14:creationId xmlns:p14="http://schemas.microsoft.com/office/powerpoint/2010/main" val="3686434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F89D2B51-97FF-4D30-A9A3-5E07281F424A}"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E501CE5-3A57-431D-B612-0378C3ABFFDC}" type="slidenum">
              <a:rPr lang="es-CO" smtClean="0"/>
              <a:t>‹Nº›</a:t>
            </a:fld>
            <a:endParaRPr lang="es-CO"/>
          </a:p>
        </p:txBody>
      </p:sp>
    </p:spTree>
    <p:extLst>
      <p:ext uri="{BB962C8B-B14F-4D97-AF65-F5344CB8AC3E}">
        <p14:creationId xmlns:p14="http://schemas.microsoft.com/office/powerpoint/2010/main" val="2983309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fecha"/>
          <p:cNvSpPr>
            <a:spLocks noGrp="1"/>
          </p:cNvSpPr>
          <p:nvPr>
            <p:ph type="dt" sz="half" idx="10"/>
          </p:nvPr>
        </p:nvSpPr>
        <p:spPr/>
        <p:txBody>
          <a:bodyPr/>
          <a:lstStyle/>
          <a:p>
            <a:fld id="{F89D2B51-97FF-4D30-A9A3-5E07281F424A}"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E501CE5-3A57-431D-B612-0378C3ABFFDC}" type="slidenum">
              <a:rPr lang="es-CO" smtClean="0"/>
              <a:t>‹Nº›</a:t>
            </a:fld>
            <a:endParaRPr lang="es-CO"/>
          </a:p>
        </p:txBody>
      </p:sp>
    </p:spTree>
    <p:extLst>
      <p:ext uri="{BB962C8B-B14F-4D97-AF65-F5344CB8AC3E}">
        <p14:creationId xmlns:p14="http://schemas.microsoft.com/office/powerpoint/2010/main" val="725604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6 Marcador de fecha"/>
          <p:cNvSpPr>
            <a:spLocks noGrp="1"/>
          </p:cNvSpPr>
          <p:nvPr>
            <p:ph type="dt" sz="half" idx="10"/>
          </p:nvPr>
        </p:nvSpPr>
        <p:spPr/>
        <p:txBody>
          <a:bodyPr/>
          <a:lstStyle/>
          <a:p>
            <a:fld id="{F89D2B51-97FF-4D30-A9A3-5E07281F424A}" type="datetimeFigureOut">
              <a:rPr lang="es-CO" smtClean="0"/>
              <a:t>18/01/2014</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2E501CE5-3A57-431D-B612-0378C3ABFFDC}" type="slidenum">
              <a:rPr lang="es-CO" smtClean="0"/>
              <a:t>‹Nº›</a:t>
            </a:fld>
            <a:endParaRPr lang="es-CO"/>
          </a:p>
        </p:txBody>
      </p:sp>
    </p:spTree>
    <p:extLst>
      <p:ext uri="{BB962C8B-B14F-4D97-AF65-F5344CB8AC3E}">
        <p14:creationId xmlns:p14="http://schemas.microsoft.com/office/powerpoint/2010/main" val="80001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fecha"/>
          <p:cNvSpPr>
            <a:spLocks noGrp="1"/>
          </p:cNvSpPr>
          <p:nvPr>
            <p:ph type="dt" sz="half" idx="10"/>
          </p:nvPr>
        </p:nvSpPr>
        <p:spPr/>
        <p:txBody>
          <a:bodyPr/>
          <a:lstStyle/>
          <a:p>
            <a:fld id="{F89D2B51-97FF-4D30-A9A3-5E07281F424A}" type="datetimeFigureOut">
              <a:rPr lang="es-CO" smtClean="0"/>
              <a:t>18/01/2014</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2E501CE5-3A57-431D-B612-0378C3ABFFDC}" type="slidenum">
              <a:rPr lang="es-CO" smtClean="0"/>
              <a:t>‹Nº›</a:t>
            </a:fld>
            <a:endParaRPr lang="es-CO"/>
          </a:p>
        </p:txBody>
      </p:sp>
    </p:spTree>
    <p:extLst>
      <p:ext uri="{BB962C8B-B14F-4D97-AF65-F5344CB8AC3E}">
        <p14:creationId xmlns:p14="http://schemas.microsoft.com/office/powerpoint/2010/main" val="191678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89D2B51-97FF-4D30-A9A3-5E07281F424A}" type="datetimeFigureOut">
              <a:rPr lang="es-CO" smtClean="0"/>
              <a:t>18/01/2014</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2E501CE5-3A57-431D-B612-0378C3ABFFDC}" type="slidenum">
              <a:rPr lang="es-CO" smtClean="0"/>
              <a:t>‹Nº›</a:t>
            </a:fld>
            <a:endParaRPr lang="es-CO"/>
          </a:p>
        </p:txBody>
      </p:sp>
    </p:spTree>
    <p:extLst>
      <p:ext uri="{BB962C8B-B14F-4D97-AF65-F5344CB8AC3E}">
        <p14:creationId xmlns:p14="http://schemas.microsoft.com/office/powerpoint/2010/main" val="40183809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CO"/>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89D2B51-97FF-4D30-A9A3-5E07281F424A}"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E501CE5-3A57-431D-B612-0378C3ABFFDC}" type="slidenum">
              <a:rPr lang="es-CO" smtClean="0"/>
              <a:t>‹Nº›</a:t>
            </a:fld>
            <a:endParaRPr lang="es-CO"/>
          </a:p>
        </p:txBody>
      </p:sp>
    </p:spTree>
    <p:extLst>
      <p:ext uri="{BB962C8B-B14F-4D97-AF65-F5344CB8AC3E}">
        <p14:creationId xmlns:p14="http://schemas.microsoft.com/office/powerpoint/2010/main" val="14383372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CO"/>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F89D2B51-97FF-4D30-A9A3-5E07281F424A}" type="datetimeFigureOut">
              <a:rPr lang="es-CO" smtClean="0"/>
              <a:t>18/01/2014</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2E501CE5-3A57-431D-B612-0378C3ABFFDC}" type="slidenum">
              <a:rPr lang="es-CO" smtClean="0"/>
              <a:t>‹Nº›</a:t>
            </a:fld>
            <a:endParaRPr lang="es-CO"/>
          </a:p>
        </p:txBody>
      </p:sp>
    </p:spTree>
    <p:extLst>
      <p:ext uri="{BB962C8B-B14F-4D97-AF65-F5344CB8AC3E}">
        <p14:creationId xmlns:p14="http://schemas.microsoft.com/office/powerpoint/2010/main" val="18582796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F89D2B51-97FF-4D30-A9A3-5E07281F424A}"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E501CE5-3A57-431D-B612-0378C3ABFFDC}" type="slidenum">
              <a:rPr lang="es-CO" smtClean="0"/>
              <a:t>‹Nº›</a:t>
            </a:fld>
            <a:endParaRPr lang="es-CO"/>
          </a:p>
        </p:txBody>
      </p:sp>
    </p:spTree>
    <p:extLst>
      <p:ext uri="{BB962C8B-B14F-4D97-AF65-F5344CB8AC3E}">
        <p14:creationId xmlns:p14="http://schemas.microsoft.com/office/powerpoint/2010/main" val="2220616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CO"/>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10"/>
          </p:nvPr>
        </p:nvSpPr>
        <p:spPr/>
        <p:txBody>
          <a:bodyPr/>
          <a:lstStyle/>
          <a:p>
            <a:fld id="{F89D2B51-97FF-4D30-A9A3-5E07281F424A}" type="datetimeFigureOut">
              <a:rPr lang="es-CO" smtClean="0"/>
              <a:t>18/01/2014</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2E501CE5-3A57-431D-B612-0378C3ABFFDC}" type="slidenum">
              <a:rPr lang="es-CO" smtClean="0"/>
              <a:t>‹Nº›</a:t>
            </a:fld>
            <a:endParaRPr lang="es-CO"/>
          </a:p>
        </p:txBody>
      </p:sp>
    </p:spTree>
    <p:extLst>
      <p:ext uri="{BB962C8B-B14F-4D97-AF65-F5344CB8AC3E}">
        <p14:creationId xmlns:p14="http://schemas.microsoft.com/office/powerpoint/2010/main" val="17420221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9D2B51-97FF-4D30-A9A3-5E07281F424A}" type="datetimeFigureOut">
              <a:rPr lang="es-CO" smtClean="0"/>
              <a:t>18/01/2014</a:t>
            </a:fld>
            <a:endParaRPr lang="es-CO"/>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501CE5-3A57-431D-B612-0378C3ABFFDC}" type="slidenum">
              <a:rPr lang="es-CO" smtClean="0"/>
              <a:t>‹Nº›</a:t>
            </a:fld>
            <a:endParaRPr lang="es-CO"/>
          </a:p>
        </p:txBody>
      </p:sp>
    </p:spTree>
    <p:extLst>
      <p:ext uri="{BB962C8B-B14F-4D97-AF65-F5344CB8AC3E}">
        <p14:creationId xmlns:p14="http://schemas.microsoft.com/office/powerpoint/2010/main" val="11637719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google.com.co/url?sa=i&amp;rct=j&amp;q=&amp;esrc=s&amp;frm=1&amp;source=images&amp;cd=&amp;cad=rja&amp;docid=dyouHIL9QaibYM&amp;tbnid=_kmHP55CmwR9MM:&amp;ved=0CAUQjRw&amp;url=http://parejaplena.com/noviazgo.html&amp;ei=hfm0Uve8O43IkAfdjICoAQ&amp;bvm=bv.58187178,d.eW0&amp;psig=AFQjCNHtSinIsaRBiOhxtx6KZBPrgHT_PQ&amp;ust=1387678366385614"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hyperlink" Target="http://www.google.com.co/url?sa=i&amp;rct=j&amp;q=&amp;esrc=s&amp;frm=1&amp;source=images&amp;cd=&amp;cad=rja&amp;docid=qPwwFocKgVeftM&amp;tbnid=7o1hJcwEGAlapM:&amp;ved=0CAUQjRw&amp;url=http://ultimaadvertencia.blogspot.com/2012/07/andaran-dos-juntos-si-no-estuvieren-de.html&amp;ei=H9C2UqjfA4e3kQfcwICYDQ&amp;bvm=bv.58187178,d.eW0&amp;psig=AFQjCNEOL8OeEM8D79iETqXEYhou2XPOjA&amp;ust=1387798890073757" TargetMode="External"/><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hyperlink" Target="http://www.google.com.co/url?sa=i&amp;rct=j&amp;q=&amp;esrc=s&amp;frm=1&amp;source=images&amp;cd=&amp;cad=rja&amp;docid=qPwwFocKgVeftM&amp;tbnid=7o1hJcwEGAlapM:&amp;ved=0CAUQjRw&amp;url=http://ultimaadvertencia.blogspot.com/2012/07/andaran-dos-juntos-si-no-estuvieren-de.html&amp;ei=e9C2UuHkApPnkAeysoGADA&amp;bvm=bv.58187178,d.eW0&amp;psig=AFQjCNFDaUjCYndpFSOrfmP9EryKCsJVCQ&amp;ust=138779903158133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0.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jpeg"/><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eg"/><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67544" y="404665"/>
            <a:ext cx="8136904" cy="792088"/>
          </a:xfrm>
        </p:spPr>
        <p:txBody>
          <a:bodyPr>
            <a:noAutofit/>
          </a:bodyPr>
          <a:lstStyle/>
          <a:p>
            <a:pPr algn="ctr"/>
            <a:r>
              <a:rPr lang="es-CO" sz="5400" b="1" u="sng" dirty="0" smtClean="0">
                <a:solidFill>
                  <a:srgbClr val="002060"/>
                </a:solidFill>
                <a:latin typeface="Algerian" pitchFamily="82" charset="0"/>
              </a:rPr>
              <a:t>NOVIAZGO CRISTIANO 2.</a:t>
            </a:r>
            <a:endParaRPr lang="es-CO" sz="5400" b="1" u="sng" dirty="0">
              <a:solidFill>
                <a:srgbClr val="002060"/>
              </a:solidFill>
              <a:latin typeface="Algerian" pitchFamily="82" charset="0"/>
            </a:endParaRPr>
          </a:p>
        </p:txBody>
      </p:sp>
      <p:pic>
        <p:nvPicPr>
          <p:cNvPr id="1026" name="Picture 2" descr="https://encrypted-tbn3.gstatic.com/images?q=tbn:ANd9GcQwME1vi3wspvlz5Yrtw9k6vU8mEY5x7fgIdaHHqF6dsohxica2">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1988840"/>
            <a:ext cx="5040560" cy="4032448"/>
          </a:xfrm>
          <a:prstGeom prst="rect">
            <a:avLst/>
          </a:prstGeom>
          <a:noFill/>
          <a:extLst>
            <a:ext uri="{909E8E84-426E-40DD-AFC4-6F175D3DCCD1}">
              <a14:hiddenFill xmlns:a14="http://schemas.microsoft.com/office/drawing/2010/main">
                <a:solidFill>
                  <a:srgbClr val="FFFFFF"/>
                </a:solidFill>
              </a14:hiddenFill>
            </a:ext>
          </a:extLst>
        </p:spPr>
      </p:pic>
      <p:sp>
        <p:nvSpPr>
          <p:cNvPr id="4" name="3 Menos"/>
          <p:cNvSpPr/>
          <p:nvPr/>
        </p:nvSpPr>
        <p:spPr>
          <a:xfrm>
            <a:off x="0" y="980728"/>
            <a:ext cx="9252520" cy="720080"/>
          </a:xfrm>
          <a:prstGeom prst="mathMinus">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dirty="0"/>
          </a:p>
        </p:txBody>
      </p:sp>
    </p:spTree>
    <p:extLst>
      <p:ext uri="{BB962C8B-B14F-4D97-AF65-F5344CB8AC3E}">
        <p14:creationId xmlns:p14="http://schemas.microsoft.com/office/powerpoint/2010/main" val="7907863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http://image.slidesharecdn.com/principios-de-un-noviazgo-cristiano-120707121229-phpapp02/95/slide-9-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836712"/>
            <a:ext cx="7272808" cy="5200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2766200"/>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http://image.slidesharecdn.com/principios-de-un-noviazgo-cristiano-120707121229-phpapp02/95/slide-10-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5" y="620689"/>
            <a:ext cx="5307745" cy="576063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63320" y="620689"/>
            <a:ext cx="2638425" cy="30243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3319" y="3789041"/>
            <a:ext cx="2638425"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166221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http://image.slidesharecdn.com/principios-de-un-noviazgo-cristiano-120707121229-phpapp02/95/slide-11-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377826"/>
            <a:ext cx="5688632" cy="5875562"/>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2" descr="data:image/jpeg;base64,/9j/4AAQSkZJRgABAQAAAQABAAD/2wCEAAkGBxQTEhUUExQUFRUXGB4bFxcXGBsaHxwZGxwcGhoYICAcHCggHCAlHRgbIjEhJSorLi8xGB8zODQsNyotLisBCgoKBQUFDgUFDisZExkrKysrKysrKysrKysrKysrKysrKysrKysrKysrKysrKysrKysrKysrKysrKysrKysrK//AABEIAMIBAwMBIgACEQEDEQH/xAAcAAABBAMBAAAAAAAAAAAAAAAGAAMEBQECBwj/xABMEAACAQIEAwQFBgwEBQIHAAABAhEDIQAEEjEFQVEGEyJhBzJxgZEXQlSTobEUI1JicrPB0dLT4fAkMzV0FSVDkrIW8QhEY4KjwsP/xAAUAQEAAAAAAAAAAAAAAAAAAAAA/8QAFBEBAAAAAAAAAAAAAAAAAAAAAP/aAAwDAQACEQMRAD8Af9F3o54fneHUcxmKLPVc1NR7yos6ajKLKwAsBgt+R3hP0Zvrqv8AHjPoOH/Jst7av658HmAAvkd4T9Gb66r/AB4XyPcJ+jN9dV/jwe4WAAvkd4T9Gb66r/HhfI7wn6M311X+PB7hYAC+R7hP0Zvrqv8AHjPyPcI+jH66t/Hg8xqxtbAAbeiHhA/+Wb66t/HhD0Q8I+jN9dW/jxz7t96X8ya9SlkmSnSQ6RWChmcgjUQWlQsggWMi83sz2L9LeaosBnSa9FjBqFfGkxcFbMAL6SJvY8iHSfke4R9GP11b+PC+R7hH0Y/XVv48GuSzK1EV0YOjAMrKZDKRIII3BBw/gAP5HuEfRj9dW/jwvke4R9GP11b+PB5hYAD+R7hH0Y/XVv48L5HuEfRj9dW/jweYWAA/ke4R9GP11b+PC+R/hH0U/XVv5mDzCwAH8j3CPox+urfx4XyP8J+in66t/MweYWAA/kf4R9FP11b+PC+R7hH0Y/XVv48HmFgAP5H+EfRT9dW/mYXyP8J+in66t/Hg8wsAB/I/wn6Kfrq38zC+R/hP0U/XVv5mDzCwAH8j/CPop+urfzML5H+EfRT9dW/mYPMLAAfyP8I+in66t/Mwvkf4R9FP11b+Zg8wsAB/I/wj6Kfrq38zGD6IOE/RT9dW/mYPcYOA8a9qsutDO5qjTEJTzFVEEkwq1GVRJuYAFzhYd7d/6lnv93X/AFrYWA9Feg8f8my3tq/rqmDzAH6D/wDRst7av66pg8wCwsLCwCwsLDObzK00Z3YKqqWYk7ACST7sA4zRgD7b9vaVCk6ZWrTfM2CgeNUk3ZiPDIHzZkki0Y5P279J1XPOaaE0sqJAQG9Qban9o2TYc5wIVc6TJ2gfCf6TgJiZFPzTcydHMWIs0g/tGCzNcWyNXLrl61M5cKyMj0lLKIASrInUdSAETqgjAUhbWZM6pM9byNvbth9qx0iYuJ+y+3w9+A9D+jniWVFE0MvmFqoHdqKavGtJiCAVMMILNAiwicGStOPHNHNtSYGY0kRHTlHMGJvjoPZ70qZnLWqVBXXmlUnVHIo4BaCBN9QudsB6HwsBHCPShkKwGqt3TRMVFIHuaNJ9xxYZbt3kH2zdHzkxHtkDT78AT4WItXiNJdIarTUt6oLKNXsvfltjXhmfStTWqjakcSp29xG4PIg7EEYCZhYWFgFhYWFgFhYWFgFhHCxgnAVWe4wqv3QgvznZZ9Wbc/diRwvOGpTViukmQwmYKtpI+IxyHjnHkbPVVIqDTVeWpxZUtqB+aIXc2HnjZvSwyClToUu8Jue8JZoOzHSFE7CIvv7Q7VhYh8MzRqU0dlZCyg6XjUJ5GOeJmAWFhYWAWMHGcYOA8ddu/wDUs9/u6/61sLC7d/6lnv8Ad1/1rYWA9F+g/wD0bLe2r+uqYO8AfoPP/Jst7av658HmAWFhY0dxe8HAZdoxwb01ekAVS2SyzeBT+PcGQxH/AEhFioO/UrHIzdeln0mJSRsplamqs4ipVQyKakXVSPnkcx6oO844A5vGAcBmMTdM02j2/wB/DEFF62GJuVqAG+xwGchX8awLGx87YsY8JXmNvfyxV0EAqWi15xPqCZHUWOAYp5apVqaaStUJW6qpYwskmBewE4hrXgaWAYDkdx7Onsx1n/4f8l3mbzFZt6VIKB51WMnf/wCn9uOycZ7LZPNGa+Wo1W21Mg1R+lvyGA8j5fPhQAZMGVNpH5vsv7r9TjNWuNZYXVt+o/qOuPS3yScI+h//AJq4/wD64areiDhREDKsv6Nat/8As5GA82nOsRoLsViACzbdN7Dy2x0L0R9p1yjt39aqKG4ppJUEhZqOJgKARcDe5x1A+iPhekquWKkiC/eVGMW21MQD+cBOLXs32DyORLNl6EOy6Wd2ZyVO48RgA84AnAEOSzS1Kaut1YAgwRY7WIBw+jzgPznBMxR/FZYu9B5lSyg09gVDE6ipUsQIMMgvBtT1eCcQylNqv/EUpRJ7twXQk306qjE72AC9MB0bvLxGNtXljyn207T5qtmXNZ6lMws0w1Smo8KwQha0i/nOKFeIH8o33k/vwHsg1gNyB7TiOeJ0RvVpj2uv78eRaebMmPEPIA4scrw/NVRNPKV25ErRdh9iQMB6H496SMhlSyvV1uPmUhrM9JHhBi8EzjlPbb0yVqxUZIPl0B8RbSXYcuqoPYSZi4jAdnuyfEFVnfJ5gIoLMSpgAbk4FajzgLPNcaqVS2t3bWZaT6x6nr78RKVbu3V0YqykFSpIIIuCCLgzecQ8LAdZ4F6aM4gArLSrgCJYGm3tJXwn/t9+Otej3t1T4lTchO6qIYZNYax2cbGJkXG4x5OV4xf9kO0VXI5mlmKVyhgrMB0PrId4mN4sYPLAewsLFfwPidPMUUr0n106ihlP3j2g2I6g4sMAsYOM4wcB467d/wCpZ7/d1/1rYWF27/1LPf7uv+tbCwHof0Ht/wAny/6VX9a+DzXjzb2D7Q1KGWUI5ABbwyYgsSREx54POEdq6gVhr3UBOctptaJkkbee+A6oa0bx8f75x8ccV9OfbkgnIUN7NmGnlErRjzsWnlAvfDHpP7RZj8HNJSfEyq7qYhQYDFradTKBeJ9mOOKlSpUA8TM7AXNySQNyfPngG51eX3f0wfdiPRRms7oq1P8AD5c31OPGw6oh+9oHMTgk7G9kchlAtbiDpVrSrJRSWWnB+cV8LsLSCSog7zOOh5btupDMVEAGFDXkbCfOeltOA4n6Yez9HJ52nRywATuEOkGTqBZSzfnNpmeeActy/ucGnpR4kM1xKsykLpVFEzsEBIHlqLYFRkQLlh7sAzlHIYad8XD1dYsSB1GxxW0yBZfV5k88TqeYBHM4DtPoByOmjm60XeqqSNjoXUY99T7cdbxzn0IVFHD6mw/xDT5eCnH2RglzHaimtN3EkqFIB8JJJiII3Fp9oPPAEOFgc4N2mp1kVm8LMQAokyJUavIeIbmwvzxf0ayuJUgg7EYBzCwsLALDFfKq5ViqlknSxAJWbGCdsP4WAg1uD0HJZ6NJidyyKSeVyRJwqfB6C+rRoj2U1H7MTsLAMUsoi+qqr+iAPuw7oxthnM5hUuxA9+/lgAT0ncfUcPztNQQe60hj6rBrNp6xMfvx5gq747f6WeIVvwNxUYHWwWNNx40YU9UA2UbEcj1gcPY4DXCwsLALBZ/6WZuHUs7RJcAsuYWL0zrbQ/6BWJPI+RwJ46/6Ja0ZcTp0ioVbUBGlo1bwLqSIJvcQdsBE9EXb4ZJzl8wT3FRgQ+/dObEnnpNp6ET1x6NQyBjzH6WewzZCqKtEH8Gqk6ReabQCaR5RuV8pHK5b6GPSG2pcjnKtoihUdoINgKJJN/zefLpAdxxg4QacI4Dx127/ANSz3+7r/rWwsLt3/qWe/wB3X/WthYCRwipppLvDFgY5Xt+zBBS4kFUQb3NpJ68tpI+zApkMyRTKgEzeIHLc38uXlhVKzQV2IFhb1egg4C97VcaqmMvBKWLnfWeQFrBeV+U4j8Hy6KKdUoSwaQZO4Jgxy2n241p54hIqJq0x4zYgeEAWEHbqPWxmlUY6YUQdudhy5ezfAXmZz+qDMkCdLTsLmAJP/tjWlxOoD4gUPRvd0kj1gY8jbA3UrVgzSQpHncbwLE/aOWFLk6WN7XjUJgnkbW52wEHjtQnM1WY3LTtvYYYSqDb+gxvxDLOWLkW5sdiR4bdeXxxEpjxCbDnOAnqk8gx6bRh3uzu1+gG3s88b8NorUgamBmJlQPPfzO0z5HF2ezvMVQeaiAZW/ikG+3QC+At+xPaSplqNakhgM6u1uqlSL2iALDFxlO0L926E6lPhkkkCJI32IBjfmcDnEqFOgECAmUBJgg6gzh55WkCw2teBiufNlXADAhtpsIHIncGwGAI8txYkAAqQTdgJmxnceZt1Y9cdU7J9qqZ7nLqhuAqsBIsCb38M8t98cSyYCiG0wDGumZBbruQpHOxsp6YIuD5taWnQWBDBgZvI52MT7B78B3fKcQSpp0MG1KHEc1Mw3sscTMccocYpUwq06sVWpqoZ2I06tbGAGAUAEGTPiIiMdH7JZ1qlHx62I2dvn9WHvkc+V+QC8wsLCwCw1mK2kT7PtMYVWsADfbfAbme0+qo9OQibIxBkzABG4JBIJ5QfZgDJ60ATAm2/PphnMyRKhSbRP37dDP2WwJZ3jU13BH+S681gSRux22BPQTvgvoNIm0G4IMyDfpgOH+n1FU5WiiAau8dreKEhQAeSwXP2nHGKqwcexsxw+ktU5hk1VdHdqYkhZJKKDZZvO0xewtzj0o9nqJoGt+DpTqGdAimBpKMWJ0GZFnEW1DmCcB59wsE2SybRpNCg07FiZkew+W0HBXleGUYUvl6IYXKhLEwQbsSYnly9uA5djrHoc4goy+dpOoZkQV6YmNgUczqFgNEgQYnGlfsjlHuimmSNQhiRvBEGwjyPMYE+0HCWyhBVmWRpaG3VgbggAlGg2I3DC8SQ9AcG49k+L5V6LQVYCm6EwxOk3X4EgjpjgXbjsnV4dmGpVNRpkk0anKpT6yNmFtQ6+RBxB4FxhqFSm6M692+oeIjfe4utheDfHdO1HG8pxHKtQraRqEqwVmNN48LAlRME32kEjngIvoX7fnMUxk8y5NdZ7qo//URRJWebqPaSL8jjrWPIFPJZmhWlNS1KR7xINzoJh0n1rXjpMjHd8v6R0qU0q05ZahOlQqgrpIlGl/WGpSSLQwI3wHAu3f8AqWe/3df9a2FiP2lzPe5zM1Du9eox/wDudj188ZwGlGidGqYAB5jrBtuT7MNVqpJgcoAk8unLDX4TCgC3uxor88A+KzSAYgTykX+zkMS6PEnAgNHkbhvL9mIArQZBPP8Av340VvhgLNmckM9gLG4tJNoJmPujEynnGYAi6xBBgQZPOftjFTRzV9vcIA/u2H1qACQSZBBUEWA9XbyFz78BL40wKUyAbAqbg3JLcum04oS18SmabLs1o8xH7cN1KUbgD3zgJGSSCDEHz5i3XBrw5iETVC6hcapNptEc/hgZy1Pwz4QTzOsfaCBi74PSk6oUk+s5na0iSAT7h7zgNe19UipR8OjwR5GC3skwQSOWr3mpQq6ssXHiDSQJBkz7hA25XxJ7QnvKzBZ0qAIUE3jbbw8xF9p54f4V2eqMrhlfxDwkgKLT1Mi46chgIQqsHXnaxHuv7t4PU9TNlwjM+Nry28EdPs57bYmUOzdXSA6qbNZW5kGI5bxv54cy3Z+pTcsNKeTEt8efX44CPnM0+o+HUqesWYLAi+3t+OCbsZ2rqZbUFMqp9UyRygHaOtupxUVeFMRqempawgNKtFoOoW62vbniw4fwIFtSNAm/zlmPVEC8D7h1wB3xj0mae6FBVLETUDhoBsNANvO/2Yk1vSMsqUSo0oDoFI+JzcoHm3t0nY+UgWa7qlceMpGpjcAmyqqzDM0WE9SSFBOKbM1u8VidzdYYyNN1IkAG8HVpvEwJwBbne39V8wKmkoth3DMYKjWIboTrg/or0GKVeIF5FlgypBBA0tqAuQeQHx8sZ4NxhcwoWqmooBrg+NEmBVH5dObHcoTEwRMrNdlkZSU2beG0m9yTOzfDfAMZrjzCn4tM6i7QLtAG5Ak2CqPIYJuG+kaKFNEVbLdnN55Wn2/AYEK3BqI8DI1wYGprDmYn84YcbLreEUdJ5j9mAueI9u8y06Kukmw0qAOlpB+/44AuIZpqzl2rVKhU3LsSfECYE3/Z78XeYpOEAWnTJvJmYnaBztPPpikzPBqtmLJ4J8JMEgCQNo5R78BWnMk7t0vsfL2HFrw/OmdyZ639uBZa9/VLHoGH8M4eXiTILIovYksdveMAdZTPFTTJ2DQ3/gw9hGlvdiz7Q5FKgGsal0GbkeqQRcGRGrHMh2hrmY0R07tT9pE/bgpyfGs1Wpnve6VGUqIUgm0Fp1W5YDFLJZND/kAGZB1s4ttuYxOqcUp3gEWtMn3xM4ojTYSdQBBIuRytMHywzmsq1mYtE9RG3KN+seeAkcfzaMspIqxvceFbm07EwPhhrg/E+7Uo6T4mMzuSfMRAj4z1wwKQk6vCLWmZG5Fjb1Rv1xo+ZS4NRSSfFpUxcRFuVz/YwFFm21VHJ5sx+JPnhY1res3tP34WA3pZCo4lUZh1AtiTS4LVNtBnmCRz2PsN/wDtOCPszWUZdZ3BJ92o4uVqKPHEkgDVcWBJFvaT8cAIv2YrMF0oAYuJO8m/wjDqdk64GkhL39bmPOPswWZfOBiR16b/ANcTcpWGnrfb+/LABtDsXVuXNMD9JjHwUT8cSMn2R5mpp9YEKOXqgzOx3wYqGjwgwev9TiN3gUw7qOUSPhe2Ao8l2Uog/wCZMbSBvz5+w9cCvaPJGjmKiecj9FvEPvj3Y6OjKRK6p6qIHmbzgX9IGVulWIJ8BuDMAkbdL4AdyUg7Qf6cxtgryD6jTWZGoCNvdEYoMpSLvFMDVeVnSwvcA/OHsuMFvAMqFZZ+bcjeJ9w52tvgCKmQtgQTGwjluTa2E7kRI/vrzxlyNNmWT6otJ5WC+c2PIYzlkFQeES24BNtIAJBAOo+tHl8RgNGdiR59LDpvck+zph+llCV1GL7KTBJn87eTYWIOk9Dh0rK3KFoMr6umbkGIk7D3AzyDGbzlLVEAE20rNgLEgAEoItqg3U78gltSRCQINpUkyBF7mFmbRHMximzXETWZqdIqiogNWqQSlJJuSAQSTOkKPEzWi04rhUqZ2o1NBTULLuzWSlT3NRpphQIFuZNhF4g5/OowFDL+HLUzqLH1qjwAa9RQNQZ1JCKPUA87BjPZrvJCllprIpAyWJPhes2kGXYADoLBbKDhqvoDKssDFjJ+N15SfhG+GqNRWudIAtDM0gQdI1Kk28v6YlDMAMCI66hq6QGuOu+03O+Aq6lR6birSco6mU1TPMaDyIYCCpEEWNsGHCeOFqRr0I0gDv6BuKJNtSyY7pjZWM6SAG2uM18tKjSVAJaw7wASZ2mInleY54q8nnauTqjMUGGtbNIDKZEFGE+JHFjMfGCA69wfO080iGTJGkg3JLTeTsTeL82B2nDVXhIZbMPVmACAVhdLiTKgk7Hky3vgRzh7yiM7k7UQYr0TBfK1OSyRemxAIeLQAdrWvB+2IKKlepaAC+5A/JPhUkQTcW3gTsDg4cdZQKWI3HrAdbiRyPPEM0SbRb2+2Y6gEcsFy1xUXUjCorKCGCwAisZusk2KrIJaQARaS1WyY1hmDO7FWOoQCCBpGnVpMlY1QSGA2mwcIqKFqMCD6xty36EYsOJov4PIAkMPtnoBjPajLBc3WKjwGoSsbAMdYWdhAIHS1sb8Tp/4ZLsGLqNJEbK0kG6sJi4wEDgFLU4GDHOcPlgAbKABJJ2ud+cn7MQOyfCPF3g8QVSxtzW+k+LefKMXFbNhQbbRPMzPQXwFQ/DCuwZyNpMx1jpz+OI1ejVsCGA8hz3tH34vsvXkXHwHSZ+EEecY1rV7Wva56e7r5YAaqcPLH77n4YiPw9bTIFvh78EL1H3lSOVow01bbUov5W9mADKtmI8zhY3zPrvFhqP3nCwBNwOgxoJpEyx+wnni8pUQl2nf1QZv06YquzbRQQarajbbdoi9ibzG+LG0EkSCBsAOkkkmw+7fASVqCYVAOfU/uGJQD2MqskghY3HSbxbeByjFMazsGVQsESTptpIkRF+XtwmZ1a5kFupvcwb7zfbywFw+VDevWZiOXPlz9uJCZZANhB5nfkPP7MRctRqajOoEmRAFwIO1oN/ZcDEtsjVsNaL56tXJW+bYyCL2wCfMAG8C1j7pI91sDvbXNh6Kqt/HLGxsFMQf7N/fi+o0O8qCnKl5ghRbeNU/k2JO9gbHEDt5wZqVCgxAUGuE0ww2UktdQCPME+7AUa5JHgVWnmGWoVPKPCZBPwvgm4HlWBgqXAIMVAajaQZO3O0AeKD15UHDa02vc7b73PLBz2dWEYzpU6VZoJGkusqQAYVgpU7fbcJWUyJYMGABEKuo2kwDBJ6CAdEyCADbEjWwaRFMEMg0tclQwJYSesBlEGx9uvFaKygWqpRQdKMFEvZW1aVXw6jHeGBBXcHAl2i4hpYIXCLVS4BqTpDWsp1KPCBMy2k7i5C74rnWXwVC7MVJ9VidLT+MgcjJsQQRvOKKnw6rm6/cpUao5BDd4hRFVN2bSqimJ1T1kTJ3pOC8NqZustHLBibjWruAqc3aZAWItz2uTi841n6eWpHh+RYsu+azAHirMPmi/qA2A9l9yQb4pxTLogyWVZmyitNSoBL5qqIOox/0wYjlt5TXmkQop6tbkgtpUvKidKMQq7SthIGoQBMBjIuAnesEKU7KBVZG1aiuwUtJk/ftiO5DsHquAxEma5kkATeCSREzJnrbATaHfBdTaQpsGOXLCP0pAm4t1ME401Ob66Z8Uf5B6zcHwrYEzPXEF8xSEgaItvmanxsRuMSKeYpgaoRgpNjUYxbURp1QyjqYIEe4JeZVSSGFRXVTtllYSAJIJA2vcEggCBiFmqTUyDUNQW0trUAX9YhVIOkE26i4thitmlMO9NFnZtVUrebifCTv52nliJm1UD1KQ6/i6g3P5zc/2YCXwbi9fh2YV6QO0VEdSFq0z6ysp2F/dIIwU8W4TQfL/wDEMg1Y5Yk97RV1Vsu0XQ+EkKCZB2uOUYCDUUpBKU2GxFNpe+0zBiAIP274ldku0dTIVu9TS9NxprUpGl0O6sNgd4MW9+AK8v2pVG8FOiqmAqtXJFPwkkyFJBY3MSCWO8zgo4FxqnmRFMq3hlqNNtWgMYGo6RtLSAxsOphhvtXwen+DrnuHAtlHYEqigtRaCGBWDsYWbRAvcnFXwbP1Hq6KtTMUZAdTLOsQDdRTKlZ0nxDTczgHu2uX0V1rJ+LFVBca1GsEhhFQ+IWB3YGbRsGePcLdsvTqELK1AGEMPWECPIkbTzWOckXadEr0C4ZdVJyyGm1iLK4AYqyg+vIt5+tiL2U4mlem1Gp4kdSrX5H3C83HngHOzeQBVn/NAUMFDQWVSCdIMRy5TeeT7UmYWTUZIjwMd7C3I9SYg2OMcGRqa1qLlmamDqiWLaAHDAG8MADGo2MXmDc5PKKO6dgxV6WtBKwfBeCSNUkgbyC3sAAQNKJEC0QAQI2sAduZ9/PfGtamIBKkCbWPu8sFma1NSFRlGk+ENEalJ0JcTJDGI1GOmN6edNMr+IDhICkBVJJgrq1QfFvHO/S4BD0ZEgwNoPx/rbEZzBiPaf7H7cGvFO7qCQlITJgkrpItDAX2na1h1Ew63ZlqkMaIKiBC1Zi1j4ovDTY8+ZwHI82su5j5x+84WJPFaeivVQLAWo6gG8AMRE89t8LAXPAaZFJXm0mQBJgEzNiMWYoMT6wBIBAPgtMTMdCNumK3gJmiBqgyRB8zv9vPFwglANXL5pBvabsBBtz6C3UGHpBTBeIk6V8j1O3mN74vuD8UWgDT0NM7Hm55nUJ9g+HPEfIcMqurBDq0AsSxUECG9gaYiw53xe5Pg51r3iVGqeFHpqRJk6gwI0hbU0DGSQGlbxANvnqzMoVRpZB3Q0jYRzEsZ68ogAY24ZwbvHfvKiqEDFpOlYkKsaWv84RJkkAgb4m16A75mWiQokuqyT4GUd2Z1BgwKwzAGDI0EiN8uqVCrGo7K+oURR8KhGLHU2tLksz6QGYFS19RUYB94V6qCSqDuzSWnRhkcCZ1oNUhxE8y24J1UPbQUnyFRkEvSrh1Levp1aCxgToCtEm2oiNsTs9WqqRNKW02IUM2ptD6hD6CtmOoBoBMjA92v4v3uTd3ZC1RtOnVqJgzqsYAULAUiBIK23AW4f5HaJn+7e7BtwbM6gaQVfFT8bBkV0BZY0s+01CgifmkxaQD5WqFemZIDqN+cjkZixABxZ5Xij02qo6pAfUmpRNmKws21G2wMgMDvcHuNZx6NTS9dwGINMikbLstQd7Ekra0ReY2xX8N/Cc7mBTpxWq1D4i6U/UWxZ20zA0jfqAJkBrjh/Ea1d0y1BBVqEFStQU3WL+JgU8CgM0k9esYvOOcTpcIoHJ5Qq2bqD8fWVQCo3i3q72XkDO5GAjce4jS4fSPDsidVVoGazAtJ27tfyYiYBt1JLMRFaRWoKLEUhpk6yNLj1R6pBAg+rI52vjPC3SmC5qU+9mIdtpNybyd5NxzvifVGX0tVZ0rVJvTBRyxmx8LEaV2EjYqMAxxTMKzGjOWVVglqdMEM24BJFo1RIaL3nlpUz2YKIgbLoEOseCkNVQEkMfxckiSJNoAtjOTfKAjvaKlYOoKdBJa1t4XaIEzzvGJC5rLCP8AD0IDagDoUTpgiSCxGx0sSAeXMA0c5V8JbMUdd+S2G8g6bmbQRa18RcvmHE/4mmrErYAEGDJ1bCBAiBeOW+J9PjNETTWlSFMiGVCgDDxQSQCxaHI1HkFiCJwweJ5TQqPlqRQFiIaNyDGpVBtEew32BwGtXM1CSTnAwJJm58WwOliFJsBPQYarUQbjNIxIEsQZ20wYcyIAHwxrU4pl4P4mhqMS0A2BJsGBAJmNQGwAjG78Qyz6NNGmrAQSGLEnr4ptsAoHltbARj+LOta+p5k6WUb2M6tVyDvB9mIXEk0rqNZXLRIBBPkNgbDyGJ2YzNHY06RYHksG/IhVAi/kcRUNElu8kCPALnebWWQPFYAgCI54Cy7D9rqvDa51Avl6lq1EkEMNgw6MJt12PUFHazsui0hnsjWqNkatyiWNLUZIJInReDN152xzrOlLwXK/M1DkLWM7D3YI/R123bIVClTx5WoYq094mxdR1iZHOcA3Ty9AzDQPmMXEzAsQIU89iDt54eyFRaWYOkyhPhJ5r809djgs7Wdlu7CZrItrytSGEEHu2+a4MTpi0z4TbbAIa4appJ8V7n8qxFh52PtGA6XlE1VFq6iuod27LAMzAuSAJHhmRYYllNBrWrKgKeAa6oF7BijkuxpzqUS0q14gAX4XnHNCqiwajKe783AlVib6iNMHfVi04dxVVyncOyLUnWTTDNTUN6iaoYqwKxpChgVFnsCFlmGZAO6nRVpkq6l21mfVCtdUI8IcyBzgkTR5moFa7PTDMsPVnVqUbaKbEiVO4gm+kiTi24LRrAdy2kAy0l/U0+Jgrd4FAjYQU8FyTAxnhmaFV+5pmlS1mDoTWQgQqzqpYpTU6YIBg6idI0mQxm8rqhmLlmckmmLalUMhMKTpiTudi0xOIlDPVqVMrUq92KTAJ3boysRdkkqWCsJgkCOoiMbZ/JAFqdOmGYLAqsKgfvVDCYLyQFgiAGgN7cR6mV0933mo0mCtTZg1NqpYMoA1Ndww9SZJjwgm4cr4wC2YrMQAWquSOksTG2M4xnrVagGwdgLdCehwsAS8Cy9PuKbmS0sx20qqki6xt6puRc+VzgVFy9OlSrVUWoXBUulIKyuNQISmtRwoju7HVJnwjcZ4HUzAyGXelQUrTd2FWoJAqd4QHRA0lgDGuCRAiNOLvgtYVWY5bMBKipBFNVmrUAYsWUgBKQLkKzk2Y8pwGeJusgF4DF+9COYZp100h/EsAASOW4BE4bpaKdZkRQXCl18RqXMBSdaQSgvMEgzN7izyuaRMmKbVatIrDCQHBAcGCraTrJ0gKJKlZMAHEDJZyjmXFSuS1UVNIZwQaiKrKxY0dChgWUWBcBBPrYCVk+IVWV6oaoyB5Za5o6mLGNegyxgXHrGIiBs5Wyppil3ammX1BQakiWhlLMHZvxYJAED1mAnZB3/iJRw9XuDTQsAmsPAll0MQEdgxEaahHh5QSMa8e7RUmptUpKKWo6WUAd20i7gRqBMtyOmRBEA4C0zedc01qHMZai131I0he6UsYAUq+tvFtqkgdMBnaziIzVTVSpd2oBJUGNTNGqrBA06z4oJPrHGqccS5YQxEjRrXQZJsBUhgL+t9uK7M5sVfCzeGYDaTqItuATHuHPngHKL03p92SEIujcpPi0+V5I9uCrhORbMOQjAVlTvF/ILKgYq5kBVaRDGwJBOBjLpSVo7xCT8B7R18uuCfiPD89l8uM3l3KLH41APFo8MVvEviVoiVLQFQzBgBY5DtPTyOSqOlMrxCvUdahYgkaCU1WsqhgQE5lSdhgFy61KharIdmMkvzO5M+XUwCcIF69ZnqFnJJLkkkk7bmZJ+7EjSXV1WFWIJhp/RIIBA9k7XwGeFVsvUM5juwSTOolfCRy0iG3I8UkETiZTzVBH/F90UjSDUOuRZgWvBBKgx5RyxUcRyNOjokamafDJUaRs1tugveDjZKmVKkOp1R4WQAeKRMrIERMRF+WAI6PEMvoFMVKC2OoqsE6puYgNAZhG20zCw4PwPSVb8DYde7ZTOkrusRvsIuFOBnK1cvq8SgKRBIXUfbdxeZvPliXVrZFqnhpsiGIOgEhgbnSahUqVtDXkYC7zJyDDTGXQBpAQHlMHmTeLHljajxXJIugrQqJOoK9JyNRJaQNanmRsREDFXVo8LLaj+E/wCXPhRF/GieWoIENrBetuuj5nISAMq5QkFwXhhzOg6jYxEHr7sBNy/EcgmqFosrX7tkOkEGx3k+xpHkcMrxDIpZe7KjloMTMyDIckHbxR4juIGK6m+TK1aZo1ZM90yBZVr6SxLyyxus8rc8TclnMnSrKUoVmp7VKdQIS6RpaDJ3NxO07kDARczn8sx1Gpe1xSAiLjZb7mZ8sV+ezNE3UksYvEeVp2xObMUF193RYbhQGYWMQWIJnboBc4gtnBFkgkEEaQAQYEG2o+qOZj34BnP5iiy+FYPQLz6yTJ/qOmK/QSNUyBb2YepUlZwG1AHn0kWNxtOHs1k9ExIg8zuPbtvgCn0e9u2yerL1IfLuGgPcI5BAMc1JgFffgVpVW1OzXbcmQDqv+/YYiBPtH34vc0uWTLUx3tV8yyhm0he7UbrTa8kgTfltGAteAZuprUhqQgyADqP/AJXxN4u9RM2xWCsq6vUGpVL+MLLFgvi1gKVi2BnKZTM1Mu9amF7uk2mow06hNwzCNUctWHeEccr5YVBScA1QA8kHUFOqCJ+/l0wFzw1ia9P8JR6RSZcsyEL421s06liwtutgCAJNU4ooVGdadIh57suAGZUWEM+IBtZYMqm0gj1SOXf8aqAk6cufDpEqDpFoCzMRcC+zEc8Z/wDUldhparTYTMNQosOnNLDywB1ns8tV6hSm+XYkM1dWV2QFgNYQ1QI8IlL1IN4ETZrTpZrw5dioEM1UaqqPUFnBol3VCwLN3hAEljczAhwLjiOb92agXToqqWDAqAzKx1EEQWg9LTcG/wCH0HenUqVSc0LlqLU6QMpK05qIZWmCt4iCimQNw5pxsA5mubf51T/zP5NvhbCwzmmUu5CwCxIEG0kmNz95wsAU8FzYGXRalCoyuHpq1BGDsrPqZAwYAgzB9a1iN4veI1MtSqju6OmoN8uabaVdQ3rKTFRrKZqCPVPM4jdhM7nny4pUKL1FTWRUFTu9KFi9QK5BVC2mJlTYwbkgfzrIjkVH1VHJaZLaSCQtNyWM9dck8pwErh+cdidbltTAimCJcgkKqrINm2CxHlvi/wCJcRr0l7gVMr3dUeoiAQasyQO58aERLxBJF5vgd4hmqLin3DdyyxFR2ZgxA/GQqoR6zWkG0XPKmra9TamRTJ1VJNxEaRErEXAA9pGAnPxGl3uqo3zSrKqGRYiNTC5k3Ecz7MROK8QpN/la7ACXOomOamBE3kEfk8xOID5Nu7FSLTF7HYENBuQZN77HEI74C3yuepKt6QqHnqYr7II6C3Lnie1PLjTLai1yqHXpJFl3UmCAPWJ6TigymXaoyogLOxAUAXJOwwXdoOzi5OnRpFwcyw11uioRCKOtw3tidsBrVzeWoicvRLN+XXIGnY2Wk1j+k5/RxEznaTM5gGmXAUzOldIOogsxPrGSqzJg6VkGBinzWY1EAXG3mTtv/e2JlLh0qSW0wJY8v6/vwGauXbUNLsrcgQ0HmTq5HGGo5qnLBzFyTrHvME7zPvOI/D+ICnIbUQent89t8PcS4kDTWmkhbTPxA5z1Jm5wGneOWVqjq0mJ1KDCkC8ghPLUMXfaHJUkWk9B0jQdRLKZcQRaZViCfLwDAyKqzvHQif3Y3SpTg3vy3/dGAl5bK1mYghYUSTYrcErDAEX5EYsaPAMyVBbRTWDqY3KkCQCFBYAgrBAiWPQ4p1ziTM/ZviXXpGmiuykJUEoTsR8bHc367c8BYZvgDqVisjhiZ0EAgbq1zAkXgxFhfGP+B6qbvTrQVjSKvhLCdMDTq3YqBMA6sUrVAOgBveTO99/LDb5mJMqT+j/cYC1bgdWEJrUvGYA1EQRciwuRfaRiLXydVJ1VVAk3DagfYygjebEg+WIP4TNyFn3Cft/ZjU5r81Y9/wC/ASqeXdtX4wBlEwXAm02Jjr1nCTIO1hVpnoDVCA2mdTkL8Tc7TiG1UbQPK2NGr9PuwG7hZHiJHX+yLfA42p5YuCQRY3nz/v7cRNZw/la5UzvyI8sBitTge/cG2GMP1q+rlhsJaemAtuAcRqUnLUXKvEFTdaqXmmy7MD+SRf2xN6/DadbLvmKdOolEEd8iAHu39aRMlqZExcldj1wFI8Y6R6Ne2C0WNHMR3daNROwbbURzBAAb2A8iCAs2fy5gEEqdyVUFdrrEiPzT54VPM5YASHLIPAbFWMgyVdWA2AjYyfeS+kbsMcuxzGXWcuxuBfuyYv5qdwR1wGZbI6g0sFYbJ85juf3e0j24C+biOQVVdUqGqVIZUHdhNU6onVq3IB1AAQNJxZ0+2FF6dOiqaCAy964iA6qrz4mmdMXgAAWPIR4rwStl9Pepp1rqUhgwjmJWRItI3Eid8b5Ls9mKtQIlGoWbbwmOkkxAHmbYCJnQO8fxM3iPi3m+8zed5wsYzmWNKo9N5V0YqwsYZSQRPO4OM4Ap4ZnKlPJQsLRcxUvM1AzGmpE+tBYhYAsrb3xtxjjVWqqLVqPVCKoH4xbHTEjwlzYn1mtfA7S4kFo6QBqk3gb3vcRsSMSMnxsLQ7s0abMX1mqS2o7ECxiBBt+cegwElSQjBlE3ACryW5aAN9ySTfTfbEdQ0eFgSYDEAswPM3ExztfbGy8ZpkCaIVgoUFTCi9zoEAn2m8C+Gs/nKX/SasWJlnq6V1WEAKpIHxPLbASGy4qeGzNIh2MQS3qSQCANzOwPLEavwyqlVsvUpjvQwWAJvFgpU3BB8+uGaOaeoQoVSSAsKLm5g+2Tv/Y6r2Z4DR4fRObzbeIC2xK6tkWAJdtifuwDfB+F0eFZc5quENdhCIsC8eoLWAsWb+gxzPjPF2r1XqOSWdixO2528oFgOQjErth2lqZ2t3jEaRZEGyLNgPvnmTPsqcpTkgnYHY8zgJWQyt5Pu8h19+JHF8yCvdqdjDReSOXsk/b5DGtOqQdMWNpBHt/YcJOHKL6jE8wL+X24Buhlgx0IhLDlUMEnoAAYIvucPqndkA0Dqa4UhltMHxEklTe4MW6Y1bMU1qSGqSsCQRy8z08wZ8t8XA45lWFOnUSqtOmulWGhmXU0kjVAi+xkbbDAOmll6iaaNBBV0nUrk6ogzoJ8yIaNiN8O1+DZJaEUqveO9Ms5dIZKgIIRYUkgDVO0keZAi8YzeXqvK1HIQHu3KKpJnZgSSAByn5xONVztFYNOmsgeJyt2n53rEgyzbESI5zgM5fIMopOy6VqyA2pLlfD3YBkFpIGhh4gDfci5Smil6etzSXQKTkypCiWXQwJpuNQXqCCAQDevo8Uy2vvRqRw8iAD4I8SSBq3MSWNpkTfDNPP5ZqpqFXVy2vUkaQ8ggaYupEsTILWss3Caez+Vq6lWpURaZBqVKpUKoAANwgLFgAIsAWExN28j2RyzfhCVK4pkKDScnUAwcKyQt2YhhCG/Sbxtn+MZclRSDEEjvS4DgsDZqaNC05FiOvWJNjw3tVlBk6uU0d2arHVmHp98wAWKfhkHUvhUHUALkYCt4Nw2ijGnXp0lW6VgVFWp4U1BkKmUYkj1T7ZgYjZv8Hpz3VPvFp1ToFdlVQWG2hvXiBIIAOkdLR+I8SRgGAV2AUM91lRpuQTN5Njy2OH8h2n7nK1Mrp1pWcGoXXULaYCAsCLKOczBk4DLZKgbfiadvC1PRW1RpEupJAST6yyfCTbDua4hRp5SrQVMnUBcMKquNesFbhfyIEadUXPXFUc8mosAUDABtCKptAhfFaQJk6gTibxTtLT8CUhUq0lCwc1TpFwy6gCDTYAgA/OkzuSMBMPD6gyKJVydFabMWXMikBUBksFZtZImdOlgDCx0gQzmSVXgMTG/9bQDyxb1eNK5llqOYHhaoNEDoojR1EExJtEYruJcUV2Bp0xTUD1LEEwZJEDkcBCakINj0HIz5xiOfCfPGRVJ3v5H+5w7WUbiIj++eAj1RtG33eWNFN8bN9mNMB1r0c9tVKjKZkjRGlGbYT81vzCf+2ekRv2t4VVyLGrSJahEEHxNTM2Ekep4jf2Ttjk1KoRsYx1jsB20WsgyuaK3Gmm7GxG3dNPXkT7OhIQuJ9stXdsndlTp71HphhqgQwb1iNV4M2i9hDKaO4nKVjTddMwzaWUG8hucCNIMkjDXbvstUy2qpRJNBp1IYPdkxcc4sIOAX8MqCIYiDI23t+4fDAPcRqs1WozeszsTY7liTvf43xjEWpWLEkmSTJPUnc4WAawsLCwCwsLCwG9PDtVbe8/dhYWAj4zhYWAQxscLCwGD+zGMLCwGRhRjOFgMHCOFhYDIxmpvhYWA2YW/vphrCwsAsZOFhYDXCwsLALGcLCwGMLCwsAsZGFhYDci4xo2FhYDGFhYWA//Z"/>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5" name="AutoShape 4" descr="data:image/jpeg;base64,/9j/4AAQSkZJRgABAQAAAQABAAD/2wCEAAkGBxQTEhUUExQUFRUXGB4bFxcXGBsaHxwZGxwcGhoYICAcHCggHCAlHRgbIjEhJSorLi8xGB8zODQsNyotLisBCgoKBQUFDgUFDisZExkrKysrKysrKysrKysrKysrKysrKysrKysrKysrKysrKysrKysrKysrKysrKysrKysrK//AABEIAMIBAwMBIgACEQEDEQH/xAAcAAABBAMBAAAAAAAAAAAAAAAGAAMEBQECBwj/xABMEAACAQIEAwQFBgwEBQIHAAABAhEDIQAEEjEFQVEGEyJhBzJxgZEXQlSTobEUI1JicrPB0dLT4fAkMzV0FSVDkrIW8QhEY4KjwsP/xAAUAQEAAAAAAAAAAAAAAAAAAAAA/8QAFBEBAAAAAAAAAAAAAAAAAAAAAP/aAAwDAQACEQMRAD8Af9F3o54fneHUcxmKLPVc1NR7yos6ajKLKwAsBgt+R3hP0Zvrqv8AHjPoOH/Jst7av658HmAAvkd4T9Gb66r/AB4XyPcJ+jN9dV/jwe4WAAvkd4T9Gb66r/HhfI7wn6M311X+PB7hYAC+R7hP0Zvrqv8AHjPyPcI+jH66t/Hg8xqxtbAAbeiHhA/+Wb66t/HhD0Q8I+jN9dW/jxz7t96X8ya9SlkmSnSQ6RWChmcgjUQWlQsggWMi83sz2L9LeaosBnSa9FjBqFfGkxcFbMAL6SJvY8iHSfke4R9GP11b+PC+R7hH0Y/XVv48GuSzK1EV0YOjAMrKZDKRIII3BBw/gAP5HuEfRj9dW/jwvke4R9GP11b+PB5hYAD+R7hH0Y/XVv48L5HuEfRj9dW/jweYWAA/ke4R9GP11b+PC+R/hH0U/XVv5mDzCwAH8j3CPox+urfx4XyP8J+in66t/MweYWAA/kf4R9FP11b+PC+R7hH0Y/XVv48HmFgAP5H+EfRT9dW/mYXyP8J+in66t/Hg8wsAB/I/wn6Kfrq38zC+R/hP0U/XVv5mDzCwAH8j/CPop+urfzML5H+EfRT9dW/mYPMLAAfyP8I+in66t/Mwvkf4R9FP11b+Zg8wsAB/I/wj6Kfrq38zGD6IOE/RT9dW/mYPcYOA8a9qsutDO5qjTEJTzFVEEkwq1GVRJuYAFzhYd7d/6lnv93X/AFrYWA9Feg8f8my3tq/rqmDzAH6D/wDRst7av66pg8wCwsLCwCwsLDObzK00Z3YKqqWYk7ACST7sA4zRgD7b9vaVCk6ZWrTfM2CgeNUk3ZiPDIHzZkki0Y5P279J1XPOaaE0sqJAQG9Qban9o2TYc5wIVc6TJ2gfCf6TgJiZFPzTcydHMWIs0g/tGCzNcWyNXLrl61M5cKyMj0lLKIASrInUdSAETqgjAUhbWZM6pM9byNvbth9qx0iYuJ+y+3w9+A9D+jniWVFE0MvmFqoHdqKavGtJiCAVMMILNAiwicGStOPHNHNtSYGY0kRHTlHMGJvjoPZ70qZnLWqVBXXmlUnVHIo4BaCBN9QudsB6HwsBHCPShkKwGqt3TRMVFIHuaNJ9xxYZbt3kH2zdHzkxHtkDT78AT4WItXiNJdIarTUt6oLKNXsvfltjXhmfStTWqjakcSp29xG4PIg7EEYCZhYWFgFhYWFgFhYWFgFhHCxgnAVWe4wqv3QgvznZZ9Wbc/diRwvOGpTViukmQwmYKtpI+IxyHjnHkbPVVIqDTVeWpxZUtqB+aIXc2HnjZvSwyClToUu8Jue8JZoOzHSFE7CIvv7Q7VhYh8MzRqU0dlZCyg6XjUJ5GOeJmAWFhYWAWMHGcYOA8ddu/wDUs9/u6/61sLC7d/6lnv8Ad1/1rYWA9F+g/wD0bLe2r+uqYO8AfoPP/Jst7av658HmAWFhY0dxe8HAZdoxwb01ekAVS2SyzeBT+PcGQxH/AEhFioO/UrHIzdeln0mJSRsplamqs4ipVQyKakXVSPnkcx6oO844A5vGAcBmMTdM02j2/wB/DEFF62GJuVqAG+xwGchX8awLGx87YsY8JXmNvfyxV0EAqWi15xPqCZHUWOAYp5apVqaaStUJW6qpYwskmBewE4hrXgaWAYDkdx7Onsx1n/4f8l3mbzFZt6VIKB51WMnf/wCn9uOycZ7LZPNGa+Wo1W21Mg1R+lvyGA8j5fPhQAZMGVNpH5vsv7r9TjNWuNZYXVt+o/qOuPS3yScI+h//AJq4/wD64areiDhREDKsv6Nat/8As5GA82nOsRoLsViACzbdN7Dy2x0L0R9p1yjt39aqKG4ppJUEhZqOJgKARcDe5x1A+iPhekquWKkiC/eVGMW21MQD+cBOLXs32DyORLNl6EOy6Wd2ZyVO48RgA84AnAEOSzS1Kaut1YAgwRY7WIBw+jzgPznBMxR/FZYu9B5lSyg09gVDE6ipUsQIMMgvBtT1eCcQylNqv/EUpRJ7twXQk306qjE72AC9MB0bvLxGNtXljyn207T5qtmXNZ6lMws0w1Smo8KwQha0i/nOKFeIH8o33k/vwHsg1gNyB7TiOeJ0RvVpj2uv78eRaebMmPEPIA4scrw/NVRNPKV25ErRdh9iQMB6H496SMhlSyvV1uPmUhrM9JHhBi8EzjlPbb0yVqxUZIPl0B8RbSXYcuqoPYSZi4jAdnuyfEFVnfJ5gIoLMSpgAbk4FajzgLPNcaqVS2t3bWZaT6x6nr78RKVbu3V0YqykFSpIIIuCCLgzecQ8LAdZ4F6aM4gArLSrgCJYGm3tJXwn/t9+Otej3t1T4lTchO6qIYZNYax2cbGJkXG4x5OV4xf9kO0VXI5mlmKVyhgrMB0PrId4mN4sYPLAewsLFfwPidPMUUr0n106ihlP3j2g2I6g4sMAsYOM4wcB467d/wCpZ7/d1/1rYWF27/1LPf7uv+tbCwHof0Ht/wAny/6VX9a+DzXjzb2D7Q1KGWUI5ABbwyYgsSREx54POEdq6gVhr3UBOctptaJkkbee+A6oa0bx8f75x8ccV9OfbkgnIUN7NmGnlErRjzsWnlAvfDHpP7RZj8HNJSfEyq7qYhQYDFradTKBeJ9mOOKlSpUA8TM7AXNySQNyfPngG51eX3f0wfdiPRRms7oq1P8AD5c31OPGw6oh+9oHMTgk7G9kchlAtbiDpVrSrJRSWWnB+cV8LsLSCSog7zOOh5btupDMVEAGFDXkbCfOeltOA4n6Yez9HJ52nRywATuEOkGTqBZSzfnNpmeeActy/ucGnpR4kM1xKsykLpVFEzsEBIHlqLYFRkQLlh7sAzlHIYad8XD1dYsSB1GxxW0yBZfV5k88TqeYBHM4DtPoByOmjm60XeqqSNjoXUY99T7cdbxzn0IVFHD6mw/xDT5eCnH2RglzHaimtN3EkqFIB8JJJiII3Fp9oPPAEOFgc4N2mp1kVm8LMQAokyJUavIeIbmwvzxf0ayuJUgg7EYBzCwsLALDFfKq5ViqlknSxAJWbGCdsP4WAg1uD0HJZ6NJidyyKSeVyRJwqfB6C+rRoj2U1H7MTsLAMUsoi+qqr+iAPuw7oxthnM5hUuxA9+/lgAT0ncfUcPztNQQe60hj6rBrNp6xMfvx5gq747f6WeIVvwNxUYHWwWNNx40YU9UA2UbEcj1gcPY4DXCwsLALBZ/6WZuHUs7RJcAsuYWL0zrbQ/6BWJPI+RwJ46/6Ja0ZcTp0ioVbUBGlo1bwLqSIJvcQdsBE9EXb4ZJzl8wT3FRgQ+/dObEnnpNp6ET1x6NQyBjzH6WewzZCqKtEH8Gqk6ReabQCaR5RuV8pHK5b6GPSG2pcjnKtoihUdoINgKJJN/zefLpAdxxg4QacI4Dx127/ANSz3+7r/rWwsLt3/qWe/wB3X/WthYCRwipppLvDFgY5Xt+zBBS4kFUQb3NpJ68tpI+zApkMyRTKgEzeIHLc38uXlhVKzQV2IFhb1egg4C97VcaqmMvBKWLnfWeQFrBeV+U4j8Hy6KKdUoSwaQZO4Jgxy2n241p54hIqJq0x4zYgeEAWEHbqPWxmlUY6YUQdudhy5ezfAXmZz+qDMkCdLTsLmAJP/tjWlxOoD4gUPRvd0kj1gY8jbA3UrVgzSQpHncbwLE/aOWFLk6WN7XjUJgnkbW52wEHjtQnM1WY3LTtvYYYSqDb+gxvxDLOWLkW5sdiR4bdeXxxEpjxCbDnOAnqk8gx6bRh3uzu1+gG3s88b8NorUgamBmJlQPPfzO0z5HF2ezvMVQeaiAZW/ikG+3QC+At+xPaSplqNakhgM6u1uqlSL2iALDFxlO0L926E6lPhkkkCJI32IBjfmcDnEqFOgECAmUBJgg6gzh55WkCw2teBiufNlXADAhtpsIHIncGwGAI8txYkAAqQTdgJmxnceZt1Y9cdU7J9qqZ7nLqhuAqsBIsCb38M8t98cSyYCiG0wDGumZBbruQpHOxsp6YIuD5taWnQWBDBgZvI52MT7B78B3fKcQSpp0MG1KHEc1Mw3sscTMccocYpUwq06sVWpqoZ2I06tbGAGAUAEGTPiIiMdH7JZ1qlHx62I2dvn9WHvkc+V+QC8wsLCwCw1mK2kT7PtMYVWsADfbfAbme0+qo9OQibIxBkzABG4JBIJ5QfZgDJ60ATAm2/PphnMyRKhSbRP37dDP2WwJZ3jU13BH+S681gSRux22BPQTvgvoNIm0G4IMyDfpgOH+n1FU5WiiAau8dreKEhQAeSwXP2nHGKqwcexsxw+ktU5hk1VdHdqYkhZJKKDZZvO0xewtzj0o9nqJoGt+DpTqGdAimBpKMWJ0GZFnEW1DmCcB59wsE2SybRpNCg07FiZkew+W0HBXleGUYUvl6IYXKhLEwQbsSYnly9uA5djrHoc4goy+dpOoZkQV6YmNgUczqFgNEgQYnGlfsjlHuimmSNQhiRvBEGwjyPMYE+0HCWyhBVmWRpaG3VgbggAlGg2I3DC8SQ9AcG49k+L5V6LQVYCm6EwxOk3X4EgjpjgXbjsnV4dmGpVNRpkk0anKpT6yNmFtQ6+RBxB4FxhqFSm6M692+oeIjfe4utheDfHdO1HG8pxHKtQraRqEqwVmNN48LAlRME32kEjngIvoX7fnMUxk8y5NdZ7qo//URRJWebqPaSL8jjrWPIFPJZmhWlNS1KR7xINzoJh0n1rXjpMjHd8v6R0qU0q05ZahOlQqgrpIlGl/WGpSSLQwI3wHAu3f8AqWe/3df9a2FiP2lzPe5zM1Du9eox/wDudj188ZwGlGidGqYAB5jrBtuT7MNVqpJgcoAk8unLDX4TCgC3uxor88A+KzSAYgTykX+zkMS6PEnAgNHkbhvL9mIArQZBPP8Av340VvhgLNmckM9gLG4tJNoJmPujEynnGYAi6xBBgQZPOftjFTRzV9vcIA/u2H1qACQSZBBUEWA9XbyFz78BL40wKUyAbAqbg3JLcum04oS18SmabLs1o8xH7cN1KUbgD3zgJGSSCDEHz5i3XBrw5iETVC6hcapNptEc/hgZy1Pwz4QTzOsfaCBi74PSk6oUk+s5na0iSAT7h7zgNe19UipR8OjwR5GC3skwQSOWr3mpQq6ssXHiDSQJBkz7hA25XxJ7QnvKzBZ0qAIUE3jbbw8xF9p54f4V2eqMrhlfxDwkgKLT1Mi46chgIQqsHXnaxHuv7t4PU9TNlwjM+Nry28EdPs57bYmUOzdXSA6qbNZW5kGI5bxv54cy3Z+pTcsNKeTEt8efX44CPnM0+o+HUqesWYLAi+3t+OCbsZ2rqZbUFMqp9UyRygHaOtupxUVeFMRqempawgNKtFoOoW62vbniw4fwIFtSNAm/zlmPVEC8D7h1wB3xj0mae6FBVLETUDhoBsNANvO/2Yk1vSMsqUSo0oDoFI+JzcoHm3t0nY+UgWa7qlceMpGpjcAmyqqzDM0WE9SSFBOKbM1u8VidzdYYyNN1IkAG8HVpvEwJwBbne39V8wKmkoth3DMYKjWIboTrg/or0GKVeIF5FlgypBBA0tqAuQeQHx8sZ4NxhcwoWqmooBrg+NEmBVH5dObHcoTEwRMrNdlkZSU2beG0m9yTOzfDfAMZrjzCn4tM6i7QLtAG5Ak2CqPIYJuG+kaKFNEVbLdnN55Wn2/AYEK3BqI8DI1wYGprDmYn84YcbLreEUdJ5j9mAueI9u8y06Kukmw0qAOlpB+/44AuIZpqzl2rVKhU3LsSfECYE3/Z78XeYpOEAWnTJvJmYnaBztPPpikzPBqtmLJ4J8JMEgCQNo5R78BWnMk7t0vsfL2HFrw/OmdyZ639uBZa9/VLHoGH8M4eXiTILIovYksdveMAdZTPFTTJ2DQ3/gw9hGlvdiz7Q5FKgGsal0GbkeqQRcGRGrHMh2hrmY0R07tT9pE/bgpyfGs1Wpnve6VGUqIUgm0Fp1W5YDFLJZND/kAGZB1s4ttuYxOqcUp3gEWtMn3xM4ojTYSdQBBIuRytMHywzmsq1mYtE9RG3KN+seeAkcfzaMspIqxvceFbm07EwPhhrg/E+7Uo6T4mMzuSfMRAj4z1wwKQk6vCLWmZG5Fjb1Rv1xo+ZS4NRSSfFpUxcRFuVz/YwFFm21VHJ5sx+JPnhY1res3tP34WA3pZCo4lUZh1AtiTS4LVNtBnmCRz2PsN/wDtOCPszWUZdZ3BJ92o4uVqKPHEkgDVcWBJFvaT8cAIv2YrMF0oAYuJO8m/wjDqdk64GkhL39bmPOPswWZfOBiR16b/ANcTcpWGnrfb+/LABtDsXVuXNMD9JjHwUT8cSMn2R5mpp9YEKOXqgzOx3wYqGjwgwev9TiN3gUw7qOUSPhe2Ao8l2Uog/wCZMbSBvz5+w9cCvaPJGjmKiecj9FvEPvj3Y6OjKRK6p6qIHmbzgX9IGVulWIJ8BuDMAkbdL4AdyUg7Qf6cxtgryD6jTWZGoCNvdEYoMpSLvFMDVeVnSwvcA/OHsuMFvAMqFZZ+bcjeJ9w52tvgCKmQtgQTGwjluTa2E7kRI/vrzxlyNNmWT6otJ5WC+c2PIYzlkFQeES24BNtIAJBAOo+tHl8RgNGdiR59LDpvck+zph+llCV1GL7KTBJn87eTYWIOk9Dh0rK3KFoMr6umbkGIk7D3AzyDGbzlLVEAE20rNgLEgAEoItqg3U78gltSRCQINpUkyBF7mFmbRHMximzXETWZqdIqiogNWqQSlJJuSAQSTOkKPEzWi04rhUqZ2o1NBTULLuzWSlT3NRpphQIFuZNhF4g5/OowFDL+HLUzqLH1qjwAa9RQNQZ1JCKPUA87BjPZrvJCllprIpAyWJPhes2kGXYADoLBbKDhqvoDKssDFjJ+N15SfhG+GqNRWudIAtDM0gQdI1Kk28v6YlDMAMCI66hq6QGuOu+03O+Aq6lR6birSco6mU1TPMaDyIYCCpEEWNsGHCeOFqRr0I0gDv6BuKJNtSyY7pjZWM6SAG2uM18tKjSVAJaw7wASZ2mInleY54q8nnauTqjMUGGtbNIDKZEFGE+JHFjMfGCA69wfO080iGTJGkg3JLTeTsTeL82B2nDVXhIZbMPVmACAVhdLiTKgk7Hky3vgRzh7yiM7k7UQYr0TBfK1OSyRemxAIeLQAdrWvB+2IKKlepaAC+5A/JPhUkQTcW3gTsDg4cdZQKWI3HrAdbiRyPPEM0SbRb2+2Y6gEcsFy1xUXUjCorKCGCwAisZusk2KrIJaQARaS1WyY1hmDO7FWOoQCCBpGnVpMlY1QSGA2mwcIqKFqMCD6xty36EYsOJov4PIAkMPtnoBjPajLBc3WKjwGoSsbAMdYWdhAIHS1sb8Tp/4ZLsGLqNJEbK0kG6sJi4wEDgFLU4GDHOcPlgAbKABJJ2ud+cn7MQOyfCPF3g8QVSxtzW+k+LefKMXFbNhQbbRPMzPQXwFQ/DCuwZyNpMx1jpz+OI1ejVsCGA8hz3tH34vsvXkXHwHSZ+EEecY1rV7Wva56e7r5YAaqcPLH77n4YiPw9bTIFvh78EL1H3lSOVow01bbUov5W9mADKtmI8zhY3zPrvFhqP3nCwBNwOgxoJpEyx+wnni8pUQl2nf1QZv06YquzbRQQarajbbdoi9ibzG+LG0EkSCBsAOkkkmw+7fASVqCYVAOfU/uGJQD2MqskghY3HSbxbeByjFMazsGVQsESTptpIkRF+XtwmZ1a5kFupvcwb7zfbywFw+VDevWZiOXPlz9uJCZZANhB5nfkPP7MRctRqajOoEmRAFwIO1oN/ZcDEtsjVsNaL56tXJW+bYyCL2wCfMAG8C1j7pI91sDvbXNh6Kqt/HLGxsFMQf7N/fi+o0O8qCnKl5ghRbeNU/k2JO9gbHEDt5wZqVCgxAUGuE0ww2UktdQCPME+7AUa5JHgVWnmGWoVPKPCZBPwvgm4HlWBgqXAIMVAajaQZO3O0AeKD15UHDa02vc7b73PLBz2dWEYzpU6VZoJGkusqQAYVgpU7fbcJWUyJYMGABEKuo2kwDBJ6CAdEyCADbEjWwaRFMEMg0tclQwJYSesBlEGx9uvFaKygWqpRQdKMFEvZW1aVXw6jHeGBBXcHAl2i4hpYIXCLVS4BqTpDWsp1KPCBMy2k7i5C74rnWXwVC7MVJ9VidLT+MgcjJsQQRvOKKnw6rm6/cpUao5BDd4hRFVN2bSqimJ1T1kTJ3pOC8NqZustHLBibjWruAqc3aZAWItz2uTi841n6eWpHh+RYsu+azAHirMPmi/qA2A9l9yQb4pxTLogyWVZmyitNSoBL5qqIOox/0wYjlt5TXmkQop6tbkgtpUvKidKMQq7SthIGoQBMBjIuAnesEKU7KBVZG1aiuwUtJk/ftiO5DsHquAxEma5kkATeCSREzJnrbATaHfBdTaQpsGOXLCP0pAm4t1ME401Ob66Z8Uf5B6zcHwrYEzPXEF8xSEgaItvmanxsRuMSKeYpgaoRgpNjUYxbURp1QyjqYIEe4JeZVSSGFRXVTtllYSAJIJA2vcEggCBiFmqTUyDUNQW0trUAX9YhVIOkE26i4thitmlMO9NFnZtVUrebifCTv52nliJm1UD1KQ6/i6g3P5zc/2YCXwbi9fh2YV6QO0VEdSFq0z6ysp2F/dIIwU8W4TQfL/wDEMg1Y5Yk97RV1Vsu0XQ+EkKCZB2uOUYCDUUpBKU2GxFNpe+0zBiAIP274ldku0dTIVu9TS9NxprUpGl0O6sNgd4MW9+AK8v2pVG8FOiqmAqtXJFPwkkyFJBY3MSCWO8zgo4FxqnmRFMq3hlqNNtWgMYGo6RtLSAxsOphhvtXwen+DrnuHAtlHYEqigtRaCGBWDsYWbRAvcnFXwbP1Hq6KtTMUZAdTLOsQDdRTKlZ0nxDTczgHu2uX0V1rJ+LFVBca1GsEhhFQ+IWB3YGbRsGePcLdsvTqELK1AGEMPWECPIkbTzWOckXadEr0C4ZdVJyyGm1iLK4AYqyg+vIt5+tiL2U4mlem1Gp4kdSrX5H3C83HngHOzeQBVn/NAUMFDQWVSCdIMRy5TeeT7UmYWTUZIjwMd7C3I9SYg2OMcGRqa1qLlmamDqiWLaAHDAG8MADGo2MXmDc5PKKO6dgxV6WtBKwfBeCSNUkgbyC3sAAQNKJEC0QAQI2sAduZ9/PfGtamIBKkCbWPu8sFma1NSFRlGk+ENEalJ0JcTJDGI1GOmN6edNMr+IDhICkBVJJgrq1QfFvHO/S4BD0ZEgwNoPx/rbEZzBiPaf7H7cGvFO7qCQlITJgkrpItDAX2na1h1Ew63ZlqkMaIKiBC1Zi1j4ovDTY8+ZwHI82su5j5x+84WJPFaeivVQLAWo6gG8AMRE89t8LAXPAaZFJXm0mQBJgEzNiMWYoMT6wBIBAPgtMTMdCNumK3gJmiBqgyRB8zv9vPFwglANXL5pBvabsBBtz6C3UGHpBTBeIk6V8j1O3mN74vuD8UWgDT0NM7Hm55nUJ9g+HPEfIcMqurBDq0AsSxUECG9gaYiw53xe5Pg51r3iVGqeFHpqRJk6gwI0hbU0DGSQGlbxANvnqzMoVRpZB3Q0jYRzEsZ68ogAY24ZwbvHfvKiqEDFpOlYkKsaWv84RJkkAgb4m16A75mWiQokuqyT4GUd2Z1BgwKwzAGDI0EiN8uqVCrGo7K+oURR8KhGLHU2tLksz6QGYFS19RUYB94V6qCSqDuzSWnRhkcCZ1oNUhxE8y24J1UPbQUnyFRkEvSrh1Levp1aCxgToCtEm2oiNsTs9WqqRNKW02IUM2ptD6hD6CtmOoBoBMjA92v4v3uTd3ZC1RtOnVqJgzqsYAULAUiBIK23AW4f5HaJn+7e7BtwbM6gaQVfFT8bBkV0BZY0s+01CgifmkxaQD5WqFemZIDqN+cjkZixABxZ5Xij02qo6pAfUmpRNmKws21G2wMgMDvcHuNZx6NTS9dwGINMikbLstQd7Ekra0ReY2xX8N/Cc7mBTpxWq1D4i6U/UWxZ20zA0jfqAJkBrjh/Ea1d0y1BBVqEFStQU3WL+JgU8CgM0k9esYvOOcTpcIoHJ5Qq2bqD8fWVQCo3i3q72XkDO5GAjce4jS4fSPDsidVVoGazAtJ27tfyYiYBt1JLMRFaRWoKLEUhpk6yNLj1R6pBAg+rI52vjPC3SmC5qU+9mIdtpNybyd5NxzvifVGX0tVZ0rVJvTBRyxmx8LEaV2EjYqMAxxTMKzGjOWVVglqdMEM24BJFo1RIaL3nlpUz2YKIgbLoEOseCkNVQEkMfxckiSJNoAtjOTfKAjvaKlYOoKdBJa1t4XaIEzzvGJC5rLCP8AD0IDagDoUTpgiSCxGx0sSAeXMA0c5V8JbMUdd+S2G8g6bmbQRa18RcvmHE/4mmrErYAEGDJ1bCBAiBeOW+J9PjNETTWlSFMiGVCgDDxQSQCxaHI1HkFiCJwweJ5TQqPlqRQFiIaNyDGpVBtEew32BwGtXM1CSTnAwJJm58WwOliFJsBPQYarUQbjNIxIEsQZ20wYcyIAHwxrU4pl4P4mhqMS0A2BJsGBAJmNQGwAjG78Qyz6NNGmrAQSGLEnr4ptsAoHltbARj+LOta+p5k6WUb2M6tVyDvB9mIXEk0rqNZXLRIBBPkNgbDyGJ2YzNHY06RYHksG/IhVAi/kcRUNElu8kCPALnebWWQPFYAgCI54Cy7D9rqvDa51Avl6lq1EkEMNgw6MJt12PUFHazsui0hnsjWqNkatyiWNLUZIJInReDN152xzrOlLwXK/M1DkLWM7D3YI/R123bIVClTx5WoYq094mxdR1iZHOcA3Ty9AzDQPmMXEzAsQIU89iDt54eyFRaWYOkyhPhJ5r809djgs7Wdlu7CZrItrytSGEEHu2+a4MTpi0z4TbbAIa4appJ8V7n8qxFh52PtGA6XlE1VFq6iuod27LAMzAuSAJHhmRYYllNBrWrKgKeAa6oF7BijkuxpzqUS0q14gAX4XnHNCqiwajKe783AlVib6iNMHfVi04dxVVyncOyLUnWTTDNTUN6iaoYqwKxpChgVFnsCFlmGZAO6nRVpkq6l21mfVCtdUI8IcyBzgkTR5moFa7PTDMsPVnVqUbaKbEiVO4gm+kiTi24LRrAdy2kAy0l/U0+Jgrd4FAjYQU8FyTAxnhmaFV+5pmlS1mDoTWQgQqzqpYpTU6YIBg6idI0mQxm8rqhmLlmckmmLalUMhMKTpiTudi0xOIlDPVqVMrUq92KTAJ3boysRdkkqWCsJgkCOoiMbZ/JAFqdOmGYLAqsKgfvVDCYLyQFgiAGgN7cR6mV0933mo0mCtTZg1NqpYMoA1Ndww9SZJjwgm4cr4wC2YrMQAWquSOksTG2M4xnrVagGwdgLdCehwsAS8Cy9PuKbmS0sx20qqki6xt6puRc+VzgVFy9OlSrVUWoXBUulIKyuNQISmtRwoju7HVJnwjcZ4HUzAyGXelQUrTd2FWoJAqd4QHRA0lgDGuCRAiNOLvgtYVWY5bMBKipBFNVmrUAYsWUgBKQLkKzk2Y8pwGeJusgF4DF+9COYZp100h/EsAASOW4BE4bpaKdZkRQXCl18RqXMBSdaQSgvMEgzN7izyuaRMmKbVatIrDCQHBAcGCraTrJ0gKJKlZMAHEDJZyjmXFSuS1UVNIZwQaiKrKxY0dChgWUWBcBBPrYCVk+IVWV6oaoyB5Za5o6mLGNegyxgXHrGIiBs5Wyppil3ammX1BQakiWhlLMHZvxYJAED1mAnZB3/iJRw9XuDTQsAmsPAll0MQEdgxEaahHh5QSMa8e7RUmptUpKKWo6WUAd20i7gRqBMtyOmRBEA4C0zedc01qHMZai131I0he6UsYAUq+tvFtqkgdMBnaziIzVTVSpd2oBJUGNTNGqrBA06z4oJPrHGqccS5YQxEjRrXQZJsBUhgL+t9uK7M5sVfCzeGYDaTqItuATHuHPngHKL03p92SEIujcpPi0+V5I9uCrhORbMOQjAVlTvF/ILKgYq5kBVaRDGwJBOBjLpSVo7xCT8B7R18uuCfiPD89l8uM3l3KLH41APFo8MVvEviVoiVLQFQzBgBY5DtPTyOSqOlMrxCvUdahYgkaCU1WsqhgQE5lSdhgFy61KharIdmMkvzO5M+XUwCcIF69ZnqFnJJLkkkk7bmZJ+7EjSXV1WFWIJhp/RIIBA9k7XwGeFVsvUM5juwSTOolfCRy0iG3I8UkETiZTzVBH/F90UjSDUOuRZgWvBBKgx5RyxUcRyNOjokamafDJUaRs1tugveDjZKmVKkOp1R4WQAeKRMrIERMRF+WAI6PEMvoFMVKC2OoqsE6puYgNAZhG20zCw4PwPSVb8DYde7ZTOkrusRvsIuFOBnK1cvq8SgKRBIXUfbdxeZvPliXVrZFqnhpsiGIOgEhgbnSahUqVtDXkYC7zJyDDTGXQBpAQHlMHmTeLHljajxXJIugrQqJOoK9JyNRJaQNanmRsREDFXVo8LLaj+E/wCXPhRF/GieWoIENrBetuuj5nISAMq5QkFwXhhzOg6jYxEHr7sBNy/EcgmqFosrX7tkOkEGx3k+xpHkcMrxDIpZe7KjloMTMyDIckHbxR4juIGK6m+TK1aZo1ZM90yBZVr6SxLyyxus8rc8TclnMnSrKUoVmp7VKdQIS6RpaDJ3NxO07kDARczn8sx1Gpe1xSAiLjZb7mZ8sV+ezNE3UksYvEeVp2xObMUF193RYbhQGYWMQWIJnboBc4gtnBFkgkEEaQAQYEG2o+qOZj34BnP5iiy+FYPQLz6yTJ/qOmK/QSNUyBb2YepUlZwG1AHn0kWNxtOHs1k9ExIg8zuPbtvgCn0e9u2yerL1IfLuGgPcI5BAMc1JgFffgVpVW1OzXbcmQDqv+/YYiBPtH34vc0uWTLUx3tV8yyhm0he7UbrTa8kgTfltGAteAZuprUhqQgyADqP/AJXxN4u9RM2xWCsq6vUGpVL+MLLFgvi1gKVi2BnKZTM1Mu9amF7uk2mow06hNwzCNUctWHeEccr5YVBScA1QA8kHUFOqCJ+/l0wFzw1ia9P8JR6RSZcsyEL421s06liwtutgCAJNU4ooVGdadIh57suAGZUWEM+IBtZYMqm0gj1SOXf8aqAk6cufDpEqDpFoCzMRcC+zEc8Z/wDUldhparTYTMNQosOnNLDywB1ns8tV6hSm+XYkM1dWV2QFgNYQ1QI8IlL1IN4ETZrTpZrw5dioEM1UaqqPUFnBol3VCwLN3hAEljczAhwLjiOb92agXToqqWDAqAzKx1EEQWg9LTcG/wCH0HenUqVSc0LlqLU6QMpK05qIZWmCt4iCimQNw5pxsA5mubf51T/zP5NvhbCwzmmUu5CwCxIEG0kmNz95wsAU8FzYGXRalCoyuHpq1BGDsrPqZAwYAgzB9a1iN4veI1MtSqju6OmoN8uabaVdQ3rKTFRrKZqCPVPM4jdhM7nny4pUKL1FTWRUFTu9KFi9QK5BVC2mJlTYwbkgfzrIjkVH1VHJaZLaSCQtNyWM9dck8pwErh+cdidbltTAimCJcgkKqrINm2CxHlvi/wCJcRr0l7gVMr3dUeoiAQasyQO58aERLxBJF5vgd4hmqLin3DdyyxFR2ZgxA/GQqoR6zWkG0XPKmra9TamRTJ1VJNxEaRErEXAA9pGAnPxGl3uqo3zSrKqGRYiNTC5k3Ecz7MROK8QpN/la7ACXOomOamBE3kEfk8xOID5Nu7FSLTF7HYENBuQZN77HEI74C3yuepKt6QqHnqYr7II6C3Lnie1PLjTLai1yqHXpJFl3UmCAPWJ6TigymXaoyogLOxAUAXJOwwXdoOzi5OnRpFwcyw11uioRCKOtw3tidsBrVzeWoicvRLN+XXIGnY2Wk1j+k5/RxEznaTM5gGmXAUzOldIOogsxPrGSqzJg6VkGBinzWY1EAXG3mTtv/e2JlLh0qSW0wJY8v6/vwGauXbUNLsrcgQ0HmTq5HGGo5qnLBzFyTrHvME7zPvOI/D+ICnIbUQent89t8PcS4kDTWmkhbTPxA5z1Jm5wGneOWVqjq0mJ1KDCkC8ghPLUMXfaHJUkWk9B0jQdRLKZcQRaZViCfLwDAyKqzvHQif3Y3SpTg3vy3/dGAl5bK1mYghYUSTYrcErDAEX5EYsaPAMyVBbRTWDqY3KkCQCFBYAgrBAiWPQ4p1ziTM/ZviXXpGmiuykJUEoTsR8bHc367c8BYZvgDqVisjhiZ0EAgbq1zAkXgxFhfGP+B6qbvTrQVjSKvhLCdMDTq3YqBMA6sUrVAOgBveTO99/LDb5mJMqT+j/cYC1bgdWEJrUvGYA1EQRciwuRfaRiLXydVJ1VVAk3DagfYygjebEg+WIP4TNyFn3Cft/ZjU5r81Y9/wC/ASqeXdtX4wBlEwXAm02Jjr1nCTIO1hVpnoDVCA2mdTkL8Tc7TiG1UbQPK2NGr9PuwG7hZHiJHX+yLfA42p5YuCQRY3nz/v7cRNZw/la5UzvyI8sBitTge/cG2GMP1q+rlhsJaemAtuAcRqUnLUXKvEFTdaqXmmy7MD+SRf2xN6/DadbLvmKdOolEEd8iAHu39aRMlqZExcldj1wFI8Y6R6Ne2C0WNHMR3daNROwbbURzBAAb2A8iCAs2fy5gEEqdyVUFdrrEiPzT54VPM5YASHLIPAbFWMgyVdWA2AjYyfeS+kbsMcuxzGXWcuxuBfuyYv5qdwR1wGZbI6g0sFYbJ85juf3e0j24C+biOQVVdUqGqVIZUHdhNU6onVq3IB1AAQNJxZ0+2FF6dOiqaCAy964iA6qrz4mmdMXgAAWPIR4rwStl9Pepp1rqUhgwjmJWRItI3Eid8b5Ls9mKtQIlGoWbbwmOkkxAHmbYCJnQO8fxM3iPi3m+8zed5wsYzmWNKo9N5V0YqwsYZSQRPO4OM4Ap4ZnKlPJQsLRcxUvM1AzGmpE+tBYhYAsrb3xtxjjVWqqLVqPVCKoH4xbHTEjwlzYn1mtfA7S4kFo6QBqk3gb3vcRsSMSMnxsLQ7s0abMX1mqS2o7ECxiBBt+cegwElSQjBlE3ACryW5aAN9ySTfTfbEdQ0eFgSYDEAswPM3ExztfbGy8ZpkCaIVgoUFTCi9zoEAn2m8C+Gs/nKX/SasWJlnq6V1WEAKpIHxPLbASGy4qeGzNIh2MQS3qSQCANzOwPLEavwyqlVsvUpjvQwWAJvFgpU3BB8+uGaOaeoQoVSSAsKLm5g+2Tv/Y6r2Z4DR4fRObzbeIC2xK6tkWAJdtifuwDfB+F0eFZc5quENdhCIsC8eoLWAsWb+gxzPjPF2r1XqOSWdixO2528oFgOQjErth2lqZ2t3jEaRZEGyLNgPvnmTPsqcpTkgnYHY8zgJWQyt5Pu8h19+JHF8yCvdqdjDReSOXsk/b5DGtOqQdMWNpBHt/YcJOHKL6jE8wL+X24Buhlgx0IhLDlUMEnoAAYIvucPqndkA0Dqa4UhltMHxEklTe4MW6Y1bMU1qSGqSsCQRy8z08wZ8t8XA45lWFOnUSqtOmulWGhmXU0kjVAi+xkbbDAOmll6iaaNBBV0nUrk6ogzoJ8yIaNiN8O1+DZJaEUqveO9Ms5dIZKgIIRYUkgDVO0keZAi8YzeXqvK1HIQHu3KKpJnZgSSAByn5xONVztFYNOmsgeJyt2n53rEgyzbESI5zgM5fIMopOy6VqyA2pLlfD3YBkFpIGhh4gDfci5Smil6etzSXQKTkypCiWXQwJpuNQXqCCAQDevo8Uy2vvRqRw8iAD4I8SSBq3MSWNpkTfDNPP5ZqpqFXVy2vUkaQ8ggaYupEsTILWss3Caez+Vq6lWpURaZBqVKpUKoAANwgLFgAIsAWExN28j2RyzfhCVK4pkKDScnUAwcKyQt2YhhCG/Sbxtn+MZclRSDEEjvS4DgsDZqaNC05FiOvWJNjw3tVlBk6uU0d2arHVmHp98wAWKfhkHUvhUHUALkYCt4Nw2ijGnXp0lW6VgVFWp4U1BkKmUYkj1T7ZgYjZv8Hpz3VPvFp1ToFdlVQWG2hvXiBIIAOkdLR+I8SRgGAV2AUM91lRpuQTN5Njy2OH8h2n7nK1Mrp1pWcGoXXULaYCAsCLKOczBk4DLZKgbfiadvC1PRW1RpEupJAST6yyfCTbDua4hRp5SrQVMnUBcMKquNesFbhfyIEadUXPXFUc8mosAUDABtCKptAhfFaQJk6gTibxTtLT8CUhUq0lCwc1TpFwy6gCDTYAgA/OkzuSMBMPD6gyKJVydFabMWXMikBUBksFZtZImdOlgDCx0gQzmSVXgMTG/9bQDyxb1eNK5llqOYHhaoNEDoojR1EExJtEYruJcUV2Bp0xTUD1LEEwZJEDkcBCakINj0HIz5xiOfCfPGRVJ3v5H+5w7WUbiIj++eAj1RtG33eWNFN8bN9mNMB1r0c9tVKjKZkjRGlGbYT81vzCf+2ekRv2t4VVyLGrSJahEEHxNTM2Ekep4jf2Ttjk1KoRsYx1jsB20WsgyuaK3Gmm7GxG3dNPXkT7OhIQuJ9stXdsndlTp71HphhqgQwb1iNV4M2i9hDKaO4nKVjTddMwzaWUG8hucCNIMkjDXbvstUy2qpRJNBp1IYPdkxcc4sIOAX8MqCIYiDI23t+4fDAPcRqs1WozeszsTY7liTvf43xjEWpWLEkmSTJPUnc4WAawsLCwCwsLCwG9PDtVbe8/dhYWAj4zhYWAQxscLCwGD+zGMLCwGRhRjOFgMHCOFhYDIxmpvhYWA2YW/vphrCwsAsZOFhYDXCwsLALGcLCwGMLCwsAsZGFhYDci4xo2FhYDGFhYWA//Z">
            <a:hlinkClick r:id="rId3"/>
          </p:cNvPr>
          <p:cNvSpPr>
            <a:spLocks noChangeAspect="1" noChangeArrowheads="1"/>
          </p:cNvSpPr>
          <p:nvPr/>
        </p:nvSpPr>
        <p:spPr bwMode="auto">
          <a:xfrm>
            <a:off x="28575" y="-1371600"/>
            <a:ext cx="38100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6" name="AutoShape 6" descr="data:image/jpeg;base64,/9j/4AAQSkZJRgABAQAAAQABAAD/2wCEAAkGBxQTEhUUExQUFRUXGB4bFxcXGBsaHxwZGxwcGhoYICAcHCggHCAlHRgbIjEhJSorLi8xGB8zODQsNyotLisBCgoKBQUFDgUFDisZExkrKysrKysrKysrKysrKysrKysrKysrKysrKysrKysrKysrKysrKysrKysrKysrKysrK//AABEIAMIBAwMBIgACEQEDEQH/xAAcAAABBAMBAAAAAAAAAAAAAAAGAAMEBQECBwj/xABMEAACAQIEAwQFBgwEBQIHAAABAhEDIQAEEjEFQVEGEyJhBzJxgZEXQlSTobEUI1JicrPB0dLT4fAkMzV0FSVDkrIW8QhEY4KjwsP/xAAUAQEAAAAAAAAAAAAAAAAAAAAA/8QAFBEBAAAAAAAAAAAAAAAAAAAAAP/aAAwDAQACEQMRAD8Af9F3o54fneHUcxmKLPVc1NR7yos6ajKLKwAsBgt+R3hP0Zvrqv8AHjPoOH/Jst7av658HmAAvkd4T9Gb66r/AB4XyPcJ+jN9dV/jwe4WAAvkd4T9Gb66r/HhfI7wn6M311X+PB7hYAC+R7hP0Zvrqv8AHjPyPcI+jH66t/Hg8xqxtbAAbeiHhA/+Wb66t/HhD0Q8I+jN9dW/jxz7t96X8ya9SlkmSnSQ6RWChmcgjUQWlQsggWMi83sz2L9LeaosBnSa9FjBqFfGkxcFbMAL6SJvY8iHSfke4R9GP11b+PC+R7hH0Y/XVv48GuSzK1EV0YOjAMrKZDKRIII3BBw/gAP5HuEfRj9dW/jwvke4R9GP11b+PB5hYAD+R7hH0Y/XVv48L5HuEfRj9dW/jweYWAA/ke4R9GP11b+PC+R/hH0U/XVv5mDzCwAH8j3CPox+urfx4XyP8J+in66t/MweYWAA/kf4R9FP11b+PC+R7hH0Y/XVv48HmFgAP5H+EfRT9dW/mYXyP8J+in66t/Hg8wsAB/I/wn6Kfrq38zC+R/hP0U/XVv5mDzCwAH8j/CPop+urfzML5H+EfRT9dW/mYPMLAAfyP8I+in66t/Mwvkf4R9FP11b+Zg8wsAB/I/wj6Kfrq38zGD6IOE/RT9dW/mYPcYOA8a9qsutDO5qjTEJTzFVEEkwq1GVRJuYAFzhYd7d/6lnv93X/AFrYWA9Feg8f8my3tq/rqmDzAH6D/wDRst7av66pg8wCwsLCwCwsLDObzK00Z3YKqqWYk7ACST7sA4zRgD7b9vaVCk6ZWrTfM2CgeNUk3ZiPDIHzZkki0Y5P279J1XPOaaE0sqJAQG9Qban9o2TYc5wIVc6TJ2gfCf6TgJiZFPzTcydHMWIs0g/tGCzNcWyNXLrl61M5cKyMj0lLKIASrInUdSAETqgjAUhbWZM6pM9byNvbth9qx0iYuJ+y+3w9+A9D+jniWVFE0MvmFqoHdqKavGtJiCAVMMILNAiwicGStOPHNHNtSYGY0kRHTlHMGJvjoPZ70qZnLWqVBXXmlUnVHIo4BaCBN9QudsB6HwsBHCPShkKwGqt3TRMVFIHuaNJ9xxYZbt3kH2zdHzkxHtkDT78AT4WItXiNJdIarTUt6oLKNXsvfltjXhmfStTWqjakcSp29xG4PIg7EEYCZhYWFgFhYWFgFhYWFgFhHCxgnAVWe4wqv3QgvznZZ9Wbc/diRwvOGpTViukmQwmYKtpI+IxyHjnHkbPVVIqDTVeWpxZUtqB+aIXc2HnjZvSwyClToUu8Jue8JZoOzHSFE7CIvv7Q7VhYh8MzRqU0dlZCyg6XjUJ5GOeJmAWFhYWAWMHGcYOA8ddu/wDUs9/u6/61sLC7d/6lnv8Ad1/1rYWA9F+g/wD0bLe2r+uqYO8AfoPP/Jst7av658HmAWFhY0dxe8HAZdoxwb01ekAVS2SyzeBT+PcGQxH/AEhFioO/UrHIzdeln0mJSRsplamqs4ipVQyKakXVSPnkcx6oO844A5vGAcBmMTdM02j2/wB/DEFF62GJuVqAG+xwGchX8awLGx87YsY8JXmNvfyxV0EAqWi15xPqCZHUWOAYp5apVqaaStUJW6qpYwskmBewE4hrXgaWAYDkdx7Onsx1n/4f8l3mbzFZt6VIKB51WMnf/wCn9uOycZ7LZPNGa+Wo1W21Mg1R+lvyGA8j5fPhQAZMGVNpH5vsv7r9TjNWuNZYXVt+o/qOuPS3yScI+h//AJq4/wD64areiDhREDKsv6Nat/8As5GA82nOsRoLsViACzbdN7Dy2x0L0R9p1yjt39aqKG4ppJUEhZqOJgKARcDe5x1A+iPhekquWKkiC/eVGMW21MQD+cBOLXs32DyORLNl6EOy6Wd2ZyVO48RgA84AnAEOSzS1Kaut1YAgwRY7WIBw+jzgPznBMxR/FZYu9B5lSyg09gVDE6ipUsQIMMgvBtT1eCcQylNqv/EUpRJ7twXQk306qjE72AC9MB0bvLxGNtXljyn207T5qtmXNZ6lMws0w1Smo8KwQha0i/nOKFeIH8o33k/vwHsg1gNyB7TiOeJ0RvVpj2uv78eRaebMmPEPIA4scrw/NVRNPKV25ErRdh9iQMB6H496SMhlSyvV1uPmUhrM9JHhBi8EzjlPbb0yVqxUZIPl0B8RbSXYcuqoPYSZi4jAdnuyfEFVnfJ5gIoLMSpgAbk4FajzgLPNcaqVS2t3bWZaT6x6nr78RKVbu3V0YqykFSpIIIuCCLgzecQ8LAdZ4F6aM4gArLSrgCJYGm3tJXwn/t9+Otej3t1T4lTchO6qIYZNYax2cbGJkXG4x5OV4xf9kO0VXI5mlmKVyhgrMB0PrId4mN4sYPLAewsLFfwPidPMUUr0n106ihlP3j2g2I6g4sMAsYOM4wcB467d/wCpZ7/d1/1rYWF27/1LPf7uv+tbCwHof0Ht/wAny/6VX9a+DzXjzb2D7Q1KGWUI5ABbwyYgsSREx54POEdq6gVhr3UBOctptaJkkbee+A6oa0bx8f75x8ccV9OfbkgnIUN7NmGnlErRjzsWnlAvfDHpP7RZj8HNJSfEyq7qYhQYDFradTKBeJ9mOOKlSpUA8TM7AXNySQNyfPngG51eX3f0wfdiPRRms7oq1P8AD5c31OPGw6oh+9oHMTgk7G9kchlAtbiDpVrSrJRSWWnB+cV8LsLSCSog7zOOh5btupDMVEAGFDXkbCfOeltOA4n6Yez9HJ52nRywATuEOkGTqBZSzfnNpmeeActy/ucGnpR4kM1xKsykLpVFEzsEBIHlqLYFRkQLlh7sAzlHIYad8XD1dYsSB1GxxW0yBZfV5k88TqeYBHM4DtPoByOmjm60XeqqSNjoXUY99T7cdbxzn0IVFHD6mw/xDT5eCnH2RglzHaimtN3EkqFIB8JJJiII3Fp9oPPAEOFgc4N2mp1kVm8LMQAokyJUavIeIbmwvzxf0ayuJUgg7EYBzCwsLALDFfKq5ViqlknSxAJWbGCdsP4WAg1uD0HJZ6NJidyyKSeVyRJwqfB6C+rRoj2U1H7MTsLAMUsoi+qqr+iAPuw7oxthnM5hUuxA9+/lgAT0ncfUcPztNQQe60hj6rBrNp6xMfvx5gq747f6WeIVvwNxUYHWwWNNx40YU9UA2UbEcj1gcPY4DXCwsLALBZ/6WZuHUs7RJcAsuYWL0zrbQ/6BWJPI+RwJ46/6Ja0ZcTp0ioVbUBGlo1bwLqSIJvcQdsBE9EXb4ZJzl8wT3FRgQ+/dObEnnpNp6ET1x6NQyBjzH6WewzZCqKtEH8Gqk6ReabQCaR5RuV8pHK5b6GPSG2pcjnKtoihUdoINgKJJN/zefLpAdxxg4QacI4Dx127/ANSz3+7r/rWwsLt3/qWe/wB3X/WthYCRwipppLvDFgY5Xt+zBBS4kFUQb3NpJ68tpI+zApkMyRTKgEzeIHLc38uXlhVKzQV2IFhb1egg4C97VcaqmMvBKWLnfWeQFrBeV+U4j8Hy6KKdUoSwaQZO4Jgxy2n241p54hIqJq0x4zYgeEAWEHbqPWxmlUY6YUQdudhy5ezfAXmZz+qDMkCdLTsLmAJP/tjWlxOoD4gUPRvd0kj1gY8jbA3UrVgzSQpHncbwLE/aOWFLk6WN7XjUJgnkbW52wEHjtQnM1WY3LTtvYYYSqDb+gxvxDLOWLkW5sdiR4bdeXxxEpjxCbDnOAnqk8gx6bRh3uzu1+gG3s88b8NorUgamBmJlQPPfzO0z5HF2ezvMVQeaiAZW/ikG+3QC+At+xPaSplqNakhgM6u1uqlSL2iALDFxlO0L926E6lPhkkkCJI32IBjfmcDnEqFOgECAmUBJgg6gzh55WkCw2teBiufNlXADAhtpsIHIncGwGAI8txYkAAqQTdgJmxnceZt1Y9cdU7J9qqZ7nLqhuAqsBIsCb38M8t98cSyYCiG0wDGumZBbruQpHOxsp6YIuD5taWnQWBDBgZvI52MT7B78B3fKcQSpp0MG1KHEc1Mw3sscTMccocYpUwq06sVWpqoZ2I06tbGAGAUAEGTPiIiMdH7JZ1qlHx62I2dvn9WHvkc+V+QC8wsLCwCw1mK2kT7PtMYVWsADfbfAbme0+qo9OQibIxBkzABG4JBIJ5QfZgDJ60ATAm2/PphnMyRKhSbRP37dDP2WwJZ3jU13BH+S681gSRux22BPQTvgvoNIm0G4IMyDfpgOH+n1FU5WiiAau8dreKEhQAeSwXP2nHGKqwcexsxw+ktU5hk1VdHdqYkhZJKKDZZvO0xewtzj0o9nqJoGt+DpTqGdAimBpKMWJ0GZFnEW1DmCcB59wsE2SybRpNCg07FiZkew+W0HBXleGUYUvl6IYXKhLEwQbsSYnly9uA5djrHoc4goy+dpOoZkQV6YmNgUczqFgNEgQYnGlfsjlHuimmSNQhiRvBEGwjyPMYE+0HCWyhBVmWRpaG3VgbggAlGg2I3DC8SQ9AcG49k+L5V6LQVYCm6EwxOk3X4EgjpjgXbjsnV4dmGpVNRpkk0anKpT6yNmFtQ6+RBxB4FxhqFSm6M692+oeIjfe4utheDfHdO1HG8pxHKtQraRqEqwVmNN48LAlRME32kEjngIvoX7fnMUxk8y5NdZ7qo//URRJWebqPaSL8jjrWPIFPJZmhWlNS1KR7xINzoJh0n1rXjpMjHd8v6R0qU0q05ZahOlQqgrpIlGl/WGpSSLQwI3wHAu3f8AqWe/3df9a2FiP2lzPe5zM1Du9eox/wDudj188ZwGlGidGqYAB5jrBtuT7MNVqpJgcoAk8unLDX4TCgC3uxor88A+KzSAYgTykX+zkMS6PEnAgNHkbhvL9mIArQZBPP8Av340VvhgLNmckM9gLG4tJNoJmPujEynnGYAi6xBBgQZPOftjFTRzV9vcIA/u2H1qACQSZBBUEWA9XbyFz78BL40wKUyAbAqbg3JLcum04oS18SmabLs1o8xH7cN1KUbgD3zgJGSSCDEHz5i3XBrw5iETVC6hcapNptEc/hgZy1Pwz4QTzOsfaCBi74PSk6oUk+s5na0iSAT7h7zgNe19UipR8OjwR5GC3skwQSOWr3mpQq6ssXHiDSQJBkz7hA25XxJ7QnvKzBZ0qAIUE3jbbw8xF9p54f4V2eqMrhlfxDwkgKLT1Mi46chgIQqsHXnaxHuv7t4PU9TNlwjM+Nry28EdPs57bYmUOzdXSA6qbNZW5kGI5bxv54cy3Z+pTcsNKeTEt8efX44CPnM0+o+HUqesWYLAi+3t+OCbsZ2rqZbUFMqp9UyRygHaOtupxUVeFMRqempawgNKtFoOoW62vbniw4fwIFtSNAm/zlmPVEC8D7h1wB3xj0mae6FBVLETUDhoBsNANvO/2Yk1vSMsqUSo0oDoFI+JzcoHm3t0nY+UgWa7qlceMpGpjcAmyqqzDM0WE9SSFBOKbM1u8VidzdYYyNN1IkAG8HVpvEwJwBbne39V8wKmkoth3DMYKjWIboTrg/or0GKVeIF5FlgypBBA0tqAuQeQHx8sZ4NxhcwoWqmooBrg+NEmBVH5dObHcoTEwRMrNdlkZSU2beG0m9yTOzfDfAMZrjzCn4tM6i7QLtAG5Ak2CqPIYJuG+kaKFNEVbLdnN55Wn2/AYEK3BqI8DI1wYGprDmYn84YcbLreEUdJ5j9mAueI9u8y06Kukmw0qAOlpB+/44AuIZpqzl2rVKhU3LsSfECYE3/Z78XeYpOEAWnTJvJmYnaBztPPpikzPBqtmLJ4J8JMEgCQNo5R78BWnMk7t0vsfL2HFrw/OmdyZ639uBZa9/VLHoGH8M4eXiTILIovYksdveMAdZTPFTTJ2DQ3/gw9hGlvdiz7Q5FKgGsal0GbkeqQRcGRGrHMh2hrmY0R07tT9pE/bgpyfGs1Wpnve6VGUqIUgm0Fp1W5YDFLJZND/kAGZB1s4ttuYxOqcUp3gEWtMn3xM4ojTYSdQBBIuRytMHywzmsq1mYtE9RG3KN+seeAkcfzaMspIqxvceFbm07EwPhhrg/E+7Uo6T4mMzuSfMRAj4z1wwKQk6vCLWmZG5Fjb1Rv1xo+ZS4NRSSfFpUxcRFuVz/YwFFm21VHJ5sx+JPnhY1res3tP34WA3pZCo4lUZh1AtiTS4LVNtBnmCRz2PsN/wDtOCPszWUZdZ3BJ92o4uVqKPHEkgDVcWBJFvaT8cAIv2YrMF0oAYuJO8m/wjDqdk64GkhL39bmPOPswWZfOBiR16b/ANcTcpWGnrfb+/LABtDsXVuXNMD9JjHwUT8cSMn2R5mpp9YEKOXqgzOx3wYqGjwgwev9TiN3gUw7qOUSPhe2Ao8l2Uog/wCZMbSBvz5+w9cCvaPJGjmKiecj9FvEPvj3Y6OjKRK6p6qIHmbzgX9IGVulWIJ8BuDMAkbdL4AdyUg7Qf6cxtgryD6jTWZGoCNvdEYoMpSLvFMDVeVnSwvcA/OHsuMFvAMqFZZ+bcjeJ9w52tvgCKmQtgQTGwjluTa2E7kRI/vrzxlyNNmWT6otJ5WC+c2PIYzlkFQeES24BNtIAJBAOo+tHl8RgNGdiR59LDpvck+zph+llCV1GL7KTBJn87eTYWIOk9Dh0rK3KFoMr6umbkGIk7D3AzyDGbzlLVEAE20rNgLEgAEoItqg3U78gltSRCQINpUkyBF7mFmbRHMximzXETWZqdIqiogNWqQSlJJuSAQSTOkKPEzWi04rhUqZ2o1NBTULLuzWSlT3NRpphQIFuZNhF4g5/OowFDL+HLUzqLH1qjwAa9RQNQZ1JCKPUA87BjPZrvJCllprIpAyWJPhes2kGXYADoLBbKDhqvoDKssDFjJ+N15SfhG+GqNRWudIAtDM0gQdI1Kk28v6YlDMAMCI66hq6QGuOu+03O+Aq6lR6birSco6mU1TPMaDyIYCCpEEWNsGHCeOFqRr0I0gDv6BuKJNtSyY7pjZWM6SAG2uM18tKjSVAJaw7wASZ2mInleY54q8nnauTqjMUGGtbNIDKZEFGE+JHFjMfGCA69wfO080iGTJGkg3JLTeTsTeL82B2nDVXhIZbMPVmACAVhdLiTKgk7Hky3vgRzh7yiM7k7UQYr0TBfK1OSyRemxAIeLQAdrWvB+2IKKlepaAC+5A/JPhUkQTcW3gTsDg4cdZQKWI3HrAdbiRyPPEM0SbRb2+2Y6gEcsFy1xUXUjCorKCGCwAisZusk2KrIJaQARaS1WyY1hmDO7FWOoQCCBpGnVpMlY1QSGA2mwcIqKFqMCD6xty36EYsOJov4PIAkMPtnoBjPajLBc3WKjwGoSsbAMdYWdhAIHS1sb8Tp/4ZLsGLqNJEbK0kG6sJi4wEDgFLU4GDHOcPlgAbKABJJ2ud+cn7MQOyfCPF3g8QVSxtzW+k+LefKMXFbNhQbbRPMzPQXwFQ/DCuwZyNpMx1jpz+OI1ejVsCGA8hz3tH34vsvXkXHwHSZ+EEecY1rV7Wva56e7r5YAaqcPLH77n4YiPw9bTIFvh78EL1H3lSOVow01bbUov5W9mADKtmI8zhY3zPrvFhqP3nCwBNwOgxoJpEyx+wnni8pUQl2nf1QZv06YquzbRQQarajbbdoi9ibzG+LG0EkSCBsAOkkkmw+7fASVqCYVAOfU/uGJQD2MqskghY3HSbxbeByjFMazsGVQsESTptpIkRF+XtwmZ1a5kFupvcwb7zfbywFw+VDevWZiOXPlz9uJCZZANhB5nfkPP7MRctRqajOoEmRAFwIO1oN/ZcDEtsjVsNaL56tXJW+bYyCL2wCfMAG8C1j7pI91sDvbXNh6Kqt/HLGxsFMQf7N/fi+o0O8qCnKl5ghRbeNU/k2JO9gbHEDt5wZqVCgxAUGuE0ww2UktdQCPME+7AUa5JHgVWnmGWoVPKPCZBPwvgm4HlWBgqXAIMVAajaQZO3O0AeKD15UHDa02vc7b73PLBz2dWEYzpU6VZoJGkusqQAYVgpU7fbcJWUyJYMGABEKuo2kwDBJ6CAdEyCADbEjWwaRFMEMg0tclQwJYSesBlEGx9uvFaKygWqpRQdKMFEvZW1aVXw6jHeGBBXcHAl2i4hpYIXCLVS4BqTpDWsp1KPCBMy2k7i5C74rnWXwVC7MVJ9VidLT+MgcjJsQQRvOKKnw6rm6/cpUao5BDd4hRFVN2bSqimJ1T1kTJ3pOC8NqZustHLBibjWruAqc3aZAWItz2uTi841n6eWpHh+RYsu+azAHirMPmi/qA2A9l9yQb4pxTLogyWVZmyitNSoBL5qqIOox/0wYjlt5TXmkQop6tbkgtpUvKidKMQq7SthIGoQBMBjIuAnesEKU7KBVZG1aiuwUtJk/ftiO5DsHquAxEma5kkATeCSREzJnrbATaHfBdTaQpsGOXLCP0pAm4t1ME401Ob66Z8Uf5B6zcHwrYEzPXEF8xSEgaItvmanxsRuMSKeYpgaoRgpNjUYxbURp1QyjqYIEe4JeZVSSGFRXVTtllYSAJIJA2vcEggCBiFmqTUyDUNQW0trUAX9YhVIOkE26i4thitmlMO9NFnZtVUrebifCTv52nliJm1UD1KQ6/i6g3P5zc/2YCXwbi9fh2YV6QO0VEdSFq0z6ysp2F/dIIwU8W4TQfL/wDEMg1Y5Yk97RV1Vsu0XQ+EkKCZB2uOUYCDUUpBKU2GxFNpe+0zBiAIP274ldku0dTIVu9TS9NxprUpGl0O6sNgd4MW9+AK8v2pVG8FOiqmAqtXJFPwkkyFJBY3MSCWO8zgo4FxqnmRFMq3hlqNNtWgMYGo6RtLSAxsOphhvtXwen+DrnuHAtlHYEqigtRaCGBWDsYWbRAvcnFXwbP1Hq6KtTMUZAdTLOsQDdRTKlZ0nxDTczgHu2uX0V1rJ+LFVBca1GsEhhFQ+IWB3YGbRsGePcLdsvTqELK1AGEMPWECPIkbTzWOckXadEr0C4ZdVJyyGm1iLK4AYqyg+vIt5+tiL2U4mlem1Gp4kdSrX5H3C83HngHOzeQBVn/NAUMFDQWVSCdIMRy5TeeT7UmYWTUZIjwMd7C3I9SYg2OMcGRqa1qLlmamDqiWLaAHDAG8MADGo2MXmDc5PKKO6dgxV6WtBKwfBeCSNUkgbyC3sAAQNKJEC0QAQI2sAduZ9/PfGtamIBKkCbWPu8sFma1NSFRlGk+ENEalJ0JcTJDGI1GOmN6edNMr+IDhICkBVJJgrq1QfFvHO/S4BD0ZEgwNoPx/rbEZzBiPaf7H7cGvFO7qCQlITJgkrpItDAX2na1h1Ew63ZlqkMaIKiBC1Zi1j4ovDTY8+ZwHI82su5j5x+84WJPFaeivVQLAWo6gG8AMRE89t8LAXPAaZFJXm0mQBJgEzNiMWYoMT6wBIBAPgtMTMdCNumK3gJmiBqgyRB8zv9vPFwglANXL5pBvabsBBtz6C3UGHpBTBeIk6V8j1O3mN74vuD8UWgDT0NM7Hm55nUJ9g+HPEfIcMqurBDq0AsSxUECG9gaYiw53xe5Pg51r3iVGqeFHpqRJk6gwI0hbU0DGSQGlbxANvnqzMoVRpZB3Q0jYRzEsZ68ogAY24ZwbvHfvKiqEDFpOlYkKsaWv84RJkkAgb4m16A75mWiQokuqyT4GUd2Z1BgwKwzAGDI0EiN8uqVCrGo7K+oURR8KhGLHU2tLksz6QGYFS19RUYB94V6qCSqDuzSWnRhkcCZ1oNUhxE8y24J1UPbQUnyFRkEvSrh1Levp1aCxgToCtEm2oiNsTs9WqqRNKW02IUM2ptD6hD6CtmOoBoBMjA92v4v3uTd3ZC1RtOnVqJgzqsYAULAUiBIK23AW4f5HaJn+7e7BtwbM6gaQVfFT8bBkV0BZY0s+01CgifmkxaQD5WqFemZIDqN+cjkZixABxZ5Xij02qo6pAfUmpRNmKws21G2wMgMDvcHuNZx6NTS9dwGINMikbLstQd7Ekra0ReY2xX8N/Cc7mBTpxWq1D4i6U/UWxZ20zA0jfqAJkBrjh/Ea1d0y1BBVqEFStQU3WL+JgU8CgM0k9esYvOOcTpcIoHJ5Qq2bqD8fWVQCo3i3q72XkDO5GAjce4jS4fSPDsidVVoGazAtJ27tfyYiYBt1JLMRFaRWoKLEUhpk6yNLj1R6pBAg+rI52vjPC3SmC5qU+9mIdtpNybyd5NxzvifVGX0tVZ0rVJvTBRyxmx8LEaV2EjYqMAxxTMKzGjOWVVglqdMEM24BJFo1RIaL3nlpUz2YKIgbLoEOseCkNVQEkMfxckiSJNoAtjOTfKAjvaKlYOoKdBJa1t4XaIEzzvGJC5rLCP8AD0IDagDoUTpgiSCxGx0sSAeXMA0c5V8JbMUdd+S2G8g6bmbQRa18RcvmHE/4mmrErYAEGDJ1bCBAiBeOW+J9PjNETTWlSFMiGVCgDDxQSQCxaHI1HkFiCJwweJ5TQqPlqRQFiIaNyDGpVBtEew32BwGtXM1CSTnAwJJm58WwOliFJsBPQYarUQbjNIxIEsQZ20wYcyIAHwxrU4pl4P4mhqMS0A2BJsGBAJmNQGwAjG78Qyz6NNGmrAQSGLEnr4ptsAoHltbARj+LOta+p5k6WUb2M6tVyDvB9mIXEk0rqNZXLRIBBPkNgbDyGJ2YzNHY06RYHksG/IhVAi/kcRUNElu8kCPALnebWWQPFYAgCI54Cy7D9rqvDa51Avl6lq1EkEMNgw6MJt12PUFHazsui0hnsjWqNkatyiWNLUZIJInReDN152xzrOlLwXK/M1DkLWM7D3YI/R123bIVClTx5WoYq094mxdR1iZHOcA3Ty9AzDQPmMXEzAsQIU89iDt54eyFRaWYOkyhPhJ5r809djgs7Wdlu7CZrItrytSGEEHu2+a4MTpi0z4TbbAIa4appJ8V7n8qxFh52PtGA6XlE1VFq6iuod27LAMzAuSAJHhmRYYllNBrWrKgKeAa6oF7BijkuxpzqUS0q14gAX4XnHNCqiwajKe783AlVib6iNMHfVi04dxVVyncOyLUnWTTDNTUN6iaoYqwKxpChgVFnsCFlmGZAO6nRVpkq6l21mfVCtdUI8IcyBzgkTR5moFa7PTDMsPVnVqUbaKbEiVO4gm+kiTi24LRrAdy2kAy0l/U0+Jgrd4FAjYQU8FyTAxnhmaFV+5pmlS1mDoTWQgQqzqpYpTU6YIBg6idI0mQxm8rqhmLlmckmmLalUMhMKTpiTudi0xOIlDPVqVMrUq92KTAJ3boysRdkkqWCsJgkCOoiMbZ/JAFqdOmGYLAqsKgfvVDCYLyQFgiAGgN7cR6mV0933mo0mCtTZg1NqpYMoA1Ndww9SZJjwgm4cr4wC2YrMQAWquSOksTG2M4xnrVagGwdgLdCehwsAS8Cy9PuKbmS0sx20qqki6xt6puRc+VzgVFy9OlSrVUWoXBUulIKyuNQISmtRwoju7HVJnwjcZ4HUzAyGXelQUrTd2FWoJAqd4QHRA0lgDGuCRAiNOLvgtYVWY5bMBKipBFNVmrUAYsWUgBKQLkKzk2Y8pwGeJusgF4DF+9COYZp100h/EsAASOW4BE4bpaKdZkRQXCl18RqXMBSdaQSgvMEgzN7izyuaRMmKbVatIrDCQHBAcGCraTrJ0gKJKlZMAHEDJZyjmXFSuS1UVNIZwQaiKrKxY0dChgWUWBcBBPrYCVk+IVWV6oaoyB5Za5o6mLGNegyxgXHrGIiBs5Wyppil3ammX1BQakiWhlLMHZvxYJAED1mAnZB3/iJRw9XuDTQsAmsPAll0MQEdgxEaahHh5QSMa8e7RUmptUpKKWo6WUAd20i7gRqBMtyOmRBEA4C0zedc01qHMZai131I0he6UsYAUq+tvFtqkgdMBnaziIzVTVSpd2oBJUGNTNGqrBA06z4oJPrHGqccS5YQxEjRrXQZJsBUhgL+t9uK7M5sVfCzeGYDaTqItuATHuHPngHKL03p92SEIujcpPi0+V5I9uCrhORbMOQjAVlTvF/ILKgYq5kBVaRDGwJBOBjLpSVo7xCT8B7R18uuCfiPD89l8uM3l3KLH41APFo8MVvEviVoiVLQFQzBgBY5DtPTyOSqOlMrxCvUdahYgkaCU1WsqhgQE5lSdhgFy61KharIdmMkvzO5M+XUwCcIF69ZnqFnJJLkkkk7bmZJ+7EjSXV1WFWIJhp/RIIBA9k7XwGeFVsvUM5juwSTOolfCRy0iG3I8UkETiZTzVBH/F90UjSDUOuRZgWvBBKgx5RyxUcRyNOjokamafDJUaRs1tugveDjZKmVKkOp1R4WQAeKRMrIERMRF+WAI6PEMvoFMVKC2OoqsE6puYgNAZhG20zCw4PwPSVb8DYde7ZTOkrusRvsIuFOBnK1cvq8SgKRBIXUfbdxeZvPliXVrZFqnhpsiGIOgEhgbnSahUqVtDXkYC7zJyDDTGXQBpAQHlMHmTeLHljajxXJIugrQqJOoK9JyNRJaQNanmRsREDFXVo8LLaj+E/wCXPhRF/GieWoIENrBetuuj5nISAMq5QkFwXhhzOg6jYxEHr7sBNy/EcgmqFosrX7tkOkEGx3k+xpHkcMrxDIpZe7KjloMTMyDIckHbxR4juIGK6m+TK1aZo1ZM90yBZVr6SxLyyxus8rc8TclnMnSrKUoVmp7VKdQIS6RpaDJ3NxO07kDARczn8sx1Gpe1xSAiLjZb7mZ8sV+ezNE3UksYvEeVp2xObMUF193RYbhQGYWMQWIJnboBc4gtnBFkgkEEaQAQYEG2o+qOZj34BnP5iiy+FYPQLz6yTJ/qOmK/QSNUyBb2YepUlZwG1AHn0kWNxtOHs1k9ExIg8zuPbtvgCn0e9u2yerL1IfLuGgPcI5BAMc1JgFffgVpVW1OzXbcmQDqv+/YYiBPtH34vc0uWTLUx3tV8yyhm0he7UbrTa8kgTfltGAteAZuprUhqQgyADqP/AJXxN4u9RM2xWCsq6vUGpVL+MLLFgvi1gKVi2BnKZTM1Mu9amF7uk2mow06hNwzCNUctWHeEccr5YVBScA1QA8kHUFOqCJ+/l0wFzw1ia9P8JR6RSZcsyEL421s06liwtutgCAJNU4ooVGdadIh57suAGZUWEM+IBtZYMqm0gj1SOXf8aqAk6cufDpEqDpFoCzMRcC+zEc8Z/wDUldhparTYTMNQosOnNLDywB1ns8tV6hSm+XYkM1dWV2QFgNYQ1QI8IlL1IN4ETZrTpZrw5dioEM1UaqqPUFnBol3VCwLN3hAEljczAhwLjiOb92agXToqqWDAqAzKx1EEQWg9LTcG/wCH0HenUqVSc0LlqLU6QMpK05qIZWmCt4iCimQNw5pxsA5mubf51T/zP5NvhbCwzmmUu5CwCxIEG0kmNz95wsAU8FzYGXRalCoyuHpq1BGDsrPqZAwYAgzB9a1iN4veI1MtSqju6OmoN8uabaVdQ3rKTFRrKZqCPVPM4jdhM7nny4pUKL1FTWRUFTu9KFi9QK5BVC2mJlTYwbkgfzrIjkVH1VHJaZLaSCQtNyWM9dck8pwErh+cdidbltTAimCJcgkKqrINm2CxHlvi/wCJcRr0l7gVMr3dUeoiAQasyQO58aERLxBJF5vgd4hmqLin3DdyyxFR2ZgxA/GQqoR6zWkG0XPKmra9TamRTJ1VJNxEaRErEXAA9pGAnPxGl3uqo3zSrKqGRYiNTC5k3Ecz7MROK8QpN/la7ACXOomOamBE3kEfk8xOID5Nu7FSLTF7HYENBuQZN77HEI74C3yuepKt6QqHnqYr7II6C3Lnie1PLjTLai1yqHXpJFl3UmCAPWJ6TigymXaoyogLOxAUAXJOwwXdoOzi5OnRpFwcyw11uioRCKOtw3tidsBrVzeWoicvRLN+XXIGnY2Wk1j+k5/RxEznaTM5gGmXAUzOldIOogsxPrGSqzJg6VkGBinzWY1EAXG3mTtv/e2JlLh0qSW0wJY8v6/vwGauXbUNLsrcgQ0HmTq5HGGo5qnLBzFyTrHvME7zPvOI/D+ICnIbUQent89t8PcS4kDTWmkhbTPxA5z1Jm5wGneOWVqjq0mJ1KDCkC8ghPLUMXfaHJUkWk9B0jQdRLKZcQRaZViCfLwDAyKqzvHQif3Y3SpTg3vy3/dGAl5bK1mYghYUSTYrcErDAEX5EYsaPAMyVBbRTWDqY3KkCQCFBYAgrBAiWPQ4p1ziTM/ZviXXpGmiuykJUEoTsR8bHc367c8BYZvgDqVisjhiZ0EAgbq1zAkXgxFhfGP+B6qbvTrQVjSKvhLCdMDTq3YqBMA6sUrVAOgBveTO99/LDb5mJMqT+j/cYC1bgdWEJrUvGYA1EQRciwuRfaRiLXydVJ1VVAk3DagfYygjebEg+WIP4TNyFn3Cft/ZjU5r81Y9/wC/ASqeXdtX4wBlEwXAm02Jjr1nCTIO1hVpnoDVCA2mdTkL8Tc7TiG1UbQPK2NGr9PuwG7hZHiJHX+yLfA42p5YuCQRY3nz/v7cRNZw/la5UzvyI8sBitTge/cG2GMP1q+rlhsJaemAtuAcRqUnLUXKvEFTdaqXmmy7MD+SRf2xN6/DadbLvmKdOolEEd8iAHu39aRMlqZExcldj1wFI8Y6R6Ne2C0WNHMR3daNROwbbURzBAAb2A8iCAs2fy5gEEqdyVUFdrrEiPzT54VPM5YASHLIPAbFWMgyVdWA2AjYyfeS+kbsMcuxzGXWcuxuBfuyYv5qdwR1wGZbI6g0sFYbJ85juf3e0j24C+biOQVVdUqGqVIZUHdhNU6onVq3IB1AAQNJxZ0+2FF6dOiqaCAy964iA6qrz4mmdMXgAAWPIR4rwStl9Pepp1rqUhgwjmJWRItI3Eid8b5Ls9mKtQIlGoWbbwmOkkxAHmbYCJnQO8fxM3iPi3m+8zed5wsYzmWNKo9N5V0YqwsYZSQRPO4OM4Ap4ZnKlPJQsLRcxUvM1AzGmpE+tBYhYAsrb3xtxjjVWqqLVqPVCKoH4xbHTEjwlzYn1mtfA7S4kFo6QBqk3gb3vcRsSMSMnxsLQ7s0abMX1mqS2o7ECxiBBt+cegwElSQjBlE3ACryW5aAN9ySTfTfbEdQ0eFgSYDEAswPM3ExztfbGy8ZpkCaIVgoUFTCi9zoEAn2m8C+Gs/nKX/SasWJlnq6V1WEAKpIHxPLbASGy4qeGzNIh2MQS3qSQCANzOwPLEavwyqlVsvUpjvQwWAJvFgpU3BB8+uGaOaeoQoVSSAsKLm5g+2Tv/Y6r2Z4DR4fRObzbeIC2xK6tkWAJdtifuwDfB+F0eFZc5quENdhCIsC8eoLWAsWb+gxzPjPF2r1XqOSWdixO2528oFgOQjErth2lqZ2t3jEaRZEGyLNgPvnmTPsqcpTkgnYHY8zgJWQyt5Pu8h19+JHF8yCvdqdjDReSOXsk/b5DGtOqQdMWNpBHt/YcJOHKL6jE8wL+X24Buhlgx0IhLDlUMEnoAAYIvucPqndkA0Dqa4UhltMHxEklTe4MW6Y1bMU1qSGqSsCQRy8z08wZ8t8XA45lWFOnUSqtOmulWGhmXU0kjVAi+xkbbDAOmll6iaaNBBV0nUrk6ogzoJ8yIaNiN8O1+DZJaEUqveO9Ms5dIZKgIIRYUkgDVO0keZAi8YzeXqvK1HIQHu3KKpJnZgSSAByn5xONVztFYNOmsgeJyt2n53rEgyzbESI5zgM5fIMopOy6VqyA2pLlfD3YBkFpIGhh4gDfci5Smil6etzSXQKTkypCiWXQwJpuNQXqCCAQDevo8Uy2vvRqRw8iAD4I8SSBq3MSWNpkTfDNPP5ZqpqFXVy2vUkaQ8ggaYupEsTILWss3Caez+Vq6lWpURaZBqVKpUKoAANwgLFgAIsAWExN28j2RyzfhCVK4pkKDScnUAwcKyQt2YhhCG/Sbxtn+MZclRSDEEjvS4DgsDZqaNC05FiOvWJNjw3tVlBk6uU0d2arHVmHp98wAWKfhkHUvhUHUALkYCt4Nw2ijGnXp0lW6VgVFWp4U1BkKmUYkj1T7ZgYjZv8Hpz3VPvFp1ToFdlVQWG2hvXiBIIAOkdLR+I8SRgGAV2AUM91lRpuQTN5Njy2OH8h2n7nK1Mrp1pWcGoXXULaYCAsCLKOczBk4DLZKgbfiadvC1PRW1RpEupJAST6yyfCTbDua4hRp5SrQVMnUBcMKquNesFbhfyIEadUXPXFUc8mosAUDABtCKptAhfFaQJk6gTibxTtLT8CUhUq0lCwc1TpFwy6gCDTYAgA/OkzuSMBMPD6gyKJVydFabMWXMikBUBksFZtZImdOlgDCx0gQzmSVXgMTG/9bQDyxb1eNK5llqOYHhaoNEDoojR1EExJtEYruJcUV2Bp0xTUD1LEEwZJEDkcBCakINj0HIz5xiOfCfPGRVJ3v5H+5w7WUbiIj++eAj1RtG33eWNFN8bN9mNMB1r0c9tVKjKZkjRGlGbYT81vzCf+2ekRv2t4VVyLGrSJahEEHxNTM2Ekep4jf2Ttjk1KoRsYx1jsB20WsgyuaK3Gmm7GxG3dNPXkT7OhIQuJ9stXdsndlTp71HphhqgQwb1iNV4M2i9hDKaO4nKVjTddMwzaWUG8hucCNIMkjDXbvstUy2qpRJNBp1IYPdkxcc4sIOAX8MqCIYiDI23t+4fDAPcRqs1WozeszsTY7liTvf43xjEWpWLEkmSTJPUnc4WAawsLCwCwsLCwG9PDtVbe8/dhYWAj4zhYWAQxscLCwGD+zGMLCwGRhRjOFgMHCOFhYDIxmpvhYWA2YW/vphrCwsAsZOFhYDXCwsLALGcLCwGMLCwsAsZGFhYDci4xo2FhYDGFhYWA//Z">
            <a:hlinkClick r:id="rId4"/>
          </p:cNvPr>
          <p:cNvSpPr>
            <a:spLocks noChangeAspect="1" noChangeArrowheads="1"/>
          </p:cNvSpPr>
          <p:nvPr/>
        </p:nvSpPr>
        <p:spPr bwMode="auto">
          <a:xfrm>
            <a:off x="180975" y="-1219200"/>
            <a:ext cx="38100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7" name="AutoShape 8" descr="data:image/jpeg;base64,/9j/4AAQSkZJRgABAQAAAQABAAD/2wCEAAkGBxQTEhUUExQUFRUXGB4bFxcXGBsaHxwZGxwcGhoYICAcHCggHCAlHRgbIjEhJSorLi8xGB8zODQsNyotLisBCgoKBQUFDgUFDisZExkrKysrKysrKysrKysrKysrKysrKysrKysrKysrKysrKysrKysrKysrKysrKysrKysrK//AABEIAMIBAwMBIgACEQEDEQH/xAAcAAABBAMBAAAAAAAAAAAAAAAGAAMEBQECBwj/xABMEAACAQIEAwQFBgwEBQIHAAABAhEDIQAEEjEFQVEGEyJhBzJxgZEXQlSTobEUI1JicrPB0dLT4fAkMzV0FSVDkrIW8QhEY4KjwsP/xAAUAQEAAAAAAAAAAAAAAAAAAAAA/8QAFBEBAAAAAAAAAAAAAAAAAAAAAP/aAAwDAQACEQMRAD8Af9F3o54fneHUcxmKLPVc1NR7yos6ajKLKwAsBgt+R3hP0Zvrqv8AHjPoOH/Jst7av658HmAAvkd4T9Gb66r/AB4XyPcJ+jN9dV/jwe4WAAvkd4T9Gb66r/HhfI7wn6M311X+PB7hYAC+R7hP0Zvrqv8AHjPyPcI+jH66t/Hg8xqxtbAAbeiHhA/+Wb66t/HhD0Q8I+jN9dW/jxz7t96X8ya9SlkmSnSQ6RWChmcgjUQWlQsggWMi83sz2L9LeaosBnSa9FjBqFfGkxcFbMAL6SJvY8iHSfke4R9GP11b+PC+R7hH0Y/XVv48GuSzK1EV0YOjAMrKZDKRIII3BBw/gAP5HuEfRj9dW/jwvke4R9GP11b+PB5hYAD+R7hH0Y/XVv48L5HuEfRj9dW/jweYWAA/ke4R9GP11b+PC+R/hH0U/XVv5mDzCwAH8j3CPox+urfx4XyP8J+in66t/MweYWAA/kf4R9FP11b+PC+R7hH0Y/XVv48HmFgAP5H+EfRT9dW/mYXyP8J+in66t/Hg8wsAB/I/wn6Kfrq38zC+R/hP0U/XVv5mDzCwAH8j/CPop+urfzML5H+EfRT9dW/mYPMLAAfyP8I+in66t/Mwvkf4R9FP11b+Zg8wsAB/I/wj6Kfrq38zGD6IOE/RT9dW/mYPcYOA8a9qsutDO5qjTEJTzFVEEkwq1GVRJuYAFzhYd7d/6lnv93X/AFrYWA9Feg8f8my3tq/rqmDzAH6D/wDRst7av66pg8wCwsLCwCwsLDObzK00Z3YKqqWYk7ACST7sA4zRgD7b9vaVCk6ZWrTfM2CgeNUk3ZiPDIHzZkki0Y5P279J1XPOaaE0sqJAQG9Qban9o2TYc5wIVc6TJ2gfCf6TgJiZFPzTcydHMWIs0g/tGCzNcWyNXLrl61M5cKyMj0lLKIASrInUdSAETqgjAUhbWZM6pM9byNvbth9qx0iYuJ+y+3w9+A9D+jniWVFE0MvmFqoHdqKavGtJiCAVMMILNAiwicGStOPHNHNtSYGY0kRHTlHMGJvjoPZ70qZnLWqVBXXmlUnVHIo4BaCBN9QudsB6HwsBHCPShkKwGqt3TRMVFIHuaNJ9xxYZbt3kH2zdHzkxHtkDT78AT4WItXiNJdIarTUt6oLKNXsvfltjXhmfStTWqjakcSp29xG4PIg7EEYCZhYWFgFhYWFgFhYWFgFhHCxgnAVWe4wqv3QgvznZZ9Wbc/diRwvOGpTViukmQwmYKtpI+IxyHjnHkbPVVIqDTVeWpxZUtqB+aIXc2HnjZvSwyClToUu8Jue8JZoOzHSFE7CIvv7Q7VhYh8MzRqU0dlZCyg6XjUJ5GOeJmAWFhYWAWMHGcYOA8ddu/wDUs9/u6/61sLC7d/6lnv8Ad1/1rYWA9F+g/wD0bLe2r+uqYO8AfoPP/Jst7av658HmAWFhY0dxe8HAZdoxwb01ekAVS2SyzeBT+PcGQxH/AEhFioO/UrHIzdeln0mJSRsplamqs4ipVQyKakXVSPnkcx6oO844A5vGAcBmMTdM02j2/wB/DEFF62GJuVqAG+xwGchX8awLGx87YsY8JXmNvfyxV0EAqWi15xPqCZHUWOAYp5apVqaaStUJW6qpYwskmBewE4hrXgaWAYDkdx7Onsx1n/4f8l3mbzFZt6VIKB51WMnf/wCn9uOycZ7LZPNGa+Wo1W21Mg1R+lvyGA8j5fPhQAZMGVNpH5vsv7r9TjNWuNZYXVt+o/qOuPS3yScI+h//AJq4/wD64areiDhREDKsv6Nat/8As5GA82nOsRoLsViACzbdN7Dy2x0L0R9p1yjt39aqKG4ppJUEhZqOJgKARcDe5x1A+iPhekquWKkiC/eVGMW21MQD+cBOLXs32DyORLNl6EOy6Wd2ZyVO48RgA84AnAEOSzS1Kaut1YAgwRY7WIBw+jzgPznBMxR/FZYu9B5lSyg09gVDE6ipUsQIMMgvBtT1eCcQylNqv/EUpRJ7twXQk306qjE72AC9MB0bvLxGNtXljyn207T5qtmXNZ6lMws0w1Smo8KwQha0i/nOKFeIH8o33k/vwHsg1gNyB7TiOeJ0RvVpj2uv78eRaebMmPEPIA4scrw/NVRNPKV25ErRdh9iQMB6H496SMhlSyvV1uPmUhrM9JHhBi8EzjlPbb0yVqxUZIPl0B8RbSXYcuqoPYSZi4jAdnuyfEFVnfJ5gIoLMSpgAbk4FajzgLPNcaqVS2t3bWZaT6x6nr78RKVbu3V0YqykFSpIIIuCCLgzecQ8LAdZ4F6aM4gArLSrgCJYGm3tJXwn/t9+Otej3t1T4lTchO6qIYZNYax2cbGJkXG4x5OV4xf9kO0VXI5mlmKVyhgrMB0PrId4mN4sYPLAewsLFfwPidPMUUr0n106ihlP3j2g2I6g4sMAsYOM4wcB467d/wCpZ7/d1/1rYWF27/1LPf7uv+tbCwHof0Ht/wAny/6VX9a+DzXjzb2D7Q1KGWUI5ABbwyYgsSREx54POEdq6gVhr3UBOctptaJkkbee+A6oa0bx8f75x8ccV9OfbkgnIUN7NmGnlErRjzsWnlAvfDHpP7RZj8HNJSfEyq7qYhQYDFradTKBeJ9mOOKlSpUA8TM7AXNySQNyfPngG51eX3f0wfdiPRRms7oq1P8AD5c31OPGw6oh+9oHMTgk7G9kchlAtbiDpVrSrJRSWWnB+cV8LsLSCSog7zOOh5btupDMVEAGFDXkbCfOeltOA4n6Yez9HJ52nRywATuEOkGTqBZSzfnNpmeeActy/ucGnpR4kM1xKsykLpVFEzsEBIHlqLYFRkQLlh7sAzlHIYad8XD1dYsSB1GxxW0yBZfV5k88TqeYBHM4DtPoByOmjm60XeqqSNjoXUY99T7cdbxzn0IVFHD6mw/xDT5eCnH2RglzHaimtN3EkqFIB8JJJiII3Fp9oPPAEOFgc4N2mp1kVm8LMQAokyJUavIeIbmwvzxf0ayuJUgg7EYBzCwsLALDFfKq5ViqlknSxAJWbGCdsP4WAg1uD0HJZ6NJidyyKSeVyRJwqfB6C+rRoj2U1H7MTsLAMUsoi+qqr+iAPuw7oxthnM5hUuxA9+/lgAT0ncfUcPztNQQe60hj6rBrNp6xMfvx5gq747f6WeIVvwNxUYHWwWNNx40YU9UA2UbEcj1gcPY4DXCwsLALBZ/6WZuHUs7RJcAsuYWL0zrbQ/6BWJPI+RwJ46/6Ja0ZcTp0ioVbUBGlo1bwLqSIJvcQdsBE9EXb4ZJzl8wT3FRgQ+/dObEnnpNp6ET1x6NQyBjzH6WewzZCqKtEH8Gqk6ReabQCaR5RuV8pHK5b6GPSG2pcjnKtoihUdoINgKJJN/zefLpAdxxg4QacI4Dx127/ANSz3+7r/rWwsLt3/qWe/wB3X/WthYCRwipppLvDFgY5Xt+zBBS4kFUQb3NpJ68tpI+zApkMyRTKgEzeIHLc38uXlhVKzQV2IFhb1egg4C97VcaqmMvBKWLnfWeQFrBeV+U4j8Hy6KKdUoSwaQZO4Jgxy2n241p54hIqJq0x4zYgeEAWEHbqPWxmlUY6YUQdudhy5ezfAXmZz+qDMkCdLTsLmAJP/tjWlxOoD4gUPRvd0kj1gY8jbA3UrVgzSQpHncbwLE/aOWFLk6WN7XjUJgnkbW52wEHjtQnM1WY3LTtvYYYSqDb+gxvxDLOWLkW5sdiR4bdeXxxEpjxCbDnOAnqk8gx6bRh3uzu1+gG3s88b8NorUgamBmJlQPPfzO0z5HF2ezvMVQeaiAZW/ikG+3QC+At+xPaSplqNakhgM6u1uqlSL2iALDFxlO0L926E6lPhkkkCJI32IBjfmcDnEqFOgECAmUBJgg6gzh55WkCw2teBiufNlXADAhtpsIHIncGwGAI8txYkAAqQTdgJmxnceZt1Y9cdU7J9qqZ7nLqhuAqsBIsCb38M8t98cSyYCiG0wDGumZBbruQpHOxsp6YIuD5taWnQWBDBgZvI52MT7B78B3fKcQSpp0MG1KHEc1Mw3sscTMccocYpUwq06sVWpqoZ2I06tbGAGAUAEGTPiIiMdH7JZ1qlHx62I2dvn9WHvkc+V+QC8wsLCwCw1mK2kT7PtMYVWsADfbfAbme0+qo9OQibIxBkzABG4JBIJ5QfZgDJ60ATAm2/PphnMyRKhSbRP37dDP2WwJZ3jU13BH+S681gSRux22BPQTvgvoNIm0G4IMyDfpgOH+n1FU5WiiAau8dreKEhQAeSwXP2nHGKqwcexsxw+ktU5hk1VdHdqYkhZJKKDZZvO0xewtzj0o9nqJoGt+DpTqGdAimBpKMWJ0GZFnEW1DmCcB59wsE2SybRpNCg07FiZkew+W0HBXleGUYUvl6IYXKhLEwQbsSYnly9uA5djrHoc4goy+dpOoZkQV6YmNgUczqFgNEgQYnGlfsjlHuimmSNQhiRvBEGwjyPMYE+0HCWyhBVmWRpaG3VgbggAlGg2I3DC8SQ9AcG49k+L5V6LQVYCm6EwxOk3X4EgjpjgXbjsnV4dmGpVNRpkk0anKpT6yNmFtQ6+RBxB4FxhqFSm6M692+oeIjfe4utheDfHdO1HG8pxHKtQraRqEqwVmNN48LAlRME32kEjngIvoX7fnMUxk8y5NdZ7qo//URRJWebqPaSL8jjrWPIFPJZmhWlNS1KR7xINzoJh0n1rXjpMjHd8v6R0qU0q05ZahOlQqgrpIlGl/WGpSSLQwI3wHAu3f8AqWe/3df9a2FiP2lzPe5zM1Du9eox/wDudj188ZwGlGidGqYAB5jrBtuT7MNVqpJgcoAk8unLDX4TCgC3uxor88A+KzSAYgTykX+zkMS6PEnAgNHkbhvL9mIArQZBPP8Av340VvhgLNmckM9gLG4tJNoJmPujEynnGYAi6xBBgQZPOftjFTRzV9vcIA/u2H1qACQSZBBUEWA9XbyFz78BL40wKUyAbAqbg3JLcum04oS18SmabLs1o8xH7cN1KUbgD3zgJGSSCDEHz5i3XBrw5iETVC6hcapNptEc/hgZy1Pwz4QTzOsfaCBi74PSk6oUk+s5na0iSAT7h7zgNe19UipR8OjwR5GC3skwQSOWr3mpQq6ssXHiDSQJBkz7hA25XxJ7QnvKzBZ0qAIUE3jbbw8xF9p54f4V2eqMrhlfxDwkgKLT1Mi46chgIQqsHXnaxHuv7t4PU9TNlwjM+Nry28EdPs57bYmUOzdXSA6qbNZW5kGI5bxv54cy3Z+pTcsNKeTEt8efX44CPnM0+o+HUqesWYLAi+3t+OCbsZ2rqZbUFMqp9UyRygHaOtupxUVeFMRqempawgNKtFoOoW62vbniw4fwIFtSNAm/zlmPVEC8D7h1wB3xj0mae6FBVLETUDhoBsNANvO/2Yk1vSMsqUSo0oDoFI+JzcoHm3t0nY+UgWa7qlceMpGpjcAmyqqzDM0WE9SSFBOKbM1u8VidzdYYyNN1IkAG8HVpvEwJwBbne39V8wKmkoth3DMYKjWIboTrg/or0GKVeIF5FlgypBBA0tqAuQeQHx8sZ4NxhcwoWqmooBrg+NEmBVH5dObHcoTEwRMrNdlkZSU2beG0m9yTOzfDfAMZrjzCn4tM6i7QLtAG5Ak2CqPIYJuG+kaKFNEVbLdnN55Wn2/AYEK3BqI8DI1wYGprDmYn84YcbLreEUdJ5j9mAueI9u8y06Kukmw0qAOlpB+/44AuIZpqzl2rVKhU3LsSfECYE3/Z78XeYpOEAWnTJvJmYnaBztPPpikzPBqtmLJ4J8JMEgCQNo5R78BWnMk7t0vsfL2HFrw/OmdyZ639uBZa9/VLHoGH8M4eXiTILIovYksdveMAdZTPFTTJ2DQ3/gw9hGlvdiz7Q5FKgGsal0GbkeqQRcGRGrHMh2hrmY0R07tT9pE/bgpyfGs1Wpnve6VGUqIUgm0Fp1W5YDFLJZND/kAGZB1s4ttuYxOqcUp3gEWtMn3xM4ojTYSdQBBIuRytMHywzmsq1mYtE9RG3KN+seeAkcfzaMspIqxvceFbm07EwPhhrg/E+7Uo6T4mMzuSfMRAj4z1wwKQk6vCLWmZG5Fjb1Rv1xo+ZS4NRSSfFpUxcRFuVz/YwFFm21VHJ5sx+JPnhY1res3tP34WA3pZCo4lUZh1AtiTS4LVNtBnmCRz2PsN/wDtOCPszWUZdZ3BJ92o4uVqKPHEkgDVcWBJFvaT8cAIv2YrMF0oAYuJO8m/wjDqdk64GkhL39bmPOPswWZfOBiR16b/ANcTcpWGnrfb+/LABtDsXVuXNMD9JjHwUT8cSMn2R5mpp9YEKOXqgzOx3wYqGjwgwev9TiN3gUw7qOUSPhe2Ao8l2Uog/wCZMbSBvz5+w9cCvaPJGjmKiecj9FvEPvj3Y6OjKRK6p6qIHmbzgX9IGVulWIJ8BuDMAkbdL4AdyUg7Qf6cxtgryD6jTWZGoCNvdEYoMpSLvFMDVeVnSwvcA/OHsuMFvAMqFZZ+bcjeJ9w52tvgCKmQtgQTGwjluTa2E7kRI/vrzxlyNNmWT6otJ5WC+c2PIYzlkFQeES24BNtIAJBAOo+tHl8RgNGdiR59LDpvck+zph+llCV1GL7KTBJn87eTYWIOk9Dh0rK3KFoMr6umbkGIk7D3AzyDGbzlLVEAE20rNgLEgAEoItqg3U78gltSRCQINpUkyBF7mFmbRHMximzXETWZqdIqiogNWqQSlJJuSAQSTOkKPEzWi04rhUqZ2o1NBTULLuzWSlT3NRpphQIFuZNhF4g5/OowFDL+HLUzqLH1qjwAa9RQNQZ1JCKPUA87BjPZrvJCllprIpAyWJPhes2kGXYADoLBbKDhqvoDKssDFjJ+N15SfhG+GqNRWudIAtDM0gQdI1Kk28v6YlDMAMCI66hq6QGuOu+03O+Aq6lR6birSco6mU1TPMaDyIYCCpEEWNsGHCeOFqRr0I0gDv6BuKJNtSyY7pjZWM6SAG2uM18tKjSVAJaw7wASZ2mInleY54q8nnauTqjMUGGtbNIDKZEFGE+JHFjMfGCA69wfO080iGTJGkg3JLTeTsTeL82B2nDVXhIZbMPVmACAVhdLiTKgk7Hky3vgRzh7yiM7k7UQYr0TBfK1OSyRemxAIeLQAdrWvB+2IKKlepaAC+5A/JPhUkQTcW3gTsDg4cdZQKWI3HrAdbiRyPPEM0SbRb2+2Y6gEcsFy1xUXUjCorKCGCwAisZusk2KrIJaQARaS1WyY1hmDO7FWOoQCCBpGnVpMlY1QSGA2mwcIqKFqMCD6xty36EYsOJov4PIAkMPtnoBjPajLBc3WKjwGoSsbAMdYWdhAIHS1sb8Tp/4ZLsGLqNJEbK0kG6sJi4wEDgFLU4GDHOcPlgAbKABJJ2ud+cn7MQOyfCPF3g8QVSxtzW+k+LefKMXFbNhQbbRPMzPQXwFQ/DCuwZyNpMx1jpz+OI1ejVsCGA8hz3tH34vsvXkXHwHSZ+EEecY1rV7Wva56e7r5YAaqcPLH77n4YiPw9bTIFvh78EL1H3lSOVow01bbUov5W9mADKtmI8zhY3zPrvFhqP3nCwBNwOgxoJpEyx+wnni8pUQl2nf1QZv06YquzbRQQarajbbdoi9ibzG+LG0EkSCBsAOkkkmw+7fASVqCYVAOfU/uGJQD2MqskghY3HSbxbeByjFMazsGVQsESTptpIkRF+XtwmZ1a5kFupvcwb7zfbywFw+VDevWZiOXPlz9uJCZZANhB5nfkPP7MRctRqajOoEmRAFwIO1oN/ZcDEtsjVsNaL56tXJW+bYyCL2wCfMAG8C1j7pI91sDvbXNh6Kqt/HLGxsFMQf7N/fi+o0O8qCnKl5ghRbeNU/k2JO9gbHEDt5wZqVCgxAUGuE0ww2UktdQCPME+7AUa5JHgVWnmGWoVPKPCZBPwvgm4HlWBgqXAIMVAajaQZO3O0AeKD15UHDa02vc7b73PLBz2dWEYzpU6VZoJGkusqQAYVgpU7fbcJWUyJYMGABEKuo2kwDBJ6CAdEyCADbEjWwaRFMEMg0tclQwJYSesBlEGx9uvFaKygWqpRQdKMFEvZW1aVXw6jHeGBBXcHAl2i4hpYIXCLVS4BqTpDWsp1KPCBMy2k7i5C74rnWXwVC7MVJ9VidLT+MgcjJsQQRvOKKnw6rm6/cpUao5BDd4hRFVN2bSqimJ1T1kTJ3pOC8NqZustHLBibjWruAqc3aZAWItz2uTi841n6eWpHh+RYsu+azAHirMPmi/qA2A9l9yQb4pxTLogyWVZmyitNSoBL5qqIOox/0wYjlt5TXmkQop6tbkgtpUvKidKMQq7SthIGoQBMBjIuAnesEKU7KBVZG1aiuwUtJk/ftiO5DsHquAxEma5kkATeCSREzJnrbATaHfBdTaQpsGOXLCP0pAm4t1ME401Ob66Z8Uf5B6zcHwrYEzPXEF8xSEgaItvmanxsRuMSKeYpgaoRgpNjUYxbURp1QyjqYIEe4JeZVSSGFRXVTtllYSAJIJA2vcEggCBiFmqTUyDUNQW0trUAX9YhVIOkE26i4thitmlMO9NFnZtVUrebifCTv52nliJm1UD1KQ6/i6g3P5zc/2YCXwbi9fh2YV6QO0VEdSFq0z6ysp2F/dIIwU8W4TQfL/wDEMg1Y5Yk97RV1Vsu0XQ+EkKCZB2uOUYCDUUpBKU2GxFNpe+0zBiAIP274ldku0dTIVu9TS9NxprUpGl0O6sNgd4MW9+AK8v2pVG8FOiqmAqtXJFPwkkyFJBY3MSCWO8zgo4FxqnmRFMq3hlqNNtWgMYGo6RtLSAxsOphhvtXwen+DrnuHAtlHYEqigtRaCGBWDsYWbRAvcnFXwbP1Hq6KtTMUZAdTLOsQDdRTKlZ0nxDTczgHu2uX0V1rJ+LFVBca1GsEhhFQ+IWB3YGbRsGePcLdsvTqELK1AGEMPWECPIkbTzWOckXadEr0C4ZdVJyyGm1iLK4AYqyg+vIt5+tiL2U4mlem1Gp4kdSrX5H3C83HngHOzeQBVn/NAUMFDQWVSCdIMRy5TeeT7UmYWTUZIjwMd7C3I9SYg2OMcGRqa1qLlmamDqiWLaAHDAG8MADGo2MXmDc5PKKO6dgxV6WtBKwfBeCSNUkgbyC3sAAQNKJEC0QAQI2sAduZ9/PfGtamIBKkCbWPu8sFma1NSFRlGk+ENEalJ0JcTJDGI1GOmN6edNMr+IDhICkBVJJgrq1QfFvHO/S4BD0ZEgwNoPx/rbEZzBiPaf7H7cGvFO7qCQlITJgkrpItDAX2na1h1Ew63ZlqkMaIKiBC1Zi1j4ovDTY8+ZwHI82su5j5x+84WJPFaeivVQLAWo6gG8AMRE89t8LAXPAaZFJXm0mQBJgEzNiMWYoMT6wBIBAPgtMTMdCNumK3gJmiBqgyRB8zv9vPFwglANXL5pBvabsBBtz6C3UGHpBTBeIk6V8j1O3mN74vuD8UWgDT0NM7Hm55nUJ9g+HPEfIcMqurBDq0AsSxUECG9gaYiw53xe5Pg51r3iVGqeFHpqRJk6gwI0hbU0DGSQGlbxANvnqzMoVRpZB3Q0jYRzEsZ68ogAY24ZwbvHfvKiqEDFpOlYkKsaWv84RJkkAgb4m16A75mWiQokuqyT4GUd2Z1BgwKwzAGDI0EiN8uqVCrGo7K+oURR8KhGLHU2tLksz6QGYFS19RUYB94V6qCSqDuzSWnRhkcCZ1oNUhxE8y24J1UPbQUnyFRkEvSrh1Levp1aCxgToCtEm2oiNsTs9WqqRNKW02IUM2ptD6hD6CtmOoBoBMjA92v4v3uTd3ZC1RtOnVqJgzqsYAULAUiBIK23AW4f5HaJn+7e7BtwbM6gaQVfFT8bBkV0BZY0s+01CgifmkxaQD5WqFemZIDqN+cjkZixABxZ5Xij02qo6pAfUmpRNmKws21G2wMgMDvcHuNZx6NTS9dwGINMikbLstQd7Ekra0ReY2xX8N/Cc7mBTpxWq1D4i6U/UWxZ20zA0jfqAJkBrjh/Ea1d0y1BBVqEFStQU3WL+JgU8CgM0k9esYvOOcTpcIoHJ5Qq2bqD8fWVQCo3i3q72XkDO5GAjce4jS4fSPDsidVVoGazAtJ27tfyYiYBt1JLMRFaRWoKLEUhpk6yNLj1R6pBAg+rI52vjPC3SmC5qU+9mIdtpNybyd5NxzvifVGX0tVZ0rVJvTBRyxmx8LEaV2EjYqMAxxTMKzGjOWVVglqdMEM24BJFo1RIaL3nlpUz2YKIgbLoEOseCkNVQEkMfxckiSJNoAtjOTfKAjvaKlYOoKdBJa1t4XaIEzzvGJC5rLCP8AD0IDagDoUTpgiSCxGx0sSAeXMA0c5V8JbMUdd+S2G8g6bmbQRa18RcvmHE/4mmrErYAEGDJ1bCBAiBeOW+J9PjNETTWlSFMiGVCgDDxQSQCxaHI1HkFiCJwweJ5TQqPlqRQFiIaNyDGpVBtEew32BwGtXM1CSTnAwJJm58WwOliFJsBPQYarUQbjNIxIEsQZ20wYcyIAHwxrU4pl4P4mhqMS0A2BJsGBAJmNQGwAjG78Qyz6NNGmrAQSGLEnr4ptsAoHltbARj+LOta+p5k6WUb2M6tVyDvB9mIXEk0rqNZXLRIBBPkNgbDyGJ2YzNHY06RYHksG/IhVAi/kcRUNElu8kCPALnebWWQPFYAgCI54Cy7D9rqvDa51Avl6lq1EkEMNgw6MJt12PUFHazsui0hnsjWqNkatyiWNLUZIJInReDN152xzrOlLwXK/M1DkLWM7D3YI/R123bIVClTx5WoYq094mxdR1iZHOcA3Ty9AzDQPmMXEzAsQIU89iDt54eyFRaWYOkyhPhJ5r809djgs7Wdlu7CZrItrytSGEEHu2+a4MTpi0z4TbbAIa4appJ8V7n8qxFh52PtGA6XlE1VFq6iuod27LAMzAuSAJHhmRYYllNBrWrKgKeAa6oF7BijkuxpzqUS0q14gAX4XnHNCqiwajKe783AlVib6iNMHfVi04dxVVyncOyLUnWTTDNTUN6iaoYqwKxpChgVFnsCFlmGZAO6nRVpkq6l21mfVCtdUI8IcyBzgkTR5moFa7PTDMsPVnVqUbaKbEiVO4gm+kiTi24LRrAdy2kAy0l/U0+Jgrd4FAjYQU8FyTAxnhmaFV+5pmlS1mDoTWQgQqzqpYpTU6YIBg6idI0mQxm8rqhmLlmckmmLalUMhMKTpiTudi0xOIlDPVqVMrUq92KTAJ3boysRdkkqWCsJgkCOoiMbZ/JAFqdOmGYLAqsKgfvVDCYLyQFgiAGgN7cR6mV0933mo0mCtTZg1NqpYMoA1Ndww9SZJjwgm4cr4wC2YrMQAWquSOksTG2M4xnrVagGwdgLdCehwsAS8Cy9PuKbmS0sx20qqki6xt6puRc+VzgVFy9OlSrVUWoXBUulIKyuNQISmtRwoju7HVJnwjcZ4HUzAyGXelQUrTd2FWoJAqd4QHRA0lgDGuCRAiNOLvgtYVWY5bMBKipBFNVmrUAYsWUgBKQLkKzk2Y8pwGeJusgF4DF+9COYZp100h/EsAASOW4BE4bpaKdZkRQXCl18RqXMBSdaQSgvMEgzN7izyuaRMmKbVatIrDCQHBAcGCraTrJ0gKJKlZMAHEDJZyjmXFSuS1UVNIZwQaiKrKxY0dChgWUWBcBBPrYCVk+IVWV6oaoyB5Za5o6mLGNegyxgXHrGIiBs5Wyppil3ammX1BQakiWhlLMHZvxYJAED1mAnZB3/iJRw9XuDTQsAmsPAll0MQEdgxEaahHh5QSMa8e7RUmptUpKKWo6WUAd20i7gRqBMtyOmRBEA4C0zedc01qHMZai131I0he6UsYAUq+tvFtqkgdMBnaziIzVTVSpd2oBJUGNTNGqrBA06z4oJPrHGqccS5YQxEjRrXQZJsBUhgL+t9uK7M5sVfCzeGYDaTqItuATHuHPngHKL03p92SEIujcpPi0+V5I9uCrhORbMOQjAVlTvF/ILKgYq5kBVaRDGwJBOBjLpSVo7xCT8B7R18uuCfiPD89l8uM3l3KLH41APFo8MVvEviVoiVLQFQzBgBY5DtPTyOSqOlMrxCvUdahYgkaCU1WsqhgQE5lSdhgFy61KharIdmMkvzO5M+XUwCcIF69ZnqFnJJLkkkk7bmZJ+7EjSXV1WFWIJhp/RIIBA9k7XwGeFVsvUM5juwSTOolfCRy0iG3I8UkETiZTzVBH/F90UjSDUOuRZgWvBBKgx5RyxUcRyNOjokamafDJUaRs1tugveDjZKmVKkOp1R4WQAeKRMrIERMRF+WAI6PEMvoFMVKC2OoqsE6puYgNAZhG20zCw4PwPSVb8DYde7ZTOkrusRvsIuFOBnK1cvq8SgKRBIXUfbdxeZvPliXVrZFqnhpsiGIOgEhgbnSahUqVtDXkYC7zJyDDTGXQBpAQHlMHmTeLHljajxXJIugrQqJOoK9JyNRJaQNanmRsREDFXVo8LLaj+E/wCXPhRF/GieWoIENrBetuuj5nISAMq5QkFwXhhzOg6jYxEHr7sBNy/EcgmqFosrX7tkOkEGx3k+xpHkcMrxDIpZe7KjloMTMyDIckHbxR4juIGK6m+TK1aZo1ZM90yBZVr6SxLyyxus8rc8TclnMnSrKUoVmp7VKdQIS6RpaDJ3NxO07kDARczn8sx1Gpe1xSAiLjZb7mZ8sV+ezNE3UksYvEeVp2xObMUF193RYbhQGYWMQWIJnboBc4gtnBFkgkEEaQAQYEG2o+qOZj34BnP5iiy+FYPQLz6yTJ/qOmK/QSNUyBb2YepUlZwG1AHn0kWNxtOHs1k9ExIg8zuPbtvgCn0e9u2yerL1IfLuGgPcI5BAMc1JgFffgVpVW1OzXbcmQDqv+/YYiBPtH34vc0uWTLUx3tV8yyhm0he7UbrTa8kgTfltGAteAZuprUhqQgyADqP/AJXxN4u9RM2xWCsq6vUGpVL+MLLFgvi1gKVi2BnKZTM1Mu9amF7uk2mow06hNwzCNUctWHeEccr5YVBScA1QA8kHUFOqCJ+/l0wFzw1ia9P8JR6RSZcsyEL421s06liwtutgCAJNU4ooVGdadIh57suAGZUWEM+IBtZYMqm0gj1SOXf8aqAk6cufDpEqDpFoCzMRcC+zEc8Z/wDUldhparTYTMNQosOnNLDywB1ns8tV6hSm+XYkM1dWV2QFgNYQ1QI8IlL1IN4ETZrTpZrw5dioEM1UaqqPUFnBol3VCwLN3hAEljczAhwLjiOb92agXToqqWDAqAzKx1EEQWg9LTcG/wCH0HenUqVSc0LlqLU6QMpK05qIZWmCt4iCimQNw5pxsA5mubf51T/zP5NvhbCwzmmUu5CwCxIEG0kmNz95wsAU8FzYGXRalCoyuHpq1BGDsrPqZAwYAgzB9a1iN4veI1MtSqju6OmoN8uabaVdQ3rKTFRrKZqCPVPM4jdhM7nny4pUKL1FTWRUFTu9KFi9QK5BVC2mJlTYwbkgfzrIjkVH1VHJaZLaSCQtNyWM9dck8pwErh+cdidbltTAimCJcgkKqrINm2CxHlvi/wCJcRr0l7gVMr3dUeoiAQasyQO58aERLxBJF5vgd4hmqLin3DdyyxFR2ZgxA/GQqoR6zWkG0XPKmra9TamRTJ1VJNxEaRErEXAA9pGAnPxGl3uqo3zSrKqGRYiNTC5k3Ecz7MROK8QpN/la7ACXOomOamBE3kEfk8xOID5Nu7FSLTF7HYENBuQZN77HEI74C3yuepKt6QqHnqYr7II6C3Lnie1PLjTLai1yqHXpJFl3UmCAPWJ6TigymXaoyogLOxAUAXJOwwXdoOzi5OnRpFwcyw11uioRCKOtw3tidsBrVzeWoicvRLN+XXIGnY2Wk1j+k5/RxEznaTM5gGmXAUzOldIOogsxPrGSqzJg6VkGBinzWY1EAXG3mTtv/e2JlLh0qSW0wJY8v6/vwGauXbUNLsrcgQ0HmTq5HGGo5qnLBzFyTrHvME7zPvOI/D+ICnIbUQent89t8PcS4kDTWmkhbTPxA5z1Jm5wGneOWVqjq0mJ1KDCkC8ghPLUMXfaHJUkWk9B0jQdRLKZcQRaZViCfLwDAyKqzvHQif3Y3SpTg3vy3/dGAl5bK1mYghYUSTYrcErDAEX5EYsaPAMyVBbRTWDqY3KkCQCFBYAgrBAiWPQ4p1ziTM/ZviXXpGmiuykJUEoTsR8bHc367c8BYZvgDqVisjhiZ0EAgbq1zAkXgxFhfGP+B6qbvTrQVjSKvhLCdMDTq3YqBMA6sUrVAOgBveTO99/LDb5mJMqT+j/cYC1bgdWEJrUvGYA1EQRciwuRfaRiLXydVJ1VVAk3DagfYygjebEg+WIP4TNyFn3Cft/ZjU5r81Y9/wC/ASqeXdtX4wBlEwXAm02Jjr1nCTIO1hVpnoDVCA2mdTkL8Tc7TiG1UbQPK2NGr9PuwG7hZHiJHX+yLfA42p5YuCQRY3nz/v7cRNZw/la5UzvyI8sBitTge/cG2GMP1q+rlhsJaemAtuAcRqUnLUXKvEFTdaqXmmy7MD+SRf2xN6/DadbLvmKdOolEEd8iAHu39aRMlqZExcldj1wFI8Y6R6Ne2C0WNHMR3daNROwbbURzBAAb2A8iCAs2fy5gEEqdyVUFdrrEiPzT54VPM5YASHLIPAbFWMgyVdWA2AjYyfeS+kbsMcuxzGXWcuxuBfuyYv5qdwR1wGZbI6g0sFYbJ85juf3e0j24C+biOQVVdUqGqVIZUHdhNU6onVq3IB1AAQNJxZ0+2FF6dOiqaCAy964iA6qrz4mmdMXgAAWPIR4rwStl9Pepp1rqUhgwjmJWRItI3Eid8b5Ls9mKtQIlGoWbbwmOkkxAHmbYCJnQO8fxM3iPi3m+8zed5wsYzmWNKo9N5V0YqwsYZSQRPO4OM4Ap4ZnKlPJQsLRcxUvM1AzGmpE+tBYhYAsrb3xtxjjVWqqLVqPVCKoH4xbHTEjwlzYn1mtfA7S4kFo6QBqk3gb3vcRsSMSMnxsLQ7s0abMX1mqS2o7ECxiBBt+cegwElSQjBlE3ACryW5aAN9ySTfTfbEdQ0eFgSYDEAswPM3ExztfbGy8ZpkCaIVgoUFTCi9zoEAn2m8C+Gs/nKX/SasWJlnq6V1WEAKpIHxPLbASGy4qeGzNIh2MQS3qSQCANzOwPLEavwyqlVsvUpjvQwWAJvFgpU3BB8+uGaOaeoQoVSSAsKLm5g+2Tv/Y6r2Z4DR4fRObzbeIC2xK6tkWAJdtifuwDfB+F0eFZc5quENdhCIsC8eoLWAsWb+gxzPjPF2r1XqOSWdixO2528oFgOQjErth2lqZ2t3jEaRZEGyLNgPvnmTPsqcpTkgnYHY8zgJWQyt5Pu8h19+JHF8yCvdqdjDReSOXsk/b5DGtOqQdMWNpBHt/YcJOHKL6jE8wL+X24Buhlgx0IhLDlUMEnoAAYIvucPqndkA0Dqa4UhltMHxEklTe4MW6Y1bMU1qSGqSsCQRy8z08wZ8t8XA45lWFOnUSqtOmulWGhmXU0kjVAi+xkbbDAOmll6iaaNBBV0nUrk6ogzoJ8yIaNiN8O1+DZJaEUqveO9Ms5dIZKgIIRYUkgDVO0keZAi8YzeXqvK1HIQHu3KKpJnZgSSAByn5xONVztFYNOmsgeJyt2n53rEgyzbESI5zgM5fIMopOy6VqyA2pLlfD3YBkFpIGhh4gDfci5Smil6etzSXQKTkypCiWXQwJpuNQXqCCAQDevo8Uy2vvRqRw8iAD4I8SSBq3MSWNpkTfDNPP5ZqpqFXVy2vUkaQ8ggaYupEsTILWss3Caez+Vq6lWpURaZBqVKpUKoAANwgLFgAIsAWExN28j2RyzfhCVK4pkKDScnUAwcKyQt2YhhCG/Sbxtn+MZclRSDEEjvS4DgsDZqaNC05FiOvWJNjw3tVlBk6uU0d2arHVmHp98wAWKfhkHUvhUHUALkYCt4Nw2ijGnXp0lW6VgVFWp4U1BkKmUYkj1T7ZgYjZv8Hpz3VPvFp1ToFdlVQWG2hvXiBIIAOkdLR+I8SRgGAV2AUM91lRpuQTN5Njy2OH8h2n7nK1Mrp1pWcGoXXULaYCAsCLKOczBk4DLZKgbfiadvC1PRW1RpEupJAST6yyfCTbDua4hRp5SrQVMnUBcMKquNesFbhfyIEadUXPXFUc8mosAUDABtCKptAhfFaQJk6gTibxTtLT8CUhUq0lCwc1TpFwy6gCDTYAgA/OkzuSMBMPD6gyKJVydFabMWXMikBUBksFZtZImdOlgDCx0gQzmSVXgMTG/9bQDyxb1eNK5llqOYHhaoNEDoojR1EExJtEYruJcUV2Bp0xTUD1LEEwZJEDkcBCakINj0HIz5xiOfCfPGRVJ3v5H+5w7WUbiIj++eAj1RtG33eWNFN8bN9mNMB1r0c9tVKjKZkjRGlGbYT81vzCf+2ekRv2t4VVyLGrSJahEEHxNTM2Ekep4jf2Ttjk1KoRsYx1jsB20WsgyuaK3Gmm7GxG3dNPXkT7OhIQuJ9stXdsndlTp71HphhqgQwb1iNV4M2i9hDKaO4nKVjTddMwzaWUG8hucCNIMkjDXbvstUy2qpRJNBp1IYPdkxcc4sIOAX8MqCIYiDI23t+4fDAPcRqs1WozeszsTY7liTvf43xjEWpWLEkmSTJPUnc4WAawsLCwCwsLCwG9PDtVbe8/dhYWAj4zhYWAQxscLCwGD+zGMLCwGRhRjOFgMHCOFhYDIxmpvhYWA2YW/vphrCwsAsZOFhYDXCwsLALGcLCwGMLCwsAsZGFhYDci4xo2FhYDGFhYWA//Z">
            <a:hlinkClick r:id="rId4"/>
          </p:cNvPr>
          <p:cNvSpPr>
            <a:spLocks noChangeAspect="1" noChangeArrowheads="1"/>
          </p:cNvSpPr>
          <p:nvPr/>
        </p:nvSpPr>
        <p:spPr bwMode="auto">
          <a:xfrm>
            <a:off x="333375" y="-1066800"/>
            <a:ext cx="38100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8" name="AutoShape 10" descr="data:image/jpeg;base64,/9j/4AAQSkZJRgABAQAAAQABAAD/2wCEAAkGBxQTEhUUExQUFRUXGB4bFxcXGBsaHxwZGxwcGhoYICAcHCggHCAlHRgbIjEhJSorLi8xGB8zODQsNyotLisBCgoKBQUFDgUFDisZExkrKysrKysrKysrKysrKysrKysrKysrKysrKysrKysrKysrKysrKysrKysrKysrKysrK//AABEIAMIBAwMBIgACEQEDEQH/xAAcAAABBAMBAAAAAAAAAAAAAAAGAAMEBQECBwj/xABMEAACAQIEAwQFBgwEBQIHAAABAhEDIQAEEjEFQVEGEyJhBzJxgZEXQlSTobEUI1JicrPB0dLT4fAkMzV0FSVDkrIW8QhEY4KjwsP/xAAUAQEAAAAAAAAAAAAAAAAAAAAA/8QAFBEBAAAAAAAAAAAAAAAAAAAAAP/aAAwDAQACEQMRAD8Af9F3o54fneHUcxmKLPVc1NR7yos6ajKLKwAsBgt+R3hP0Zvrqv8AHjPoOH/Jst7av658HmAAvkd4T9Gb66r/AB4XyPcJ+jN9dV/jwe4WAAvkd4T9Gb66r/HhfI7wn6M311X+PB7hYAC+R7hP0Zvrqv8AHjPyPcI+jH66t/Hg8xqxtbAAbeiHhA/+Wb66t/HhD0Q8I+jN9dW/jxz7t96X8ya9SlkmSnSQ6RWChmcgjUQWlQsggWMi83sz2L9LeaosBnSa9FjBqFfGkxcFbMAL6SJvY8iHSfke4R9GP11b+PC+R7hH0Y/XVv48GuSzK1EV0YOjAMrKZDKRIII3BBw/gAP5HuEfRj9dW/jwvke4R9GP11b+PB5hYAD+R7hH0Y/XVv48L5HuEfRj9dW/jweYWAA/ke4R9GP11b+PC+R/hH0U/XVv5mDzCwAH8j3CPox+urfx4XyP8J+in66t/MweYWAA/kf4R9FP11b+PC+R7hH0Y/XVv48HmFgAP5H+EfRT9dW/mYXyP8J+in66t/Hg8wsAB/I/wn6Kfrq38zC+R/hP0U/XVv5mDzCwAH8j/CPop+urfzML5H+EfRT9dW/mYPMLAAfyP8I+in66t/Mwvkf4R9FP11b+Zg8wsAB/I/wj6Kfrq38zGD6IOE/RT9dW/mYPcYOA8a9qsutDO5qjTEJTzFVEEkwq1GVRJuYAFzhYd7d/6lnv93X/AFrYWA9Feg8f8my3tq/rqmDzAH6D/wDRst7av66pg8wCwsLCwCwsLDObzK00Z3YKqqWYk7ACST7sA4zRgD7b9vaVCk6ZWrTfM2CgeNUk3ZiPDIHzZkki0Y5P279J1XPOaaE0sqJAQG9Qban9o2TYc5wIVc6TJ2gfCf6TgJiZFPzTcydHMWIs0g/tGCzNcWyNXLrl61M5cKyMj0lLKIASrInUdSAETqgjAUhbWZM6pM9byNvbth9qx0iYuJ+y+3w9+A9D+jniWVFE0MvmFqoHdqKavGtJiCAVMMILNAiwicGStOPHNHNtSYGY0kRHTlHMGJvjoPZ70qZnLWqVBXXmlUnVHIo4BaCBN9QudsB6HwsBHCPShkKwGqt3TRMVFIHuaNJ9xxYZbt3kH2zdHzkxHtkDT78AT4WItXiNJdIarTUt6oLKNXsvfltjXhmfStTWqjakcSp29xG4PIg7EEYCZhYWFgFhYWFgFhYWFgFhHCxgnAVWe4wqv3QgvznZZ9Wbc/diRwvOGpTViukmQwmYKtpI+IxyHjnHkbPVVIqDTVeWpxZUtqB+aIXc2HnjZvSwyClToUu8Jue8JZoOzHSFE7CIvv7Q7VhYh8MzRqU0dlZCyg6XjUJ5GOeJmAWFhYWAWMHGcYOA8ddu/wDUs9/u6/61sLC7d/6lnv8Ad1/1rYWA9F+g/wD0bLe2r+uqYO8AfoPP/Jst7av658HmAWFhY0dxe8HAZdoxwb01ekAVS2SyzeBT+PcGQxH/AEhFioO/UrHIzdeln0mJSRsplamqs4ipVQyKakXVSPnkcx6oO844A5vGAcBmMTdM02j2/wB/DEFF62GJuVqAG+xwGchX8awLGx87YsY8JXmNvfyxV0EAqWi15xPqCZHUWOAYp5apVqaaStUJW6qpYwskmBewE4hrXgaWAYDkdx7Onsx1n/4f8l3mbzFZt6VIKB51WMnf/wCn9uOycZ7LZPNGa+Wo1W21Mg1R+lvyGA8j5fPhQAZMGVNpH5vsv7r9TjNWuNZYXVt+o/qOuPS3yScI+h//AJq4/wD64areiDhREDKsv6Nat/8As5GA82nOsRoLsViACzbdN7Dy2x0L0R9p1yjt39aqKG4ppJUEhZqOJgKARcDe5x1A+iPhekquWKkiC/eVGMW21MQD+cBOLXs32DyORLNl6EOy6Wd2ZyVO48RgA84AnAEOSzS1Kaut1YAgwRY7WIBw+jzgPznBMxR/FZYu9B5lSyg09gVDE6ipUsQIMMgvBtT1eCcQylNqv/EUpRJ7twXQk306qjE72AC9MB0bvLxGNtXljyn207T5qtmXNZ6lMws0w1Smo8KwQha0i/nOKFeIH8o33k/vwHsg1gNyB7TiOeJ0RvVpj2uv78eRaebMmPEPIA4scrw/NVRNPKV25ErRdh9iQMB6H496SMhlSyvV1uPmUhrM9JHhBi8EzjlPbb0yVqxUZIPl0B8RbSXYcuqoPYSZi4jAdnuyfEFVnfJ5gIoLMSpgAbk4FajzgLPNcaqVS2t3bWZaT6x6nr78RKVbu3V0YqykFSpIIIuCCLgzecQ8LAdZ4F6aM4gArLSrgCJYGm3tJXwn/t9+Otej3t1T4lTchO6qIYZNYax2cbGJkXG4x5OV4xf9kO0VXI5mlmKVyhgrMB0PrId4mN4sYPLAewsLFfwPidPMUUr0n106ihlP3j2g2I6g4sMAsYOM4wcB467d/wCpZ7/d1/1rYWF27/1LPf7uv+tbCwHof0Ht/wAny/6VX9a+DzXjzb2D7Q1KGWUI5ABbwyYgsSREx54POEdq6gVhr3UBOctptaJkkbee+A6oa0bx8f75x8ccV9OfbkgnIUN7NmGnlErRjzsWnlAvfDHpP7RZj8HNJSfEyq7qYhQYDFradTKBeJ9mOOKlSpUA8TM7AXNySQNyfPngG51eX3f0wfdiPRRms7oq1P8AD5c31OPGw6oh+9oHMTgk7G9kchlAtbiDpVrSrJRSWWnB+cV8LsLSCSog7zOOh5btupDMVEAGFDXkbCfOeltOA4n6Yez9HJ52nRywATuEOkGTqBZSzfnNpmeeActy/ucGnpR4kM1xKsykLpVFEzsEBIHlqLYFRkQLlh7sAzlHIYad8XD1dYsSB1GxxW0yBZfV5k88TqeYBHM4DtPoByOmjm60XeqqSNjoXUY99T7cdbxzn0IVFHD6mw/xDT5eCnH2RglzHaimtN3EkqFIB8JJJiII3Fp9oPPAEOFgc4N2mp1kVm8LMQAokyJUavIeIbmwvzxf0ayuJUgg7EYBzCwsLALDFfKq5ViqlknSxAJWbGCdsP4WAg1uD0HJZ6NJidyyKSeVyRJwqfB6C+rRoj2U1H7MTsLAMUsoi+qqr+iAPuw7oxthnM5hUuxA9+/lgAT0ncfUcPztNQQe60hj6rBrNp6xMfvx5gq747f6WeIVvwNxUYHWwWNNx40YU9UA2UbEcj1gcPY4DXCwsLALBZ/6WZuHUs7RJcAsuYWL0zrbQ/6BWJPI+RwJ46/6Ja0ZcTp0ioVbUBGlo1bwLqSIJvcQdsBE9EXb4ZJzl8wT3FRgQ+/dObEnnpNp6ET1x6NQyBjzH6WewzZCqKtEH8Gqk6ReabQCaR5RuV8pHK5b6GPSG2pcjnKtoihUdoINgKJJN/zefLpAdxxg4QacI4Dx127/ANSz3+7r/rWwsLt3/qWe/wB3X/WthYCRwipppLvDFgY5Xt+zBBS4kFUQb3NpJ68tpI+zApkMyRTKgEzeIHLc38uXlhVKzQV2IFhb1egg4C97VcaqmMvBKWLnfWeQFrBeV+U4j8Hy6KKdUoSwaQZO4Jgxy2n241p54hIqJq0x4zYgeEAWEHbqPWxmlUY6YUQdudhy5ezfAXmZz+qDMkCdLTsLmAJP/tjWlxOoD4gUPRvd0kj1gY8jbA3UrVgzSQpHncbwLE/aOWFLk6WN7XjUJgnkbW52wEHjtQnM1WY3LTtvYYYSqDb+gxvxDLOWLkW5sdiR4bdeXxxEpjxCbDnOAnqk8gx6bRh3uzu1+gG3s88b8NorUgamBmJlQPPfzO0z5HF2ezvMVQeaiAZW/ikG+3QC+At+xPaSplqNakhgM6u1uqlSL2iALDFxlO0L926E6lPhkkkCJI32IBjfmcDnEqFOgECAmUBJgg6gzh55WkCw2teBiufNlXADAhtpsIHIncGwGAI8txYkAAqQTdgJmxnceZt1Y9cdU7J9qqZ7nLqhuAqsBIsCb38M8t98cSyYCiG0wDGumZBbruQpHOxsp6YIuD5taWnQWBDBgZvI52MT7B78B3fKcQSpp0MG1KHEc1Mw3sscTMccocYpUwq06sVWpqoZ2I06tbGAGAUAEGTPiIiMdH7JZ1qlHx62I2dvn9WHvkc+V+QC8wsLCwCw1mK2kT7PtMYVWsADfbfAbme0+qo9OQibIxBkzABG4JBIJ5QfZgDJ60ATAm2/PphnMyRKhSbRP37dDP2WwJZ3jU13BH+S681gSRux22BPQTvgvoNIm0G4IMyDfpgOH+n1FU5WiiAau8dreKEhQAeSwXP2nHGKqwcexsxw+ktU5hk1VdHdqYkhZJKKDZZvO0xewtzj0o9nqJoGt+DpTqGdAimBpKMWJ0GZFnEW1DmCcB59wsE2SybRpNCg07FiZkew+W0HBXleGUYUvl6IYXKhLEwQbsSYnly9uA5djrHoc4goy+dpOoZkQV6YmNgUczqFgNEgQYnGlfsjlHuimmSNQhiRvBEGwjyPMYE+0HCWyhBVmWRpaG3VgbggAlGg2I3DC8SQ9AcG49k+L5V6LQVYCm6EwxOk3X4EgjpjgXbjsnV4dmGpVNRpkk0anKpT6yNmFtQ6+RBxB4FxhqFSm6M692+oeIjfe4utheDfHdO1HG8pxHKtQraRqEqwVmNN48LAlRME32kEjngIvoX7fnMUxk8y5NdZ7qo//URRJWebqPaSL8jjrWPIFPJZmhWlNS1KR7xINzoJh0n1rXjpMjHd8v6R0qU0q05ZahOlQqgrpIlGl/WGpSSLQwI3wHAu3f8AqWe/3df9a2FiP2lzPe5zM1Du9eox/wDudj188ZwGlGidGqYAB5jrBtuT7MNVqpJgcoAk8unLDX4TCgC3uxor88A+KzSAYgTykX+zkMS6PEnAgNHkbhvL9mIArQZBPP8Av340VvhgLNmckM9gLG4tJNoJmPujEynnGYAi6xBBgQZPOftjFTRzV9vcIA/u2H1qACQSZBBUEWA9XbyFz78BL40wKUyAbAqbg3JLcum04oS18SmabLs1o8xH7cN1KUbgD3zgJGSSCDEHz5i3XBrw5iETVC6hcapNptEc/hgZy1Pwz4QTzOsfaCBi74PSk6oUk+s5na0iSAT7h7zgNe19UipR8OjwR5GC3skwQSOWr3mpQq6ssXHiDSQJBkz7hA25XxJ7QnvKzBZ0qAIUE3jbbw8xF9p54f4V2eqMrhlfxDwkgKLT1Mi46chgIQqsHXnaxHuv7t4PU9TNlwjM+Nry28EdPs57bYmUOzdXSA6qbNZW5kGI5bxv54cy3Z+pTcsNKeTEt8efX44CPnM0+o+HUqesWYLAi+3t+OCbsZ2rqZbUFMqp9UyRygHaOtupxUVeFMRqempawgNKtFoOoW62vbniw4fwIFtSNAm/zlmPVEC8D7h1wB3xj0mae6FBVLETUDhoBsNANvO/2Yk1vSMsqUSo0oDoFI+JzcoHm3t0nY+UgWa7qlceMpGpjcAmyqqzDM0WE9SSFBOKbM1u8VidzdYYyNN1IkAG8HVpvEwJwBbne39V8wKmkoth3DMYKjWIboTrg/or0GKVeIF5FlgypBBA0tqAuQeQHx8sZ4NxhcwoWqmooBrg+NEmBVH5dObHcoTEwRMrNdlkZSU2beG0m9yTOzfDfAMZrjzCn4tM6i7QLtAG5Ak2CqPIYJuG+kaKFNEVbLdnN55Wn2/AYEK3BqI8DI1wYGprDmYn84YcbLreEUdJ5j9mAueI9u8y06Kukmw0qAOlpB+/44AuIZpqzl2rVKhU3LsSfECYE3/Z78XeYpOEAWnTJvJmYnaBztPPpikzPBqtmLJ4J8JMEgCQNo5R78BWnMk7t0vsfL2HFrw/OmdyZ639uBZa9/VLHoGH8M4eXiTILIovYksdveMAdZTPFTTJ2DQ3/gw9hGlvdiz7Q5FKgGsal0GbkeqQRcGRGrHMh2hrmY0R07tT9pE/bgpyfGs1Wpnve6VGUqIUgm0Fp1W5YDFLJZND/kAGZB1s4ttuYxOqcUp3gEWtMn3xM4ojTYSdQBBIuRytMHywzmsq1mYtE9RG3KN+seeAkcfzaMspIqxvceFbm07EwPhhrg/E+7Uo6T4mMzuSfMRAj4z1wwKQk6vCLWmZG5Fjb1Rv1xo+ZS4NRSSfFpUxcRFuVz/YwFFm21VHJ5sx+JPnhY1res3tP34WA3pZCo4lUZh1AtiTS4LVNtBnmCRz2PsN/wDtOCPszWUZdZ3BJ92o4uVqKPHEkgDVcWBJFvaT8cAIv2YrMF0oAYuJO8m/wjDqdk64GkhL39bmPOPswWZfOBiR16b/ANcTcpWGnrfb+/LABtDsXVuXNMD9JjHwUT8cSMn2R5mpp9YEKOXqgzOx3wYqGjwgwev9TiN3gUw7qOUSPhe2Ao8l2Uog/wCZMbSBvz5+w9cCvaPJGjmKiecj9FvEPvj3Y6OjKRK6p6qIHmbzgX9IGVulWIJ8BuDMAkbdL4AdyUg7Qf6cxtgryD6jTWZGoCNvdEYoMpSLvFMDVeVnSwvcA/OHsuMFvAMqFZZ+bcjeJ9w52tvgCKmQtgQTGwjluTa2E7kRI/vrzxlyNNmWT6otJ5WC+c2PIYzlkFQeES24BNtIAJBAOo+tHl8RgNGdiR59LDpvck+zph+llCV1GL7KTBJn87eTYWIOk9Dh0rK3KFoMr6umbkGIk7D3AzyDGbzlLVEAE20rNgLEgAEoItqg3U78gltSRCQINpUkyBF7mFmbRHMximzXETWZqdIqiogNWqQSlJJuSAQSTOkKPEzWi04rhUqZ2o1NBTULLuzWSlT3NRpphQIFuZNhF4g5/OowFDL+HLUzqLH1qjwAa9RQNQZ1JCKPUA87BjPZrvJCllprIpAyWJPhes2kGXYADoLBbKDhqvoDKssDFjJ+N15SfhG+GqNRWudIAtDM0gQdI1Kk28v6YlDMAMCI66hq6QGuOu+03O+Aq6lR6birSco6mU1TPMaDyIYCCpEEWNsGHCeOFqRr0I0gDv6BuKJNtSyY7pjZWM6SAG2uM18tKjSVAJaw7wASZ2mInleY54q8nnauTqjMUGGtbNIDKZEFGE+JHFjMfGCA69wfO080iGTJGkg3JLTeTsTeL82B2nDVXhIZbMPVmACAVhdLiTKgk7Hky3vgRzh7yiM7k7UQYr0TBfK1OSyRemxAIeLQAdrWvB+2IKKlepaAC+5A/JPhUkQTcW3gTsDg4cdZQKWI3HrAdbiRyPPEM0SbRb2+2Y6gEcsFy1xUXUjCorKCGCwAisZusk2KrIJaQARaS1WyY1hmDO7FWOoQCCBpGnVpMlY1QSGA2mwcIqKFqMCD6xty36EYsOJov4PIAkMPtnoBjPajLBc3WKjwGoSsbAMdYWdhAIHS1sb8Tp/4ZLsGLqNJEbK0kG6sJi4wEDgFLU4GDHOcPlgAbKABJJ2ud+cn7MQOyfCPF3g8QVSxtzW+k+LefKMXFbNhQbbRPMzPQXwFQ/DCuwZyNpMx1jpz+OI1ejVsCGA8hz3tH34vsvXkXHwHSZ+EEecY1rV7Wva56e7r5YAaqcPLH77n4YiPw9bTIFvh78EL1H3lSOVow01bbUov5W9mADKtmI8zhY3zPrvFhqP3nCwBNwOgxoJpEyx+wnni8pUQl2nf1QZv06YquzbRQQarajbbdoi9ibzG+LG0EkSCBsAOkkkmw+7fASVqCYVAOfU/uGJQD2MqskghY3HSbxbeByjFMazsGVQsESTptpIkRF+XtwmZ1a5kFupvcwb7zfbywFw+VDevWZiOXPlz9uJCZZANhB5nfkPP7MRctRqajOoEmRAFwIO1oN/ZcDEtsjVsNaL56tXJW+bYyCL2wCfMAG8C1j7pI91sDvbXNh6Kqt/HLGxsFMQf7N/fi+o0O8qCnKl5ghRbeNU/k2JO9gbHEDt5wZqVCgxAUGuE0ww2UktdQCPME+7AUa5JHgVWnmGWoVPKPCZBPwvgm4HlWBgqXAIMVAajaQZO3O0AeKD15UHDa02vc7b73PLBz2dWEYzpU6VZoJGkusqQAYVgpU7fbcJWUyJYMGABEKuo2kwDBJ6CAdEyCADbEjWwaRFMEMg0tclQwJYSesBlEGx9uvFaKygWqpRQdKMFEvZW1aVXw6jHeGBBXcHAl2i4hpYIXCLVS4BqTpDWsp1KPCBMy2k7i5C74rnWXwVC7MVJ9VidLT+MgcjJsQQRvOKKnw6rm6/cpUao5BDd4hRFVN2bSqimJ1T1kTJ3pOC8NqZustHLBibjWruAqc3aZAWItz2uTi841n6eWpHh+RYsu+azAHirMPmi/qA2A9l9yQb4pxTLogyWVZmyitNSoBL5qqIOox/0wYjlt5TXmkQop6tbkgtpUvKidKMQq7SthIGoQBMBjIuAnesEKU7KBVZG1aiuwUtJk/ftiO5DsHquAxEma5kkATeCSREzJnrbATaHfBdTaQpsGOXLCP0pAm4t1ME401Ob66Z8Uf5B6zcHwrYEzPXEF8xSEgaItvmanxsRuMSKeYpgaoRgpNjUYxbURp1QyjqYIEe4JeZVSSGFRXVTtllYSAJIJA2vcEggCBiFmqTUyDUNQW0trUAX9YhVIOkE26i4thitmlMO9NFnZtVUrebifCTv52nliJm1UD1KQ6/i6g3P5zc/2YCXwbi9fh2YV6QO0VEdSFq0z6ysp2F/dIIwU8W4TQfL/wDEMg1Y5Yk97RV1Vsu0XQ+EkKCZB2uOUYCDUUpBKU2GxFNpe+0zBiAIP274ldku0dTIVu9TS9NxprUpGl0O6sNgd4MW9+AK8v2pVG8FOiqmAqtXJFPwkkyFJBY3MSCWO8zgo4FxqnmRFMq3hlqNNtWgMYGo6RtLSAxsOphhvtXwen+DrnuHAtlHYEqigtRaCGBWDsYWbRAvcnFXwbP1Hq6KtTMUZAdTLOsQDdRTKlZ0nxDTczgHu2uX0V1rJ+LFVBca1GsEhhFQ+IWB3YGbRsGePcLdsvTqELK1AGEMPWECPIkbTzWOckXadEr0C4ZdVJyyGm1iLK4AYqyg+vIt5+tiL2U4mlem1Gp4kdSrX5H3C83HngHOzeQBVn/NAUMFDQWVSCdIMRy5TeeT7UmYWTUZIjwMd7C3I9SYg2OMcGRqa1qLlmamDqiWLaAHDAG8MADGo2MXmDc5PKKO6dgxV6WtBKwfBeCSNUkgbyC3sAAQNKJEC0QAQI2sAduZ9/PfGtamIBKkCbWPu8sFma1NSFRlGk+ENEalJ0JcTJDGI1GOmN6edNMr+IDhICkBVJJgrq1QfFvHO/S4BD0ZEgwNoPx/rbEZzBiPaf7H7cGvFO7qCQlITJgkrpItDAX2na1h1Ew63ZlqkMaIKiBC1Zi1j4ovDTY8+ZwHI82su5j5x+84WJPFaeivVQLAWo6gG8AMRE89t8LAXPAaZFJXm0mQBJgEzNiMWYoMT6wBIBAPgtMTMdCNumK3gJmiBqgyRB8zv9vPFwglANXL5pBvabsBBtz6C3UGHpBTBeIk6V8j1O3mN74vuD8UWgDT0NM7Hm55nUJ9g+HPEfIcMqurBDq0AsSxUECG9gaYiw53xe5Pg51r3iVGqeFHpqRJk6gwI0hbU0DGSQGlbxANvnqzMoVRpZB3Q0jYRzEsZ68ogAY24ZwbvHfvKiqEDFpOlYkKsaWv84RJkkAgb4m16A75mWiQokuqyT4GUd2Z1BgwKwzAGDI0EiN8uqVCrGo7K+oURR8KhGLHU2tLksz6QGYFS19RUYB94V6qCSqDuzSWnRhkcCZ1oNUhxE8y24J1UPbQUnyFRkEvSrh1Levp1aCxgToCtEm2oiNsTs9WqqRNKW02IUM2ptD6hD6CtmOoBoBMjA92v4v3uTd3ZC1RtOnVqJgzqsYAULAUiBIK23AW4f5HaJn+7e7BtwbM6gaQVfFT8bBkV0BZY0s+01CgifmkxaQD5WqFemZIDqN+cjkZixABxZ5Xij02qo6pAfUmpRNmKws21G2wMgMDvcHuNZx6NTS9dwGINMikbLstQd7Ekra0ReY2xX8N/Cc7mBTpxWq1D4i6U/UWxZ20zA0jfqAJkBrjh/Ea1d0y1BBVqEFStQU3WL+JgU8CgM0k9esYvOOcTpcIoHJ5Qq2bqD8fWVQCo3i3q72XkDO5GAjce4jS4fSPDsidVVoGazAtJ27tfyYiYBt1JLMRFaRWoKLEUhpk6yNLj1R6pBAg+rI52vjPC3SmC5qU+9mIdtpNybyd5NxzvifVGX0tVZ0rVJvTBRyxmx8LEaV2EjYqMAxxTMKzGjOWVVglqdMEM24BJFo1RIaL3nlpUz2YKIgbLoEOseCkNVQEkMfxckiSJNoAtjOTfKAjvaKlYOoKdBJa1t4XaIEzzvGJC5rLCP8AD0IDagDoUTpgiSCxGx0sSAeXMA0c5V8JbMUdd+S2G8g6bmbQRa18RcvmHE/4mmrErYAEGDJ1bCBAiBeOW+J9PjNETTWlSFMiGVCgDDxQSQCxaHI1HkFiCJwweJ5TQqPlqRQFiIaNyDGpVBtEew32BwGtXM1CSTnAwJJm58WwOliFJsBPQYarUQbjNIxIEsQZ20wYcyIAHwxrU4pl4P4mhqMS0A2BJsGBAJmNQGwAjG78Qyz6NNGmrAQSGLEnr4ptsAoHltbARj+LOta+p5k6WUb2M6tVyDvB9mIXEk0rqNZXLRIBBPkNgbDyGJ2YzNHY06RYHksG/IhVAi/kcRUNElu8kCPALnebWWQPFYAgCI54Cy7D9rqvDa51Avl6lq1EkEMNgw6MJt12PUFHazsui0hnsjWqNkatyiWNLUZIJInReDN152xzrOlLwXK/M1DkLWM7D3YI/R123bIVClTx5WoYq094mxdR1iZHOcA3Ty9AzDQPmMXEzAsQIU89iDt54eyFRaWYOkyhPhJ5r809djgs7Wdlu7CZrItrytSGEEHu2+a4MTpi0z4TbbAIa4appJ8V7n8qxFh52PtGA6XlE1VFq6iuod27LAMzAuSAJHhmRYYllNBrWrKgKeAa6oF7BijkuxpzqUS0q14gAX4XnHNCqiwajKe783AlVib6iNMHfVi04dxVVyncOyLUnWTTDNTUN6iaoYqwKxpChgVFnsCFlmGZAO6nRVpkq6l21mfVCtdUI8IcyBzgkTR5moFa7PTDMsPVnVqUbaKbEiVO4gm+kiTi24LRrAdy2kAy0l/U0+Jgrd4FAjYQU8FyTAxnhmaFV+5pmlS1mDoTWQgQqzqpYpTU6YIBg6idI0mQxm8rqhmLlmckmmLalUMhMKTpiTudi0xOIlDPVqVMrUq92KTAJ3boysRdkkqWCsJgkCOoiMbZ/JAFqdOmGYLAqsKgfvVDCYLyQFgiAGgN7cR6mV0933mo0mCtTZg1NqpYMoA1Ndww9SZJjwgm4cr4wC2YrMQAWquSOksTG2M4xnrVagGwdgLdCehwsAS8Cy9PuKbmS0sx20qqki6xt6puRc+VzgVFy9OlSrVUWoXBUulIKyuNQISmtRwoju7HVJnwjcZ4HUzAyGXelQUrTd2FWoJAqd4QHRA0lgDGuCRAiNOLvgtYVWY5bMBKipBFNVmrUAYsWUgBKQLkKzk2Y8pwGeJusgF4DF+9COYZp100h/EsAASOW4BE4bpaKdZkRQXCl18RqXMBSdaQSgvMEgzN7izyuaRMmKbVatIrDCQHBAcGCraTrJ0gKJKlZMAHEDJZyjmXFSuS1UVNIZwQaiKrKxY0dChgWUWBcBBPrYCVk+IVWV6oaoyB5Za5o6mLGNegyxgXHrGIiBs5Wyppil3ammX1BQakiWhlLMHZvxYJAED1mAnZB3/iJRw9XuDTQsAmsPAll0MQEdgxEaahHh5QSMa8e7RUmptUpKKWo6WUAd20i7gRqBMtyOmRBEA4C0zedc01qHMZai131I0he6UsYAUq+tvFtqkgdMBnaziIzVTVSpd2oBJUGNTNGqrBA06z4oJPrHGqccS5YQxEjRrXQZJsBUhgL+t9uK7M5sVfCzeGYDaTqItuATHuHPngHKL03p92SEIujcpPi0+V5I9uCrhORbMOQjAVlTvF/ILKgYq5kBVaRDGwJBOBjLpSVo7xCT8B7R18uuCfiPD89l8uM3l3KLH41APFo8MVvEviVoiVLQFQzBgBY5DtPTyOSqOlMrxCvUdahYgkaCU1WsqhgQE5lSdhgFy61KharIdmMkvzO5M+XUwCcIF69ZnqFnJJLkkkk7bmZJ+7EjSXV1WFWIJhp/RIIBA9k7XwGeFVsvUM5juwSTOolfCRy0iG3I8UkETiZTzVBH/F90UjSDUOuRZgWvBBKgx5RyxUcRyNOjokamafDJUaRs1tugveDjZKmVKkOp1R4WQAeKRMrIERMRF+WAI6PEMvoFMVKC2OoqsE6puYgNAZhG20zCw4PwPSVb8DYde7ZTOkrusRvsIuFOBnK1cvq8SgKRBIXUfbdxeZvPliXVrZFqnhpsiGIOgEhgbnSahUqVtDXkYC7zJyDDTGXQBpAQHlMHmTeLHljajxXJIugrQqJOoK9JyNRJaQNanmRsREDFXVo8LLaj+E/wCXPhRF/GieWoIENrBetuuj5nISAMq5QkFwXhhzOg6jYxEHr7sBNy/EcgmqFosrX7tkOkEGx3k+xpHkcMrxDIpZe7KjloMTMyDIckHbxR4juIGK6m+TK1aZo1ZM90yBZVr6SxLyyxus8rc8TclnMnSrKUoVmp7VKdQIS6RpaDJ3NxO07kDARczn8sx1Gpe1xSAiLjZb7mZ8sV+ezNE3UksYvEeVp2xObMUF193RYbhQGYWMQWIJnboBc4gtnBFkgkEEaQAQYEG2o+qOZj34BnP5iiy+FYPQLz6yTJ/qOmK/QSNUyBb2YepUlZwG1AHn0kWNxtOHs1k9ExIg8zuPbtvgCn0e9u2yerL1IfLuGgPcI5BAMc1JgFffgVpVW1OzXbcmQDqv+/YYiBPtH34vc0uWTLUx3tV8yyhm0he7UbrTa8kgTfltGAteAZuprUhqQgyADqP/AJXxN4u9RM2xWCsq6vUGpVL+MLLFgvi1gKVi2BnKZTM1Mu9amF7uk2mow06hNwzCNUctWHeEccr5YVBScA1QA8kHUFOqCJ+/l0wFzw1ia9P8JR6RSZcsyEL421s06liwtutgCAJNU4ooVGdadIh57suAGZUWEM+IBtZYMqm0gj1SOXf8aqAk6cufDpEqDpFoCzMRcC+zEc8Z/wDUldhparTYTMNQosOnNLDywB1ns8tV6hSm+XYkM1dWV2QFgNYQ1QI8IlL1IN4ETZrTpZrw5dioEM1UaqqPUFnBol3VCwLN3hAEljczAhwLjiOb92agXToqqWDAqAzKx1EEQWg9LTcG/wCH0HenUqVSc0LlqLU6QMpK05qIZWmCt4iCimQNw5pxsA5mubf51T/zP5NvhbCwzmmUu5CwCxIEG0kmNz95wsAU8FzYGXRalCoyuHpq1BGDsrPqZAwYAgzB9a1iN4veI1MtSqju6OmoN8uabaVdQ3rKTFRrKZqCPVPM4jdhM7nny4pUKL1FTWRUFTu9KFi9QK5BVC2mJlTYwbkgfzrIjkVH1VHJaZLaSCQtNyWM9dck8pwErh+cdidbltTAimCJcgkKqrINm2CxHlvi/wCJcRr0l7gVMr3dUeoiAQasyQO58aERLxBJF5vgd4hmqLin3DdyyxFR2ZgxA/GQqoR6zWkG0XPKmra9TamRTJ1VJNxEaRErEXAA9pGAnPxGl3uqo3zSrKqGRYiNTC5k3Ecz7MROK8QpN/la7ACXOomOamBE3kEfk8xOID5Nu7FSLTF7HYENBuQZN77HEI74C3yuepKt6QqHnqYr7II6C3Lnie1PLjTLai1yqHXpJFl3UmCAPWJ6TigymXaoyogLOxAUAXJOwwXdoOzi5OnRpFwcyw11uioRCKOtw3tidsBrVzeWoicvRLN+XXIGnY2Wk1j+k5/RxEznaTM5gGmXAUzOldIOogsxPrGSqzJg6VkGBinzWY1EAXG3mTtv/e2JlLh0qSW0wJY8v6/vwGauXbUNLsrcgQ0HmTq5HGGo5qnLBzFyTrHvME7zPvOI/D+ICnIbUQent89t8PcS4kDTWmkhbTPxA5z1Jm5wGneOWVqjq0mJ1KDCkC8ghPLUMXfaHJUkWk9B0jQdRLKZcQRaZViCfLwDAyKqzvHQif3Y3SpTg3vy3/dGAl5bK1mYghYUSTYrcErDAEX5EYsaPAMyVBbRTWDqY3KkCQCFBYAgrBAiWPQ4p1ziTM/ZviXXpGmiuykJUEoTsR8bHc367c8BYZvgDqVisjhiZ0EAgbq1zAkXgxFhfGP+B6qbvTrQVjSKvhLCdMDTq3YqBMA6sUrVAOgBveTO99/LDb5mJMqT+j/cYC1bgdWEJrUvGYA1EQRciwuRfaRiLXydVJ1VVAk3DagfYygjebEg+WIP4TNyFn3Cft/ZjU5r81Y9/wC/ASqeXdtX4wBlEwXAm02Jjr1nCTIO1hVpnoDVCA2mdTkL8Tc7TiG1UbQPK2NGr9PuwG7hZHiJHX+yLfA42p5YuCQRY3nz/v7cRNZw/la5UzvyI8sBitTge/cG2GMP1q+rlhsJaemAtuAcRqUnLUXKvEFTdaqXmmy7MD+SRf2xN6/DadbLvmKdOolEEd8iAHu39aRMlqZExcldj1wFI8Y6R6Ne2C0WNHMR3daNROwbbURzBAAb2A8iCAs2fy5gEEqdyVUFdrrEiPzT54VPM5YASHLIPAbFWMgyVdWA2AjYyfeS+kbsMcuxzGXWcuxuBfuyYv5qdwR1wGZbI6g0sFYbJ85juf3e0j24C+biOQVVdUqGqVIZUHdhNU6onVq3IB1AAQNJxZ0+2FF6dOiqaCAy964iA6qrz4mmdMXgAAWPIR4rwStl9Pepp1rqUhgwjmJWRItI3Eid8b5Ls9mKtQIlGoWbbwmOkkxAHmbYCJnQO8fxM3iPi3m+8zed5wsYzmWNKo9N5V0YqwsYZSQRPO4OM4Ap4ZnKlPJQsLRcxUvM1AzGmpE+tBYhYAsrb3xtxjjVWqqLVqPVCKoH4xbHTEjwlzYn1mtfA7S4kFo6QBqk3gb3vcRsSMSMnxsLQ7s0abMX1mqS2o7ECxiBBt+cegwElSQjBlE3ACryW5aAN9ySTfTfbEdQ0eFgSYDEAswPM3ExztfbGy8ZpkCaIVgoUFTCi9zoEAn2m8C+Gs/nKX/SasWJlnq6V1WEAKpIHxPLbASGy4qeGzNIh2MQS3qSQCANzOwPLEavwyqlVsvUpjvQwWAJvFgpU3BB8+uGaOaeoQoVSSAsKLm5g+2Tv/Y6r2Z4DR4fRObzbeIC2xK6tkWAJdtifuwDfB+F0eFZc5quENdhCIsC8eoLWAsWb+gxzPjPF2r1XqOSWdixO2528oFgOQjErth2lqZ2t3jEaRZEGyLNgPvnmTPsqcpTkgnYHY8zgJWQyt5Pu8h19+JHF8yCvdqdjDReSOXsk/b5DGtOqQdMWNpBHt/YcJOHKL6jE8wL+X24Buhlgx0IhLDlUMEnoAAYIvucPqndkA0Dqa4UhltMHxEklTe4MW6Y1bMU1qSGqSsCQRy8z08wZ8t8XA45lWFOnUSqtOmulWGhmXU0kjVAi+xkbbDAOmll6iaaNBBV0nUrk6ogzoJ8yIaNiN8O1+DZJaEUqveO9Ms5dIZKgIIRYUkgDVO0keZAi8YzeXqvK1HIQHu3KKpJnZgSSAByn5xONVztFYNOmsgeJyt2n53rEgyzbESI5zgM5fIMopOy6VqyA2pLlfD3YBkFpIGhh4gDfci5Smil6etzSXQKTkypCiWXQwJpuNQXqCCAQDevo8Uy2vvRqRw8iAD4I8SSBq3MSWNpkTfDNPP5ZqpqFXVy2vUkaQ8ggaYupEsTILWss3Caez+Vq6lWpURaZBqVKpUKoAANwgLFgAIsAWExN28j2RyzfhCVK4pkKDScnUAwcKyQt2YhhCG/Sbxtn+MZclRSDEEjvS4DgsDZqaNC05FiOvWJNjw3tVlBk6uU0d2arHVmHp98wAWKfhkHUvhUHUALkYCt4Nw2ijGnXp0lW6VgVFWp4U1BkKmUYkj1T7ZgYjZv8Hpz3VPvFp1ToFdlVQWG2hvXiBIIAOkdLR+I8SRgGAV2AUM91lRpuQTN5Njy2OH8h2n7nK1Mrp1pWcGoXXULaYCAsCLKOczBk4DLZKgbfiadvC1PRW1RpEupJAST6yyfCTbDua4hRp5SrQVMnUBcMKquNesFbhfyIEadUXPXFUc8mosAUDABtCKptAhfFaQJk6gTibxTtLT8CUhUq0lCwc1TpFwy6gCDTYAgA/OkzuSMBMPD6gyKJVydFabMWXMikBUBksFZtZImdOlgDCx0gQzmSVXgMTG/9bQDyxb1eNK5llqOYHhaoNEDoojR1EExJtEYruJcUV2Bp0xTUD1LEEwZJEDkcBCakINj0HIz5xiOfCfPGRVJ3v5H+5w7WUbiIj++eAj1RtG33eWNFN8bN9mNMB1r0c9tVKjKZkjRGlGbYT81vzCf+2ekRv2t4VVyLGrSJahEEHxNTM2Ekep4jf2Ttjk1KoRsYx1jsB20WsgyuaK3Gmm7GxG3dNPXkT7OhIQuJ9stXdsndlTp71HphhqgQwb1iNV4M2i9hDKaO4nKVjTddMwzaWUG8hucCNIMkjDXbvstUy2qpRJNBp1IYPdkxcc4sIOAX8MqCIYiDI23t+4fDAPcRqs1WozeszsTY7liTvf43xjEWpWLEkmSTJPUnc4WAawsLCwCwsLCwG9PDtVbe8/dhYWAj4zhYWAQxscLCwGD+zGMLCwGRhRjOFgMHCOFhYDIxmpvhYWA2YW/vphrCwsAsZOFhYDXCwsLALGcLCwGMLCwsAsZGFhYDci4xo2FhYDGFhYWA//Z">
            <a:hlinkClick r:id="rId4"/>
          </p:cNvPr>
          <p:cNvSpPr>
            <a:spLocks noChangeAspect="1" noChangeArrowheads="1"/>
          </p:cNvSpPr>
          <p:nvPr/>
        </p:nvSpPr>
        <p:spPr bwMode="auto">
          <a:xfrm>
            <a:off x="485775" y="-914400"/>
            <a:ext cx="38100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9" name="AutoShape 12" descr="data:image/jpeg;base64,/9j/4AAQSkZJRgABAQAAAQABAAD/2wCEAAkGBxQTEhUUExQUFRUXGB4bFxcXGBsaHxwZGxwcGhoYICAcHCggHCAlHRgbIjEhJSorLi8xGB8zODQsNyotLisBCgoKBQUFDgUFDisZExkrKysrKysrKysrKysrKysrKysrKysrKysrKysrKysrKysrKysrKysrKysrKysrKysrK//AABEIAMIBAwMBIgACEQEDEQH/xAAcAAABBAMBAAAAAAAAAAAAAAAGAAMEBQECBwj/xABMEAACAQIEAwQFBgwEBQIHAAABAhEDIQAEEjEFQVEGEyJhBzJxgZEXQlSTobEUI1JicrPB0dLT4fAkMzV0FSVDkrIW8QhEY4KjwsP/xAAUAQEAAAAAAAAAAAAAAAAAAAAA/8QAFBEBAAAAAAAAAAAAAAAAAAAAAP/aAAwDAQACEQMRAD8Af9F3o54fneHUcxmKLPVc1NR7yos6ajKLKwAsBgt+R3hP0Zvrqv8AHjPoOH/Jst7av658HmAAvkd4T9Gb66r/AB4XyPcJ+jN9dV/jwe4WAAvkd4T9Gb66r/HhfI7wn6M311X+PB7hYAC+R7hP0Zvrqv8AHjPyPcI+jH66t/Hg8xqxtbAAbeiHhA/+Wb66t/HhD0Q8I+jN9dW/jxz7t96X8ya9SlkmSnSQ6RWChmcgjUQWlQsggWMi83sz2L9LeaosBnSa9FjBqFfGkxcFbMAL6SJvY8iHSfke4R9GP11b+PC+R7hH0Y/XVv48GuSzK1EV0YOjAMrKZDKRIII3BBw/gAP5HuEfRj9dW/jwvke4R9GP11b+PB5hYAD+R7hH0Y/XVv48L5HuEfRj9dW/jweYWAA/ke4R9GP11b+PC+R/hH0U/XVv5mDzCwAH8j3CPox+urfx4XyP8J+in66t/MweYWAA/kf4R9FP11b+PC+R7hH0Y/XVv48HmFgAP5H+EfRT9dW/mYXyP8J+in66t/Hg8wsAB/I/wn6Kfrq38zC+R/hP0U/XVv5mDzCwAH8j/CPop+urfzML5H+EfRT9dW/mYPMLAAfyP8I+in66t/Mwvkf4R9FP11b+Zg8wsAB/I/wj6Kfrq38zGD6IOE/RT9dW/mYPcYOA8a9qsutDO5qjTEJTzFVEEkwq1GVRJuYAFzhYd7d/6lnv93X/AFrYWA9Feg8f8my3tq/rqmDzAH6D/wDRst7av66pg8wCwsLCwCwsLDObzK00Z3YKqqWYk7ACST7sA4zRgD7b9vaVCk6ZWrTfM2CgeNUk3ZiPDIHzZkki0Y5P279J1XPOaaE0sqJAQG9Qban9o2TYc5wIVc6TJ2gfCf6TgJiZFPzTcydHMWIs0g/tGCzNcWyNXLrl61M5cKyMj0lLKIASrInUdSAETqgjAUhbWZM6pM9byNvbth9qx0iYuJ+y+3w9+A9D+jniWVFE0MvmFqoHdqKavGtJiCAVMMILNAiwicGStOPHNHNtSYGY0kRHTlHMGJvjoPZ70qZnLWqVBXXmlUnVHIo4BaCBN9QudsB6HwsBHCPShkKwGqt3TRMVFIHuaNJ9xxYZbt3kH2zdHzkxHtkDT78AT4WItXiNJdIarTUt6oLKNXsvfltjXhmfStTWqjakcSp29xG4PIg7EEYCZhYWFgFhYWFgFhYWFgFhHCxgnAVWe4wqv3QgvznZZ9Wbc/diRwvOGpTViukmQwmYKtpI+IxyHjnHkbPVVIqDTVeWpxZUtqB+aIXc2HnjZvSwyClToUu8Jue8JZoOzHSFE7CIvv7Q7VhYh8MzRqU0dlZCyg6XjUJ5GOeJmAWFhYWAWMHGcYOA8ddu/wDUs9/u6/61sLC7d/6lnv8Ad1/1rYWA9F+g/wD0bLe2r+uqYO8AfoPP/Jst7av658HmAWFhY0dxe8HAZdoxwb01ekAVS2SyzeBT+PcGQxH/AEhFioO/UrHIzdeln0mJSRsplamqs4ipVQyKakXVSPnkcx6oO844A5vGAcBmMTdM02j2/wB/DEFF62GJuVqAG+xwGchX8awLGx87YsY8JXmNvfyxV0EAqWi15xPqCZHUWOAYp5apVqaaStUJW6qpYwskmBewE4hrXgaWAYDkdx7Onsx1n/4f8l3mbzFZt6VIKB51WMnf/wCn9uOycZ7LZPNGa+Wo1W21Mg1R+lvyGA8j5fPhQAZMGVNpH5vsv7r9TjNWuNZYXVt+o/qOuPS3yScI+h//AJq4/wD64areiDhREDKsv6Nat/8As5GA82nOsRoLsViACzbdN7Dy2x0L0R9p1yjt39aqKG4ppJUEhZqOJgKARcDe5x1A+iPhekquWKkiC/eVGMW21MQD+cBOLXs32DyORLNl6EOy6Wd2ZyVO48RgA84AnAEOSzS1Kaut1YAgwRY7WIBw+jzgPznBMxR/FZYu9B5lSyg09gVDE6ipUsQIMMgvBtT1eCcQylNqv/EUpRJ7twXQk306qjE72AC9MB0bvLxGNtXljyn207T5qtmXNZ6lMws0w1Smo8KwQha0i/nOKFeIH8o33k/vwHsg1gNyB7TiOeJ0RvVpj2uv78eRaebMmPEPIA4scrw/NVRNPKV25ErRdh9iQMB6H496SMhlSyvV1uPmUhrM9JHhBi8EzjlPbb0yVqxUZIPl0B8RbSXYcuqoPYSZi4jAdnuyfEFVnfJ5gIoLMSpgAbk4FajzgLPNcaqVS2t3bWZaT6x6nr78RKVbu3V0YqykFSpIIIuCCLgzecQ8LAdZ4F6aM4gArLSrgCJYGm3tJXwn/t9+Otej3t1T4lTchO6qIYZNYax2cbGJkXG4x5OV4xf9kO0VXI5mlmKVyhgrMB0PrId4mN4sYPLAewsLFfwPidPMUUr0n106ihlP3j2g2I6g4sMAsYOM4wcB467d/wCpZ7/d1/1rYWF27/1LPf7uv+tbCwHof0Ht/wAny/6VX9a+DzXjzb2D7Q1KGWUI5ABbwyYgsSREx54POEdq6gVhr3UBOctptaJkkbee+A6oa0bx8f75x8ccV9OfbkgnIUN7NmGnlErRjzsWnlAvfDHpP7RZj8HNJSfEyq7qYhQYDFradTKBeJ9mOOKlSpUA8TM7AXNySQNyfPngG51eX3f0wfdiPRRms7oq1P8AD5c31OPGw6oh+9oHMTgk7G9kchlAtbiDpVrSrJRSWWnB+cV8LsLSCSog7zOOh5btupDMVEAGFDXkbCfOeltOA4n6Yez9HJ52nRywATuEOkGTqBZSzfnNpmeeActy/ucGnpR4kM1xKsykLpVFEzsEBIHlqLYFRkQLlh7sAzlHIYad8XD1dYsSB1GxxW0yBZfV5k88TqeYBHM4DtPoByOmjm60XeqqSNjoXUY99T7cdbxzn0IVFHD6mw/xDT5eCnH2RglzHaimtN3EkqFIB8JJJiII3Fp9oPPAEOFgc4N2mp1kVm8LMQAokyJUavIeIbmwvzxf0ayuJUgg7EYBzCwsLALDFfKq5ViqlknSxAJWbGCdsP4WAg1uD0HJZ6NJidyyKSeVyRJwqfB6C+rRoj2U1H7MTsLAMUsoi+qqr+iAPuw7oxthnM5hUuxA9+/lgAT0ncfUcPztNQQe60hj6rBrNp6xMfvx5gq747f6WeIVvwNxUYHWwWNNx40YU9UA2UbEcj1gcPY4DXCwsLALBZ/6WZuHUs7RJcAsuYWL0zrbQ/6BWJPI+RwJ46/6Ja0ZcTp0ioVbUBGlo1bwLqSIJvcQdsBE9EXb4ZJzl8wT3FRgQ+/dObEnnpNp6ET1x6NQyBjzH6WewzZCqKtEH8Gqk6ReabQCaR5RuV8pHK5b6GPSG2pcjnKtoihUdoINgKJJN/zefLpAdxxg4QacI4Dx127/ANSz3+7r/rWwsLt3/qWe/wB3X/WthYCRwipppLvDFgY5Xt+zBBS4kFUQb3NpJ68tpI+zApkMyRTKgEzeIHLc38uXlhVKzQV2IFhb1egg4C97VcaqmMvBKWLnfWeQFrBeV+U4j8Hy6KKdUoSwaQZO4Jgxy2n241p54hIqJq0x4zYgeEAWEHbqPWxmlUY6YUQdudhy5ezfAXmZz+qDMkCdLTsLmAJP/tjWlxOoD4gUPRvd0kj1gY8jbA3UrVgzSQpHncbwLE/aOWFLk6WN7XjUJgnkbW52wEHjtQnM1WY3LTtvYYYSqDb+gxvxDLOWLkW5sdiR4bdeXxxEpjxCbDnOAnqk8gx6bRh3uzu1+gG3s88b8NorUgamBmJlQPPfzO0z5HF2ezvMVQeaiAZW/ikG+3QC+At+xPaSplqNakhgM6u1uqlSL2iALDFxlO0L926E6lPhkkkCJI32IBjfmcDnEqFOgECAmUBJgg6gzh55WkCw2teBiufNlXADAhtpsIHIncGwGAI8txYkAAqQTdgJmxnceZt1Y9cdU7J9qqZ7nLqhuAqsBIsCb38M8t98cSyYCiG0wDGumZBbruQpHOxsp6YIuD5taWnQWBDBgZvI52MT7B78B3fKcQSpp0MG1KHEc1Mw3sscTMccocYpUwq06sVWpqoZ2I06tbGAGAUAEGTPiIiMdH7JZ1qlHx62I2dvn9WHvkc+V+QC8wsLCwCw1mK2kT7PtMYVWsADfbfAbme0+qo9OQibIxBkzABG4JBIJ5QfZgDJ60ATAm2/PphnMyRKhSbRP37dDP2WwJZ3jU13BH+S681gSRux22BPQTvgvoNIm0G4IMyDfpgOH+n1FU5WiiAau8dreKEhQAeSwXP2nHGKqwcexsxw+ktU5hk1VdHdqYkhZJKKDZZvO0xewtzj0o9nqJoGt+DpTqGdAimBpKMWJ0GZFnEW1DmCcB59wsE2SybRpNCg07FiZkew+W0HBXleGUYUvl6IYXKhLEwQbsSYnly9uA5djrHoc4goy+dpOoZkQV6YmNgUczqFgNEgQYnGlfsjlHuimmSNQhiRvBEGwjyPMYE+0HCWyhBVmWRpaG3VgbggAlGg2I3DC8SQ9AcG49k+L5V6LQVYCm6EwxOk3X4EgjpjgXbjsnV4dmGpVNRpkk0anKpT6yNmFtQ6+RBxB4FxhqFSm6M692+oeIjfe4utheDfHdO1HG8pxHKtQraRqEqwVmNN48LAlRME32kEjngIvoX7fnMUxk8y5NdZ7qo//URRJWebqPaSL8jjrWPIFPJZmhWlNS1KR7xINzoJh0n1rXjpMjHd8v6R0qU0q05ZahOlQqgrpIlGl/WGpSSLQwI3wHAu3f8AqWe/3df9a2FiP2lzPe5zM1Du9eox/wDudj188ZwGlGidGqYAB5jrBtuT7MNVqpJgcoAk8unLDX4TCgC3uxor88A+KzSAYgTykX+zkMS6PEnAgNHkbhvL9mIArQZBPP8Av340VvhgLNmckM9gLG4tJNoJmPujEynnGYAi6xBBgQZPOftjFTRzV9vcIA/u2H1qACQSZBBUEWA9XbyFz78BL40wKUyAbAqbg3JLcum04oS18SmabLs1o8xH7cN1KUbgD3zgJGSSCDEHz5i3XBrw5iETVC6hcapNptEc/hgZy1Pwz4QTzOsfaCBi74PSk6oUk+s5na0iSAT7h7zgNe19UipR8OjwR5GC3skwQSOWr3mpQq6ssXHiDSQJBkz7hA25XxJ7QnvKzBZ0qAIUE3jbbw8xF9p54f4V2eqMrhlfxDwkgKLT1Mi46chgIQqsHXnaxHuv7t4PU9TNlwjM+Nry28EdPs57bYmUOzdXSA6qbNZW5kGI5bxv54cy3Z+pTcsNKeTEt8efX44CPnM0+o+HUqesWYLAi+3t+OCbsZ2rqZbUFMqp9UyRygHaOtupxUVeFMRqempawgNKtFoOoW62vbniw4fwIFtSNAm/zlmPVEC8D7h1wB3xj0mae6FBVLETUDhoBsNANvO/2Yk1vSMsqUSo0oDoFI+JzcoHm3t0nY+UgWa7qlceMpGpjcAmyqqzDM0WE9SSFBOKbM1u8VidzdYYyNN1IkAG8HVpvEwJwBbne39V8wKmkoth3DMYKjWIboTrg/or0GKVeIF5FlgypBBA0tqAuQeQHx8sZ4NxhcwoWqmooBrg+NEmBVH5dObHcoTEwRMrNdlkZSU2beG0m9yTOzfDfAMZrjzCn4tM6i7QLtAG5Ak2CqPIYJuG+kaKFNEVbLdnN55Wn2/AYEK3BqI8DI1wYGprDmYn84YcbLreEUdJ5j9mAueI9u8y06Kukmw0qAOlpB+/44AuIZpqzl2rVKhU3LsSfECYE3/Z78XeYpOEAWnTJvJmYnaBztPPpikzPBqtmLJ4J8JMEgCQNo5R78BWnMk7t0vsfL2HFrw/OmdyZ639uBZa9/VLHoGH8M4eXiTILIovYksdveMAdZTPFTTJ2DQ3/gw9hGlvdiz7Q5FKgGsal0GbkeqQRcGRGrHMh2hrmY0R07tT9pE/bgpyfGs1Wpnve6VGUqIUgm0Fp1W5YDFLJZND/kAGZB1s4ttuYxOqcUp3gEWtMn3xM4ojTYSdQBBIuRytMHywzmsq1mYtE9RG3KN+seeAkcfzaMspIqxvceFbm07EwPhhrg/E+7Uo6T4mMzuSfMRAj4z1wwKQk6vCLWmZG5Fjb1Rv1xo+ZS4NRSSfFpUxcRFuVz/YwFFm21VHJ5sx+JPnhY1res3tP34WA3pZCo4lUZh1AtiTS4LVNtBnmCRz2PsN/wDtOCPszWUZdZ3BJ92o4uVqKPHEkgDVcWBJFvaT8cAIv2YrMF0oAYuJO8m/wjDqdk64GkhL39bmPOPswWZfOBiR16b/ANcTcpWGnrfb+/LABtDsXVuXNMD9JjHwUT8cSMn2R5mpp9YEKOXqgzOx3wYqGjwgwev9TiN3gUw7qOUSPhe2Ao8l2Uog/wCZMbSBvz5+w9cCvaPJGjmKiecj9FvEPvj3Y6OjKRK6p6qIHmbzgX9IGVulWIJ8BuDMAkbdL4AdyUg7Qf6cxtgryD6jTWZGoCNvdEYoMpSLvFMDVeVnSwvcA/OHsuMFvAMqFZZ+bcjeJ9w52tvgCKmQtgQTGwjluTa2E7kRI/vrzxlyNNmWT6otJ5WC+c2PIYzlkFQeES24BNtIAJBAOo+tHl8RgNGdiR59LDpvck+zph+llCV1GL7KTBJn87eTYWIOk9Dh0rK3KFoMr6umbkGIk7D3AzyDGbzlLVEAE20rNgLEgAEoItqg3U78gltSRCQINpUkyBF7mFmbRHMximzXETWZqdIqiogNWqQSlJJuSAQSTOkKPEzWi04rhUqZ2o1NBTULLuzWSlT3NRpphQIFuZNhF4g5/OowFDL+HLUzqLH1qjwAa9RQNQZ1JCKPUA87BjPZrvJCllprIpAyWJPhes2kGXYADoLBbKDhqvoDKssDFjJ+N15SfhG+GqNRWudIAtDM0gQdI1Kk28v6YlDMAMCI66hq6QGuOu+03O+Aq6lR6birSco6mU1TPMaDyIYCCpEEWNsGHCeOFqRr0I0gDv6BuKJNtSyY7pjZWM6SAG2uM18tKjSVAJaw7wASZ2mInleY54q8nnauTqjMUGGtbNIDKZEFGE+JHFjMfGCA69wfO080iGTJGkg3JLTeTsTeL82B2nDVXhIZbMPVmACAVhdLiTKgk7Hky3vgRzh7yiM7k7UQYr0TBfK1OSyRemxAIeLQAdrWvB+2IKKlepaAC+5A/JPhUkQTcW3gTsDg4cdZQKWI3HrAdbiRyPPEM0SbRb2+2Y6gEcsFy1xUXUjCorKCGCwAisZusk2KrIJaQARaS1WyY1hmDO7FWOoQCCBpGnVpMlY1QSGA2mwcIqKFqMCD6xty36EYsOJov4PIAkMPtnoBjPajLBc3WKjwGoSsbAMdYWdhAIHS1sb8Tp/4ZLsGLqNJEbK0kG6sJi4wEDgFLU4GDHOcPlgAbKABJJ2ud+cn7MQOyfCPF3g8QVSxtzW+k+LefKMXFbNhQbbRPMzPQXwFQ/DCuwZyNpMx1jpz+OI1ejVsCGA8hz3tH34vsvXkXHwHSZ+EEecY1rV7Wva56e7r5YAaqcPLH77n4YiPw9bTIFvh78EL1H3lSOVow01bbUov5W9mADKtmI8zhY3zPrvFhqP3nCwBNwOgxoJpEyx+wnni8pUQl2nf1QZv06YquzbRQQarajbbdoi9ibzG+LG0EkSCBsAOkkkmw+7fASVqCYVAOfU/uGJQD2MqskghY3HSbxbeByjFMazsGVQsESTptpIkRF+XtwmZ1a5kFupvcwb7zfbywFw+VDevWZiOXPlz9uJCZZANhB5nfkPP7MRctRqajOoEmRAFwIO1oN/ZcDEtsjVsNaL56tXJW+bYyCL2wCfMAG8C1j7pI91sDvbXNh6Kqt/HLGxsFMQf7N/fi+o0O8qCnKl5ghRbeNU/k2JO9gbHEDt5wZqVCgxAUGuE0ww2UktdQCPME+7AUa5JHgVWnmGWoVPKPCZBPwvgm4HlWBgqXAIMVAajaQZO3O0AeKD15UHDa02vc7b73PLBz2dWEYzpU6VZoJGkusqQAYVgpU7fbcJWUyJYMGABEKuo2kwDBJ6CAdEyCADbEjWwaRFMEMg0tclQwJYSesBlEGx9uvFaKygWqpRQdKMFEvZW1aVXw6jHeGBBXcHAl2i4hpYIXCLVS4BqTpDWsp1KPCBMy2k7i5C74rnWXwVC7MVJ9VidLT+MgcjJsQQRvOKKnw6rm6/cpUao5BDd4hRFVN2bSqimJ1T1kTJ3pOC8NqZustHLBibjWruAqc3aZAWItz2uTi841n6eWpHh+RYsu+azAHirMPmi/qA2A9l9yQb4pxTLogyWVZmyitNSoBL5qqIOox/0wYjlt5TXmkQop6tbkgtpUvKidKMQq7SthIGoQBMBjIuAnesEKU7KBVZG1aiuwUtJk/ftiO5DsHquAxEma5kkATeCSREzJnrbATaHfBdTaQpsGOXLCP0pAm4t1ME401Ob66Z8Uf5B6zcHwrYEzPXEF8xSEgaItvmanxsRuMSKeYpgaoRgpNjUYxbURp1QyjqYIEe4JeZVSSGFRXVTtllYSAJIJA2vcEggCBiFmqTUyDUNQW0trUAX9YhVIOkE26i4thitmlMO9NFnZtVUrebifCTv52nliJm1UD1KQ6/i6g3P5zc/2YCXwbi9fh2YV6QO0VEdSFq0z6ysp2F/dIIwU8W4TQfL/wDEMg1Y5Yk97RV1Vsu0XQ+EkKCZB2uOUYCDUUpBKU2GxFNpe+0zBiAIP274ldku0dTIVu9TS9NxprUpGl0O6sNgd4MW9+AK8v2pVG8FOiqmAqtXJFPwkkyFJBY3MSCWO8zgo4FxqnmRFMq3hlqNNtWgMYGo6RtLSAxsOphhvtXwen+DrnuHAtlHYEqigtRaCGBWDsYWbRAvcnFXwbP1Hq6KtTMUZAdTLOsQDdRTKlZ0nxDTczgHu2uX0V1rJ+LFVBca1GsEhhFQ+IWB3YGbRsGePcLdsvTqELK1AGEMPWECPIkbTzWOckXadEr0C4ZdVJyyGm1iLK4AYqyg+vIt5+tiL2U4mlem1Gp4kdSrX5H3C83HngHOzeQBVn/NAUMFDQWVSCdIMRy5TeeT7UmYWTUZIjwMd7C3I9SYg2OMcGRqa1qLlmamDqiWLaAHDAG8MADGo2MXmDc5PKKO6dgxV6WtBKwfBeCSNUkgbyC3sAAQNKJEC0QAQI2sAduZ9/PfGtamIBKkCbWPu8sFma1NSFRlGk+ENEalJ0JcTJDGI1GOmN6edNMr+IDhICkBVJJgrq1QfFvHO/S4BD0ZEgwNoPx/rbEZzBiPaf7H7cGvFO7qCQlITJgkrpItDAX2na1h1Ew63ZlqkMaIKiBC1Zi1j4ovDTY8+ZwHI82su5j5x+84WJPFaeivVQLAWo6gG8AMRE89t8LAXPAaZFJXm0mQBJgEzNiMWYoMT6wBIBAPgtMTMdCNumK3gJmiBqgyRB8zv9vPFwglANXL5pBvabsBBtz6C3UGHpBTBeIk6V8j1O3mN74vuD8UWgDT0NM7Hm55nUJ9g+HPEfIcMqurBDq0AsSxUECG9gaYiw53xe5Pg51r3iVGqeFHpqRJk6gwI0hbU0DGSQGlbxANvnqzMoVRpZB3Q0jYRzEsZ68ogAY24ZwbvHfvKiqEDFpOlYkKsaWv84RJkkAgb4m16A75mWiQokuqyT4GUd2Z1BgwKwzAGDI0EiN8uqVCrGo7K+oURR8KhGLHU2tLksz6QGYFS19RUYB94V6qCSqDuzSWnRhkcCZ1oNUhxE8y24J1UPbQUnyFRkEvSrh1Levp1aCxgToCtEm2oiNsTs9WqqRNKW02IUM2ptD6hD6CtmOoBoBMjA92v4v3uTd3ZC1RtOnVqJgzqsYAULAUiBIK23AW4f5HaJn+7e7BtwbM6gaQVfFT8bBkV0BZY0s+01CgifmkxaQD5WqFemZIDqN+cjkZixABxZ5Xij02qo6pAfUmpRNmKws21G2wMgMDvcHuNZx6NTS9dwGINMikbLstQd7Ekra0ReY2xX8N/Cc7mBTpxWq1D4i6U/UWxZ20zA0jfqAJkBrjh/Ea1d0y1BBVqEFStQU3WL+JgU8CgM0k9esYvOOcTpcIoHJ5Qq2bqD8fWVQCo3i3q72XkDO5GAjce4jS4fSPDsidVVoGazAtJ27tfyYiYBt1JLMRFaRWoKLEUhpk6yNLj1R6pBAg+rI52vjPC3SmC5qU+9mIdtpNybyd5NxzvifVGX0tVZ0rVJvTBRyxmx8LEaV2EjYqMAxxTMKzGjOWVVglqdMEM24BJFo1RIaL3nlpUz2YKIgbLoEOseCkNVQEkMfxckiSJNoAtjOTfKAjvaKlYOoKdBJa1t4XaIEzzvGJC5rLCP8AD0IDagDoUTpgiSCxGx0sSAeXMA0c5V8JbMUdd+S2G8g6bmbQRa18RcvmHE/4mmrErYAEGDJ1bCBAiBeOW+J9PjNETTWlSFMiGVCgDDxQSQCxaHI1HkFiCJwweJ5TQqPlqRQFiIaNyDGpVBtEew32BwGtXM1CSTnAwJJm58WwOliFJsBPQYarUQbjNIxIEsQZ20wYcyIAHwxrU4pl4P4mhqMS0A2BJsGBAJmNQGwAjG78Qyz6NNGmrAQSGLEnr4ptsAoHltbARj+LOta+p5k6WUb2M6tVyDvB9mIXEk0rqNZXLRIBBPkNgbDyGJ2YzNHY06RYHksG/IhVAi/kcRUNElu8kCPALnebWWQPFYAgCI54Cy7D9rqvDa51Avl6lq1EkEMNgw6MJt12PUFHazsui0hnsjWqNkatyiWNLUZIJInReDN152xzrOlLwXK/M1DkLWM7D3YI/R123bIVClTx5WoYq094mxdR1iZHOcA3Ty9AzDQPmMXEzAsQIU89iDt54eyFRaWYOkyhPhJ5r809djgs7Wdlu7CZrItrytSGEEHu2+a4MTpi0z4TbbAIa4appJ8V7n8qxFh52PtGA6XlE1VFq6iuod27LAMzAuSAJHhmRYYllNBrWrKgKeAa6oF7BijkuxpzqUS0q14gAX4XnHNCqiwajKe783AlVib6iNMHfVi04dxVVyncOyLUnWTTDNTUN6iaoYqwKxpChgVFnsCFlmGZAO6nRVpkq6l21mfVCtdUI8IcyBzgkTR5moFa7PTDMsPVnVqUbaKbEiVO4gm+kiTi24LRrAdy2kAy0l/U0+Jgrd4FAjYQU8FyTAxnhmaFV+5pmlS1mDoTWQgQqzqpYpTU6YIBg6idI0mQxm8rqhmLlmckmmLalUMhMKTpiTudi0xOIlDPVqVMrUq92KTAJ3boysRdkkqWCsJgkCOoiMbZ/JAFqdOmGYLAqsKgfvVDCYLyQFgiAGgN7cR6mV0933mo0mCtTZg1NqpYMoA1Ndww9SZJjwgm4cr4wC2YrMQAWquSOksTG2M4xnrVagGwdgLdCehwsAS8Cy9PuKbmS0sx20qqki6xt6puRc+VzgVFy9OlSrVUWoXBUulIKyuNQISmtRwoju7HVJnwjcZ4HUzAyGXelQUrTd2FWoJAqd4QHRA0lgDGuCRAiNOLvgtYVWY5bMBKipBFNVmrUAYsWUgBKQLkKzk2Y8pwGeJusgF4DF+9COYZp100h/EsAASOW4BE4bpaKdZkRQXCl18RqXMBSdaQSgvMEgzN7izyuaRMmKbVatIrDCQHBAcGCraTrJ0gKJKlZMAHEDJZyjmXFSuS1UVNIZwQaiKrKxY0dChgWUWBcBBPrYCVk+IVWV6oaoyB5Za5o6mLGNegyxgXHrGIiBs5Wyppil3ammX1BQakiWhlLMHZvxYJAED1mAnZB3/iJRw9XuDTQsAmsPAll0MQEdgxEaahHh5QSMa8e7RUmptUpKKWo6WUAd20i7gRqBMtyOmRBEA4C0zedc01qHMZai131I0he6UsYAUq+tvFtqkgdMBnaziIzVTVSpd2oBJUGNTNGqrBA06z4oJPrHGqccS5YQxEjRrXQZJsBUhgL+t9uK7M5sVfCzeGYDaTqItuATHuHPngHKL03p92SEIujcpPi0+V5I9uCrhORbMOQjAVlTvF/ILKgYq5kBVaRDGwJBOBjLpSVo7xCT8B7R18uuCfiPD89l8uM3l3KLH41APFo8MVvEviVoiVLQFQzBgBY5DtPTyOSqOlMrxCvUdahYgkaCU1WsqhgQE5lSdhgFy61KharIdmMkvzO5M+XUwCcIF69ZnqFnJJLkkkk7bmZJ+7EjSXV1WFWIJhp/RIIBA9k7XwGeFVsvUM5juwSTOolfCRy0iG3I8UkETiZTzVBH/F90UjSDUOuRZgWvBBKgx5RyxUcRyNOjokamafDJUaRs1tugveDjZKmVKkOp1R4WQAeKRMrIERMRF+WAI6PEMvoFMVKC2OoqsE6puYgNAZhG20zCw4PwPSVb8DYde7ZTOkrusRvsIuFOBnK1cvq8SgKRBIXUfbdxeZvPliXVrZFqnhpsiGIOgEhgbnSahUqVtDXkYC7zJyDDTGXQBpAQHlMHmTeLHljajxXJIugrQqJOoK9JyNRJaQNanmRsREDFXVo8LLaj+E/wCXPhRF/GieWoIENrBetuuj5nISAMq5QkFwXhhzOg6jYxEHr7sBNy/EcgmqFosrX7tkOkEGx3k+xpHkcMrxDIpZe7KjloMTMyDIckHbxR4juIGK6m+TK1aZo1ZM90yBZVr6SxLyyxus8rc8TclnMnSrKUoVmp7VKdQIS6RpaDJ3NxO07kDARczn8sx1Gpe1xSAiLjZb7mZ8sV+ezNE3UksYvEeVp2xObMUF193RYbhQGYWMQWIJnboBc4gtnBFkgkEEaQAQYEG2o+qOZj34BnP5iiy+FYPQLz6yTJ/qOmK/QSNUyBb2YepUlZwG1AHn0kWNxtOHs1k9ExIg8zuPbtvgCn0e9u2yerL1IfLuGgPcI5BAMc1JgFffgVpVW1OzXbcmQDqv+/YYiBPtH34vc0uWTLUx3tV8yyhm0he7UbrTa8kgTfltGAteAZuprUhqQgyADqP/AJXxN4u9RM2xWCsq6vUGpVL+MLLFgvi1gKVi2BnKZTM1Mu9amF7uk2mow06hNwzCNUctWHeEccr5YVBScA1QA8kHUFOqCJ+/l0wFzw1ia9P8JR6RSZcsyEL421s06liwtutgCAJNU4ooVGdadIh57suAGZUWEM+IBtZYMqm0gj1SOXf8aqAk6cufDpEqDpFoCzMRcC+zEc8Z/wDUldhparTYTMNQosOnNLDywB1ns8tV6hSm+XYkM1dWV2QFgNYQ1QI8IlL1IN4ETZrTpZrw5dioEM1UaqqPUFnBol3VCwLN3hAEljczAhwLjiOb92agXToqqWDAqAzKx1EEQWg9LTcG/wCH0HenUqVSc0LlqLU6QMpK05qIZWmCt4iCimQNw5pxsA5mubf51T/zP5NvhbCwzmmUu5CwCxIEG0kmNz95wsAU8FzYGXRalCoyuHpq1BGDsrPqZAwYAgzB9a1iN4veI1MtSqju6OmoN8uabaVdQ3rKTFRrKZqCPVPM4jdhM7nny4pUKL1FTWRUFTu9KFi9QK5BVC2mJlTYwbkgfzrIjkVH1VHJaZLaSCQtNyWM9dck8pwErh+cdidbltTAimCJcgkKqrINm2CxHlvi/wCJcRr0l7gVMr3dUeoiAQasyQO58aERLxBJF5vgd4hmqLin3DdyyxFR2ZgxA/GQqoR6zWkG0XPKmra9TamRTJ1VJNxEaRErEXAA9pGAnPxGl3uqo3zSrKqGRYiNTC5k3Ecz7MROK8QpN/la7ACXOomOamBE3kEfk8xOID5Nu7FSLTF7HYENBuQZN77HEI74C3yuepKt6QqHnqYr7II6C3Lnie1PLjTLai1yqHXpJFl3UmCAPWJ6TigymXaoyogLOxAUAXJOwwXdoOzi5OnRpFwcyw11uioRCKOtw3tidsBrVzeWoicvRLN+XXIGnY2Wk1j+k5/RxEznaTM5gGmXAUzOldIOogsxPrGSqzJg6VkGBinzWY1EAXG3mTtv/e2JlLh0qSW0wJY8v6/vwGauXbUNLsrcgQ0HmTq5HGGo5qnLBzFyTrHvME7zPvOI/D+ICnIbUQent89t8PcS4kDTWmkhbTPxA5z1Jm5wGneOWVqjq0mJ1KDCkC8ghPLUMXfaHJUkWk9B0jQdRLKZcQRaZViCfLwDAyKqzvHQif3Y3SpTg3vy3/dGAl5bK1mYghYUSTYrcErDAEX5EYsaPAMyVBbRTWDqY3KkCQCFBYAgrBAiWPQ4p1ziTM/ZviXXpGmiuykJUEoTsR8bHc367c8BYZvgDqVisjhiZ0EAgbq1zAkXgxFhfGP+B6qbvTrQVjSKvhLCdMDTq3YqBMA6sUrVAOgBveTO99/LDb5mJMqT+j/cYC1bgdWEJrUvGYA1EQRciwuRfaRiLXydVJ1VVAk3DagfYygjebEg+WIP4TNyFn3Cft/ZjU5r81Y9/wC/ASqeXdtX4wBlEwXAm02Jjr1nCTIO1hVpnoDVCA2mdTkL8Tc7TiG1UbQPK2NGr9PuwG7hZHiJHX+yLfA42p5YuCQRY3nz/v7cRNZw/la5UzvyI8sBitTge/cG2GMP1q+rlhsJaemAtuAcRqUnLUXKvEFTdaqXmmy7MD+SRf2xN6/DadbLvmKdOolEEd8iAHu39aRMlqZExcldj1wFI8Y6R6Ne2C0WNHMR3daNROwbbURzBAAb2A8iCAs2fy5gEEqdyVUFdrrEiPzT54VPM5YASHLIPAbFWMgyVdWA2AjYyfeS+kbsMcuxzGXWcuxuBfuyYv5qdwR1wGZbI6g0sFYbJ85juf3e0j24C+biOQVVdUqGqVIZUHdhNU6onVq3IB1AAQNJxZ0+2FF6dOiqaCAy964iA6qrz4mmdMXgAAWPIR4rwStl9Pepp1rqUhgwjmJWRItI3Eid8b5Ls9mKtQIlGoWbbwmOkkxAHmbYCJnQO8fxM3iPi3m+8zed5wsYzmWNKo9N5V0YqwsYZSQRPO4OM4Ap4ZnKlPJQsLRcxUvM1AzGmpE+tBYhYAsrb3xtxjjVWqqLVqPVCKoH4xbHTEjwlzYn1mtfA7S4kFo6QBqk3gb3vcRsSMSMnxsLQ7s0abMX1mqS2o7ECxiBBt+cegwElSQjBlE3ACryW5aAN9ySTfTfbEdQ0eFgSYDEAswPM3ExztfbGy8ZpkCaIVgoUFTCi9zoEAn2m8C+Gs/nKX/SasWJlnq6V1WEAKpIHxPLbASGy4qeGzNIh2MQS3qSQCANzOwPLEavwyqlVsvUpjvQwWAJvFgpU3BB8+uGaOaeoQoVSSAsKLm5g+2Tv/Y6r2Z4DR4fRObzbeIC2xK6tkWAJdtifuwDfB+F0eFZc5quENdhCIsC8eoLWAsWb+gxzPjPF2r1XqOSWdixO2528oFgOQjErth2lqZ2t3jEaRZEGyLNgPvnmTPsqcpTkgnYHY8zgJWQyt5Pu8h19+JHF8yCvdqdjDReSOXsk/b5DGtOqQdMWNpBHt/YcJOHKL6jE8wL+X24Buhlgx0IhLDlUMEnoAAYIvucPqndkA0Dqa4UhltMHxEklTe4MW6Y1bMU1qSGqSsCQRy8z08wZ8t8XA45lWFOnUSqtOmulWGhmXU0kjVAi+xkbbDAOmll6iaaNBBV0nUrk6ogzoJ8yIaNiN8O1+DZJaEUqveO9Ms5dIZKgIIRYUkgDVO0keZAi8YzeXqvK1HIQHu3KKpJnZgSSAByn5xONVztFYNOmsgeJyt2n53rEgyzbESI5zgM5fIMopOy6VqyA2pLlfD3YBkFpIGhh4gDfci5Smil6etzSXQKTkypCiWXQwJpuNQXqCCAQDevo8Uy2vvRqRw8iAD4I8SSBq3MSWNpkTfDNPP5ZqpqFXVy2vUkaQ8ggaYupEsTILWss3Caez+Vq6lWpURaZBqVKpUKoAANwgLFgAIsAWExN28j2RyzfhCVK4pkKDScnUAwcKyQt2YhhCG/Sbxtn+MZclRSDEEjvS4DgsDZqaNC05FiOvWJNjw3tVlBk6uU0d2arHVmHp98wAWKfhkHUvhUHUALkYCt4Nw2ijGnXp0lW6VgVFWp4U1BkKmUYkj1T7ZgYjZv8Hpz3VPvFp1ToFdlVQWG2hvXiBIIAOkdLR+I8SRgGAV2AUM91lRpuQTN5Njy2OH8h2n7nK1Mrp1pWcGoXXULaYCAsCLKOczBk4DLZKgbfiadvC1PRW1RpEupJAST6yyfCTbDua4hRp5SrQVMnUBcMKquNesFbhfyIEadUXPXFUc8mosAUDABtCKptAhfFaQJk6gTibxTtLT8CUhUq0lCwc1TpFwy6gCDTYAgA/OkzuSMBMPD6gyKJVydFabMWXMikBUBksFZtZImdOlgDCx0gQzmSVXgMTG/9bQDyxb1eNK5llqOYHhaoNEDoojR1EExJtEYruJcUV2Bp0xTUD1LEEwZJEDkcBCakINj0HIz5xiOfCfPGRVJ3v5H+5w7WUbiIj++eAj1RtG33eWNFN8bN9mNMB1r0c9tVKjKZkjRGlGbYT81vzCf+2ekRv2t4VVyLGrSJahEEHxNTM2Ekep4jf2Ttjk1KoRsYx1jsB20WsgyuaK3Gmm7GxG3dNPXkT7OhIQuJ9stXdsndlTp71HphhqgQwb1iNV4M2i9hDKaO4nKVjTddMwzaWUG8hucCNIMkjDXbvstUy2qpRJNBp1IYPdkxcc4sIOAX8MqCIYiDI23t+4fDAPcRqs1WozeszsTY7liTvf43xjEWpWLEkmSTJPUnc4WAawsLCwCwsLCwG9PDtVbe8/dhYWAj4zhYWAQxscLCwGD+zGMLCwGRhRjOFgMHCOFhYDIxmpvhYWA2YW/vphrCwsAsZOFhYDXCwsLALGcLCwGMLCwsAsZGFhYDci4xo2FhYDGFhYWA//Z">
            <a:hlinkClick r:id="rId4"/>
          </p:cNvPr>
          <p:cNvSpPr>
            <a:spLocks noChangeAspect="1" noChangeArrowheads="1"/>
          </p:cNvSpPr>
          <p:nvPr/>
        </p:nvSpPr>
        <p:spPr bwMode="auto">
          <a:xfrm>
            <a:off x="638175" y="-762000"/>
            <a:ext cx="3810000" cy="28575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0" name="AutoShape 14" descr="data:image/jpeg;base64,/9j/4AAQSkZJRgABAQAAAQABAAD/2wCEAAkGBxQTEhUUExQUFRUXGB4bFxcXGBsaHxwZGxwcGhoYICAcHCggHCAlHRgbIjEhJSorLi8xGB8zODQsNyotLisBCgoKBQUFDgUFDisZExkrKysrKysrKysrKysrKysrKysrKysrKysrKysrKysrKysrKysrKysrKysrKysrKysrK//AABEIAMIBAwMBIgACEQEDEQH/xAAcAAABBAMBAAAAAAAAAAAAAAAGAAMEBQECBwj/xABMEAACAQIEAwQFBgwEBQIHAAABAhEDIQAEEjEFQVEGEyJhBzJxgZEXQlSTobEUI1JicrPB0dLT4fAkMzV0FSVDkrIW8QhEY4KjwsP/xAAUAQEAAAAAAAAAAAAAAAAAAAAA/8QAFBEBAAAAAAAAAAAAAAAAAAAAAP/aAAwDAQACEQMRAD8Af9F3o54fneHUcxmKLPVc1NR7yos6ajKLKwAsBgt+R3hP0Zvrqv8AHjPoOH/Jst7av658HmAAvkd4T9Gb66r/AB4XyPcJ+jN9dV/jwe4WAAvkd4T9Gb66r/HhfI7wn6M311X+PB7hYAC+R7hP0Zvrqv8AHjPyPcI+jH66t/Hg8xqxtbAAbeiHhA/+Wb66t/HhD0Q8I+jN9dW/jxz7t96X8ya9SlkmSnSQ6RWChmcgjUQWlQsggWMi83sz2L9LeaosBnSa9FjBqFfGkxcFbMAL6SJvY8iHSfke4R9GP11b+PC+R7hH0Y/XVv48GuSzK1EV0YOjAMrKZDKRIII3BBw/gAP5HuEfRj9dW/jwvke4R9GP11b+PB5hYAD+R7hH0Y/XVv48L5HuEfRj9dW/jweYWAA/ke4R9GP11b+PC+R/hH0U/XVv5mDzCwAH8j3CPox+urfx4XyP8J+in66t/MweYWAA/kf4R9FP11b+PC+R7hH0Y/XVv48HmFgAP5H+EfRT9dW/mYXyP8J+in66t/Hg8wsAB/I/wn6Kfrq38zC+R/hP0U/XVv5mDzCwAH8j/CPop+urfzML5H+EfRT9dW/mYPMLAAfyP8I+in66t/Mwvkf4R9FP11b+Zg8wsAB/I/wj6Kfrq38zGD6IOE/RT9dW/mYPcYOA8a9qsutDO5qjTEJTzFVEEkwq1GVRJuYAFzhYd7d/6lnv93X/AFrYWA9Feg8f8my3tq/rqmDzAH6D/wDRst7av66pg8wCwsLCwCwsLDObzK00Z3YKqqWYk7ACST7sA4zRgD7b9vaVCk6ZWrTfM2CgeNUk3ZiPDIHzZkki0Y5P279J1XPOaaE0sqJAQG9Qban9o2TYc5wIVc6TJ2gfCf6TgJiZFPzTcydHMWIs0g/tGCzNcWyNXLrl61M5cKyMj0lLKIASrInUdSAETqgjAUhbWZM6pM9byNvbth9qx0iYuJ+y+3w9+A9D+jniWVFE0MvmFqoHdqKavGtJiCAVMMILNAiwicGStOPHNHNtSYGY0kRHTlHMGJvjoPZ70qZnLWqVBXXmlUnVHIo4BaCBN9QudsB6HwsBHCPShkKwGqt3TRMVFIHuaNJ9xxYZbt3kH2zdHzkxHtkDT78AT4WItXiNJdIarTUt6oLKNXsvfltjXhmfStTWqjakcSp29xG4PIg7EEYCZhYWFgFhYWFgFhYWFgFhHCxgnAVWe4wqv3QgvznZZ9Wbc/diRwvOGpTViukmQwmYKtpI+IxyHjnHkbPVVIqDTVeWpxZUtqB+aIXc2HnjZvSwyClToUu8Jue8JZoOzHSFE7CIvv7Q7VhYh8MzRqU0dlZCyg6XjUJ5GOeJmAWFhYWAWMHGcYOA8ddu/wDUs9/u6/61sLC7d/6lnv8Ad1/1rYWA9F+g/wD0bLe2r+uqYO8AfoPP/Jst7av658HmAWFhY0dxe8HAZdoxwb01ekAVS2SyzeBT+PcGQxH/AEhFioO/UrHIzdeln0mJSRsplamqs4ipVQyKakXVSPnkcx6oO844A5vGAcBmMTdM02j2/wB/DEFF62GJuVqAG+xwGchX8awLGx87YsY8JXmNvfyxV0EAqWi15xPqCZHUWOAYp5apVqaaStUJW6qpYwskmBewE4hrXgaWAYDkdx7Onsx1n/4f8l3mbzFZt6VIKB51WMnf/wCn9uOycZ7LZPNGa+Wo1W21Mg1R+lvyGA8j5fPhQAZMGVNpH5vsv7r9TjNWuNZYXVt+o/qOuPS3yScI+h//AJq4/wD64areiDhREDKsv6Nat/8As5GA82nOsRoLsViACzbdN7Dy2x0L0R9p1yjt39aqKG4ppJUEhZqOJgKARcDe5x1A+iPhekquWKkiC/eVGMW21MQD+cBOLXs32DyORLNl6EOy6Wd2ZyVO48RgA84AnAEOSzS1Kaut1YAgwRY7WIBw+jzgPznBMxR/FZYu9B5lSyg09gVDE6ipUsQIMMgvBtT1eCcQylNqv/EUpRJ7twXQk306qjE72AC9MB0bvLxGNtXljyn207T5qtmXNZ6lMws0w1Smo8KwQha0i/nOKFeIH8o33k/vwHsg1gNyB7TiOeJ0RvVpj2uv78eRaebMmPEPIA4scrw/NVRNPKV25ErRdh9iQMB6H496SMhlSyvV1uPmUhrM9JHhBi8EzjlPbb0yVqxUZIPl0B8RbSXYcuqoPYSZi4jAdnuyfEFVnfJ5gIoLMSpgAbk4FajzgLPNcaqVS2t3bWZaT6x6nr78RKVbu3V0YqykFSpIIIuCCLgzecQ8LAdZ4F6aM4gArLSrgCJYGm3tJXwn/t9+Otej3t1T4lTchO6qIYZNYax2cbGJkXG4x5OV4xf9kO0VXI5mlmKVyhgrMB0PrId4mN4sYPLAewsLFfwPidPMUUr0n106ihlP3j2g2I6g4sMAsYOM4wcB467d/wCpZ7/d1/1rYWF27/1LPf7uv+tbCwHof0Ht/wAny/6VX9a+DzXjzb2D7Q1KGWUI5ABbwyYgsSREx54POEdq6gVhr3UBOctptaJkkbee+A6oa0bx8f75x8ccV9OfbkgnIUN7NmGnlErRjzsWnlAvfDHpP7RZj8HNJSfEyq7qYhQYDFradTKBeJ9mOOKlSpUA8TM7AXNySQNyfPngG51eX3f0wfdiPRRms7oq1P8AD5c31OPGw6oh+9oHMTgk7G9kchlAtbiDpVrSrJRSWWnB+cV8LsLSCSog7zOOh5btupDMVEAGFDXkbCfOeltOA4n6Yez9HJ52nRywATuEOkGTqBZSzfnNpmeeActy/ucGnpR4kM1xKsykLpVFEzsEBIHlqLYFRkQLlh7sAzlHIYad8XD1dYsSB1GxxW0yBZfV5k88TqeYBHM4DtPoByOmjm60XeqqSNjoXUY99T7cdbxzn0IVFHD6mw/xDT5eCnH2RglzHaimtN3EkqFIB8JJJiII3Fp9oPPAEOFgc4N2mp1kVm8LMQAokyJUavIeIbmwvzxf0ayuJUgg7EYBzCwsLALDFfKq5ViqlknSxAJWbGCdsP4WAg1uD0HJZ6NJidyyKSeVyRJwqfB6C+rRoj2U1H7MTsLAMUsoi+qqr+iAPuw7oxthnM5hUuxA9+/lgAT0ncfUcPztNQQe60hj6rBrNp6xMfvx5gq747f6WeIVvwNxUYHWwWNNx40YU9UA2UbEcj1gcPY4DXCwsLALBZ/6WZuHUs7RJcAsuYWL0zrbQ/6BWJPI+RwJ46/6Ja0ZcTp0ioVbUBGlo1bwLqSIJvcQdsBE9EXb4ZJzl8wT3FRgQ+/dObEnnpNp6ET1x6NQyBjzH6WewzZCqKtEH8Gqk6ReabQCaR5RuV8pHK5b6GPSG2pcjnKtoihUdoINgKJJN/zefLpAdxxg4QacI4Dx127/ANSz3+7r/rWwsLt3/qWe/wB3X/WthYCRwipppLvDFgY5Xt+zBBS4kFUQb3NpJ68tpI+zApkMyRTKgEzeIHLc38uXlhVKzQV2IFhb1egg4C97VcaqmMvBKWLnfWeQFrBeV+U4j8Hy6KKdUoSwaQZO4Jgxy2n241p54hIqJq0x4zYgeEAWEHbqPWxmlUY6YUQdudhy5ezfAXmZz+qDMkCdLTsLmAJP/tjWlxOoD4gUPRvd0kj1gY8jbA3UrVgzSQpHncbwLE/aOWFLk6WN7XjUJgnkbW52wEHjtQnM1WY3LTtvYYYSqDb+gxvxDLOWLkW5sdiR4bdeXxxEpjxCbDnOAnqk8gx6bRh3uzu1+gG3s88b8NorUgamBmJlQPPfzO0z5HF2ezvMVQeaiAZW/ikG+3QC+At+xPaSplqNakhgM6u1uqlSL2iALDFxlO0L926E6lPhkkkCJI32IBjfmcDnEqFOgECAmUBJgg6gzh55WkCw2teBiufNlXADAhtpsIHIncGwGAI8txYkAAqQTdgJmxnceZt1Y9cdU7J9qqZ7nLqhuAqsBIsCb38M8t98cSyYCiG0wDGumZBbruQpHOxsp6YIuD5taWnQWBDBgZvI52MT7B78B3fKcQSpp0MG1KHEc1Mw3sscTMccocYpUwq06sVWpqoZ2I06tbGAGAUAEGTPiIiMdH7JZ1qlHx62I2dvn9WHvkc+V+QC8wsLCwCw1mK2kT7PtMYVWsADfbfAbme0+qo9OQibIxBkzABG4JBIJ5QfZgDJ60ATAm2/PphnMyRKhSbRP37dDP2WwJZ3jU13BH+S681gSRux22BPQTvgvoNIm0G4IMyDfpgOH+n1FU5WiiAau8dreKEhQAeSwXP2nHGKqwcexsxw+ktU5hk1VdHdqYkhZJKKDZZvO0xewtzj0o9nqJoGt+DpTqGdAimBpKMWJ0GZFnEW1DmCcB59wsE2SybRpNCg07FiZkew+W0HBXleGUYUvl6IYXKhLEwQbsSYnly9uA5djrHoc4goy+dpOoZkQV6YmNgUczqFgNEgQYnGlfsjlHuimmSNQhiRvBEGwjyPMYE+0HCWyhBVmWRpaG3VgbggAlGg2I3DC8SQ9AcG49k+L5V6LQVYCm6EwxOk3X4EgjpjgXbjsnV4dmGpVNRpkk0anKpT6yNmFtQ6+RBxB4FxhqFSm6M692+oeIjfe4utheDfHdO1HG8pxHKtQraRqEqwVmNN48LAlRME32kEjngIvoX7fnMUxk8y5NdZ7qo//URRJWebqPaSL8jjrWPIFPJZmhWlNS1KR7xINzoJh0n1rXjpMjHd8v6R0qU0q05ZahOlQqgrpIlGl/WGpSSLQwI3wHAu3f8AqWe/3df9a2FiP2lzPe5zM1Du9eox/wDudj188ZwGlGidGqYAB5jrBtuT7MNVqpJgcoAk8unLDX4TCgC3uxor88A+KzSAYgTykX+zkMS6PEnAgNHkbhvL9mIArQZBPP8Av340VvhgLNmckM9gLG4tJNoJmPujEynnGYAi6xBBgQZPOftjFTRzV9vcIA/u2H1qACQSZBBUEWA9XbyFz78BL40wKUyAbAqbg3JLcum04oS18SmabLs1o8xH7cN1KUbgD3zgJGSSCDEHz5i3XBrw5iETVC6hcapNptEc/hgZy1Pwz4QTzOsfaCBi74PSk6oUk+s5na0iSAT7h7zgNe19UipR8OjwR5GC3skwQSOWr3mpQq6ssXHiDSQJBkz7hA25XxJ7QnvKzBZ0qAIUE3jbbw8xF9p54f4V2eqMrhlfxDwkgKLT1Mi46chgIQqsHXnaxHuv7t4PU9TNlwjM+Nry28EdPs57bYmUOzdXSA6qbNZW5kGI5bxv54cy3Z+pTcsNKeTEt8efX44CPnM0+o+HUqesWYLAi+3t+OCbsZ2rqZbUFMqp9UyRygHaOtupxUVeFMRqempawgNKtFoOoW62vbniw4fwIFtSNAm/zlmPVEC8D7h1wB3xj0mae6FBVLETUDhoBsNANvO/2Yk1vSMsqUSo0oDoFI+JzcoHm3t0nY+UgWa7qlceMpGpjcAmyqqzDM0WE9SSFBOKbM1u8VidzdYYyNN1IkAG8HVpvEwJwBbne39V8wKmkoth3DMYKjWIboTrg/or0GKVeIF5FlgypBBA0tqAuQeQHx8sZ4NxhcwoWqmooBrg+NEmBVH5dObHcoTEwRMrNdlkZSU2beG0m9yTOzfDfAMZrjzCn4tM6i7QLtAG5Ak2CqPIYJuG+kaKFNEVbLdnN55Wn2/AYEK3BqI8DI1wYGprDmYn84YcbLreEUdJ5j9mAueI9u8y06Kukmw0qAOlpB+/44AuIZpqzl2rVKhU3LsSfECYE3/Z78XeYpOEAWnTJvJmYnaBztPPpikzPBqtmLJ4J8JMEgCQNo5R78BWnMk7t0vsfL2HFrw/OmdyZ639uBZa9/VLHoGH8M4eXiTILIovYksdveMAdZTPFTTJ2DQ3/gw9hGlvdiz7Q5FKgGsal0GbkeqQRcGRGrHMh2hrmY0R07tT9pE/bgpyfGs1Wpnve6VGUqIUgm0Fp1W5YDFLJZND/kAGZB1s4ttuYxOqcUp3gEWtMn3xM4ojTYSdQBBIuRytMHywzmsq1mYtE9RG3KN+seeAkcfzaMspIqxvceFbm07EwPhhrg/E+7Uo6T4mMzuSfMRAj4z1wwKQk6vCLWmZG5Fjb1Rv1xo+ZS4NRSSfFpUxcRFuVz/YwFFm21VHJ5sx+JPnhY1res3tP34WA3pZCo4lUZh1AtiTS4LVNtBnmCRz2PsN/wDtOCPszWUZdZ3BJ92o4uVqKPHEkgDVcWBJFvaT8cAIv2YrMF0oAYuJO8m/wjDqdk64GkhL39bmPOPswWZfOBiR16b/ANcTcpWGnrfb+/LABtDsXVuXNMD9JjHwUT8cSMn2R5mpp9YEKOXqgzOx3wYqGjwgwev9TiN3gUw7qOUSPhe2Ao8l2Uog/wCZMbSBvz5+w9cCvaPJGjmKiecj9FvEPvj3Y6OjKRK6p6qIHmbzgX9IGVulWIJ8BuDMAkbdL4AdyUg7Qf6cxtgryD6jTWZGoCNvdEYoMpSLvFMDVeVnSwvcA/OHsuMFvAMqFZZ+bcjeJ9w52tvgCKmQtgQTGwjluTa2E7kRI/vrzxlyNNmWT6otJ5WC+c2PIYzlkFQeES24BNtIAJBAOo+tHl8RgNGdiR59LDpvck+zph+llCV1GL7KTBJn87eTYWIOk9Dh0rK3KFoMr6umbkGIk7D3AzyDGbzlLVEAE20rNgLEgAEoItqg3U78gltSRCQINpUkyBF7mFmbRHMximzXETWZqdIqiogNWqQSlJJuSAQSTOkKPEzWi04rhUqZ2o1NBTULLuzWSlT3NRpphQIFuZNhF4g5/OowFDL+HLUzqLH1qjwAa9RQNQZ1JCKPUA87BjPZrvJCllprIpAyWJPhes2kGXYADoLBbKDhqvoDKssDFjJ+N15SfhG+GqNRWudIAtDM0gQdI1Kk28v6YlDMAMCI66hq6QGuOu+03O+Aq6lR6birSco6mU1TPMaDyIYCCpEEWNsGHCeOFqRr0I0gDv6BuKJNtSyY7pjZWM6SAG2uM18tKjSVAJaw7wASZ2mInleY54q8nnauTqjMUGGtbNIDKZEFGE+JHFjMfGCA69wfO080iGTJGkg3JLTeTsTeL82B2nDVXhIZbMPVmACAVhdLiTKgk7Hky3vgRzh7yiM7k7UQYr0TBfK1OSyRemxAIeLQAdrWvB+2IKKlepaAC+5A/JPhUkQTcW3gTsDg4cdZQKWI3HrAdbiRyPPEM0SbRb2+2Y6gEcsFy1xUXUjCorKCGCwAisZusk2KrIJaQARaS1WyY1hmDO7FWOoQCCBpGnVpMlY1QSGA2mwcIqKFqMCD6xty36EYsOJov4PIAkMPtnoBjPajLBc3WKjwGoSsbAMdYWdhAIHS1sb8Tp/4ZLsGLqNJEbK0kG6sJi4wEDgFLU4GDHOcPlgAbKABJJ2ud+cn7MQOyfCPF3g8QVSxtzW+k+LefKMXFbNhQbbRPMzPQXwFQ/DCuwZyNpMx1jpz+OI1ejVsCGA8hz3tH34vsvXkXHwHSZ+EEecY1rV7Wva56e7r5YAaqcPLH77n4YiPw9bTIFvh78EL1H3lSOVow01bbUov5W9mADKtmI8zhY3zPrvFhqP3nCwBNwOgxoJpEyx+wnni8pUQl2nf1QZv06YquzbRQQarajbbdoi9ibzG+LG0EkSCBsAOkkkmw+7fASVqCYVAOfU/uGJQD2MqskghY3HSbxbeByjFMazsGVQsESTptpIkRF+XtwmZ1a5kFupvcwb7zfbywFw+VDevWZiOXPlz9uJCZZANhB5nfkPP7MRctRqajOoEmRAFwIO1oN/ZcDEtsjVsNaL56tXJW+bYyCL2wCfMAG8C1j7pI91sDvbXNh6Kqt/HLGxsFMQf7N/fi+o0O8qCnKl5ghRbeNU/k2JO9gbHEDt5wZqVCgxAUGuE0ww2UktdQCPME+7AUa5JHgVWnmGWoVPKPCZBPwvgm4HlWBgqXAIMVAajaQZO3O0AeKD15UHDa02vc7b73PLBz2dWEYzpU6VZoJGkusqQAYVgpU7fbcJWUyJYMGABEKuo2kwDBJ6CAdEyCADbEjWwaRFMEMg0tclQwJYSesBlEGx9uvFaKygWqpRQdKMFEvZW1aVXw6jHeGBBXcHAl2i4hpYIXCLVS4BqTpDWsp1KPCBMy2k7i5C74rnWXwVC7MVJ9VidLT+MgcjJsQQRvOKKnw6rm6/cpUao5BDd4hRFVN2bSqimJ1T1kTJ3pOC8NqZustHLBibjWruAqc3aZAWItz2uTi841n6eWpHh+RYsu+azAHirMPmi/qA2A9l9yQb4pxTLogyWVZmyitNSoBL5qqIOox/0wYjlt5TXmkQop6tbkgtpUvKidKMQq7SthIGoQBMBjIuAnesEKU7KBVZG1aiuwUtJk/ftiO5DsHquAxEma5kkATeCSREzJnrbATaHfBdTaQpsGOXLCP0pAm4t1ME401Ob66Z8Uf5B6zcHwrYEzPXEF8xSEgaItvmanxsRuMSKeYpgaoRgpNjUYxbURp1QyjqYIEe4JeZVSSGFRXVTtllYSAJIJA2vcEggCBiFmqTUyDUNQW0trUAX9YhVIOkE26i4thitmlMO9NFnZtVUrebifCTv52nliJm1UD1KQ6/i6g3P5zc/2YCXwbi9fh2YV6QO0VEdSFq0z6ysp2F/dIIwU8W4TQfL/wDEMg1Y5Yk97RV1Vsu0XQ+EkKCZB2uOUYCDUUpBKU2GxFNpe+0zBiAIP274ldku0dTIVu9TS9NxprUpGl0O6sNgd4MW9+AK8v2pVG8FOiqmAqtXJFPwkkyFJBY3MSCWO8zgo4FxqnmRFMq3hlqNNtWgMYGo6RtLSAxsOphhvtXwen+DrnuHAtlHYEqigtRaCGBWDsYWbRAvcnFXwbP1Hq6KtTMUZAdTLOsQDdRTKlZ0nxDTczgHu2uX0V1rJ+LFVBca1GsEhhFQ+IWB3YGbRsGePcLdsvTqELK1AGEMPWECPIkbTzWOckXadEr0C4ZdVJyyGm1iLK4AYqyg+vIt5+tiL2U4mlem1Gp4kdSrX5H3C83HngHOzeQBVn/NAUMFDQWVSCdIMRy5TeeT7UmYWTUZIjwMd7C3I9SYg2OMcGRqa1qLlmamDqiWLaAHDAG8MADGo2MXmDc5PKKO6dgxV6WtBKwfBeCSNUkgbyC3sAAQNKJEC0QAQI2sAduZ9/PfGtamIBKkCbWPu8sFma1NSFRlGk+ENEalJ0JcTJDGI1GOmN6edNMr+IDhICkBVJJgrq1QfFvHO/S4BD0ZEgwNoPx/rbEZzBiPaf7H7cGvFO7qCQlITJgkrpItDAX2na1h1Ew63ZlqkMaIKiBC1Zi1j4ovDTY8+ZwHI82su5j5x+84WJPFaeivVQLAWo6gG8AMRE89t8LAXPAaZFJXm0mQBJgEzNiMWYoMT6wBIBAPgtMTMdCNumK3gJmiBqgyRB8zv9vPFwglANXL5pBvabsBBtz6C3UGHpBTBeIk6V8j1O3mN74vuD8UWgDT0NM7Hm55nUJ9g+HPEfIcMqurBDq0AsSxUECG9gaYiw53xe5Pg51r3iVGqeFHpqRJk6gwI0hbU0DGSQGlbxANvnqzMoVRpZB3Q0jYRzEsZ68ogAY24ZwbvHfvKiqEDFpOlYkKsaWv84RJkkAgb4m16A75mWiQokuqyT4GUd2Z1BgwKwzAGDI0EiN8uqVCrGo7K+oURR8KhGLHU2tLksz6QGYFS19RUYB94V6qCSqDuzSWnRhkcCZ1oNUhxE8y24J1UPbQUnyFRkEvSrh1Levp1aCxgToCtEm2oiNsTs9WqqRNKW02IUM2ptD6hD6CtmOoBoBMjA92v4v3uTd3ZC1RtOnVqJgzqsYAULAUiBIK23AW4f5HaJn+7e7BtwbM6gaQVfFT8bBkV0BZY0s+01CgifmkxaQD5WqFemZIDqN+cjkZixABxZ5Xij02qo6pAfUmpRNmKws21G2wMgMDvcHuNZx6NTS9dwGINMikbLstQd7Ekra0ReY2xX8N/Cc7mBTpxWq1D4i6U/UWxZ20zA0jfqAJkBrjh/Ea1d0y1BBVqEFStQU3WL+JgU8CgM0k9esYvOOcTpcIoHJ5Qq2bqD8fWVQCo3i3q72XkDO5GAjce4jS4fSPDsidVVoGazAtJ27tfyYiYBt1JLMRFaRWoKLEUhpk6yNLj1R6pBAg+rI52vjPC3SmC5qU+9mIdtpNybyd5NxzvifVGX0tVZ0rVJvTBRyxmx8LEaV2EjYqMAxxTMKzGjOWVVglqdMEM24BJFo1RIaL3nlpUz2YKIgbLoEOseCkNVQEkMfxckiSJNoAtjOTfKAjvaKlYOoKdBJa1t4XaIEzzvGJC5rLCP8AD0IDagDoUTpgiSCxGx0sSAeXMA0c5V8JbMUdd+S2G8g6bmbQRa18RcvmHE/4mmrErYAEGDJ1bCBAiBeOW+J9PjNETTWlSFMiGVCgDDxQSQCxaHI1HkFiCJwweJ5TQqPlqRQFiIaNyDGpVBtEew32BwGtXM1CSTnAwJJm58WwOliFJsBPQYarUQbjNIxIEsQZ20wYcyIAHwxrU4pl4P4mhqMS0A2BJsGBAJmNQGwAjG78Qyz6NNGmrAQSGLEnr4ptsAoHltbARj+LOta+p5k6WUb2M6tVyDvB9mIXEk0rqNZXLRIBBPkNgbDyGJ2YzNHY06RYHksG/IhVAi/kcRUNElu8kCPALnebWWQPFYAgCI54Cy7D9rqvDa51Avl6lq1EkEMNgw6MJt12PUFHazsui0hnsjWqNkatyiWNLUZIJInReDN152xzrOlLwXK/M1DkLWM7D3YI/R123bIVClTx5WoYq094mxdR1iZHOcA3Ty9AzDQPmMXEzAsQIU89iDt54eyFRaWYOkyhPhJ5r809djgs7Wdlu7CZrItrytSGEEHu2+a4MTpi0z4TbbAIa4appJ8V7n8qxFh52PtGA6XlE1VFq6iuod27LAMzAuSAJHhmRYYllNBrWrKgKeAa6oF7BijkuxpzqUS0q14gAX4XnHNCqiwajKe783AlVib6iNMHfVi04dxVVyncOyLUnWTTDNTUN6iaoYqwKxpChgVFnsCFlmGZAO6nRVpkq6l21mfVCtdUI8IcyBzgkTR5moFa7PTDMsPVnVqUbaKbEiVO4gm+kiTi24LRrAdy2kAy0l/U0+Jgrd4FAjYQU8FyTAxnhmaFV+5pmlS1mDoTWQgQqzqpYpTU6YIBg6idI0mQxm8rqhmLlmckmmLalUMhMKTpiTudi0xOIlDPVqVMrUq92KTAJ3boysRdkkqWCsJgkCOoiMbZ/JAFqdOmGYLAqsKgfvVDCYLyQFgiAGgN7cR6mV0933mo0mCtTZg1NqpYMoA1Ndww9SZJjwgm4cr4wC2YrMQAWquSOksTG2M4xnrVagGwdgLdCehwsAS8Cy9PuKbmS0sx20qqki6xt6puRc+VzgVFy9OlSrVUWoXBUulIKyuNQISmtRwoju7HVJnwjcZ4HUzAyGXelQUrTd2FWoJAqd4QHRA0lgDGuCRAiNOLvgtYVWY5bMBKipBFNVmrUAYsWUgBKQLkKzk2Y8pwGeJusgF4DF+9COYZp100h/EsAASOW4BE4bpaKdZkRQXCl18RqXMBSdaQSgvMEgzN7izyuaRMmKbVatIrDCQHBAcGCraTrJ0gKJKlZMAHEDJZyjmXFSuS1UVNIZwQaiKrKxY0dChgWUWBcBBPrYCVk+IVWV6oaoyB5Za5o6mLGNegyxgXHrGIiBs5Wyppil3ammX1BQakiWhlLMHZvxYJAED1mAnZB3/iJRw9XuDTQsAmsPAll0MQEdgxEaahHh5QSMa8e7RUmptUpKKWo6WUAd20i7gRqBMtyOmRBEA4C0zedc01qHMZai131I0he6UsYAUq+tvFtqkgdMBnaziIzVTVSpd2oBJUGNTNGqrBA06z4oJPrHGqccS5YQxEjRrXQZJsBUhgL+t9uK7M5sVfCzeGYDaTqItuATHuHPngHKL03p92SEIujcpPi0+V5I9uCrhORbMOQjAVlTvF/ILKgYq5kBVaRDGwJBOBjLpSVo7xCT8B7R18uuCfiPD89l8uM3l3KLH41APFo8MVvEviVoiVLQFQzBgBY5DtPTyOSqOlMrxCvUdahYgkaCU1WsqhgQE5lSdhgFy61KharIdmMkvzO5M+XUwCcIF69ZnqFnJJLkkkk7bmZJ+7EjSXV1WFWIJhp/RIIBA9k7XwGeFVsvUM5juwSTOolfCRy0iG3I8UkETiZTzVBH/F90UjSDUOuRZgWvBBKgx5RyxUcRyNOjokamafDJUaRs1tugveDjZKmVKkOp1R4WQAeKRMrIERMRF+WAI6PEMvoFMVKC2OoqsE6puYgNAZhG20zCw4PwPSVb8DYde7ZTOkrusRvsIuFOBnK1cvq8SgKRBIXUfbdxeZvPliXVrZFqnhpsiGIOgEhgbnSahUqVtDXkYC7zJyDDTGXQBpAQHlMHmTeLHljajxXJIugrQqJOoK9JyNRJaQNanmRsREDFXVo8LLaj+E/wCXPhRF/GieWoIENrBetuuj5nISAMq5QkFwXhhzOg6jYxEHr7sBNy/EcgmqFosrX7tkOkEGx3k+xpHkcMrxDIpZe7KjloMTMyDIckHbxR4juIGK6m+TK1aZo1ZM90yBZVr6SxLyyxus8rc8TclnMnSrKUoVmp7VKdQIS6RpaDJ3NxO07kDARczn8sx1Gpe1xSAiLjZb7mZ8sV+ezNE3UksYvEeVp2xObMUF193RYbhQGYWMQWIJnboBc4gtnBFkgkEEaQAQYEG2o+qOZj34BnP5iiy+FYPQLz6yTJ/qOmK/QSNUyBb2YepUlZwG1AHn0kWNxtOHs1k9ExIg8zuPbtvgCn0e9u2yerL1IfLuGgPcI5BAMc1JgFffgVpVW1OzXbcmQDqv+/YYiBPtH34vc0uWTLUx3tV8yyhm0he7UbrTa8kgTfltGAteAZuprUhqQgyADqP/AJXxN4u9RM2xWCsq6vUGpVL+MLLFgvi1gKVi2BnKZTM1Mu9amF7uk2mow06hNwzCNUctWHeEccr5YVBScA1QA8kHUFOqCJ+/l0wFzw1ia9P8JR6RSZcsyEL421s06liwtutgCAJNU4ooVGdadIh57suAGZUWEM+IBtZYMqm0gj1SOXf8aqAk6cufDpEqDpFoCzMRcC+zEc8Z/wDUldhparTYTMNQosOnNLDywB1ns8tV6hSm+XYkM1dWV2QFgNYQ1QI8IlL1IN4ETZrTpZrw5dioEM1UaqqPUFnBol3VCwLN3hAEljczAhwLjiOb92agXToqqWDAqAzKx1EEQWg9LTcG/wCH0HenUqVSc0LlqLU6QMpK05qIZWmCt4iCimQNw5pxsA5mubf51T/zP5NvhbCwzmmUu5CwCxIEG0kmNz95wsAU8FzYGXRalCoyuHpq1BGDsrPqZAwYAgzB9a1iN4veI1MtSqju6OmoN8uabaVdQ3rKTFRrKZqCPVPM4jdhM7nny4pUKL1FTWRUFTu9KFi9QK5BVC2mJlTYwbkgfzrIjkVH1VHJaZLaSCQtNyWM9dck8pwErh+cdidbltTAimCJcgkKqrINm2CxHlvi/wCJcRr0l7gVMr3dUeoiAQasyQO58aERLxBJF5vgd4hmqLin3DdyyxFR2ZgxA/GQqoR6zWkG0XPKmra9TamRTJ1VJNxEaRErEXAA9pGAnPxGl3uqo3zSrKqGRYiNTC5k3Ecz7MROK8QpN/la7ACXOomOamBE3kEfk8xOID5Nu7FSLTF7HYENBuQZN77HEI74C3yuepKt6QqHnqYr7II6C3Lnie1PLjTLai1yqHXpJFl3UmCAPWJ6TigymXaoyogLOxAUAXJOwwXdoOzi5OnRpFwcyw11uioRCKOtw3tidsBrVzeWoicvRLN+XXIGnY2Wk1j+k5/RxEznaTM5gGmXAUzOldIOogsxPrGSqzJg6VkGBinzWY1EAXG3mTtv/e2JlLh0qSW0wJY8v6/vwGauXbUNLsrcgQ0HmTq5HGGo5qnLBzFyTrHvME7zPvOI/D+ICnIbUQent89t8PcS4kDTWmkhbTPxA5z1Jm5wGneOWVqjq0mJ1KDCkC8ghPLUMXfaHJUkWk9B0jQdRLKZcQRaZViCfLwDAyKqzvHQif3Y3SpTg3vy3/dGAl5bK1mYghYUSTYrcErDAEX5EYsaPAMyVBbRTWDqY3KkCQCFBYAgrBAiWPQ4p1ziTM/ZviXXpGmiuykJUEoTsR8bHc367c8BYZvgDqVisjhiZ0EAgbq1zAkXgxFhfGP+B6qbvTrQVjSKvhLCdMDTq3YqBMA6sUrVAOgBveTO99/LDb5mJMqT+j/cYC1bgdWEJrUvGYA1EQRciwuRfaRiLXydVJ1VVAk3DagfYygjebEg+WIP4TNyFn3Cft/ZjU5r81Y9/wC/ASqeXdtX4wBlEwXAm02Jjr1nCTIO1hVpnoDVCA2mdTkL8Tc7TiG1UbQPK2NGr9PuwG7hZHiJHX+yLfA42p5YuCQRY3nz/v7cRNZw/la5UzvyI8sBitTge/cG2GMP1q+rlhsJaemAtuAcRqUnLUXKvEFTdaqXmmy7MD+SRf2xN6/DadbLvmKdOolEEd8iAHu39aRMlqZExcldj1wFI8Y6R6Ne2C0WNHMR3daNROwbbURzBAAb2A8iCAs2fy5gEEqdyVUFdrrEiPzT54VPM5YASHLIPAbFWMgyVdWA2AjYyfeS+kbsMcuxzGXWcuxuBfuyYv5qdwR1wGZbI6g0sFYbJ85juf3e0j24C+biOQVVdUqGqVIZUHdhNU6onVq3IB1AAQNJxZ0+2FF6dOiqaCAy964iA6qrz4mmdMXgAAWPIR4rwStl9Pepp1rqUhgwjmJWRItI3Eid8b5Ls9mKtQIlGoWbbwmOkkxAHmbYCJnQO8fxM3iPi3m+8zed5wsYzmWNKo9N5V0YqwsYZSQRPO4OM4Ap4ZnKlPJQsLRcxUvM1AzGmpE+tBYhYAsrb3xtxjjVWqqLVqPVCKoH4xbHTEjwlzYn1mtfA7S4kFo6QBqk3gb3vcRsSMSMnxsLQ7s0abMX1mqS2o7ECxiBBt+cegwElSQjBlE3ACryW5aAN9ySTfTfbEdQ0eFgSYDEAswPM3ExztfbGy8ZpkCaIVgoUFTCi9zoEAn2m8C+Gs/nKX/SasWJlnq6V1WEAKpIHxPLbASGy4qeGzNIh2MQS3qSQCANzOwPLEavwyqlVsvUpjvQwWAJvFgpU3BB8+uGaOaeoQoVSSAsKLm5g+2Tv/Y6r2Z4DR4fRObzbeIC2xK6tkWAJdtifuwDfB+F0eFZc5quENdhCIsC8eoLWAsWb+gxzPjPF2r1XqOSWdixO2528oFgOQjErth2lqZ2t3jEaRZEGyLNgPvnmTPsqcpTkgnYHY8zgJWQyt5Pu8h19+JHF8yCvdqdjDReSOXsk/b5DGtOqQdMWNpBHt/YcJOHKL6jE8wL+X24Buhlgx0IhLDlUMEnoAAYIvucPqndkA0Dqa4UhltMHxEklTe4MW6Y1bMU1qSGqSsCQRy8z08wZ8t8XA45lWFOnUSqtOmulWGhmXU0kjVAi+xkbbDAOmll6iaaNBBV0nUrk6ogzoJ8yIaNiN8O1+DZJaEUqveO9Ms5dIZKgIIRYUkgDVO0keZAi8YzeXqvK1HIQHu3KKpJnZgSSAByn5xONVztFYNOmsgeJyt2n53rEgyzbESI5zgM5fIMopOy6VqyA2pLlfD3YBkFpIGhh4gDfci5Smil6etzSXQKTkypCiWXQwJpuNQXqCCAQDevo8Uy2vvRqRw8iAD4I8SSBq3MSWNpkTfDNPP5ZqpqFXVy2vUkaQ8ggaYupEsTILWss3Caez+Vq6lWpURaZBqVKpUKoAANwgLFgAIsAWExN28j2RyzfhCVK4pkKDScnUAwcKyQt2YhhCG/Sbxtn+MZclRSDEEjvS4DgsDZqaNC05FiOvWJNjw3tVlBk6uU0d2arHVmHp98wAWKfhkHUvhUHUALkYCt4Nw2ijGnXp0lW6VgVFWp4U1BkKmUYkj1T7ZgYjZv8Hpz3VPvFp1ToFdlVQWG2hvXiBIIAOkdLR+I8SRgGAV2AUM91lRpuQTN5Njy2OH8h2n7nK1Mrp1pWcGoXXULaYCAsCLKOczBk4DLZKgbfiadvC1PRW1RpEupJAST6yyfCTbDua4hRp5SrQVMnUBcMKquNesFbhfyIEadUXPXFUc8mosAUDABtCKptAhfFaQJk6gTibxTtLT8CUhUq0lCwc1TpFwy6gCDTYAgA/OkzuSMBMPD6gyKJVydFabMWXMikBUBksFZtZImdOlgDCx0gQzmSVXgMTG/9bQDyxb1eNK5llqOYHhaoNEDoojR1EExJtEYruJcUV2Bp0xTUD1LEEwZJEDkcBCakINj0HIz5xiOfCfPGRVJ3v5H+5w7WUbiIj++eAj1RtG33eWNFN8bN9mNMB1r0c9tVKjKZkjRGlGbYT81vzCf+2ekRv2t4VVyLGrSJahEEHxNTM2Ekep4jf2Ttjk1KoRsYx1jsB20WsgyuaK3Gmm7GxG3dNPXkT7OhIQuJ9stXdsndlTp71HphhqgQwb1iNV4M2i9hDKaO4nKVjTddMwzaWUG8hucCNIMkjDXbvstUy2qpRJNBp1IYPdkxcc4sIOAX8MqCIYiDI23t+4fDAPcRqs1WozeszsTY7liTvf43xjEWpWLEkmSTJPUnc4WAawsLCwCwsLCwG9PDtVbe8/dhYWAj4zhYWAQxscLCwGD+zGMLCwGRhRjOFgMHCOFhYDIxmpvhYWA2YW/vphrCwsAsZOFhYDXCwsLALGcLCwGMLCwsAsZGFhYDci4xo2FhYDGFhYWA//Z"/>
          <p:cNvSpPr>
            <a:spLocks noChangeAspect="1" noChangeArrowheads="1"/>
          </p:cNvSpPr>
          <p:nvPr/>
        </p:nvSpPr>
        <p:spPr bwMode="auto">
          <a:xfrm>
            <a:off x="215900" y="-2317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1" name="AutoShape 16" descr="data:image/jpeg;base64,/9j/4AAQSkZJRgABAQAAAQABAAD/2wCEAAkGBxQTEhUUExQUFRUXGB4bFxcXGBsaHxwZGxwcGhoYICAcHCggHCAlHRgbIjEhJSorLi8xGB8zODQsNyotLisBCgoKBQUFDgUFDisZExkrKysrKysrKysrKysrKysrKysrKysrKysrKysrKysrKysrKysrKysrKysrKysrKysrK//AABEIAMIBAwMBIgACEQEDEQH/xAAcAAABBAMBAAAAAAAAAAAAAAAGAAMEBQECBwj/xABMEAACAQIEAwQFBgwEBQIHAAABAhEDIQAEEjEFQVEGEyJhBzJxgZEXQlSTobEUI1JicrPB0dLT4fAkMzV0FSVDkrIW8QhEY4KjwsP/xAAUAQEAAAAAAAAAAAAAAAAAAAAA/8QAFBEBAAAAAAAAAAAAAAAAAAAAAP/aAAwDAQACEQMRAD8Af9F3o54fneHUcxmKLPVc1NR7yos6ajKLKwAsBgt+R3hP0Zvrqv8AHjPoOH/Jst7av658HmAAvkd4T9Gb66r/AB4XyPcJ+jN9dV/jwe4WAAvkd4T9Gb66r/HhfI7wn6M311X+PB7hYAC+R7hP0Zvrqv8AHjPyPcI+jH66t/Hg8xqxtbAAbeiHhA/+Wb66t/HhD0Q8I+jN9dW/jxz7t96X8ya9SlkmSnSQ6RWChmcgjUQWlQsggWMi83sz2L9LeaosBnSa9FjBqFfGkxcFbMAL6SJvY8iHSfke4R9GP11b+PC+R7hH0Y/XVv48GuSzK1EV0YOjAMrKZDKRIII3BBw/gAP5HuEfRj9dW/jwvke4R9GP11b+PB5hYAD+R7hH0Y/XVv48L5HuEfRj9dW/jweYWAA/ke4R9GP11b+PC+R/hH0U/XVv5mDzCwAH8j3CPox+urfx4XyP8J+in66t/MweYWAA/kf4R9FP11b+PC+R7hH0Y/XVv48HmFgAP5H+EfRT9dW/mYXyP8J+in66t/Hg8wsAB/I/wn6Kfrq38zC+R/hP0U/XVv5mDzCwAH8j/CPop+urfzML5H+EfRT9dW/mYPMLAAfyP8I+in66t/Mwvkf4R9FP11b+Zg8wsAB/I/wj6Kfrq38zGD6IOE/RT9dW/mYPcYOA8a9qsutDO5qjTEJTzFVEEkwq1GVRJuYAFzhYd7d/6lnv93X/AFrYWA9Feg8f8my3tq/rqmDzAH6D/wDRst7av66pg8wCwsLCwCwsLDObzK00Z3YKqqWYk7ACST7sA4zRgD7b9vaVCk6ZWrTfM2CgeNUk3ZiPDIHzZkki0Y5P279J1XPOaaE0sqJAQG9Qban9o2TYc5wIVc6TJ2gfCf6TgJiZFPzTcydHMWIs0g/tGCzNcWyNXLrl61M5cKyMj0lLKIASrInUdSAETqgjAUhbWZM6pM9byNvbth9qx0iYuJ+y+3w9+A9D+jniWVFE0MvmFqoHdqKavGtJiCAVMMILNAiwicGStOPHNHNtSYGY0kRHTlHMGJvjoPZ70qZnLWqVBXXmlUnVHIo4BaCBN9QudsB6HwsBHCPShkKwGqt3TRMVFIHuaNJ9xxYZbt3kH2zdHzkxHtkDT78AT4WItXiNJdIarTUt6oLKNXsvfltjXhmfStTWqjakcSp29xG4PIg7EEYCZhYWFgFhYWFgFhYWFgFhHCxgnAVWe4wqv3QgvznZZ9Wbc/diRwvOGpTViukmQwmYKtpI+IxyHjnHkbPVVIqDTVeWpxZUtqB+aIXc2HnjZvSwyClToUu8Jue8JZoOzHSFE7CIvv7Q7VhYh8MzRqU0dlZCyg6XjUJ5GOeJmAWFhYWAWMHGcYOA8ddu/wDUs9/u6/61sLC7d/6lnv8Ad1/1rYWA9F+g/wD0bLe2r+uqYO8AfoPP/Jst7av658HmAWFhY0dxe8HAZdoxwb01ekAVS2SyzeBT+PcGQxH/AEhFioO/UrHIzdeln0mJSRsplamqs4ipVQyKakXVSPnkcx6oO844A5vGAcBmMTdM02j2/wB/DEFF62GJuVqAG+xwGchX8awLGx87YsY8JXmNvfyxV0EAqWi15xPqCZHUWOAYp5apVqaaStUJW6qpYwskmBewE4hrXgaWAYDkdx7Onsx1n/4f8l3mbzFZt6VIKB51WMnf/wCn9uOycZ7LZPNGa+Wo1W21Mg1R+lvyGA8j5fPhQAZMGVNpH5vsv7r9TjNWuNZYXVt+o/qOuPS3yScI+h//AJq4/wD64areiDhREDKsv6Nat/8As5GA82nOsRoLsViACzbdN7Dy2x0L0R9p1yjt39aqKG4ppJUEhZqOJgKARcDe5x1A+iPhekquWKkiC/eVGMW21MQD+cBOLXs32DyORLNl6EOy6Wd2ZyVO48RgA84AnAEOSzS1Kaut1YAgwRY7WIBw+jzgPznBMxR/FZYu9B5lSyg09gVDE6ipUsQIMMgvBtT1eCcQylNqv/EUpRJ7twXQk306qjE72AC9MB0bvLxGNtXljyn207T5qtmXNZ6lMws0w1Smo8KwQha0i/nOKFeIH8o33k/vwHsg1gNyB7TiOeJ0RvVpj2uv78eRaebMmPEPIA4scrw/NVRNPKV25ErRdh9iQMB6H496SMhlSyvV1uPmUhrM9JHhBi8EzjlPbb0yVqxUZIPl0B8RbSXYcuqoPYSZi4jAdnuyfEFVnfJ5gIoLMSpgAbk4FajzgLPNcaqVS2t3bWZaT6x6nr78RKVbu3V0YqykFSpIIIuCCLgzecQ8LAdZ4F6aM4gArLSrgCJYGm3tJXwn/t9+Otej3t1T4lTchO6qIYZNYax2cbGJkXG4x5OV4xf9kO0VXI5mlmKVyhgrMB0PrId4mN4sYPLAewsLFfwPidPMUUr0n106ihlP3j2g2I6g4sMAsYOM4wcB467d/wCpZ7/d1/1rYWF27/1LPf7uv+tbCwHof0Ht/wAny/6VX9a+DzXjzb2D7Q1KGWUI5ABbwyYgsSREx54POEdq6gVhr3UBOctptaJkkbee+A6oa0bx8f75x8ccV9OfbkgnIUN7NmGnlErRjzsWnlAvfDHpP7RZj8HNJSfEyq7qYhQYDFradTKBeJ9mOOKlSpUA8TM7AXNySQNyfPngG51eX3f0wfdiPRRms7oq1P8AD5c31OPGw6oh+9oHMTgk7G9kchlAtbiDpVrSrJRSWWnB+cV8LsLSCSog7zOOh5btupDMVEAGFDXkbCfOeltOA4n6Yez9HJ52nRywATuEOkGTqBZSzfnNpmeeActy/ucGnpR4kM1xKsykLpVFEzsEBIHlqLYFRkQLlh7sAzlHIYad8XD1dYsSB1GxxW0yBZfV5k88TqeYBHM4DtPoByOmjm60XeqqSNjoXUY99T7cdbxzn0IVFHD6mw/xDT5eCnH2RglzHaimtN3EkqFIB8JJJiII3Fp9oPPAEOFgc4N2mp1kVm8LMQAokyJUavIeIbmwvzxf0ayuJUgg7EYBzCwsLALDFfKq5ViqlknSxAJWbGCdsP4WAg1uD0HJZ6NJidyyKSeVyRJwqfB6C+rRoj2U1H7MTsLAMUsoi+qqr+iAPuw7oxthnM5hUuxA9+/lgAT0ncfUcPztNQQe60hj6rBrNp6xMfvx5gq747f6WeIVvwNxUYHWwWNNx40YU9UA2UbEcj1gcPY4DXCwsLALBZ/6WZuHUs7RJcAsuYWL0zrbQ/6BWJPI+RwJ46/6Ja0ZcTp0ioVbUBGlo1bwLqSIJvcQdsBE9EXb4ZJzl8wT3FRgQ+/dObEnnpNp6ET1x6NQyBjzH6WewzZCqKtEH8Gqk6ReabQCaR5RuV8pHK5b6GPSG2pcjnKtoihUdoINgKJJN/zefLpAdxxg4QacI4Dx127/ANSz3+7r/rWwsLt3/qWe/wB3X/WthYCRwipppLvDFgY5Xt+zBBS4kFUQb3NpJ68tpI+zApkMyRTKgEzeIHLc38uXlhVKzQV2IFhb1egg4C97VcaqmMvBKWLnfWeQFrBeV+U4j8Hy6KKdUoSwaQZO4Jgxy2n241p54hIqJq0x4zYgeEAWEHbqPWxmlUY6YUQdudhy5ezfAXmZz+qDMkCdLTsLmAJP/tjWlxOoD4gUPRvd0kj1gY8jbA3UrVgzSQpHncbwLE/aOWFLk6WN7XjUJgnkbW52wEHjtQnM1WY3LTtvYYYSqDb+gxvxDLOWLkW5sdiR4bdeXxxEpjxCbDnOAnqk8gx6bRh3uzu1+gG3s88b8NorUgamBmJlQPPfzO0z5HF2ezvMVQeaiAZW/ikG+3QC+At+xPaSplqNakhgM6u1uqlSL2iALDFxlO0L926E6lPhkkkCJI32IBjfmcDnEqFOgECAmUBJgg6gzh55WkCw2teBiufNlXADAhtpsIHIncGwGAI8txYkAAqQTdgJmxnceZt1Y9cdU7J9qqZ7nLqhuAqsBIsCb38M8t98cSyYCiG0wDGumZBbruQpHOxsp6YIuD5taWnQWBDBgZvI52MT7B78B3fKcQSpp0MG1KHEc1Mw3sscTMccocYpUwq06sVWpqoZ2I06tbGAGAUAEGTPiIiMdH7JZ1qlHx62I2dvn9WHvkc+V+QC8wsLCwCw1mK2kT7PtMYVWsADfbfAbme0+qo9OQibIxBkzABG4JBIJ5QfZgDJ60ATAm2/PphnMyRKhSbRP37dDP2WwJZ3jU13BH+S681gSRux22BPQTvgvoNIm0G4IMyDfpgOH+n1FU5WiiAau8dreKEhQAeSwXP2nHGKqwcexsxw+ktU5hk1VdHdqYkhZJKKDZZvO0xewtzj0o9nqJoGt+DpTqGdAimBpKMWJ0GZFnEW1DmCcB59wsE2SybRpNCg07FiZkew+W0HBXleGUYUvl6IYXKhLEwQbsSYnly9uA5djrHoc4goy+dpOoZkQV6YmNgUczqFgNEgQYnGlfsjlHuimmSNQhiRvBEGwjyPMYE+0HCWyhBVmWRpaG3VgbggAlGg2I3DC8SQ9AcG49k+L5V6LQVYCm6EwxOk3X4EgjpjgXbjsnV4dmGpVNRpkk0anKpT6yNmFtQ6+RBxB4FxhqFSm6M692+oeIjfe4utheDfHdO1HG8pxHKtQraRqEqwVmNN48LAlRME32kEjngIvoX7fnMUxk8y5NdZ7qo//URRJWebqPaSL8jjrWPIFPJZmhWlNS1KR7xINzoJh0n1rXjpMjHd8v6R0qU0q05ZahOlQqgrpIlGl/WGpSSLQwI3wHAu3f8AqWe/3df9a2FiP2lzPe5zM1Du9eox/wDudj188ZwGlGidGqYAB5jrBtuT7MNVqpJgcoAk8unLDX4TCgC3uxor88A+KzSAYgTykX+zkMS6PEnAgNHkbhvL9mIArQZBPP8Av340VvhgLNmckM9gLG4tJNoJmPujEynnGYAi6xBBgQZPOftjFTRzV9vcIA/u2H1qACQSZBBUEWA9XbyFz78BL40wKUyAbAqbg3JLcum04oS18SmabLs1o8xH7cN1KUbgD3zgJGSSCDEHz5i3XBrw5iETVC6hcapNptEc/hgZy1Pwz4QTzOsfaCBi74PSk6oUk+s5na0iSAT7h7zgNe19UipR8OjwR5GC3skwQSOWr3mpQq6ssXHiDSQJBkz7hA25XxJ7QnvKzBZ0qAIUE3jbbw8xF9p54f4V2eqMrhlfxDwkgKLT1Mi46chgIQqsHXnaxHuv7t4PU9TNlwjM+Nry28EdPs57bYmUOzdXSA6qbNZW5kGI5bxv54cy3Z+pTcsNKeTEt8efX44CPnM0+o+HUqesWYLAi+3t+OCbsZ2rqZbUFMqp9UyRygHaOtupxUVeFMRqempawgNKtFoOoW62vbniw4fwIFtSNAm/zlmPVEC8D7h1wB3xj0mae6FBVLETUDhoBsNANvO/2Yk1vSMsqUSo0oDoFI+JzcoHm3t0nY+UgWa7qlceMpGpjcAmyqqzDM0WE9SSFBOKbM1u8VidzdYYyNN1IkAG8HVpvEwJwBbne39V8wKmkoth3DMYKjWIboTrg/or0GKVeIF5FlgypBBA0tqAuQeQHx8sZ4NxhcwoWqmooBrg+NEmBVH5dObHcoTEwRMrNdlkZSU2beG0m9yTOzfDfAMZrjzCn4tM6i7QLtAG5Ak2CqPIYJuG+kaKFNEVbLdnN55Wn2/AYEK3BqI8DI1wYGprDmYn84YcbLreEUdJ5j9mAueI9u8y06Kukmw0qAOlpB+/44AuIZpqzl2rVKhU3LsSfECYE3/Z78XeYpOEAWnTJvJmYnaBztPPpikzPBqtmLJ4J8JMEgCQNo5R78BWnMk7t0vsfL2HFrw/OmdyZ639uBZa9/VLHoGH8M4eXiTILIovYksdveMAdZTPFTTJ2DQ3/gw9hGlvdiz7Q5FKgGsal0GbkeqQRcGRGrHMh2hrmY0R07tT9pE/bgpyfGs1Wpnve6VGUqIUgm0Fp1W5YDFLJZND/kAGZB1s4ttuYxOqcUp3gEWtMn3xM4ojTYSdQBBIuRytMHywzmsq1mYtE9RG3KN+seeAkcfzaMspIqxvceFbm07EwPhhrg/E+7Uo6T4mMzuSfMRAj4z1wwKQk6vCLWmZG5Fjb1Rv1xo+ZS4NRSSfFpUxcRFuVz/YwFFm21VHJ5sx+JPnhY1res3tP34WA3pZCo4lUZh1AtiTS4LVNtBnmCRz2PsN/wDtOCPszWUZdZ3BJ92o4uVqKPHEkgDVcWBJFvaT8cAIv2YrMF0oAYuJO8m/wjDqdk64GkhL39bmPOPswWZfOBiR16b/ANcTcpWGnrfb+/LABtDsXVuXNMD9JjHwUT8cSMn2R5mpp9YEKOXqgzOx3wYqGjwgwev9TiN3gUw7qOUSPhe2Ao8l2Uog/wCZMbSBvz5+w9cCvaPJGjmKiecj9FvEPvj3Y6OjKRK6p6qIHmbzgX9IGVulWIJ8BuDMAkbdL4AdyUg7Qf6cxtgryD6jTWZGoCNvdEYoMpSLvFMDVeVnSwvcA/OHsuMFvAMqFZZ+bcjeJ9w52tvgCKmQtgQTGwjluTa2E7kRI/vrzxlyNNmWT6otJ5WC+c2PIYzlkFQeES24BNtIAJBAOo+tHl8RgNGdiR59LDpvck+zph+llCV1GL7KTBJn87eTYWIOk9Dh0rK3KFoMr6umbkGIk7D3AzyDGbzlLVEAE20rNgLEgAEoItqg3U78gltSRCQINpUkyBF7mFmbRHMximzXETWZqdIqiogNWqQSlJJuSAQSTOkKPEzWi04rhUqZ2o1NBTULLuzWSlT3NRpphQIFuZNhF4g5/OowFDL+HLUzqLH1qjwAa9RQNQZ1JCKPUA87BjPZrvJCllprIpAyWJPhes2kGXYADoLBbKDhqvoDKssDFjJ+N15SfhG+GqNRWudIAtDM0gQdI1Kk28v6YlDMAMCI66hq6QGuOu+03O+Aq6lR6birSco6mU1TPMaDyIYCCpEEWNsGHCeOFqRr0I0gDv6BuKJNtSyY7pjZWM6SAG2uM18tKjSVAJaw7wASZ2mInleY54q8nnauTqjMUGGtbNIDKZEFGE+JHFjMfGCA69wfO080iGTJGkg3JLTeTsTeL82B2nDVXhIZbMPVmACAVhdLiTKgk7Hky3vgRzh7yiM7k7UQYr0TBfK1OSyRemxAIeLQAdrWvB+2IKKlepaAC+5A/JPhUkQTcW3gTsDg4cdZQKWI3HrAdbiRyPPEM0SbRb2+2Y6gEcsFy1xUXUjCorKCGCwAisZusk2KrIJaQARaS1WyY1hmDO7FWOoQCCBpGnVpMlY1QSGA2mwcIqKFqMCD6xty36EYsOJov4PIAkMPtnoBjPajLBc3WKjwGoSsbAMdYWdhAIHS1sb8Tp/4ZLsGLqNJEbK0kG6sJi4wEDgFLU4GDHOcPlgAbKABJJ2ud+cn7MQOyfCPF3g8QVSxtzW+k+LefKMXFbNhQbbRPMzPQXwFQ/DCuwZyNpMx1jpz+OI1ejVsCGA8hz3tH34vsvXkXHwHSZ+EEecY1rV7Wva56e7r5YAaqcPLH77n4YiPw9bTIFvh78EL1H3lSOVow01bbUov5W9mADKtmI8zhY3zPrvFhqP3nCwBNwOgxoJpEyx+wnni8pUQl2nf1QZv06YquzbRQQarajbbdoi9ibzG+LG0EkSCBsAOkkkmw+7fASVqCYVAOfU/uGJQD2MqskghY3HSbxbeByjFMazsGVQsESTptpIkRF+XtwmZ1a5kFupvcwb7zfbywFw+VDevWZiOXPlz9uJCZZANhB5nfkPP7MRctRqajOoEmRAFwIO1oN/ZcDEtsjVsNaL56tXJW+bYyCL2wCfMAG8C1j7pI91sDvbXNh6Kqt/HLGxsFMQf7N/fi+o0O8qCnKl5ghRbeNU/k2JO9gbHEDt5wZqVCgxAUGuE0ww2UktdQCPME+7AUa5JHgVWnmGWoVPKPCZBPwvgm4HlWBgqXAIMVAajaQZO3O0AeKD15UHDa02vc7b73PLBz2dWEYzpU6VZoJGkusqQAYVgpU7fbcJWUyJYMGABEKuo2kwDBJ6CAdEyCADbEjWwaRFMEMg0tclQwJYSesBlEGx9uvFaKygWqpRQdKMFEvZW1aVXw6jHeGBBXcHAl2i4hpYIXCLVS4BqTpDWsp1KPCBMy2k7i5C74rnWXwVC7MVJ9VidLT+MgcjJsQQRvOKKnw6rm6/cpUao5BDd4hRFVN2bSqimJ1T1kTJ3pOC8NqZustHLBibjWruAqc3aZAWItz2uTi841n6eWpHh+RYsu+azAHirMPmi/qA2A9l9yQb4pxTLogyWVZmyitNSoBL5qqIOox/0wYjlt5TXmkQop6tbkgtpUvKidKMQq7SthIGoQBMBjIuAnesEKU7KBVZG1aiuwUtJk/ftiO5DsHquAxEma5kkATeCSREzJnrbATaHfBdTaQpsGOXLCP0pAm4t1ME401Ob66Z8Uf5B6zcHwrYEzPXEF8xSEgaItvmanxsRuMSKeYpgaoRgpNjUYxbURp1QyjqYIEe4JeZVSSGFRXVTtllYSAJIJA2vcEggCBiFmqTUyDUNQW0trUAX9YhVIOkE26i4thitmlMO9NFnZtVUrebifCTv52nliJm1UD1KQ6/i6g3P5zc/2YCXwbi9fh2YV6QO0VEdSFq0z6ysp2F/dIIwU8W4TQfL/wDEMg1Y5Yk97RV1Vsu0XQ+EkKCZB2uOUYCDUUpBKU2GxFNpe+0zBiAIP274ldku0dTIVu9TS9NxprUpGl0O6sNgd4MW9+AK8v2pVG8FOiqmAqtXJFPwkkyFJBY3MSCWO8zgo4FxqnmRFMq3hlqNNtWgMYGo6RtLSAxsOphhvtXwen+DrnuHAtlHYEqigtRaCGBWDsYWbRAvcnFXwbP1Hq6KtTMUZAdTLOsQDdRTKlZ0nxDTczgHu2uX0V1rJ+LFVBca1GsEhhFQ+IWB3YGbRsGePcLdsvTqELK1AGEMPWECPIkbTzWOckXadEr0C4ZdVJyyGm1iLK4AYqyg+vIt5+tiL2U4mlem1Gp4kdSrX5H3C83HngHOzeQBVn/NAUMFDQWVSCdIMRy5TeeT7UmYWTUZIjwMd7C3I9SYg2OMcGRqa1qLlmamDqiWLaAHDAG8MADGo2MXmDc5PKKO6dgxV6WtBKwfBeCSNUkgbyC3sAAQNKJEC0QAQI2sAduZ9/PfGtamIBKkCbWPu8sFma1NSFRlGk+ENEalJ0JcTJDGI1GOmN6edNMr+IDhICkBVJJgrq1QfFvHO/S4BD0ZEgwNoPx/rbEZzBiPaf7H7cGvFO7qCQlITJgkrpItDAX2na1h1Ew63ZlqkMaIKiBC1Zi1j4ovDTY8+ZwHI82su5j5x+84WJPFaeivVQLAWo6gG8AMRE89t8LAXPAaZFJXm0mQBJgEzNiMWYoMT6wBIBAPgtMTMdCNumK3gJmiBqgyRB8zv9vPFwglANXL5pBvabsBBtz6C3UGHpBTBeIk6V8j1O3mN74vuD8UWgDT0NM7Hm55nUJ9g+HPEfIcMqurBDq0AsSxUECG9gaYiw53xe5Pg51r3iVGqeFHpqRJk6gwI0hbU0DGSQGlbxANvnqzMoVRpZB3Q0jYRzEsZ68ogAY24ZwbvHfvKiqEDFpOlYkKsaWv84RJkkAgb4m16A75mWiQokuqyT4GUd2Z1BgwKwzAGDI0EiN8uqVCrGo7K+oURR8KhGLHU2tLksz6QGYFS19RUYB94V6qCSqDuzSWnRhkcCZ1oNUhxE8y24J1UPbQUnyFRkEvSrh1Levp1aCxgToCtEm2oiNsTs9WqqRNKW02IUM2ptD6hD6CtmOoBoBMjA92v4v3uTd3ZC1RtOnVqJgzqsYAULAUiBIK23AW4f5HaJn+7e7BtwbM6gaQVfFT8bBkV0BZY0s+01CgifmkxaQD5WqFemZIDqN+cjkZixABxZ5Xij02qo6pAfUmpRNmKws21G2wMgMDvcHuNZx6NTS9dwGINMikbLstQd7Ekra0ReY2xX8N/Cc7mBTpxWq1D4i6U/UWxZ20zA0jfqAJkBrjh/Ea1d0y1BBVqEFStQU3WL+JgU8CgM0k9esYvOOcTpcIoHJ5Qq2bqD8fWVQCo3i3q72XkDO5GAjce4jS4fSPDsidVVoGazAtJ27tfyYiYBt1JLMRFaRWoKLEUhpk6yNLj1R6pBAg+rI52vjPC3SmC5qU+9mIdtpNybyd5NxzvifVGX0tVZ0rVJvTBRyxmx8LEaV2EjYqMAxxTMKzGjOWVVglqdMEM24BJFo1RIaL3nlpUz2YKIgbLoEOseCkNVQEkMfxckiSJNoAtjOTfKAjvaKlYOoKdBJa1t4XaIEzzvGJC5rLCP8AD0IDagDoUTpgiSCxGx0sSAeXMA0c5V8JbMUdd+S2G8g6bmbQRa18RcvmHE/4mmrErYAEGDJ1bCBAiBeOW+J9PjNETTWlSFMiGVCgDDxQSQCxaHI1HkFiCJwweJ5TQqPlqRQFiIaNyDGpVBtEew32BwGtXM1CSTnAwJJm58WwOliFJsBPQYarUQbjNIxIEsQZ20wYcyIAHwxrU4pl4P4mhqMS0A2BJsGBAJmNQGwAjG78Qyz6NNGmrAQSGLEnr4ptsAoHltbARj+LOta+p5k6WUb2M6tVyDvB9mIXEk0rqNZXLRIBBPkNgbDyGJ2YzNHY06RYHksG/IhVAi/kcRUNElu8kCPALnebWWQPFYAgCI54Cy7D9rqvDa51Avl6lq1EkEMNgw6MJt12PUFHazsui0hnsjWqNkatyiWNLUZIJInReDN152xzrOlLwXK/M1DkLWM7D3YI/R123bIVClTx5WoYq094mxdR1iZHOcA3Ty9AzDQPmMXEzAsQIU89iDt54eyFRaWYOkyhPhJ5r809djgs7Wdlu7CZrItrytSGEEHu2+a4MTpi0z4TbbAIa4appJ8V7n8qxFh52PtGA6XlE1VFq6iuod27LAMzAuSAJHhmRYYllNBrWrKgKeAa6oF7BijkuxpzqUS0q14gAX4XnHNCqiwajKe783AlVib6iNMHfVi04dxVVyncOyLUnWTTDNTUN6iaoYqwKxpChgVFnsCFlmGZAO6nRVpkq6l21mfVCtdUI8IcyBzgkTR5moFa7PTDMsPVnVqUbaKbEiVO4gm+kiTi24LRrAdy2kAy0l/U0+Jgrd4FAjYQU8FyTAxnhmaFV+5pmlS1mDoTWQgQqzqpYpTU6YIBg6idI0mQxm8rqhmLlmckmmLalUMhMKTpiTudi0xOIlDPVqVMrUq92KTAJ3boysRdkkqWCsJgkCOoiMbZ/JAFqdOmGYLAqsKgfvVDCYLyQFgiAGgN7cR6mV0933mo0mCtTZg1NqpYMoA1Ndww9SZJjwgm4cr4wC2YrMQAWquSOksTG2M4xnrVagGwdgLdCehwsAS8Cy9PuKbmS0sx20qqki6xt6puRc+VzgVFy9OlSrVUWoXBUulIKyuNQISmtRwoju7HVJnwjcZ4HUzAyGXelQUrTd2FWoJAqd4QHRA0lgDGuCRAiNOLvgtYVWY5bMBKipBFNVmrUAYsWUgBKQLkKzk2Y8pwGeJusgF4DF+9COYZp100h/EsAASOW4BE4bpaKdZkRQXCl18RqXMBSdaQSgvMEgzN7izyuaRMmKbVatIrDCQHBAcGCraTrJ0gKJKlZMAHEDJZyjmXFSuS1UVNIZwQaiKrKxY0dChgWUWBcBBPrYCVk+IVWV6oaoyB5Za5o6mLGNegyxgXHrGIiBs5Wyppil3ammX1BQakiWhlLMHZvxYJAED1mAnZB3/iJRw9XuDTQsAmsPAll0MQEdgxEaahHh5QSMa8e7RUmptUpKKWo6WUAd20i7gRqBMtyOmRBEA4C0zedc01qHMZai131I0he6UsYAUq+tvFtqkgdMBnaziIzVTVSpd2oBJUGNTNGqrBA06z4oJPrHGqccS5YQxEjRrXQZJsBUhgL+t9uK7M5sVfCzeGYDaTqItuATHuHPngHKL03p92SEIujcpPi0+V5I9uCrhORbMOQjAVlTvF/ILKgYq5kBVaRDGwJBOBjLpSVo7xCT8B7R18uuCfiPD89l8uM3l3KLH41APFo8MVvEviVoiVLQFQzBgBY5DtPTyOSqOlMrxCvUdahYgkaCU1WsqhgQE5lSdhgFy61KharIdmMkvzO5M+XUwCcIF69ZnqFnJJLkkkk7bmZJ+7EjSXV1WFWIJhp/RIIBA9k7XwGeFVsvUM5juwSTOolfCRy0iG3I8UkETiZTzVBH/F90UjSDUOuRZgWvBBKgx5RyxUcRyNOjokamafDJUaRs1tugveDjZKmVKkOp1R4WQAeKRMrIERMRF+WAI6PEMvoFMVKC2OoqsE6puYgNAZhG20zCw4PwPSVb8DYde7ZTOkrusRvsIuFOBnK1cvq8SgKRBIXUfbdxeZvPliXVrZFqnhpsiGIOgEhgbnSahUqVtDXkYC7zJyDDTGXQBpAQHlMHmTeLHljajxXJIugrQqJOoK9JyNRJaQNanmRsREDFXVo8LLaj+E/wCXPhRF/GieWoIENrBetuuj5nISAMq5QkFwXhhzOg6jYxEHr7sBNy/EcgmqFosrX7tkOkEGx3k+xpHkcMrxDIpZe7KjloMTMyDIckHbxR4juIGK6m+TK1aZo1ZM90yBZVr6SxLyyxus8rc8TclnMnSrKUoVmp7VKdQIS6RpaDJ3NxO07kDARczn8sx1Gpe1xSAiLjZb7mZ8sV+ezNE3UksYvEeVp2xObMUF193RYbhQGYWMQWIJnboBc4gtnBFkgkEEaQAQYEG2o+qOZj34BnP5iiy+FYPQLz6yTJ/qOmK/QSNUyBb2YepUlZwG1AHn0kWNxtOHs1k9ExIg8zuPbtvgCn0e9u2yerL1IfLuGgPcI5BAMc1JgFffgVpVW1OzXbcmQDqv+/YYiBPtH34vc0uWTLUx3tV8yyhm0he7UbrTa8kgTfltGAteAZuprUhqQgyADqP/AJXxN4u9RM2xWCsq6vUGpVL+MLLFgvi1gKVi2BnKZTM1Mu9amF7uk2mow06hNwzCNUctWHeEccr5YVBScA1QA8kHUFOqCJ+/l0wFzw1ia9P8JR6RSZcsyEL421s06liwtutgCAJNU4ooVGdadIh57suAGZUWEM+IBtZYMqm0gj1SOXf8aqAk6cufDpEqDpFoCzMRcC+zEc8Z/wDUldhparTYTMNQosOnNLDywB1ns8tV6hSm+XYkM1dWV2QFgNYQ1QI8IlL1IN4ETZrTpZrw5dioEM1UaqqPUFnBol3VCwLN3hAEljczAhwLjiOb92agXToqqWDAqAzKx1EEQWg9LTcG/wCH0HenUqVSc0LlqLU6QMpK05qIZWmCt4iCimQNw5pxsA5mubf51T/zP5NvhbCwzmmUu5CwCxIEG0kmNz95wsAU8FzYGXRalCoyuHpq1BGDsrPqZAwYAgzB9a1iN4veI1MtSqju6OmoN8uabaVdQ3rKTFRrKZqCPVPM4jdhM7nny4pUKL1FTWRUFTu9KFi9QK5BVC2mJlTYwbkgfzrIjkVH1VHJaZLaSCQtNyWM9dck8pwErh+cdidbltTAimCJcgkKqrINm2CxHlvi/wCJcRr0l7gVMr3dUeoiAQasyQO58aERLxBJF5vgd4hmqLin3DdyyxFR2ZgxA/GQqoR6zWkG0XPKmra9TamRTJ1VJNxEaRErEXAA9pGAnPxGl3uqo3zSrKqGRYiNTC5k3Ecz7MROK8QpN/la7ACXOomOamBE3kEfk8xOID5Nu7FSLTF7HYENBuQZN77HEI74C3yuepKt6QqHnqYr7II6C3Lnie1PLjTLai1yqHXpJFl3UmCAPWJ6TigymXaoyogLOxAUAXJOwwXdoOzi5OnRpFwcyw11uioRCKOtw3tidsBrVzeWoicvRLN+XXIGnY2Wk1j+k5/RxEznaTM5gGmXAUzOldIOogsxPrGSqzJg6VkGBinzWY1EAXG3mTtv/e2JlLh0qSW0wJY8v6/vwGauXbUNLsrcgQ0HmTq5HGGo5qnLBzFyTrHvME7zPvOI/D+ICnIbUQent89t8PcS4kDTWmkhbTPxA5z1Jm5wGneOWVqjq0mJ1KDCkC8ghPLUMXfaHJUkWk9B0jQdRLKZcQRaZViCfLwDAyKqzvHQif3Y3SpTg3vy3/dGAl5bK1mYghYUSTYrcErDAEX5EYsaPAMyVBbRTWDqY3KkCQCFBYAgrBAiWPQ4p1ziTM/ZviXXpGmiuykJUEoTsR8bHc367c8BYZvgDqVisjhiZ0EAgbq1zAkXgxFhfGP+B6qbvTrQVjSKvhLCdMDTq3YqBMA6sUrVAOgBveTO99/LDb5mJMqT+j/cYC1bgdWEJrUvGYA1EQRciwuRfaRiLXydVJ1VVAk3DagfYygjebEg+WIP4TNyFn3Cft/ZjU5r81Y9/wC/ASqeXdtX4wBlEwXAm02Jjr1nCTIO1hVpnoDVCA2mdTkL8Tc7TiG1UbQPK2NGr9PuwG7hZHiJHX+yLfA42p5YuCQRY3nz/v7cRNZw/la5UzvyI8sBitTge/cG2GMP1q+rlhsJaemAtuAcRqUnLUXKvEFTdaqXmmy7MD+SRf2xN6/DadbLvmKdOolEEd8iAHu39aRMlqZExcldj1wFI8Y6R6Ne2C0WNHMR3daNROwbbURzBAAb2A8iCAs2fy5gEEqdyVUFdrrEiPzT54VPM5YASHLIPAbFWMgyVdWA2AjYyfeS+kbsMcuxzGXWcuxuBfuyYv5qdwR1wGZbI6g0sFYbJ85juf3e0j24C+biOQVVdUqGqVIZUHdhNU6onVq3IB1AAQNJxZ0+2FF6dOiqaCAy964iA6qrz4mmdMXgAAWPIR4rwStl9Pepp1rqUhgwjmJWRItI3Eid8b5Ls9mKtQIlGoWbbwmOkkxAHmbYCJnQO8fxM3iPi3m+8zed5wsYzmWNKo9N5V0YqwsYZSQRPO4OM4Ap4ZnKlPJQsLRcxUvM1AzGmpE+tBYhYAsrb3xtxjjVWqqLVqPVCKoH4xbHTEjwlzYn1mtfA7S4kFo6QBqk3gb3vcRsSMSMnxsLQ7s0abMX1mqS2o7ECxiBBt+cegwElSQjBlE3ACryW5aAN9ySTfTfbEdQ0eFgSYDEAswPM3ExztfbGy8ZpkCaIVgoUFTCi9zoEAn2m8C+Gs/nKX/SasWJlnq6V1WEAKpIHxPLbASGy4qeGzNIh2MQS3qSQCANzOwPLEavwyqlVsvUpjvQwWAJvFgpU3BB8+uGaOaeoQoVSSAsKLm5g+2Tv/Y6r2Z4DR4fRObzbeIC2xK6tkWAJdtifuwDfB+F0eFZc5quENdhCIsC8eoLWAsWb+gxzPjPF2r1XqOSWdixO2528oFgOQjErth2lqZ2t3jEaRZEGyLNgPvnmTPsqcpTkgnYHY8zgJWQyt5Pu8h19+JHF8yCvdqdjDReSOXsk/b5DGtOqQdMWNpBHt/YcJOHKL6jE8wL+X24Buhlgx0IhLDlUMEnoAAYIvucPqndkA0Dqa4UhltMHxEklTe4MW6Y1bMU1qSGqSsCQRy8z08wZ8t8XA45lWFOnUSqtOmulWGhmXU0kjVAi+xkbbDAOmll6iaaNBBV0nUrk6ogzoJ8yIaNiN8O1+DZJaEUqveO9Ms5dIZKgIIRYUkgDVO0keZAi8YzeXqvK1HIQHu3KKpJnZgSSAByn5xONVztFYNOmsgeJyt2n53rEgyzbESI5zgM5fIMopOy6VqyA2pLlfD3YBkFpIGhh4gDfci5Smil6etzSXQKTkypCiWXQwJpuNQXqCCAQDevo8Uy2vvRqRw8iAD4I8SSBq3MSWNpkTfDNPP5ZqpqFXVy2vUkaQ8ggaYupEsTILWss3Caez+Vq6lWpURaZBqVKpUKoAANwgLFgAIsAWExN28j2RyzfhCVK4pkKDScnUAwcKyQt2YhhCG/Sbxtn+MZclRSDEEjvS4DgsDZqaNC05FiOvWJNjw3tVlBk6uU0d2arHVmHp98wAWKfhkHUvhUHUALkYCt4Nw2ijGnXp0lW6VgVFWp4U1BkKmUYkj1T7ZgYjZv8Hpz3VPvFp1ToFdlVQWG2hvXiBIIAOkdLR+I8SRgGAV2AUM91lRpuQTN5Njy2OH8h2n7nK1Mrp1pWcGoXXULaYCAsCLKOczBk4DLZKgbfiadvC1PRW1RpEupJAST6yyfCTbDua4hRp5SrQVMnUBcMKquNesFbhfyIEadUXPXFUc8mosAUDABtCKptAhfFaQJk6gTibxTtLT8CUhUq0lCwc1TpFwy6gCDTYAgA/OkzuSMBMPD6gyKJVydFabMWXMikBUBksFZtZImdOlgDCx0gQzmSVXgMTG/9bQDyxb1eNK5llqOYHhaoNEDoojR1EExJtEYruJcUV2Bp0xTUD1LEEwZJEDkcBCakINj0HIz5xiOfCfPGRVJ3v5H+5w7WUbiIj++eAj1RtG33eWNFN8bN9mNMB1r0c9tVKjKZkjRGlGbYT81vzCf+2ekRv2t4VVyLGrSJahEEHxNTM2Ekep4jf2Ttjk1KoRsYx1jsB20WsgyuaK3Gmm7GxG3dNPXkT7OhIQuJ9stXdsndlTp71HphhqgQwb1iNV4M2i9hDKaO4nKVjTddMwzaWUG8hucCNIMkjDXbvstUy2qpRJNBp1IYPdkxcc4sIOAX8MqCIYiDI23t+4fDAPcRqs1WozeszsTY7liTvf43xjEWpWLEkmSTJPUnc4WAawsLCwCwsLCwG9PDtVbe8/dhYWAj4zhYWAQxscLCwGD+zGMLCwGRhRjOFgMHCOFhYDIxmpvhYWA2YW/vphrCwsAsZOFhYDXCwsLALGcLCwGMLCwsAsZGFhYDci4xo2FhYDGFhYWA//Z"/>
          <p:cNvSpPr>
            <a:spLocks noChangeAspect="1" noChangeArrowheads="1"/>
          </p:cNvSpPr>
          <p:nvPr/>
        </p:nvSpPr>
        <p:spPr bwMode="auto">
          <a:xfrm>
            <a:off x="368300" y="-793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2" name="AutoShape 18" descr="data:image/jpeg;base64,/9j/4AAQSkZJRgABAQAAAQABAAD/2wCEAAkGBhMSERQSExQWFBUUGRgYGRgXFBQVFxgXGBcYFRcWFxcXHCYfGBkjGRUUHy8gJCcpLCwsFR8xNTAqNSYrLCkBCQoKDgwOGg8PGiwkHyQpLS0sKSwsKSksLiwsLCwsKiwsLCwsLCwsKSwsLCwsLCwsLCksLCwsLCwsLCwsKSwsKf/AABEIAKAAoAMBIgACEQEDEQH/xAAcAAACAwEBAQEAAAAAAAAAAAAFBgMEBwIBAAj/xABBEAABAgQEAwUGAwUGBwAAAAABAhEAAwQhBRIxQQZRYRMicYGRBzJCobHBFFLwYnKCktEVIyTC4fEzQ2NzorPS/8QAGgEAAgMBAQAAAAAAAAAAAAAAAwQBAgUABv/EACcRAAICAgICAgICAwEAAAAAAAECABEDIQQSMVEiQRNCMoFhYpEU/9oADAMBAAIRAxEAPwAOVBJfmYuqqHSzwF7d7xHV1JAePMqLr3DExrw2oULAxarKmwCi8KWG4ipwBE+K15BEBy437VL9rG4RypKni8avKQU6QsyMTEFE1wKYWyo2gwnA14hbEawd0jU6xQm4uuWpLF07iKEyb3SYkq8opyt+8xhpOgAWvJAkEm7ECcZ4+Jq2SkW0O7A8jzgHhtepiMwABfKXL72OoaKNZMKlEnnFrCqHtSRyj0dBVqVFk6hikrDrtY6ftAsw10+Zgng2LBlI3tlL30Lj7wIkIA7n5LvtzAi3QUkv3gWUg5iDop2Tbq726iAZqZCD6hajHTVj23eIsQnT5kzs5dgGG4fnroOpeKH47sgtQ1LAdCVN94B0OJVCpykS1rJU4JctrfyhTjoWHaWxEKNzQlcREBCEpZMosoAlWYszBvXzgbiPEomWUghgdiCG1F/GKSaZKGlhffDEglgSRcknWBGI15E3K5b4gouPFJ+0FAuwY03i4VK2RmBd94poGZoo0c1syPhAcbxeo1PGbkxlCaiLrTVBHEQUWHKPqTDSpAKoNCneYQuPcRw4gApNoYXL1UKJQaMCz6nIoCPquYcgiGdKKlhWwiWsQVC2kXoAiRL+BTBrvHGIzXU8QYfIIEc1AJjioLEyfqRqJAcRZl1pADmOMugjv+zlKvtFGKn+UrCf4/NLA3i7TUqJslYmFQHw5W94MTmcG10i3OIsPwxJlnV+mvpvBut4cXTJkyyoZ1ETFAP3dRlJ8GgQYM3ZP1jnFVXyU3ijMpVLcw28M4XklFR+KKknBDNmTcoYJWfTMph8oZ5ErKgJ5Q7nz0KENgw/KzFPHZq5RZCinM7tuORiDAq4qml90rDeISbeDfOGXEcNExjuHgBIw7sXc94v6RAzhkI+4PPiKG/qXKs/3ZUT7t9dSAQLecdcG1CEdsshxkCR+8Xt42J8oHKOdK08h94kVTmUhKX1v5sYvhpUCweIWL9SrV4gpbvqGD+EUUVOfurfoXe8com/PWPJVLmUzgHkYbIEoGMuYfNaaEnqPUH+kMUhBQm2oaFuhtUoew7p25gGHebT5C+oNxvaMzmCiD9SWurMC1tYpZ0YiIzWzCnK0FDMQbxwW1AhYN/rARXXPKTElJWWIgbMnkmJZKmMaRxipwhX8YwjuQDlJivTygoQUoqFc0iWgFRJAAG5OwgJAAqW/wASKlS9yNIbMB4VqqkAol5UH41khJ6gaqHhD5wn7PZVMlKpwTMm9Q6E9ANz1hvKgIZXhq23gy3qK/DfAkum78wicuzOlkJ190HfqYDcSd+YSblKl36u32h8nrLFtdIymlxDtZYVuoP63juQiY1CKKEc4YNlpTnoSgEgakktzimZ4U4FiNov1aXtACZQTAsKSr3dLXY6jwjMOzuauxVS6twIA4ue+TskAfc/b0grU1huAkgpvmPu+A3e0BameCg8zeLIKAiPLyAkKJ5w/SZ6lD6HX0J+0T8SyyySNiREHDtURNQg6KUfFykoHzIgnPQZhMtSCHu+wVfTnqfSGGPUi5Tji0IiOEsbwSrKFTJWBaw056Rf/sALUWJHNwA3UkwaWgooZhVleWHSdiwtBjmsipww+bidPmFM9tChAHgTf+kOMitzSkvy16wl4qR+KnEBhn2OayQPiGsNUoGXIQlQIJDhw3KI5KfAQJaw0+nHvONI+m1gS3KKtdPZJgRV1ZYA7wviUsItB6I7dxBYcPKe8dzMBVrDv5FP3L1JMMkKKHAsI2H2XcK9nL/FTB3l2lhvdT+bxP2hO4BoBOUKY2zFyeSQL/WNrSUpASLABgBsBYD0ieOnZix8CdkoAAfcliKamxflHYmDnHkwPaH4CUu2uR0BjGKVXYTVSdMiigPqySwJ8Q0bBNUy0nyjK/aHhxlVfaD/AJof+JNlfIphHmL8e3qaHEamK+51Ur5RHSsSQdYpom50g+o6wb4T4eNTMK1kiWjW1yfy/wBYzUQu1CaZcItmL+Jq7+Q2cZrhnB90jmNfWKmFYAuoniTLDqV6APcnkI0z2icMiopxPlD+9p0uw+KV8SbbjUecReyXCOzplVaveqSMvSUl2/mJUrwyw6ON8+v1MV37ktOuHPZBJkKEyfMM5QIICRkQCC4OrqPm0LGIUYRPmJ2BLHmHtGwVU0BJMZRxTOyzQBZSgoj+Aj7Kfyi/KxKFFQ/DY9jcDTqNCjcXHk/jzgLxtiGSSJCdZmv7ogsiqYZrdS8KdZRTqupKUDMeXIcydoS4yU9mO8lvgQIOwnC1TpiJSQ5UQGHLf5Ex+oxgUhchEiYhKkpSEsRcWux1jP8AgLgkUREyY0yaSNBYDknxLXjR+3uV7AfoDxP0jZC+5kN4oTGfaFwKujZaHXJWpgrUofQL6cjvCRiVI2WP09U0KZ8lcpbHtEkHo+npH5kxpKkTjLXYoUUq6KScpHqDCeTH+Nx18SgmqV3BkwPlPrAefgM9Nsrxrkmckx2aNCtoq3FX6hTUR/ZvhRRMnzVpIISlIcfmJKm/lHrDu/OORTiXYDW/p/vHxh3AnRKgjOkTMptFjtBYiKajHqJmo84KZFXK876NADjfCfxFOrKxWjvpGpLWI8w48+kH03EVk02V+cCyL2FQqN1NzKOGsFnTpoGVSZYPfUpJFuQB3jWaWnRKSJcoMhOnMncnmdIhC+8x0+/OJUnSA4sYQahcuUudwlSr7nh+v14x8rJKlpEsBKEAAJAYAcgIr062tzirWVP942ygW8QR/wDUMXqAA3Ls+eFpKRo4Bfkbv+uUZt7UJY7aSpPdbOB1fJc/yw7GaQx/LCt7SkPIlKF3mM/8Ki/y+cBzDtjMYwayCoiLUSl4feEOGxTSjMmAZ1d5XQAWA/W8A+D8KE2dmV7kplHkSXCB8lHyh8nz8/dAYHU822hbiYf3P9Rnk5L+I/uSS8SSogywV+TD5wUnTNE2tfo8VKGUAHaPUqdzGjuZ5I+hDFNNsOvyEYp7VsGCK5am/wCKlKx6ZT80iNIruJZUmxW6vypuYzz2u42iZ+DWLLKFgp1s6SHP7J/9h5QtnIcUp2Jb8LAdq1NO3tEyalQiqDEqYJIhDO7PyMcmPt/KPl7GDgVBEzjbw+kRKmXHgYk67G0D8TmZEqPJKvVrRVtCSJ5LxRAPZ5hnYKbod/lFmWu14xjEMemS6ztkay2DbENcfrlGoYHjiaiWmYNDtyO4MBGSxcZfAVAMKFF49MfSy94+gkBPVLaBFbUf4iWH1C28sh/rBGau/hCvjtd2VTRnZcxSD/GCB/5MPOIbQll2YyNAXi2Rnopgt3ClQ8Ab/KD0tNoHYxIzSJyRfMhXqBmH0jnW1IlsbUwg3g3D8tMk/nJV46AE+Q+cMCJTlo7pKYS5aUD4QE+gaO5cWROigSMjlmJnk6oCR0EI1dxBMnBgShF+6CxPUnq8OeMJCZSidAPV4zWmLJA6f0hLmswAF+Yzw1BJM7SADCXxslS6jVwlIA6c4c3gXi+F9otR8PkISxZBj3DcwnrNeCotUpdQEIycTXsYP8J1C1zFqUe6hPk50Ho8MYOYMrBa3M81GZ7x5EAnXJicLBY841hAmcOxhc4rndxMsfEq/wC6LkfQecMxDjwhK4lnZqtKPyyifNSm+wgHJ1jMJi8zLUnPNf8AMp7u25/084IYDxGqkmFry1HvDUjqkcxp1jynoyZkwpuZaQSndi4DDdmgLUq7x8TARsTboHRm5YZVy5iRMlzM4O/2ggDGC4BxOuim5g5lk99P+YdfrG4Sq1K5YWkuFBwehg6TKzY+hny5mp5wk+0X3ZLahRNrEEAsR6w4ILkQocepKlyR/wBz/I33gfI1jM7B/MR6oZhKE5veyjNyJYOW2vHcxLgwOoK/MlKtHAJaLyqoAEvqCRDA2NQPgz2abCPZaSLx4taWAPrHSV5ddOccRIlTiWb/AIdf7p+YaM90EOfFFSBIX1YfOEoqtGbzWtgJo8IfEmeJN4tVmGzkuvI4LEN4RXpkZlADUkfUf6xqH4YM3K0LphGUEGW5R8CBqPDpUo5pgCz8KdgOZg3MmqmoZCuzOzBwPKMxHECyszFFyflBOm4pWTY5CbPq3lvGvg4y4UCj/sxy1mOdBWlTy5ics0bbKHNMSIxAIdJDgwn13EVdTZVTZSaqUdCBlUPBSXv6RapOOqSdLMxJWVJLKQU98eJfmw84MdeZIs6jgise4TGfY5xEj8cpK2SmXLIJNruFa+A+cGEcbKVaXLSgc1nMr+UMB6mE7ifh2ZUrXN7QFagxBQEjRhp5Qllyo463HceB12RFxeOBNQKmTcaKGhKTr53hmOHU9YjOLKb3k2UPs8ItTg9TT3XJVl+JSe8lhqXGkPXA+GKlSCVm8w5kjkhmA8STC2QUOwM1FexUA4n7PqpIJlJ7dO5QO8l7d5JOnURo2DdyUmUbZBlY2IYt9Gi9h2LmRmU2rfKK2P14n5QlkrV3SdNxckdIJh5K/tFM+J2PjUIInoT8Qc6DeFrHZHaTJQFySseZyQWRgpkpzKKcpdl5nKuiUkAjxiKnrpQWhQDrSCQH5s/owgvIdWXpcBhxsrdql7FKQSEoKfdACS3MCx84HfjSUsC4O24iXEMWmLSQWCT0gUZadjHLyEXRnf8Anc7l9GIqILnxH3iNWMlPxWiMVGhAFtWOvjHE6ocXQH8YKc2MjzKnDkvxKON4n2ktsw1G8C89ov1NKFJKWYFtNbRTVTBAYF4zs5DtYjuBSgowrwrSdpUIHI5vQE/Vo0OXSGFP2e0rzVr/ACoPqdoa01ZEHwLSXFuQ1vUw81LvfeOqafcB4FdseY0f1O0SpWIc77mdUecH4om01j3kjY7jpyMMc7h6RXpVUSSBNKFJsADm1Gbne0ImBKFSkytJqfd/bG6f3gwI8YmwzGZtHN7RG/vJ2PMesG0w1KgkGD8Lx0KAL6iGWlxAEQtcc0cpM2XVSO7LqgpYA+FaW7RDbXUCP3jAijxVSd3jHyYypm3jy2JpaJ0dJMsl9DCbT8RbGJJ+MvvC/b6hhXmPlPTylnKtSg9nBTbrcRxW4RSSUqmiaqatPupdKRmFw7DnGfDHlCz+EVZ+OKN80cGrwso2/LRoreIVT1gLUS2rcunKL1LSpCSU2YOeYc2A56GEWhxLUC+jtsCWhlo645kpUQQ4bm9tPT6xHbqflLjY1C85eWQpyQRnNzpe/wBB6QvS63NdKn/Qj7HcWSJS5SVXWGHgom/pC0ilVKYoUR02hleO2Vewi+TkrjfqY0iuUnWO/wC0oFUYmzJWdgoAkEA3DbtyioqqBYjQ+hHMGBHDkTREKudWFiHl1bxGC8B01J2i7S1OYgC5JYc+UWGJp35FmocA02WWVfnV8ki3zJg5Nws7RWwWn7NEtO4AfxNz84PPGmqdVAmS725M/K1X3W2ykg+sWJhY+J8m5wR43w7sqqcG7pOYjorvAj5jygZMUCXBcf7QBH7AEShE8NUpCgtJIKSDbUNo3WH6iy4lKKkMJ4HeToJgA94ftcxCBPmOCT0ZhEuB4oqnmpILOXSRzG3V+UM42oyjCF2yZ5E9BVLWe8g2UlQ0Ug/Cu+raDpCpjFIulm5M/aJUMyJgDZ09Q5ZWxD2bd41qpxKmq0hM8FCyA01Ny/JXMCE3GcFDKkrZaH7sxNw+mYHbkQYM2MPIVysTU4sY9RjCieQ3MQ1VEpCzLZlJLf0I6RfocDU4UrTk3zPKAjjqT4hfzN7jPwJw/U1qlKAIkpstTa/9NB52udose0LDwmagpCciklinQsWIbTr/ABRfxozZMmUiXUEoSGyo7gCiL6FyH3henzFLly0M4QVkFr9/K7n+EQUYR6gy59wGRluLeBIfQ39IIysaUEqCAXVYlQdh+YEbxDPkpT7xc8hHMpJ5MIG+BGIuXTM6AgSeilN3iXOjnYbRe7R93Ji3wvw6usUS+SSgtm3Wdwl9hzh+l8HUiEsZebqokn9eEMqAIFtxSwekK5IUNCVWOhDwVwOkyS+zAOVBLA31Ls/IQTVhaJAT2ZIT7oG0d0lQDPXKLOEJU3MEkHzdvWIYQ2M6NSGllNy8gIaMOQFAOkEp0sLQINGH1+UFsMUxiOsjtGKlKQCdTFfHq0ykJWm18p8wSPpElKfiVY2YRxiVCmcEhZISkkjbvaO+46QrmQuhVTucDRuf/9k="/>
          <p:cNvSpPr>
            <a:spLocks noChangeAspect="1" noChangeArrowheads="1"/>
          </p:cNvSpPr>
          <p:nvPr/>
        </p:nvSpPr>
        <p:spPr bwMode="auto">
          <a:xfrm>
            <a:off x="520700" y="730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sp>
        <p:nvSpPr>
          <p:cNvPr id="13" name="AutoShape 20" descr="data:image/jpeg;base64,/9j/4AAQSkZJRgABAQAAAQABAAD/2wCEAAkGBhMSERQSExQWFBUUGRgYGRgXFBQVFxgXGBcYFRcWFxcXHCYfGBkjGRUUHy8gJCcpLCwsFR8xNTAqNSYrLCkBCQoKDgwOGg8PGiwkHyQpLS0sKSwsKSksLiwsLCwsKiwsLCwsLCwsKSwsLCwsLCwsLCksLCwsLCwsLCwsKSwsKf/AABEIAKAAoAMBIgACEQEDEQH/xAAcAAACAwEBAQEAAAAAAAAAAAAFBgMEBwIBAAj/xABBEAABAgQEAwUGAwUGBwAAAAABAhEAAwQhBRIxQQZRYRMicYGRBzJCobHBFFLwYnKCktEVIyTC4fEzQ2NzorPS/8QAGgEAAgMBAQAAAAAAAAAAAAAAAwQBAgUABv/EACcRAAICAgICAgICAwEAAAAAAAECABEDIQQSMVEiQRNCMoFhYpEU/9oADAMBAAIRAxEAPwAOVBJfmYuqqHSzwF7d7xHV1JAePMqLr3DExrw2oULAxarKmwCi8KWG4ipwBE+K15BEBy437VL9rG4RypKni8avKQU6QsyMTEFE1wKYWyo2gwnA14hbEawd0jU6xQm4uuWpLF07iKEyb3SYkq8opyt+8xhpOgAWvJAkEm7ECcZ4+Jq2SkW0O7A8jzgHhtepiMwABfKXL72OoaKNZMKlEnnFrCqHtSRyj0dBVqVFk6hikrDrtY6ftAsw10+Zgng2LBlI3tlL30Lj7wIkIA7n5LvtzAi3QUkv3gWUg5iDop2Tbq726iAZqZCD6hajHTVj23eIsQnT5kzs5dgGG4fnroOpeKH47sgtQ1LAdCVN94B0OJVCpykS1rJU4JctrfyhTjoWHaWxEKNzQlcREBCEpZMosoAlWYszBvXzgbiPEomWUghgdiCG1F/GKSaZKGlhffDEglgSRcknWBGI15E3K5b4gouPFJ+0FAuwY03i4VK2RmBd94poGZoo0c1syPhAcbxeo1PGbkxlCaiLrTVBHEQUWHKPqTDSpAKoNCneYQuPcRw4gApNoYXL1UKJQaMCz6nIoCPquYcgiGdKKlhWwiWsQVC2kXoAiRL+BTBrvHGIzXU8QYfIIEc1AJjioLEyfqRqJAcRZl1pADmOMugjv+zlKvtFGKn+UrCf4/NLA3i7TUqJslYmFQHw5W94MTmcG10i3OIsPwxJlnV+mvpvBut4cXTJkyyoZ1ETFAP3dRlJ8GgQYM3ZP1jnFVXyU3ijMpVLcw28M4XklFR+KKknBDNmTcoYJWfTMph8oZ5ErKgJ5Q7nz0KENgw/KzFPHZq5RZCinM7tuORiDAq4qml90rDeISbeDfOGXEcNExjuHgBIw7sXc94v6RAzhkI+4PPiKG/qXKs/3ZUT7t9dSAQLecdcG1CEdsshxkCR+8Xt42J8oHKOdK08h94kVTmUhKX1v5sYvhpUCweIWL9SrV4gpbvqGD+EUUVOfurfoXe8com/PWPJVLmUzgHkYbIEoGMuYfNaaEnqPUH+kMUhBQm2oaFuhtUoew7p25gGHebT5C+oNxvaMzmCiD9SWurMC1tYpZ0YiIzWzCnK0FDMQbxwW1AhYN/rARXXPKTElJWWIgbMnkmJZKmMaRxipwhX8YwjuQDlJivTygoQUoqFc0iWgFRJAAG5OwgJAAqW/wASKlS9yNIbMB4VqqkAol5UH41khJ6gaqHhD5wn7PZVMlKpwTMm9Q6E9ANz1hvKgIZXhq23gy3qK/DfAkum78wicuzOlkJ190HfqYDcSd+YSblKl36u32h8nrLFtdIymlxDtZYVuoP63juQiY1CKKEc4YNlpTnoSgEgakktzimZ4U4FiNov1aXtACZQTAsKSr3dLXY6jwjMOzuauxVS6twIA4ue+TskAfc/b0grU1huAkgpvmPu+A3e0BameCg8zeLIKAiPLyAkKJ5w/SZ6lD6HX0J+0T8SyyySNiREHDtURNQg6KUfFykoHzIgnPQZhMtSCHu+wVfTnqfSGGPUi5Tji0IiOEsbwSrKFTJWBaw056Rf/sALUWJHNwA3UkwaWgooZhVleWHSdiwtBjmsipww+bidPmFM9tChAHgTf+kOMitzSkvy16wl4qR+KnEBhn2OayQPiGsNUoGXIQlQIJDhw3KI5KfAQJaw0+nHvONI+m1gS3KKtdPZJgRV1ZYA7wviUsItB6I7dxBYcPKe8dzMBVrDv5FP3L1JMMkKKHAsI2H2XcK9nL/FTB3l2lhvdT+bxP2hO4BoBOUKY2zFyeSQL/WNrSUpASLABgBsBYD0ieOnZix8CdkoAAfcliKamxflHYmDnHkwPaH4CUu2uR0BjGKVXYTVSdMiigPqySwJ8Q0bBNUy0nyjK/aHhxlVfaD/AJof+JNlfIphHmL8e3qaHEamK+51Ur5RHSsSQdYpom50g+o6wb4T4eNTMK1kiWjW1yfy/wBYzUQu1CaZcItmL+Jq7+Q2cZrhnB90jmNfWKmFYAuoniTLDqV6APcnkI0z2icMiopxPlD+9p0uw+KV8SbbjUecReyXCOzplVaveqSMvSUl2/mJUrwyw6ON8+v1MV37ktOuHPZBJkKEyfMM5QIICRkQCC4OrqPm0LGIUYRPmJ2BLHmHtGwVU0BJMZRxTOyzQBZSgoj+Aj7Kfyi/KxKFFQ/DY9jcDTqNCjcXHk/jzgLxtiGSSJCdZmv7ogsiqYZrdS8KdZRTqupKUDMeXIcydoS4yU9mO8lvgQIOwnC1TpiJSQ5UQGHLf5Ex+oxgUhchEiYhKkpSEsRcWux1jP8AgLgkUREyY0yaSNBYDknxLXjR+3uV7AfoDxP0jZC+5kN4oTGfaFwKujZaHXJWpgrUofQL6cjvCRiVI2WP09U0KZ8lcpbHtEkHo+npH5kxpKkTjLXYoUUq6KScpHqDCeTH+Nx18SgmqV3BkwPlPrAefgM9Nsrxrkmckx2aNCtoq3FX6hTUR/ZvhRRMnzVpIISlIcfmJKm/lHrDu/OORTiXYDW/p/vHxh3AnRKgjOkTMptFjtBYiKajHqJmo84KZFXK876NADjfCfxFOrKxWjvpGpLWI8w48+kH03EVk02V+cCyL2FQqN1NzKOGsFnTpoGVSZYPfUpJFuQB3jWaWnRKSJcoMhOnMncnmdIhC+8x0+/OJUnSA4sYQahcuUudwlSr7nh+v14x8rJKlpEsBKEAAJAYAcgIr062tzirWVP942ygW8QR/wDUMXqAA3Ls+eFpKRo4Bfkbv+uUZt7UJY7aSpPdbOB1fJc/yw7GaQx/LCt7SkPIlKF3mM/8Ki/y+cBzDtjMYwayCoiLUSl4feEOGxTSjMmAZ1d5XQAWA/W8A+D8KE2dmV7kplHkSXCB8lHyh8nz8/dAYHU822hbiYf3P9Rnk5L+I/uSS8SSogywV+TD5wUnTNE2tfo8VKGUAHaPUqdzGjuZ5I+hDFNNsOvyEYp7VsGCK5am/wCKlKx6ZT80iNIruJZUmxW6vypuYzz2u42iZ+DWLLKFgp1s6SHP7J/9h5QtnIcUp2Jb8LAdq1NO3tEyalQiqDEqYJIhDO7PyMcmPt/KPl7GDgVBEzjbw+kRKmXHgYk67G0D8TmZEqPJKvVrRVtCSJ5LxRAPZ5hnYKbod/lFmWu14xjEMemS6ztkay2DbENcfrlGoYHjiaiWmYNDtyO4MBGSxcZfAVAMKFF49MfSy94+gkBPVLaBFbUf4iWH1C28sh/rBGau/hCvjtd2VTRnZcxSD/GCB/5MPOIbQll2YyNAXi2Rnopgt3ClQ8Ab/KD0tNoHYxIzSJyRfMhXqBmH0jnW1IlsbUwg3g3D8tMk/nJV46AE+Q+cMCJTlo7pKYS5aUD4QE+gaO5cWROigSMjlmJnk6oCR0EI1dxBMnBgShF+6CxPUnq8OeMJCZSidAPV4zWmLJA6f0hLmswAF+Yzw1BJM7SADCXxslS6jVwlIA6c4c3gXi+F9otR8PkISxZBj3DcwnrNeCotUpdQEIycTXsYP8J1C1zFqUe6hPk50Ho8MYOYMrBa3M81GZ7x5EAnXJicLBY841hAmcOxhc4rndxMsfEq/wC6LkfQecMxDjwhK4lnZqtKPyyifNSm+wgHJ1jMJi8zLUnPNf8AMp7u25/084IYDxGqkmFry1HvDUjqkcxp1jynoyZkwpuZaQSndi4DDdmgLUq7x8TARsTboHRm5YZVy5iRMlzM4O/2ggDGC4BxOuim5g5lk99P+YdfrG4Sq1K5YWkuFBwehg6TKzY+hny5mp5wk+0X3ZLahRNrEEAsR6w4ILkQocepKlyR/wBz/I33gfI1jM7B/MR6oZhKE5veyjNyJYOW2vHcxLgwOoK/MlKtHAJaLyqoAEvqCRDA2NQPgz2abCPZaSLx4taWAPrHSV5ddOccRIlTiWb/AIdf7p+YaM90EOfFFSBIX1YfOEoqtGbzWtgJo8IfEmeJN4tVmGzkuvI4LEN4RXpkZlADUkfUf6xqH4YM3K0LphGUEGW5R8CBqPDpUo5pgCz8KdgOZg3MmqmoZCuzOzBwPKMxHECyszFFyflBOm4pWTY5CbPq3lvGvg4y4UCj/sxy1mOdBWlTy5ics0bbKHNMSIxAIdJDgwn13EVdTZVTZSaqUdCBlUPBSXv6RapOOqSdLMxJWVJLKQU98eJfmw84MdeZIs6jgise4TGfY5xEj8cpK2SmXLIJNruFa+A+cGEcbKVaXLSgc1nMr+UMB6mE7ifh2ZUrXN7QFagxBQEjRhp5Qllyo463HceB12RFxeOBNQKmTcaKGhKTr53hmOHU9YjOLKb3k2UPs8ItTg9TT3XJVl+JSe8lhqXGkPXA+GKlSCVm8w5kjkhmA8STC2QUOwM1FexUA4n7PqpIJlJ7dO5QO8l7d5JOnURo2DdyUmUbZBlY2IYt9Gi9h2LmRmU2rfKK2P14n5QlkrV3SdNxckdIJh5K/tFM+J2PjUIInoT8Qc6DeFrHZHaTJQFySseZyQWRgpkpzKKcpdl5nKuiUkAjxiKnrpQWhQDrSCQH5s/owgvIdWXpcBhxsrdql7FKQSEoKfdACS3MCx84HfjSUsC4O24iXEMWmLSQWCT0gUZadjHLyEXRnf8Anc7l9GIqILnxH3iNWMlPxWiMVGhAFtWOvjHE6ocXQH8YKc2MjzKnDkvxKON4n2ktsw1G8C89ov1NKFJKWYFtNbRTVTBAYF4zs5DtYjuBSgowrwrSdpUIHI5vQE/Vo0OXSGFP2e0rzVr/ACoPqdoa01ZEHwLSXFuQ1vUw81LvfeOqafcB4FdseY0f1O0SpWIc77mdUecH4om01j3kjY7jpyMMc7h6RXpVUSSBNKFJsADm1Gbne0ImBKFSkytJqfd/bG6f3gwI8YmwzGZtHN7RG/vJ2PMesG0w1KgkGD8Lx0KAL6iGWlxAEQtcc0cpM2XVSO7LqgpYA+FaW7RDbXUCP3jAijxVSd3jHyYypm3jy2JpaJ0dJMsl9DCbT8RbGJJ+MvvC/b6hhXmPlPTylnKtSg9nBTbrcRxW4RSSUqmiaqatPupdKRmFw7DnGfDHlCz+EVZ+OKN80cGrwso2/LRoreIVT1gLUS2rcunKL1LSpCSU2YOeYc2A56GEWhxLUC+jtsCWhlo645kpUQQ4bm9tPT6xHbqflLjY1C85eWQpyQRnNzpe/wBB6QvS63NdKn/Qj7HcWSJS5SVXWGHgom/pC0ilVKYoUR02hleO2Vewi+TkrjfqY0iuUnWO/wC0oFUYmzJWdgoAkEA3DbtyioqqBYjQ+hHMGBHDkTREKudWFiHl1bxGC8B01J2i7S1OYgC5JYc+UWGJp35FmocA02WWVfnV8ki3zJg5Nws7RWwWn7NEtO4AfxNz84PPGmqdVAmS725M/K1X3W2ykg+sWJhY+J8m5wR43w7sqqcG7pOYjorvAj5jygZMUCXBcf7QBH7AEShE8NUpCgtJIKSDbUNo3WH6iy4lKKkMJ4HeToJgA94ftcxCBPmOCT0ZhEuB4oqnmpILOXSRzG3V+UM42oyjCF2yZ5E9BVLWe8g2UlQ0Ug/Cu+raDpCpjFIulm5M/aJUMyJgDZ09Q5ZWxD2bd41qpxKmq0hM8FCyA01Ny/JXMCE3GcFDKkrZaH7sxNw+mYHbkQYM2MPIVysTU4sY9RjCieQ3MQ1VEpCzLZlJLf0I6RfocDU4UrTk3zPKAjjqT4hfzN7jPwJw/U1qlKAIkpstTa/9NB52udose0LDwmagpCciklinQsWIbTr/ABRfxozZMmUiXUEoSGyo7gCiL6FyH3henzFLly0M4QVkFr9/K7n+EQUYR6gy59wGRluLeBIfQ39IIysaUEqCAXVYlQdh+YEbxDPkpT7xc8hHMpJ5MIG+BGIuXTM6AgSeilN3iXOjnYbRe7R93Ji3wvw6usUS+SSgtm3Wdwl9hzh+l8HUiEsZebqokn9eEMqAIFtxSwekK5IUNCVWOhDwVwOkyS+zAOVBLA31Ls/IQTVhaJAT2ZIT7oG0d0lQDPXKLOEJU3MEkHzdvWIYQ2M6NSGllNy8gIaMOQFAOkEp0sLQINGH1+UFsMUxiOsjtGKlKQCdTFfHq0ykJWm18p8wSPpElKfiVY2YRxiVCmcEhZISkkjbvaO+46QrmQuhVTucDRuf/9k="/>
          <p:cNvSpPr>
            <a:spLocks noChangeAspect="1" noChangeArrowheads="1"/>
          </p:cNvSpPr>
          <p:nvPr/>
        </p:nvSpPr>
        <p:spPr bwMode="auto">
          <a:xfrm>
            <a:off x="673100" y="2254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15"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377825"/>
            <a:ext cx="2483532" cy="2937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5" name="Picture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28184" y="3429000"/>
            <a:ext cx="2483532" cy="2824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602060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http://image.slidesharecdn.com/principios-de-un-noviazgo-cristiano-120707121229-phpapp02/95/slide-12-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404664"/>
            <a:ext cx="5688632" cy="5920731"/>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ata:image/jpeg;base64,/9j/4AAQSkZJRgABAQAAAQABAAD/2wCEAAkGBxQTEhUUExQUFRUXGB4bFxcXGBsaHxwZGxwcGhoYICAcHCggHCAlHRgbIjEhJSorLi8xGB8zODQsNyotLisBCgoKBQUFDgUFDisZExkrKysrKysrKysrKysrKysrKysrKysrKysrKysrKysrKysrKysrKysrKysrKysrKysrK//AABEIAMIBAwMBIgACEQEDEQH/xAAcAAABBAMBAAAAAAAAAAAAAAAGAAMEBQECBwj/xABMEAACAQIEAwQFBgwEBQIHAAABAhEDIQAEEjEFQVEGEyJhBzJxgZEXQlSTobEUI1JicrPB0dLT4fAkMzV0FSVDkrIW8QhEY4KjwsP/xAAUAQEAAAAAAAAAAAAAAAAAAAAA/8QAFBEBAAAAAAAAAAAAAAAAAAAAAP/aAAwDAQACEQMRAD8Af9F3o54fneHUcxmKLPVc1NR7yos6ajKLKwAsBgt+R3hP0Zvrqv8AHjPoOH/Jst7av658HmAAvkd4T9Gb66r/AB4XyPcJ+jN9dV/jwe4WAAvkd4T9Gb66r/HhfI7wn6M311X+PB7hYAC+R7hP0Zvrqv8AHjPyPcI+jH66t/Hg8xqxtbAAbeiHhA/+Wb66t/HhD0Q8I+jN9dW/jxz7t96X8ya9SlkmSnSQ6RWChmcgjUQWlQsggWMi83sz2L9LeaosBnSa9FjBqFfGkxcFbMAL6SJvY8iHSfke4R9GP11b+PC+R7hH0Y/XVv48GuSzK1EV0YOjAMrKZDKRIII3BBw/gAP5HuEfRj9dW/jwvke4R9GP11b+PB5hYAD+R7hH0Y/XVv48L5HuEfRj9dW/jweYWAA/ke4R9GP11b+PC+R/hH0U/XVv5mDzCwAH8j3CPox+urfx4XyP8J+in66t/MweYWAA/kf4R9FP11b+PC+R7hH0Y/XVv48HmFgAP5H+EfRT9dW/mYXyP8J+in66t/Hg8wsAB/I/wn6Kfrq38zC+R/hP0U/XVv5mDzCwAH8j/CPop+urfzML5H+EfRT9dW/mYPMLAAfyP8I+in66t/Mwvkf4R9FP11b+Zg8wsAB/I/wj6Kfrq38zGD6IOE/RT9dW/mYPcYOA8a9qsutDO5qjTEJTzFVEEkwq1GVRJuYAFzhYd7d/6lnv93X/AFrYWA9Feg8f8my3tq/rqmDzAH6D/wDRst7av66pg8wCwsLCwCwsLDObzK00Z3YKqqWYk7ACST7sA4zRgD7b9vaVCk6ZWrTfM2CgeNUk3ZiPDIHzZkki0Y5P279J1XPOaaE0sqJAQG9Qban9o2TYc5wIVc6TJ2gfCf6TgJiZFPzTcydHMWIs0g/tGCzNcWyNXLrl61M5cKyMj0lLKIASrInUdSAETqgjAUhbWZM6pM9byNvbth9qx0iYuJ+y+3w9+A9D+jniWVFE0MvmFqoHdqKavGtJiCAVMMILNAiwicGStOPHNHNtSYGY0kRHTlHMGJvjoPZ70qZnLWqVBXXmlUnVHIo4BaCBN9QudsB6HwsBHCPShkKwGqt3TRMVFIHuaNJ9xxYZbt3kH2zdHzkxHtkDT78AT4WItXiNJdIarTUt6oLKNXsvfltjXhmfStTWqjakcSp29xG4PIg7EEYCZhYWFgFhYWFgFhYWFgFhHCxgnAVWe4wqv3QgvznZZ9Wbc/diRwvOGpTViukmQwmYKtpI+IxyHjnHkbPVVIqDTVeWpxZUtqB+aIXc2HnjZvSwyClToUu8Jue8JZoOzHSFE7CIvv7Q7VhYh8MzRqU0dlZCyg6XjUJ5GOeJmAWFhYWAWMHGcYOA8ddu/wDUs9/u6/61sLC7d/6lnv8Ad1/1rYWA9F+g/wD0bLe2r+uqYO8AfoPP/Jst7av658HmAWFhY0dxe8HAZdoxwb01ekAVS2SyzeBT+PcGQxH/AEhFioO/UrHIzdeln0mJSRsplamqs4ipVQyKakXVSPnkcx6oO844A5vGAcBmMTdM02j2/wB/DEFF62GJuVqAG+xwGchX8awLGx87YsY8JXmNvfyxV0EAqWi15xPqCZHUWOAYp5apVqaaStUJW6qpYwskmBewE4hrXgaWAYDkdx7Onsx1n/4f8l3mbzFZt6VIKB51WMnf/wCn9uOycZ7LZPNGa+Wo1W21Mg1R+lvyGA8j5fPhQAZMGVNpH5vsv7r9TjNWuNZYXVt+o/qOuPS3yScI+h//AJq4/wD64areiDhREDKsv6Nat/8As5GA82nOsRoLsViACzbdN7Dy2x0L0R9p1yjt39aqKG4ppJUEhZqOJgKARcDe5x1A+iPhekquWKkiC/eVGMW21MQD+cBOLXs32DyORLNl6EOy6Wd2ZyVO48RgA84AnAEOSzS1Kaut1YAgwRY7WIBw+jzgPznBMxR/FZYu9B5lSyg09gVDE6ipUsQIMMgvBtT1eCcQylNqv/EUpRJ7twXQk306qjE72AC9MB0bvLxGNtXljyn207T5qtmXNZ6lMws0w1Smo8KwQha0i/nOKFeIH8o33k/vwHsg1gNyB7TiOeJ0RvVpj2uv78eRaebMmPEPIA4scrw/NVRNPKV25ErRdh9iQMB6H496SMhlSyvV1uPmUhrM9JHhBi8EzjlPbb0yVqxUZIPl0B8RbSXYcuqoPYSZi4jAdnuyfEFVnfJ5gIoLMSpgAbk4FajzgLPNcaqVS2t3bWZaT6x6nr78RKVbu3V0YqykFSpIIIuCCLgzecQ8LAdZ4F6aM4gArLSrgCJYGm3tJXwn/t9+Otej3t1T4lTchO6qIYZNYax2cbGJkXG4x5OV4xf9kO0VXI5mlmKVyhgrMB0PrId4mN4sYPLAewsLFfwPidPMUUr0n106ihlP3j2g2I6g4sMAsYOM4wcB467d/wCpZ7/d1/1rYWF27/1LPf7uv+tbCwHof0Ht/wAny/6VX9a+DzXjzb2D7Q1KGWUI5ABbwyYgsSREx54POEdq6gVhr3UBOctptaJkkbee+A6oa0bx8f75x8ccV9OfbkgnIUN7NmGnlErRjzsWnlAvfDHpP7RZj8HNJSfEyq7qYhQYDFradTKBeJ9mOOKlSpUA8TM7AXNySQNyfPngG51eX3f0wfdiPRRms7oq1P8AD5c31OPGw6oh+9oHMTgk7G9kchlAtbiDpVrSrJRSWWnB+cV8LsLSCSog7zOOh5btupDMVEAGFDXkbCfOeltOA4n6Yez9HJ52nRywATuEOkGTqBZSzfnNpmeeActy/ucGnpR4kM1xKsykLpVFEzsEBIHlqLYFRkQLlh7sAzlHIYad8XD1dYsSB1GxxW0yBZfV5k88TqeYBHM4DtPoByOmjm60XeqqSNjoXUY99T7cdbxzn0IVFHD6mw/xDT5eCnH2RglzHaimtN3EkqFIB8JJJiII3Fp9oPPAEOFgc4N2mp1kVm8LMQAokyJUavIeIbmwvzxf0ayuJUgg7EYBzCwsLALDFfKq5ViqlknSxAJWbGCdsP4WAg1uD0HJZ6NJidyyKSeVyRJwqfB6C+rRoj2U1H7MTsLAMUsoi+qqr+iAPuw7oxthnM5hUuxA9+/lgAT0ncfUcPztNQQe60hj6rBrNp6xMfvx5gq747f6WeIVvwNxUYHWwWNNx40YU9UA2UbEcj1gcPY4DXCwsLALBZ/6WZuHUs7RJcAsuYWL0zrbQ/6BWJPI+RwJ46/6Ja0ZcTp0ioVbUBGlo1bwLqSIJvcQdsBE9EXb4ZJzl8wT3FRgQ+/dObEnnpNp6ET1x6NQyBjzH6WewzZCqKtEH8Gqk6ReabQCaR5RuV8pHK5b6GPSG2pcjnKtoihUdoINgKJJN/zefLpAdxxg4QacI4Dx127/ANSz3+7r/rWwsLt3/qWe/wB3X/WthYCRwipppLvDFgY5Xt+zBBS4kFUQb3NpJ68tpI+zApkMyRTKgEzeIHLc38uXlhVKzQV2IFhb1egg4C97VcaqmMvBKWLnfWeQFrBeV+U4j8Hy6KKdUoSwaQZO4Jgxy2n241p54hIqJq0x4zYgeEAWEHbqPWxmlUY6YUQdudhy5ezfAXmZz+qDMkCdLTsLmAJP/tjWlxOoD4gUPRvd0kj1gY8jbA3UrVgzSQpHncbwLE/aOWFLk6WN7XjUJgnkbW52wEHjtQnM1WY3LTtvYYYSqDb+gxvxDLOWLkW5sdiR4bdeXxxEpjxCbDnOAnqk8gx6bRh3uzu1+gG3s88b8NorUgamBmJlQPPfzO0z5HF2ezvMVQeaiAZW/ikG+3QC+At+xPaSplqNakhgM6u1uqlSL2iALDFxlO0L926E6lPhkkkCJI32IBjfmcDnEqFOgECAmUBJgg6gzh55WkCw2teBiufNlXADAhtpsIHIncGwGAI8txYkAAqQTdgJmxnceZt1Y9cdU7J9qqZ7nLqhuAqsBIsCb38M8t98cSyYCiG0wDGumZBbruQpHOxsp6YIuD5taWnQWBDBgZvI52MT7B78B3fKcQSpp0MG1KHEc1Mw3sscTMccocYpUwq06sVWpqoZ2I06tbGAGAUAEGTPiIiMdH7JZ1qlHx62I2dvn9WHvkc+V+QC8wsLCwCw1mK2kT7PtMYVWsADfbfAbme0+qo9OQibIxBkzABG4JBIJ5QfZgDJ60ATAm2/PphnMyRKhSbRP37dDP2WwJZ3jU13BH+S681gSRux22BPQTvgvoNIm0G4IMyDfpgOH+n1FU5WiiAau8dreKEhQAeSwXP2nHGKqwcexsxw+ktU5hk1VdHdqYkhZJKKDZZvO0xewtzj0o9nqJoGt+DpTqGdAimBpKMWJ0GZFnEW1DmCcB59wsE2SybRpNCg07FiZkew+W0HBXleGUYUvl6IYXKhLEwQbsSYnly9uA5djrHoc4goy+dpOoZkQV6YmNgUczqFgNEgQYnGlfsjlHuimmSNQhiRvBEGwjyPMYE+0HCWyhBVmWRpaG3VgbggAlGg2I3DC8SQ9AcG49k+L5V6LQVYCm6EwxOk3X4EgjpjgXbjsnV4dmGpVNRpkk0anKpT6yNmFtQ6+RBxB4FxhqFSm6M692+oeIjfe4utheDfHdO1HG8pxHKtQraRqEqwVmNN48LAlRME32kEjngIvoX7fnMUxk8y5NdZ7qo//URRJWebqPaSL8jjrWPIFPJZmhWlNS1KR7xINzoJh0n1rXjpMjHd8v6R0qU0q05ZahOlQqgrpIlGl/WGpSSLQwI3wHAu3f8AqWe/3df9a2FiP2lzPe5zM1Du9eox/wDudj188ZwGlGidGqYAB5jrBtuT7MNVqpJgcoAk8unLDX4TCgC3uxor88A+KzSAYgTykX+zkMS6PEnAgNHkbhvL9mIArQZBPP8Av340VvhgLNmckM9gLG4tJNoJmPujEynnGYAi6xBBgQZPOftjFTRzV9vcIA/u2H1qACQSZBBUEWA9XbyFz78BL40wKUyAbAqbg3JLcum04oS18SmabLs1o8xH7cN1KUbgD3zgJGSSCDEHz5i3XBrw5iETVC6hcapNptEc/hgZy1Pwz4QTzOsfaCBi74PSk6oUk+s5na0iSAT7h7zgNe19UipR8OjwR5GC3skwQSOWr3mpQq6ssXHiDSQJBkz7hA25XxJ7QnvKzBZ0qAIUE3jbbw8xF9p54f4V2eqMrhlfxDwkgKLT1Mi46chgIQqsHXnaxHuv7t4PU9TNlwjM+Nry28EdPs57bYmUOzdXSA6qbNZW5kGI5bxv54cy3Z+pTcsNKeTEt8efX44CPnM0+o+HUqesWYLAi+3t+OCbsZ2rqZbUFMqp9UyRygHaOtupxUVeFMRqempawgNKtFoOoW62vbniw4fwIFtSNAm/zlmPVEC8D7h1wB3xj0mae6FBVLETUDhoBsNANvO/2Yk1vSMsqUSo0oDoFI+JzcoHm3t0nY+UgWa7qlceMpGpjcAmyqqzDM0WE9SSFBOKbM1u8VidzdYYyNN1IkAG8HVpvEwJwBbne39V8wKmkoth3DMYKjWIboTrg/or0GKVeIF5FlgypBBA0tqAuQeQHx8sZ4NxhcwoWqmooBrg+NEmBVH5dObHcoTEwRMrNdlkZSU2beG0m9yTOzfDfAMZrjzCn4tM6i7QLtAG5Ak2CqPIYJuG+kaKFNEVbLdnN55Wn2/AYEK3BqI8DI1wYGprDmYn84YcbLreEUdJ5j9mAueI9u8y06Kukmw0qAOlpB+/44AuIZpqzl2rVKhU3LsSfECYE3/Z78XeYpOEAWnTJvJmYnaBztPPpikzPBqtmLJ4J8JMEgCQNo5R78BWnMk7t0vsfL2HFrw/OmdyZ639uBZa9/VLHoGH8M4eXiTILIovYksdveMAdZTPFTTJ2DQ3/gw9hGlvdiz7Q5FKgGsal0GbkeqQRcGRGrHMh2hrmY0R07tT9pE/bgpyfGs1Wpnve6VGUqIUgm0Fp1W5YDFLJZND/kAGZB1s4ttuYxOqcUp3gEWtMn3xM4ojTYSdQBBIuRytMHywzmsq1mYtE9RG3KN+seeAkcfzaMspIqxvceFbm07EwPhhrg/E+7Uo6T4mMzuSfMRAj4z1wwKQk6vCLWmZG5Fjb1Rv1xo+ZS4NRSSfFpUxcRFuVz/YwFFm21VHJ5sx+JPnhY1res3tP34WA3pZCo4lUZh1AtiTS4LVNtBnmCRz2PsN/wDtOCPszWUZdZ3BJ92o4uVqKPHEkgDVcWBJFvaT8cAIv2YrMF0oAYuJO8m/wjDqdk64GkhL39bmPOPswWZfOBiR16b/ANcTcpWGnrfb+/LABtDsXVuXNMD9JjHwUT8cSMn2R5mpp9YEKOXqgzOx3wYqGjwgwev9TiN3gUw7qOUSPhe2Ao8l2Uog/wCZMbSBvz5+w9cCvaPJGjmKiecj9FvEPvj3Y6OjKRK6p6qIHmbzgX9IGVulWIJ8BuDMAkbdL4AdyUg7Qf6cxtgryD6jTWZGoCNvdEYoMpSLvFMDVeVnSwvcA/OHsuMFvAMqFZZ+bcjeJ9w52tvgCKmQtgQTGwjluTa2E7kRI/vrzxlyNNmWT6otJ5WC+c2PIYzlkFQeES24BNtIAJBAOo+tHl8RgNGdiR59LDpvck+zph+llCV1GL7KTBJn87eTYWIOk9Dh0rK3KFoMr6umbkGIk7D3AzyDGbzlLVEAE20rNgLEgAEoItqg3U78gltSRCQINpUkyBF7mFmbRHMximzXETWZqdIqiogNWqQSlJJuSAQSTOkKPEzWi04rhUqZ2o1NBTULLuzWSlT3NRpphQIFuZNhF4g5/OowFDL+HLUzqLH1qjwAa9RQNQZ1JCKPUA87BjPZrvJCllprIpAyWJPhes2kGXYADoLBbKDhqvoDKssDFjJ+N15SfhG+GqNRWudIAtDM0gQdI1Kk28v6YlDMAMCI66hq6QGuOu+03O+Aq6lR6birSco6mU1TPMaDyIYCCpEEWNsGHCeOFqRr0I0gDv6BuKJNtSyY7pjZWM6SAG2uM18tKjSVAJaw7wASZ2mInleY54q8nnauTqjMUGGtbNIDKZEFGE+JHFjMfGCA69wfO080iGTJGkg3JLTeTsTeL82B2nDVXhIZbMPVmACAVhdLiTKgk7Hky3vgRzh7yiM7k7UQYr0TBfK1OSyRemxAIeLQAdrWvB+2IKKlepaAC+5A/JPhUkQTcW3gTsDg4cdZQKWI3HrAdbiRyPPEM0SbRb2+2Y6gEcsFy1xUXUjCorKCGCwAisZusk2KrIJaQARaS1WyY1hmDO7FWOoQCCBpGnVpMlY1QSGA2mwcIqKFqMCD6xty36EYsOJov4PIAkMPtnoBjPajLBc3WKjwGoSsbAMdYWdhAIHS1sb8Tp/4ZLsGLqNJEbK0kG6sJi4wEDgFLU4GDHOcPlgAbKABJJ2ud+cn7MQOyfCPF3g8QVSxtzW+k+LefKMXFbNhQbbRPMzPQXwFQ/DCuwZyNpMx1jpz+OI1ejVsCGA8hz3tH34vsvXkXHwHSZ+EEecY1rV7Wva56e7r5YAaqcPLH77n4YiPw9bTIFvh78EL1H3lSOVow01bbUov5W9mADKtmI8zhY3zPrvFhqP3nCwBNwOgxoJpEyx+wnni8pUQl2nf1QZv06YquzbRQQarajbbdoi9ibzG+LG0EkSCBsAOkkkmw+7fASVqCYVAOfU/uGJQD2MqskghY3HSbxbeByjFMazsGVQsESTptpIkRF+XtwmZ1a5kFupvcwb7zfbywFw+VDevWZiOXPlz9uJCZZANhB5nfkPP7MRctRqajOoEmRAFwIO1oN/ZcDEtsjVsNaL56tXJW+bYyCL2wCfMAG8C1j7pI91sDvbXNh6Kqt/HLGxsFMQf7N/fi+o0O8qCnKl5ghRbeNU/k2JO9gbHEDt5wZqVCgxAUGuE0ww2UktdQCPME+7AUa5JHgVWnmGWoVPKPCZBPwvgm4HlWBgqXAIMVAajaQZO3O0AeKD15UHDa02vc7b73PLBz2dWEYzpU6VZoJGkusqQAYVgpU7fbcJWUyJYMGABEKuo2kwDBJ6CAdEyCADbEjWwaRFMEMg0tclQwJYSesBlEGx9uvFaKygWqpRQdKMFEvZW1aVXw6jHeGBBXcHAl2i4hpYIXCLVS4BqTpDWsp1KPCBMy2k7i5C74rnWXwVC7MVJ9VidLT+MgcjJsQQRvOKKnw6rm6/cpUao5BDd4hRFVN2bSqimJ1T1kTJ3pOC8NqZustHLBibjWruAqc3aZAWItz2uTi841n6eWpHh+RYsu+azAHirMPmi/qA2A9l9yQb4pxTLogyWVZmyitNSoBL5qqIOox/0wYjlt5TXmkQop6tbkgtpUvKidKMQq7SthIGoQBMBjIuAnesEKU7KBVZG1aiuwUtJk/ftiO5DsHquAxEma5kkATeCSREzJnrbATaHfBdTaQpsGOXLCP0pAm4t1ME401Ob66Z8Uf5B6zcHwrYEzPXEF8xSEgaItvmanxsRuMSKeYpgaoRgpNjUYxbURp1QyjqYIEe4JeZVSSGFRXVTtllYSAJIJA2vcEggCBiFmqTUyDUNQW0trUAX9YhVIOkE26i4thitmlMO9NFnZtVUrebifCTv52nliJm1UD1KQ6/i6g3P5zc/2YCXwbi9fh2YV6QO0VEdSFq0z6ysp2F/dIIwU8W4TQfL/wDEMg1Y5Yk97RV1Vsu0XQ+EkKCZB2uOUYCDUUpBKU2GxFNpe+0zBiAIP274ldku0dTIVu9TS9NxprUpGl0O6sNgd4MW9+AK8v2pVG8FOiqmAqtXJFPwkkyFJBY3MSCWO8zgo4FxqnmRFMq3hlqNNtWgMYGo6RtLSAxsOphhvtXwen+DrnuHAtlHYEqigtRaCGBWDsYWbRAvcnFXwbP1Hq6KtTMUZAdTLOsQDdRTKlZ0nxDTczgHu2uX0V1rJ+LFVBca1GsEhhFQ+IWB3YGbRsGePcLdsvTqELK1AGEMPWECPIkbTzWOckXadEr0C4ZdVJyyGm1iLK4AYqyg+vIt5+tiL2U4mlem1Gp4kdSrX5H3C83HngHOzeQBVn/NAUMFDQWVSCdIMRy5TeeT7UmYWTUZIjwMd7C3I9SYg2OMcGRqa1qLlmamDqiWLaAHDAG8MADGo2MXmDc5PKKO6dgxV6WtBKwfBeCSNUkgbyC3sAAQNKJEC0QAQI2sAduZ9/PfGtamIBKkCbWPu8sFma1NSFRlGk+ENEalJ0JcTJDGI1GOmN6edNMr+IDhICkBVJJgrq1QfFvHO/S4BD0ZEgwNoPx/rbEZzBiPaf7H7cGvFO7qCQlITJgkrpItDAX2na1h1Ew63ZlqkMaIKiBC1Zi1j4ovDTY8+ZwHI82su5j5x+84WJPFaeivVQLAWo6gG8AMRE89t8LAXPAaZFJXm0mQBJgEzNiMWYoMT6wBIBAPgtMTMdCNumK3gJmiBqgyRB8zv9vPFwglANXL5pBvabsBBtz6C3UGHpBTBeIk6V8j1O3mN74vuD8UWgDT0NM7Hm55nUJ9g+HPEfIcMqurBDq0AsSxUECG9gaYiw53xe5Pg51r3iVGqeFHpqRJk6gwI0hbU0DGSQGlbxANvnqzMoVRpZB3Q0jYRzEsZ68ogAY24ZwbvHfvKiqEDFpOlYkKsaWv84RJkkAgb4m16A75mWiQokuqyT4GUd2Z1BgwKwzAGDI0EiN8uqVCrGo7K+oURR8KhGLHU2tLksz6QGYFS19RUYB94V6qCSqDuzSWnRhkcCZ1oNUhxE8y24J1UPbQUnyFRkEvSrh1Levp1aCxgToCtEm2oiNsTs9WqqRNKW02IUM2ptD6hD6CtmOoBoBMjA92v4v3uTd3ZC1RtOnVqJgzqsYAULAUiBIK23AW4f5HaJn+7e7BtwbM6gaQVfFT8bBkV0BZY0s+01CgifmkxaQD5WqFemZIDqN+cjkZixABxZ5Xij02qo6pAfUmpRNmKws21G2wMgMDvcHuNZx6NTS9dwGINMikbLstQd7Ekra0ReY2xX8N/Cc7mBTpxWq1D4i6U/UWxZ20zA0jfqAJkBrjh/Ea1d0y1BBVqEFStQU3WL+JgU8CgM0k9esYvOOcTpcIoHJ5Qq2bqD8fWVQCo3i3q72XkDO5GAjce4jS4fSPDsidVVoGazAtJ27tfyYiYBt1JLMRFaRWoKLEUhpk6yNLj1R6pBAg+rI52vjPC3SmC5qU+9mIdtpNybyd5NxzvifVGX0tVZ0rVJvTBRyxmx8LEaV2EjYqMAxxTMKzGjOWVVglqdMEM24BJFo1RIaL3nlpUz2YKIgbLoEOseCkNVQEkMfxckiSJNoAtjOTfKAjvaKlYOoKdBJa1t4XaIEzzvGJC5rLCP8AD0IDagDoUTpgiSCxGx0sSAeXMA0c5V8JbMUdd+S2G8g6bmbQRa18RcvmHE/4mmrErYAEGDJ1bCBAiBeOW+J9PjNETTWlSFMiGVCgDDxQSQCxaHI1HkFiCJwweJ5TQqPlqRQFiIaNyDGpVBtEew32BwGtXM1CSTnAwJJm58WwOliFJsBPQYarUQbjNIxIEsQZ20wYcyIAHwxrU4pl4P4mhqMS0A2BJsGBAJmNQGwAjG78Qyz6NNGmrAQSGLEnr4ptsAoHltbARj+LOta+p5k6WUb2M6tVyDvB9mIXEk0rqNZXLRIBBPkNgbDyGJ2YzNHY06RYHksG/IhVAi/kcRUNElu8kCPALnebWWQPFYAgCI54Cy7D9rqvDa51Avl6lq1EkEMNgw6MJt12PUFHazsui0hnsjWqNkatyiWNLUZIJInReDN152xzrOlLwXK/M1DkLWM7D3YI/R123bIVClTx5WoYq094mxdR1iZHOcA3Ty9AzDQPmMXEzAsQIU89iDt54eyFRaWYOkyhPhJ5r809djgs7Wdlu7CZrItrytSGEEHu2+a4MTpi0z4TbbAIa4appJ8V7n8qxFh52PtGA6XlE1VFq6iuod27LAMzAuSAJHhmRYYllNBrWrKgKeAa6oF7BijkuxpzqUS0q14gAX4XnHNCqiwajKe783AlVib6iNMHfVi04dxVVyncOyLUnWTTDNTUN6iaoYqwKxpChgVFnsCFlmGZAO6nRVpkq6l21mfVCtdUI8IcyBzgkTR5moFa7PTDMsPVnVqUbaKbEiVO4gm+kiTi24LRrAdy2kAy0l/U0+Jgrd4FAjYQU8FyTAxnhmaFV+5pmlS1mDoTWQgQqzqpYpTU6YIBg6idI0mQxm8rqhmLlmckmmLalUMhMKTpiTudi0xOIlDPVqVMrUq92KTAJ3boysRdkkqWCsJgkCOoiMbZ/JAFqdOmGYLAqsKgfvVDCYLyQFgiAGgN7cR6mV0933mo0mCtTZg1NqpYMoA1Ndww9SZJjwgm4cr4wC2YrMQAWquSOksTG2M4xnrVagGwdgLdCehwsAS8Cy9PuKbmS0sx20qqki6xt6puRc+VzgVFy9OlSrVUWoXBUulIKyuNQISmtRwoju7HVJnwjcZ4HUzAyGXelQUrTd2FWoJAqd4QHRA0lgDGuCRAiNOLvgtYVWY5bMBKipBFNVmrUAYsWUgBKQLkKzk2Y8pwGeJusgF4DF+9COYZp100h/EsAASOW4BE4bpaKdZkRQXCl18RqXMBSdaQSgvMEgzN7izyuaRMmKbVatIrDCQHBAcGCraTrJ0gKJKlZMAHEDJZyjmXFSuS1UVNIZwQaiKrKxY0dChgWUWBcBBPrYCVk+IVWV6oaoyB5Za5o6mLGNegyxgXHrGIiBs5Wyppil3ammX1BQakiWhlLMHZvxYJAED1mAnZB3/iJRw9XuDTQsAmsPAll0MQEdgxEaahHh5QSMa8e7RUmptUpKKWo6WUAd20i7gRqBMtyOmRBEA4C0zedc01qHMZai131I0he6UsYAUq+tvFtqkgdMBnaziIzVTVSpd2oBJUGNTNGqrBA06z4oJPrHGqccS5YQxEjRrXQZJsBUhgL+t9uK7M5sVfCzeGYDaTqItuATHuHPngHKL03p92SEIujcpPi0+V5I9uCrhORbMOQjAVlTvF/ILKgYq5kBVaRDGwJBOBjLpSVo7xCT8B7R18uuCfiPD89l8uM3l3KLH41APFo8MVvEviVoiVLQFQzBgBY5DtPTyOSqOlMrxCvUdahYgkaCU1WsqhgQE5lSdhgFy61KharIdmMkvzO5M+XUwCcIF69ZnqFnJJLkkkk7bmZJ+7EjSXV1WFWIJhp/RIIBA9k7XwGeFVsvUM5juwSTOolfCRy0iG3I8UkETiZTzVBH/F90UjSDUOuRZgWvBBKgx5RyxUcRyNOjokamafDJUaRs1tugveDjZKmVKkOp1R4WQAeKRMrIERMRF+WAI6PEMvoFMVKC2OoqsE6puYgNAZhG20zCw4PwPSVb8DYde7ZTOkrusRvsIuFOBnK1cvq8SgKRBIXUfbdxeZvPliXVrZFqnhpsiGIOgEhgbnSahUqVtDXkYC7zJyDDTGXQBpAQHlMHmTeLHljajxXJIugrQqJOoK9JyNRJaQNanmRsREDFXVo8LLaj+E/wCXPhRF/GieWoIENrBetuuj5nISAMq5QkFwXhhzOg6jYxEHr7sBNy/EcgmqFosrX7tkOkEGx3k+xpHkcMrxDIpZe7KjloMTMyDIckHbxR4juIGK6m+TK1aZo1ZM90yBZVr6SxLyyxus8rc8TclnMnSrKUoVmp7VKdQIS6RpaDJ3NxO07kDARczn8sx1Gpe1xSAiLjZb7mZ8sV+ezNE3UksYvEeVp2xObMUF193RYbhQGYWMQWIJnboBc4gtnBFkgkEEaQAQYEG2o+qOZj34BnP5iiy+FYPQLz6yTJ/qOmK/QSNUyBb2YepUlZwG1AHn0kWNxtOHs1k9ExIg8zuPbtvgCn0e9u2yerL1IfLuGgPcI5BAMc1JgFffgVpVW1OzXbcmQDqv+/YYiBPtH34vc0uWTLUx3tV8yyhm0he7UbrTa8kgTfltGAteAZuprUhqQgyADqP/AJXxN4u9RM2xWCsq6vUGpVL+MLLFgvi1gKVi2BnKZTM1Mu9amF7uk2mow06hNwzCNUctWHeEccr5YVBScA1QA8kHUFOqCJ+/l0wFzw1ia9P8JR6RSZcsyEL421s06liwtutgCAJNU4ooVGdadIh57suAGZUWEM+IBtZYMqm0gj1SOXf8aqAk6cufDpEqDpFoCzMRcC+zEc8Z/wDUldhparTYTMNQosOnNLDywB1ns8tV6hSm+XYkM1dWV2QFgNYQ1QI8IlL1IN4ETZrTpZrw5dioEM1UaqqPUFnBol3VCwLN3hAEljczAhwLjiOb92agXToqqWDAqAzKx1EEQWg9LTcG/wCH0HenUqVSc0LlqLU6QMpK05qIZWmCt4iCimQNw5pxsA5mubf51T/zP5NvhbCwzmmUu5CwCxIEG0kmNz95wsAU8FzYGXRalCoyuHpq1BGDsrPqZAwYAgzB9a1iN4veI1MtSqju6OmoN8uabaVdQ3rKTFRrKZqCPVPM4jdhM7nny4pUKL1FTWRUFTu9KFi9QK5BVC2mJlTYwbkgfzrIjkVH1VHJaZLaSCQtNyWM9dck8pwErh+cdidbltTAimCJcgkKqrINm2CxHlvi/wCJcRr0l7gVMr3dUeoiAQasyQO58aERLxBJF5vgd4hmqLin3DdyyxFR2ZgxA/GQqoR6zWkG0XPKmra9TamRTJ1VJNxEaRErEXAA9pGAnPxGl3uqo3zSrKqGRYiNTC5k3Ecz7MROK8QpN/la7ACXOomOamBE3kEfk8xOID5Nu7FSLTF7HYENBuQZN77HEI74C3yuepKt6QqHnqYr7II6C3Lnie1PLjTLai1yqHXpJFl3UmCAPWJ6TigymXaoyogLOxAUAXJOwwXdoOzi5OnRpFwcyw11uioRCKOtw3tidsBrVzeWoicvRLN+XXIGnY2Wk1j+k5/RxEznaTM5gGmXAUzOldIOogsxPrGSqzJg6VkGBinzWY1EAXG3mTtv/e2JlLh0qSW0wJY8v6/vwGauXbUNLsrcgQ0HmTq5HGGo5qnLBzFyTrHvME7zPvOI/D+ICnIbUQent89t8PcS4kDTWmkhbTPxA5z1Jm5wGneOWVqjq0mJ1KDCkC8ghPLUMXfaHJUkWk9B0jQdRLKZcQRaZViCfLwDAyKqzvHQif3Y3SpTg3vy3/dGAl5bK1mYghYUSTYrcErDAEX5EYsaPAMyVBbRTWDqY3KkCQCFBYAgrBAiWPQ4p1ziTM/ZviXXpGmiuykJUEoTsR8bHc367c8BYZvgDqVisjhiZ0EAgbq1zAkXgxFhfGP+B6qbvTrQVjSKvhLCdMDTq3YqBMA6sUrVAOgBveTO99/LDb5mJMqT+j/cYC1bgdWEJrUvGYA1EQRciwuRfaRiLXydVJ1VVAk3DagfYygjebEg+WIP4TNyFn3Cft/ZjU5r81Y9/wC/ASqeXdtX4wBlEwXAm02Jjr1nCTIO1hVpnoDVCA2mdTkL8Tc7TiG1UbQPK2NGr9PuwG7hZHiJHX+yLfA42p5YuCQRY3nz/v7cRNZw/la5UzvyI8sBitTge/cG2GMP1q+rlhsJaemAtuAcRqUnLUXKvEFTdaqXmmy7MD+SRf2xN6/DadbLvmKdOolEEd8iAHu39aRMlqZExcldj1wFI8Y6R6Ne2C0WNHMR3daNROwbbURzBAAb2A8iCAs2fy5gEEqdyVUFdrrEiPzT54VPM5YASHLIPAbFWMgyVdWA2AjYyfeS+kbsMcuxzGXWcuxuBfuyYv5qdwR1wGZbI6g0sFYbJ85juf3e0j24C+biOQVVdUqGqVIZUHdhNU6onVq3IB1AAQNJxZ0+2FF6dOiqaCAy964iA6qrz4mmdMXgAAWPIR4rwStl9Pepp1rqUhgwjmJWRItI3Eid8b5Ls9mKtQIlGoWbbwmOkkxAHmbYCJnQO8fxM3iPi3m+8zed5wsYzmWNKo9N5V0YqwsYZSQRPO4OM4Ap4ZnKlPJQsLRcxUvM1AzGmpE+tBYhYAsrb3xtxjjVWqqLVqPVCKoH4xbHTEjwlzYn1mtfA7S4kFo6QBqk3gb3vcRsSMSMnxsLQ7s0abMX1mqS2o7ECxiBBt+cegwElSQjBlE3ACryW5aAN9ySTfTfbEdQ0eFgSYDEAswPM3ExztfbGy8ZpkCaIVgoUFTCi9zoEAn2m8C+Gs/nKX/SasWJlnq6V1WEAKpIHxPLbASGy4qeGzNIh2MQS3qSQCANzOwPLEavwyqlVsvUpjvQwWAJvFgpU3BB8+uGaOaeoQoVSSAsKLm5g+2Tv/Y6r2Z4DR4fRObzbeIC2xK6tkWAJdtifuwDfB+F0eFZc5quENdhCIsC8eoLWAsWb+gxzPjPF2r1XqOSWdixO2528oFgOQjErth2lqZ2t3jEaRZEGyLNgPvnmTPsqcpTkgnYHY8zgJWQyt5Pu8h19+JHF8yCvdqdjDReSOXsk/b5DGtOqQdMWNpBHt/YcJOHKL6jE8wL+X24Buhlgx0IhLDlUMEnoAAYIvucPqndkA0Dqa4UhltMHxEklTe4MW6Y1bMU1qSGqSsCQRy8z08wZ8t8XA45lWFOnUSqtOmulWGhmXU0kjVAi+xkbbDAOmll6iaaNBBV0nUrk6ogzoJ8yIaNiN8O1+DZJaEUqveO9Ms5dIZKgIIRYUkgDVO0keZAi8YzeXqvK1HIQHu3KKpJnZgSSAByn5xONVztFYNOmsgeJyt2n53rEgyzbESI5zgM5fIMopOy6VqyA2pLlfD3YBkFpIGhh4gDfci5Smil6etzSXQKTkypCiWXQwJpuNQXqCCAQDevo8Uy2vvRqRw8iAD4I8SSBq3MSWNpkTfDNPP5ZqpqFXVy2vUkaQ8ggaYupEsTILWss3Caez+Vq6lWpURaZBqVKpUKoAANwgLFgAIsAWExN28j2RyzfhCVK4pkKDScnUAwcKyQt2YhhCG/Sbxtn+MZclRSDEEjvS4DgsDZqaNC05FiOvWJNjw3tVlBk6uU0d2arHVmHp98wAWKfhkHUvhUHUALkYCt4Nw2ijGnXp0lW6VgVFWp4U1BkKmUYkj1T7ZgYjZv8Hpz3VPvFp1ToFdlVQWG2hvXiBIIAOkdLR+I8SRgGAV2AUM91lRpuQTN5Njy2OH8h2n7nK1Mrp1pWcGoXXULaYCAsCLKOczBk4DLZKgbfiadvC1PRW1RpEupJAST6yyfCTbDua4hRp5SrQVMnUBcMKquNesFbhfyIEadUXPXFUc8mosAUDABtCKptAhfFaQJk6gTibxTtLT8CUhUq0lCwc1TpFwy6gCDTYAgA/OkzuSMBMPD6gyKJVydFabMWXMikBUBksFZtZImdOlgDCx0gQzmSVXgMTG/9bQDyxb1eNK5llqOYHhaoNEDoojR1EExJtEYruJcUV2Bp0xTUD1LEEwZJEDkcBCakINj0HIz5xiOfCfPGRVJ3v5H+5w7WUbiIj++eAj1RtG33eWNFN8bN9mNMB1r0c9tVKjKZkjRGlGbYT81vzCf+2ekRv2t4VVyLGrSJahEEHxNTM2Ekep4jf2Ttjk1KoRsYx1jsB20WsgyuaK3Gmm7GxG3dNPXkT7OhIQuJ9stXdsndlTp71HphhqgQwb1iNV4M2i9hDKaO4nKVjTddMwzaWUG8hucCNIMkjDXbvstUy2qpRJNBp1IYPdkxcc4sIOAX8MqCIYiDI23t+4fDAPcRqs1WozeszsTY7liTvf43xjEWpWLEkmSTJPUnc4WAawsLCwCwsLCwG9PDtVbe8/dhYWAj4zhYWAQxscLCwGD+zGMLCwGRhRjOFgMHCOFhYDIxmpvhYWA2YW/vphrCwsAsZOFhYDXCwsLALGcLCwGMLCwsAsZGFhYDci4xo2FhYDGFhYWA//Z"/>
          <p:cNvSpPr>
            <a:spLocks noChangeAspect="1" noChangeArrowheads="1"/>
          </p:cNvSpPr>
          <p:nvPr/>
        </p:nvSpPr>
        <p:spPr bwMode="auto">
          <a:xfrm>
            <a:off x="63500" y="-38417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CO" dirty="0"/>
          </a:p>
        </p:txBody>
      </p:sp>
      <p:pic>
        <p:nvPicPr>
          <p:cNvPr id="30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4208" y="3365030"/>
            <a:ext cx="2304256" cy="29603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8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44208" y="404665"/>
            <a:ext cx="2304256" cy="28083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9694857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http://image.slidesharecdn.com/principios-de-un-noviazgo-cristiano-120707121229-phpapp02/95/slide-13-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76672"/>
            <a:ext cx="5760640" cy="5904656"/>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476672"/>
            <a:ext cx="2520280" cy="285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3429000"/>
            <a:ext cx="2520280"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711477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http://image.slidesharecdn.com/principios-de-un-noviazgo-cristiano-120707121229-phpapp02/95/slide-14-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76672"/>
            <a:ext cx="5544616" cy="5976663"/>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542925"/>
            <a:ext cx="2381250" cy="2778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descr="https://encrypted-tbn2.gstatic.com/images?q=tbn:ANd9GcTk64HwbY94g8QiyiL7QNKAIoGhyE3qWYk7Z97ApDl_RG0r1aR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3428999"/>
            <a:ext cx="2381250" cy="3024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175911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7467600" cy="778098"/>
          </a:xfrm>
          <a:blipFill>
            <a:blip r:embed="rId2"/>
            <a:tile tx="0" ty="0" sx="100000" sy="100000" flip="none" algn="tl"/>
          </a:blipFill>
        </p:spPr>
        <p:txBody>
          <a:bodyPr>
            <a:normAutofit/>
          </a:bodyPr>
          <a:lstStyle/>
          <a:p>
            <a:r>
              <a:rPr lang="es-CO" sz="3600" b="1" dirty="0" smtClean="0"/>
              <a:t>¿Qué debe unir a los novios?</a:t>
            </a:r>
            <a:endParaRPr lang="es-CO" sz="3600" b="1" dirty="0"/>
          </a:p>
        </p:txBody>
      </p:sp>
      <p:pic>
        <p:nvPicPr>
          <p:cNvPr id="16386" name="Picture 2" descr="http://image.slidesharecdn.com/principios-de-un-noviazgo-cristiano-120707121229-phpapp02/95/slide-15-728.jpg?cb=134168130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196752"/>
            <a:ext cx="5472608" cy="5200651"/>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2160" y="1196752"/>
            <a:ext cx="2623939" cy="2600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2160" y="3831423"/>
            <a:ext cx="2623939" cy="25659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4624835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6386"/>
                                        </p:tgtEl>
                                        <p:attrNameLst>
                                          <p:attrName>style.visibility</p:attrName>
                                        </p:attrNameLst>
                                      </p:cBhvr>
                                      <p:to>
                                        <p:strVal val="visible"/>
                                      </p:to>
                                    </p:set>
                                    <p:anim calcmode="lin" valueType="num">
                                      <p:cBhvr>
                                        <p:cTn id="7" dur="1000" fill="hold"/>
                                        <p:tgtEl>
                                          <p:spTgt spid="16386"/>
                                        </p:tgtEl>
                                        <p:attrNameLst>
                                          <p:attrName>ppt_w</p:attrName>
                                        </p:attrNameLst>
                                      </p:cBhvr>
                                      <p:tavLst>
                                        <p:tav tm="0">
                                          <p:val>
                                            <p:fltVal val="0"/>
                                          </p:val>
                                        </p:tav>
                                        <p:tav tm="100000">
                                          <p:val>
                                            <p:strVal val="#ppt_w"/>
                                          </p:val>
                                        </p:tav>
                                      </p:tavLst>
                                    </p:anim>
                                    <p:anim calcmode="lin" valueType="num">
                                      <p:cBhvr>
                                        <p:cTn id="8" dur="1000" fill="hold"/>
                                        <p:tgtEl>
                                          <p:spTgt spid="16386"/>
                                        </p:tgtEl>
                                        <p:attrNameLst>
                                          <p:attrName>ppt_h</p:attrName>
                                        </p:attrNameLst>
                                      </p:cBhvr>
                                      <p:tavLst>
                                        <p:tav tm="0">
                                          <p:val>
                                            <p:fltVal val="0"/>
                                          </p:val>
                                        </p:tav>
                                        <p:tav tm="100000">
                                          <p:val>
                                            <p:strVal val="#ppt_h"/>
                                          </p:val>
                                        </p:tav>
                                      </p:tavLst>
                                    </p:anim>
                                    <p:anim calcmode="lin" valueType="num">
                                      <p:cBhvr>
                                        <p:cTn id="9" dur="1000" fill="hold"/>
                                        <p:tgtEl>
                                          <p:spTgt spid="16386"/>
                                        </p:tgtEl>
                                        <p:attrNameLst>
                                          <p:attrName>style.rotation</p:attrName>
                                        </p:attrNameLst>
                                      </p:cBhvr>
                                      <p:tavLst>
                                        <p:tav tm="0">
                                          <p:val>
                                            <p:fltVal val="90"/>
                                          </p:val>
                                        </p:tav>
                                        <p:tav tm="100000">
                                          <p:val>
                                            <p:fltVal val="0"/>
                                          </p:val>
                                        </p:tav>
                                      </p:tavLst>
                                    </p:anim>
                                    <p:animEffect transition="in" filter="fade">
                                      <p:cBhvr>
                                        <p:cTn id="10" dur="1000"/>
                                        <p:tgtEl>
                                          <p:spTgt spid="163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http://image.slidesharecdn.com/principios-de-un-noviazgo-cristiano-120707121229-phpapp02/95/slide-16-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5904656" cy="6280771"/>
          </a:xfrm>
          <a:prstGeom prst="rect">
            <a:avLst/>
          </a:prstGeom>
          <a:noFill/>
          <a:extLst>
            <a:ext uri="{909E8E84-426E-40DD-AFC4-6F175D3DCCD1}">
              <a14:hiddenFill xmlns:a14="http://schemas.microsoft.com/office/drawing/2010/main">
                <a:solidFill>
                  <a:srgbClr val="FFFFFF"/>
                </a:solidFill>
              </a14:hiddenFill>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4" y="325286"/>
            <a:ext cx="2448272" cy="2845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09481" y="3284984"/>
            <a:ext cx="2466975" cy="33284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73095243"/>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http://image.slidesharecdn.com/principios-de-un-noviazgo-cristiano-120707121229-phpapp02/95/slide-17-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1412776"/>
            <a:ext cx="7776864" cy="5200651"/>
          </a:xfrm>
          <a:prstGeom prst="rect">
            <a:avLst/>
          </a:prstGeom>
          <a:noFill/>
          <a:extLst>
            <a:ext uri="{909E8E84-426E-40DD-AFC4-6F175D3DCCD1}">
              <a14:hiddenFill xmlns:a14="http://schemas.microsoft.com/office/drawing/2010/main">
                <a:solidFill>
                  <a:srgbClr val="FFFFFF"/>
                </a:solidFill>
              </a14:hiddenFill>
            </a:ext>
          </a:extLst>
        </p:spPr>
      </p:pic>
      <p:sp>
        <p:nvSpPr>
          <p:cNvPr id="4" name="3 Título"/>
          <p:cNvSpPr>
            <a:spLocks noGrp="1"/>
          </p:cNvSpPr>
          <p:nvPr>
            <p:ph type="title"/>
          </p:nvPr>
        </p:nvSpPr>
        <p:spPr>
          <a:xfrm>
            <a:off x="457200" y="274638"/>
            <a:ext cx="7467600" cy="922114"/>
          </a:xfrm>
        </p:spPr>
        <p:txBody>
          <a:bodyPr>
            <a:normAutofit fontScale="90000"/>
          </a:bodyPr>
          <a:lstStyle/>
          <a:p>
            <a:pPr algn="ctr"/>
            <a:r>
              <a:rPr lang="es-CO" b="1" dirty="0" smtClean="0"/>
              <a:t>El sexo lo reservó Dios para disfrutarlo después del matrimonio: lea Gé.1:27,28.</a:t>
            </a:r>
            <a:endParaRPr lang="es-CO" b="1" dirty="0"/>
          </a:p>
        </p:txBody>
      </p:sp>
    </p:spTree>
    <p:extLst>
      <p:ext uri="{BB962C8B-B14F-4D97-AF65-F5344CB8AC3E}">
        <p14:creationId xmlns:p14="http://schemas.microsoft.com/office/powerpoint/2010/main" val="103980482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8434"/>
                                        </p:tgtEl>
                                        <p:attrNameLst>
                                          <p:attrName>style.visibility</p:attrName>
                                        </p:attrNameLst>
                                      </p:cBhvr>
                                      <p:to>
                                        <p:strVal val="visible"/>
                                      </p:to>
                                    </p:set>
                                    <p:anim calcmode="lin" valueType="num">
                                      <p:cBhvr>
                                        <p:cTn id="7" dur="1000" fill="hold"/>
                                        <p:tgtEl>
                                          <p:spTgt spid="18434"/>
                                        </p:tgtEl>
                                        <p:attrNameLst>
                                          <p:attrName>ppt_w</p:attrName>
                                        </p:attrNameLst>
                                      </p:cBhvr>
                                      <p:tavLst>
                                        <p:tav tm="0">
                                          <p:val>
                                            <p:fltVal val="0"/>
                                          </p:val>
                                        </p:tav>
                                        <p:tav tm="100000">
                                          <p:val>
                                            <p:strVal val="#ppt_w"/>
                                          </p:val>
                                        </p:tav>
                                      </p:tavLst>
                                    </p:anim>
                                    <p:anim calcmode="lin" valueType="num">
                                      <p:cBhvr>
                                        <p:cTn id="8" dur="1000" fill="hold"/>
                                        <p:tgtEl>
                                          <p:spTgt spid="18434"/>
                                        </p:tgtEl>
                                        <p:attrNameLst>
                                          <p:attrName>ppt_h</p:attrName>
                                        </p:attrNameLst>
                                      </p:cBhvr>
                                      <p:tavLst>
                                        <p:tav tm="0">
                                          <p:val>
                                            <p:fltVal val="0"/>
                                          </p:val>
                                        </p:tav>
                                        <p:tav tm="100000">
                                          <p:val>
                                            <p:strVal val="#ppt_h"/>
                                          </p:val>
                                        </p:tav>
                                      </p:tavLst>
                                    </p:anim>
                                    <p:anim calcmode="lin" valueType="num">
                                      <p:cBhvr>
                                        <p:cTn id="9" dur="1000" fill="hold"/>
                                        <p:tgtEl>
                                          <p:spTgt spid="18434"/>
                                        </p:tgtEl>
                                        <p:attrNameLst>
                                          <p:attrName>style.rotation</p:attrName>
                                        </p:attrNameLst>
                                      </p:cBhvr>
                                      <p:tavLst>
                                        <p:tav tm="0">
                                          <p:val>
                                            <p:fltVal val="90"/>
                                          </p:val>
                                        </p:tav>
                                        <p:tav tm="100000">
                                          <p:val>
                                            <p:fltVal val="0"/>
                                          </p:val>
                                        </p:tav>
                                      </p:tavLst>
                                    </p:anim>
                                    <p:animEffect transition="in" filter="fade">
                                      <p:cBhvr>
                                        <p:cTn id="10" dur="1000"/>
                                        <p:tgtEl>
                                          <p:spTgt spid="184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http://image.slidesharecdn.com/principios-de-un-noviazgo-cristiano-120707121229-phpapp02/95/slide-18-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04664"/>
            <a:ext cx="5760640" cy="6208763"/>
          </a:xfrm>
          <a:prstGeom prst="rect">
            <a:avLst/>
          </a:prstGeom>
          <a:noFill/>
          <a:extLst>
            <a:ext uri="{909E8E84-426E-40DD-AFC4-6F175D3DCCD1}">
              <a14:hiddenFill xmlns:a14="http://schemas.microsoft.com/office/drawing/2010/main">
                <a:solidFill>
                  <a:srgbClr val="FFFFFF"/>
                </a:solidFill>
              </a14:hiddenFill>
            </a:ext>
          </a:extLst>
        </p:spPr>
      </p:pic>
      <p:pic>
        <p:nvPicPr>
          <p:cNvPr id="921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185" y="404664"/>
            <a:ext cx="2520278" cy="1876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5" y="2348880"/>
            <a:ext cx="2520278"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1" name="Picture 5" descr="https://encrypted-tbn3.gstatic.com/images?q=tbn:ANd9GcTxwbuuYxkxFrdjdS2HQuiCKoCqucp3ulLqs9Tdp4u1u_omyhTy"/>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4365104"/>
            <a:ext cx="2520279" cy="22483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0282809"/>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http://image.slidesharecdn.com/principios-de-un-noviazgo-cristiano-120707121229-phpapp02/95/slide-19-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0648"/>
            <a:ext cx="7704856" cy="6136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5492202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image.slidesharecdn.com/principios-de-un-noviazgo-cristiano-120707121229-phpapp02/95/slide-20-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332655"/>
            <a:ext cx="6480720" cy="612068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4013" y="1223910"/>
            <a:ext cx="1899263" cy="2619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48648" y="4077072"/>
            <a:ext cx="1904628" cy="2222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6477910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image.slidesharecdn.com/principios-de-un-noviazgo-cristiano-120707121229-phpapp02/95/slide-21-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404664"/>
            <a:ext cx="5904656" cy="554461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72200" y="1000125"/>
            <a:ext cx="2299172" cy="22848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3429000"/>
            <a:ext cx="2286000" cy="20882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467544" y="5992601"/>
            <a:ext cx="7632848" cy="830997"/>
          </a:xfrm>
          <a:prstGeom prst="rect">
            <a:avLst/>
          </a:prstGeom>
        </p:spPr>
        <p:txBody>
          <a:bodyPr wrap="square">
            <a:spAutoFit/>
          </a:bodyPr>
          <a:lstStyle/>
          <a:p>
            <a:r>
              <a:rPr lang="es-CO" sz="2400" b="1" dirty="0" smtClean="0">
                <a:solidFill>
                  <a:srgbClr val="FF0000"/>
                </a:solidFill>
              </a:rPr>
              <a:t>Recuerda: Siempre </a:t>
            </a:r>
            <a:r>
              <a:rPr lang="es-CO" sz="2400" b="1" dirty="0">
                <a:solidFill>
                  <a:srgbClr val="FF0000"/>
                </a:solidFill>
              </a:rPr>
              <a:t>es mejor espera que tener que lamentar</a:t>
            </a:r>
          </a:p>
        </p:txBody>
      </p:sp>
    </p:spTree>
    <p:extLst>
      <p:ext uri="{BB962C8B-B14F-4D97-AF65-F5344CB8AC3E}">
        <p14:creationId xmlns:p14="http://schemas.microsoft.com/office/powerpoint/2010/main" val="1426642586"/>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8" name="Picture 6" descr="http://image.slidesharecdn.com/principios-de-un-noviazgo-cristiano-120707121229-phpapp02/95/slide-23-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5" y="404664"/>
            <a:ext cx="5904655" cy="590465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00192" y="2492897"/>
            <a:ext cx="2438710"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0191" y="438583"/>
            <a:ext cx="2466975"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00192" y="4449968"/>
            <a:ext cx="2418427" cy="183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90924450"/>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image.slidesharecdn.com/principios-de-un-noviazgo-cristiano-120707121229-phpapp02/95/slide-22-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6336704" cy="6352779"/>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1771650"/>
            <a:ext cx="2088232" cy="252144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8223" y="4437111"/>
            <a:ext cx="2104437" cy="22483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3333973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pPr algn="ctr"/>
            <a:r>
              <a:rPr lang="es-CO" dirty="0" smtClean="0"/>
              <a:t>además de la armonía que debe existir entre los novios, ¿Qué mas es indispensable?</a:t>
            </a:r>
            <a:endParaRPr lang="es-CO" dirty="0"/>
          </a:p>
        </p:txBody>
      </p:sp>
      <p:pic>
        <p:nvPicPr>
          <p:cNvPr id="24578" name="Picture 2" descr="http://image.slidesharecdn.com/principios-de-un-noviazgo-cristiano-120707121229-phpapp02/95/slide-24-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6264696" cy="5112568"/>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76256" y="2564904"/>
            <a:ext cx="1897757"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05500285"/>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 calcmode="lin" valueType="num">
                                      <p:cBhvr>
                                        <p:cTn id="7" dur="1000" fill="hold"/>
                                        <p:tgtEl>
                                          <p:spTgt spid="24578"/>
                                        </p:tgtEl>
                                        <p:attrNameLst>
                                          <p:attrName>ppt_w</p:attrName>
                                        </p:attrNameLst>
                                      </p:cBhvr>
                                      <p:tavLst>
                                        <p:tav tm="0">
                                          <p:val>
                                            <p:fltVal val="0"/>
                                          </p:val>
                                        </p:tav>
                                        <p:tav tm="100000">
                                          <p:val>
                                            <p:strVal val="#ppt_w"/>
                                          </p:val>
                                        </p:tav>
                                      </p:tavLst>
                                    </p:anim>
                                    <p:anim calcmode="lin" valueType="num">
                                      <p:cBhvr>
                                        <p:cTn id="8" dur="1000" fill="hold"/>
                                        <p:tgtEl>
                                          <p:spTgt spid="24578"/>
                                        </p:tgtEl>
                                        <p:attrNameLst>
                                          <p:attrName>ppt_h</p:attrName>
                                        </p:attrNameLst>
                                      </p:cBhvr>
                                      <p:tavLst>
                                        <p:tav tm="0">
                                          <p:val>
                                            <p:fltVal val="0"/>
                                          </p:val>
                                        </p:tav>
                                        <p:tav tm="100000">
                                          <p:val>
                                            <p:strVal val="#ppt_h"/>
                                          </p:val>
                                        </p:tav>
                                      </p:tavLst>
                                    </p:anim>
                                    <p:anim calcmode="lin" valueType="num">
                                      <p:cBhvr>
                                        <p:cTn id="9" dur="1000" fill="hold"/>
                                        <p:tgtEl>
                                          <p:spTgt spid="24578"/>
                                        </p:tgtEl>
                                        <p:attrNameLst>
                                          <p:attrName>style.rotation</p:attrName>
                                        </p:attrNameLst>
                                      </p:cBhvr>
                                      <p:tavLst>
                                        <p:tav tm="0">
                                          <p:val>
                                            <p:fltVal val="90"/>
                                          </p:val>
                                        </p:tav>
                                        <p:tav tm="100000">
                                          <p:val>
                                            <p:fltVal val="0"/>
                                          </p:val>
                                        </p:tav>
                                      </p:tavLst>
                                    </p:anim>
                                    <p:animEffect transition="in" filter="fade">
                                      <p:cBhvr>
                                        <p:cTn id="10" dur="1000"/>
                                        <p:tgtEl>
                                          <p:spTgt spid="24578"/>
                                        </p:tgtEl>
                                      </p:cBhvr>
                                    </p:animEffect>
                                  </p:childTnLst>
                                </p:cTn>
                              </p:par>
                              <p:par>
                                <p:cTn id="11" presetID="31" presetClass="entr" presetSubtype="0" fill="hold" nodeType="withEffect">
                                  <p:stCondLst>
                                    <p:cond delay="0"/>
                                  </p:stCondLst>
                                  <p:childTnLst>
                                    <p:set>
                                      <p:cBhvr>
                                        <p:cTn id="12" dur="1" fill="hold">
                                          <p:stCondLst>
                                            <p:cond delay="0"/>
                                          </p:stCondLst>
                                        </p:cTn>
                                        <p:tgtEl>
                                          <p:spTgt spid="5122"/>
                                        </p:tgtEl>
                                        <p:attrNameLst>
                                          <p:attrName>style.visibility</p:attrName>
                                        </p:attrNameLst>
                                      </p:cBhvr>
                                      <p:to>
                                        <p:strVal val="visible"/>
                                      </p:to>
                                    </p:set>
                                    <p:anim calcmode="lin" valueType="num">
                                      <p:cBhvr>
                                        <p:cTn id="13" dur="1000" fill="hold"/>
                                        <p:tgtEl>
                                          <p:spTgt spid="5122"/>
                                        </p:tgtEl>
                                        <p:attrNameLst>
                                          <p:attrName>ppt_w</p:attrName>
                                        </p:attrNameLst>
                                      </p:cBhvr>
                                      <p:tavLst>
                                        <p:tav tm="0">
                                          <p:val>
                                            <p:fltVal val="0"/>
                                          </p:val>
                                        </p:tav>
                                        <p:tav tm="100000">
                                          <p:val>
                                            <p:strVal val="#ppt_w"/>
                                          </p:val>
                                        </p:tav>
                                      </p:tavLst>
                                    </p:anim>
                                    <p:anim calcmode="lin" valueType="num">
                                      <p:cBhvr>
                                        <p:cTn id="14" dur="1000" fill="hold"/>
                                        <p:tgtEl>
                                          <p:spTgt spid="5122"/>
                                        </p:tgtEl>
                                        <p:attrNameLst>
                                          <p:attrName>ppt_h</p:attrName>
                                        </p:attrNameLst>
                                      </p:cBhvr>
                                      <p:tavLst>
                                        <p:tav tm="0">
                                          <p:val>
                                            <p:fltVal val="0"/>
                                          </p:val>
                                        </p:tav>
                                        <p:tav tm="100000">
                                          <p:val>
                                            <p:strVal val="#ppt_h"/>
                                          </p:val>
                                        </p:tav>
                                      </p:tavLst>
                                    </p:anim>
                                    <p:anim calcmode="lin" valueType="num">
                                      <p:cBhvr>
                                        <p:cTn id="15" dur="1000" fill="hold"/>
                                        <p:tgtEl>
                                          <p:spTgt spid="5122"/>
                                        </p:tgtEl>
                                        <p:attrNameLst>
                                          <p:attrName>style.rotation</p:attrName>
                                        </p:attrNameLst>
                                      </p:cBhvr>
                                      <p:tavLst>
                                        <p:tav tm="0">
                                          <p:val>
                                            <p:fltVal val="90"/>
                                          </p:val>
                                        </p:tav>
                                        <p:tav tm="100000">
                                          <p:val>
                                            <p:fltVal val="0"/>
                                          </p:val>
                                        </p:tav>
                                      </p:tavLst>
                                    </p:anim>
                                    <p:animEffect transition="in" filter="fade">
                                      <p:cBhvr>
                                        <p:cTn id="16"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image.slidesharecdn.com/principios-de-un-noviazgo-cristiano-120707121229-phpapp02/95/slide-25-728.jpg?cb=13416813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194" y="0"/>
            <a:ext cx="5984981" cy="6381328"/>
          </a:xfrm>
          <a:prstGeom prst="rect">
            <a:avLst/>
          </a:prstGeom>
          <a:noFill/>
          <a:extLst>
            <a:ext uri="{909E8E84-426E-40DD-AFC4-6F175D3DCCD1}">
              <a14:hiddenFill xmlns:a14="http://schemas.microsoft.com/office/drawing/2010/main">
                <a:solidFill>
                  <a:srgbClr val="FFFFFF"/>
                </a:solidFill>
              </a14:hiddenFill>
            </a:ext>
          </a:extLst>
        </p:spPr>
      </p:pic>
      <p:pic>
        <p:nvPicPr>
          <p:cNvPr id="6146" name="Picture 2" descr="https://encrypted-tbn3.gstatic.com/images?q=tbn:ANd9GcTxGMnFr5qITyZWsKqjdbhbk3TU8OCvMgwRFXekTJRowy5yiv4z"/>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5" y="3573016"/>
            <a:ext cx="2619375" cy="2160240"/>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72200" y="1124744"/>
            <a:ext cx="2005012"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642372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CO" dirty="0" smtClean="0"/>
              <a:t>Conclusión.</a:t>
            </a:r>
            <a:endParaRPr lang="es-CO" dirty="0"/>
          </a:p>
        </p:txBody>
      </p:sp>
      <p:sp>
        <p:nvSpPr>
          <p:cNvPr id="3" name="2 Marcador de contenido"/>
          <p:cNvSpPr>
            <a:spLocks noGrp="1"/>
          </p:cNvSpPr>
          <p:nvPr>
            <p:ph idx="1"/>
          </p:nvPr>
        </p:nvSpPr>
        <p:spPr>
          <a:xfrm>
            <a:off x="4283968" y="1600200"/>
            <a:ext cx="4402832" cy="4525963"/>
          </a:xfrm>
          <a:blipFill>
            <a:blip r:embed="rId2"/>
            <a:tile tx="0" ty="0" sx="100000" sy="100000" flip="none" algn="tl"/>
          </a:blipFill>
        </p:spPr>
        <p:txBody>
          <a:bodyPr>
            <a:normAutofit fontScale="85000" lnSpcReduction="10000"/>
          </a:bodyPr>
          <a:lstStyle/>
          <a:p>
            <a:pPr marL="0" indent="0" algn="ctr">
              <a:buNone/>
            </a:pPr>
            <a:r>
              <a:rPr lang="es-CO" dirty="0" smtClean="0"/>
              <a:t>Si tu ya decidiste unirte a alguien con quien piensas serás feliz, recuerda que siempre Cristo debe ser el centro diario de tu hogar, si logras esto, de seguro no solamente será feliz aquí en la tierra, sino que serás un candidato/a, para la eternidad.</a:t>
            </a:r>
          </a:p>
          <a:p>
            <a:pPr marL="0" indent="0" algn="ctr">
              <a:buNone/>
            </a:pPr>
            <a:r>
              <a:rPr lang="es-CO" dirty="0" smtClean="0"/>
              <a:t> Que Dios te bendiga. Amen.  </a:t>
            </a:r>
            <a:endParaRPr lang="es-CO"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43" y="1771374"/>
            <a:ext cx="4104455"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120434"/>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 calcmode="lin" valueType="num">
                                      <p:cBhvr>
                                        <p:cTn id="7" dur="1000" fill="hold"/>
                                        <p:tgtEl>
                                          <p:spTgt spid="3">
                                            <p:bg/>
                                          </p:spTgt>
                                        </p:tgtEl>
                                        <p:attrNameLst>
                                          <p:attrName>ppt_w</p:attrName>
                                        </p:attrNameLst>
                                      </p:cBhvr>
                                      <p:tavLst>
                                        <p:tav tm="0">
                                          <p:val>
                                            <p:fltVal val="0"/>
                                          </p:val>
                                        </p:tav>
                                        <p:tav tm="100000">
                                          <p:val>
                                            <p:strVal val="#ppt_w"/>
                                          </p:val>
                                        </p:tav>
                                      </p:tavLst>
                                    </p:anim>
                                    <p:anim calcmode="lin" valueType="num">
                                      <p:cBhvr>
                                        <p:cTn id="8" dur="1000" fill="hold"/>
                                        <p:tgtEl>
                                          <p:spTgt spid="3">
                                            <p:bg/>
                                          </p:spTgt>
                                        </p:tgtEl>
                                        <p:attrNameLst>
                                          <p:attrName>ppt_h</p:attrName>
                                        </p:attrNameLst>
                                      </p:cBhvr>
                                      <p:tavLst>
                                        <p:tav tm="0">
                                          <p:val>
                                            <p:fltVal val="0"/>
                                          </p:val>
                                        </p:tav>
                                        <p:tav tm="100000">
                                          <p:val>
                                            <p:strVal val="#ppt_h"/>
                                          </p:val>
                                        </p:tav>
                                      </p:tavLst>
                                    </p:anim>
                                    <p:anim calcmode="lin" valueType="num">
                                      <p:cBhvr>
                                        <p:cTn id="9" dur="1000" fill="hold"/>
                                        <p:tgtEl>
                                          <p:spTgt spid="3">
                                            <p:bg/>
                                          </p:spTgt>
                                        </p:tgtEl>
                                        <p:attrNameLst>
                                          <p:attrName>style.rotation</p:attrName>
                                        </p:attrNameLst>
                                      </p:cBhvr>
                                      <p:tavLst>
                                        <p:tav tm="0">
                                          <p:val>
                                            <p:fltVal val="90"/>
                                          </p:val>
                                        </p:tav>
                                        <p:tav tm="100000">
                                          <p:val>
                                            <p:fltVal val="0"/>
                                          </p:val>
                                        </p:tav>
                                      </p:tavLst>
                                    </p:anim>
                                    <p:animEffect transition="in" filter="fade">
                                      <p:cBhvr>
                                        <p:cTn id="10" dur="1000"/>
                                        <p:tgtEl>
                                          <p:spTgt spid="3">
                                            <p:bg/>
                                          </p:spTgt>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 calcmode="lin" valueType="num">
                                      <p:cBhvr>
                                        <p:cTn id="15"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6"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7"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8" dur="1000"/>
                                        <p:tgtEl>
                                          <p:spTgt spid="3">
                                            <p:txEl>
                                              <p:pRg st="0" end="0"/>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3">
                                            <p:txEl>
                                              <p:pRg st="1" end="1"/>
                                            </p:txEl>
                                          </p:spTgt>
                                        </p:tgtEl>
                                        <p:attrNameLst>
                                          <p:attrName>style.visibility</p:attrName>
                                        </p:attrNameLst>
                                      </p:cBhvr>
                                      <p:to>
                                        <p:strVal val="visible"/>
                                      </p:to>
                                    </p:set>
                                    <p:anim calcmode="lin" valueType="num">
                                      <p:cBhvr>
                                        <p:cTn id="23"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4"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5"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6" dur="1000"/>
                                        <p:tgtEl>
                                          <p:spTgt spid="3">
                                            <p:txEl>
                                              <p:pRg st="1" end="1"/>
                                            </p:txEl>
                                          </p:spTgt>
                                        </p:tgtEl>
                                      </p:cBhvr>
                                    </p:animEffect>
                                  </p:childTnLst>
                                </p:cTn>
                              </p:par>
                              <p:par>
                                <p:cTn id="27" presetID="31" presetClass="entr" presetSubtype="0" fill="hold" nodeType="withEffect">
                                  <p:stCondLst>
                                    <p:cond delay="0"/>
                                  </p:stCondLst>
                                  <p:childTnLst>
                                    <p:set>
                                      <p:cBhvr>
                                        <p:cTn id="28" dur="1" fill="hold">
                                          <p:stCondLst>
                                            <p:cond delay="0"/>
                                          </p:stCondLst>
                                        </p:cTn>
                                        <p:tgtEl>
                                          <p:spTgt spid="1026"/>
                                        </p:tgtEl>
                                        <p:attrNameLst>
                                          <p:attrName>style.visibility</p:attrName>
                                        </p:attrNameLst>
                                      </p:cBhvr>
                                      <p:to>
                                        <p:strVal val="visible"/>
                                      </p:to>
                                    </p:set>
                                    <p:anim calcmode="lin" valueType="num">
                                      <p:cBhvr>
                                        <p:cTn id="29" dur="1000" fill="hold"/>
                                        <p:tgtEl>
                                          <p:spTgt spid="1026"/>
                                        </p:tgtEl>
                                        <p:attrNameLst>
                                          <p:attrName>ppt_w</p:attrName>
                                        </p:attrNameLst>
                                      </p:cBhvr>
                                      <p:tavLst>
                                        <p:tav tm="0">
                                          <p:val>
                                            <p:fltVal val="0"/>
                                          </p:val>
                                        </p:tav>
                                        <p:tav tm="100000">
                                          <p:val>
                                            <p:strVal val="#ppt_w"/>
                                          </p:val>
                                        </p:tav>
                                      </p:tavLst>
                                    </p:anim>
                                    <p:anim calcmode="lin" valueType="num">
                                      <p:cBhvr>
                                        <p:cTn id="30" dur="1000" fill="hold"/>
                                        <p:tgtEl>
                                          <p:spTgt spid="1026"/>
                                        </p:tgtEl>
                                        <p:attrNameLst>
                                          <p:attrName>ppt_h</p:attrName>
                                        </p:attrNameLst>
                                      </p:cBhvr>
                                      <p:tavLst>
                                        <p:tav tm="0">
                                          <p:val>
                                            <p:fltVal val="0"/>
                                          </p:val>
                                        </p:tav>
                                        <p:tav tm="100000">
                                          <p:val>
                                            <p:strVal val="#ppt_h"/>
                                          </p:val>
                                        </p:tav>
                                      </p:tavLst>
                                    </p:anim>
                                    <p:anim calcmode="lin" valueType="num">
                                      <p:cBhvr>
                                        <p:cTn id="31" dur="1000" fill="hold"/>
                                        <p:tgtEl>
                                          <p:spTgt spid="1026"/>
                                        </p:tgtEl>
                                        <p:attrNameLst>
                                          <p:attrName>style.rotation</p:attrName>
                                        </p:attrNameLst>
                                      </p:cBhvr>
                                      <p:tavLst>
                                        <p:tav tm="0">
                                          <p:val>
                                            <p:fltVal val="90"/>
                                          </p:val>
                                        </p:tav>
                                        <p:tav tm="100000">
                                          <p:val>
                                            <p:fltVal val="0"/>
                                          </p:val>
                                        </p:tav>
                                      </p:tavLst>
                                    </p:anim>
                                    <p:animEffect transition="in" filter="fade">
                                      <p:cBhvr>
                                        <p:cTn id="32" dur="1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TotalTime>
  <Words>114</Words>
  <Application>Microsoft Office PowerPoint</Application>
  <PresentationFormat>Presentación en pantalla (4:3)</PresentationFormat>
  <Paragraphs>8</Paragraphs>
  <Slides>19</Slides>
  <Notes>0</Notes>
  <HiddenSlides>0</HiddenSlides>
  <MMClips>0</MMClips>
  <ScaleCrop>false</ScaleCrop>
  <HeadingPairs>
    <vt:vector size="4" baseType="variant">
      <vt:variant>
        <vt:lpstr>Tema</vt:lpstr>
      </vt:variant>
      <vt:variant>
        <vt:i4>1</vt:i4>
      </vt:variant>
      <vt:variant>
        <vt:lpstr>Títulos de diapositiva</vt:lpstr>
      </vt:variant>
      <vt:variant>
        <vt:i4>19</vt:i4>
      </vt:variant>
    </vt:vector>
  </HeadingPairs>
  <TitlesOfParts>
    <vt:vector size="20" baseType="lpstr">
      <vt:lpstr>Tema de Office</vt:lpstr>
      <vt:lpstr>NOVIAZGO CRISTIANO 2.</vt:lpstr>
      <vt:lpstr>Presentación de PowerPoint</vt:lpstr>
      <vt:lpstr>Presentación de PowerPoint</vt:lpstr>
      <vt:lpstr>Presentación de PowerPoint</vt:lpstr>
      <vt:lpstr>Presentación de PowerPoint</vt:lpstr>
      <vt:lpstr>Presentación de PowerPoint</vt:lpstr>
      <vt:lpstr>Presentación de PowerPoint</vt:lpstr>
      <vt:lpstr>¿Qué debe unir a los novios?</vt:lpstr>
      <vt:lpstr>Presentación de PowerPoint</vt:lpstr>
      <vt:lpstr>El sexo lo reservó Dios para disfrutarlo después del matrimonio: lea Gé.1:27,28.</vt:lpstr>
      <vt:lpstr>Presentación de PowerPoint</vt:lpstr>
      <vt:lpstr>Presentación de PowerPoint</vt:lpstr>
      <vt:lpstr>Presentación de PowerPoint</vt:lpstr>
      <vt:lpstr>Presentación de PowerPoint</vt:lpstr>
      <vt:lpstr>Presentación de PowerPoint</vt:lpstr>
      <vt:lpstr>Presentación de PowerPoint</vt:lpstr>
      <vt:lpstr>además de la armonía que debe existir entre los novios, ¿Qué mas es indispensable?</vt:lpstr>
      <vt:lpstr>Presentación de PowerPoint</vt:lpstr>
      <vt:lpstr>Conclusión.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NOVIAZGO CRISTIANO 2.</dc:title>
  <dc:creator>FAMILIA FIERRO CH</dc:creator>
  <cp:lastModifiedBy>FAMILIA FIERRO CH</cp:lastModifiedBy>
  <cp:revision>4</cp:revision>
  <dcterms:created xsi:type="dcterms:W3CDTF">2014-01-18T22:10:43Z</dcterms:created>
  <dcterms:modified xsi:type="dcterms:W3CDTF">2014-01-18T23:03:02Z</dcterms:modified>
</cp:coreProperties>
</file>