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Lst>
  <p:sldSz cx="9144000" cy="6858000" type="screen4x3"/>
  <p:notesSz cx="6858000" cy="9144000"/>
  <p:defaultText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6" d="100"/>
          <a:sy n="66" d="100"/>
        </p:scale>
        <p:origin x="-1200" y="-9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smtClean="0"/>
              <a:t>Haga clic para modificar el estilo de título del patrón</a:t>
            </a:r>
            <a:endParaRPr lang="es-CO"/>
          </a:p>
        </p:txBody>
      </p:sp>
      <p:sp>
        <p:nvSpPr>
          <p:cNvPr id="3" name="2 Subtítulo"/>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s-CO"/>
          </a:p>
        </p:txBody>
      </p:sp>
      <p:sp>
        <p:nvSpPr>
          <p:cNvPr id="4" name="3 Marcador de fecha"/>
          <p:cNvSpPr>
            <a:spLocks noGrp="1"/>
          </p:cNvSpPr>
          <p:nvPr>
            <p:ph type="dt" sz="half" idx="10"/>
          </p:nvPr>
        </p:nvSpPr>
        <p:spPr/>
        <p:txBody>
          <a:bodyPr/>
          <a:lstStyle/>
          <a:p>
            <a:fld id="{8AA716FC-F2A0-482A-A86C-3CDFC78C0A7A}" type="datetimeFigureOut">
              <a:rPr lang="es-CO" smtClean="0"/>
              <a:t>18/01/2014</a:t>
            </a:fld>
            <a:endParaRPr lang="es-CO"/>
          </a:p>
        </p:txBody>
      </p:sp>
      <p:sp>
        <p:nvSpPr>
          <p:cNvPr id="5" name="4 Marcador de pie de página"/>
          <p:cNvSpPr>
            <a:spLocks noGrp="1"/>
          </p:cNvSpPr>
          <p:nvPr>
            <p:ph type="ftr" sz="quarter" idx="11"/>
          </p:nvPr>
        </p:nvSpPr>
        <p:spPr/>
        <p:txBody>
          <a:bodyPr/>
          <a:lstStyle/>
          <a:p>
            <a:endParaRPr lang="es-CO"/>
          </a:p>
        </p:txBody>
      </p:sp>
      <p:sp>
        <p:nvSpPr>
          <p:cNvPr id="6" name="5 Marcador de número de diapositiva"/>
          <p:cNvSpPr>
            <a:spLocks noGrp="1"/>
          </p:cNvSpPr>
          <p:nvPr>
            <p:ph type="sldNum" sz="quarter" idx="12"/>
          </p:nvPr>
        </p:nvSpPr>
        <p:spPr/>
        <p:txBody>
          <a:bodyPr/>
          <a:lstStyle/>
          <a:p>
            <a:fld id="{FE0051D7-EFFB-461A-955D-EC10BEFB33F7}" type="slidenum">
              <a:rPr lang="es-CO" smtClean="0"/>
              <a:t>‹Nº›</a:t>
            </a:fld>
            <a:endParaRPr lang="es-CO"/>
          </a:p>
        </p:txBody>
      </p:sp>
    </p:spTree>
    <p:extLst>
      <p:ext uri="{BB962C8B-B14F-4D97-AF65-F5344CB8AC3E}">
        <p14:creationId xmlns:p14="http://schemas.microsoft.com/office/powerpoint/2010/main" val="125718952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CO"/>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3 Marcador de fecha"/>
          <p:cNvSpPr>
            <a:spLocks noGrp="1"/>
          </p:cNvSpPr>
          <p:nvPr>
            <p:ph type="dt" sz="half" idx="10"/>
          </p:nvPr>
        </p:nvSpPr>
        <p:spPr/>
        <p:txBody>
          <a:bodyPr/>
          <a:lstStyle/>
          <a:p>
            <a:fld id="{8AA716FC-F2A0-482A-A86C-3CDFC78C0A7A}" type="datetimeFigureOut">
              <a:rPr lang="es-CO" smtClean="0"/>
              <a:t>18/01/2014</a:t>
            </a:fld>
            <a:endParaRPr lang="es-CO"/>
          </a:p>
        </p:txBody>
      </p:sp>
      <p:sp>
        <p:nvSpPr>
          <p:cNvPr id="5" name="4 Marcador de pie de página"/>
          <p:cNvSpPr>
            <a:spLocks noGrp="1"/>
          </p:cNvSpPr>
          <p:nvPr>
            <p:ph type="ftr" sz="quarter" idx="11"/>
          </p:nvPr>
        </p:nvSpPr>
        <p:spPr/>
        <p:txBody>
          <a:bodyPr/>
          <a:lstStyle/>
          <a:p>
            <a:endParaRPr lang="es-CO"/>
          </a:p>
        </p:txBody>
      </p:sp>
      <p:sp>
        <p:nvSpPr>
          <p:cNvPr id="6" name="5 Marcador de número de diapositiva"/>
          <p:cNvSpPr>
            <a:spLocks noGrp="1"/>
          </p:cNvSpPr>
          <p:nvPr>
            <p:ph type="sldNum" sz="quarter" idx="12"/>
          </p:nvPr>
        </p:nvSpPr>
        <p:spPr/>
        <p:txBody>
          <a:bodyPr/>
          <a:lstStyle/>
          <a:p>
            <a:fld id="{FE0051D7-EFFB-461A-955D-EC10BEFB33F7}" type="slidenum">
              <a:rPr lang="es-CO" smtClean="0"/>
              <a:t>‹Nº›</a:t>
            </a:fld>
            <a:endParaRPr lang="es-CO"/>
          </a:p>
        </p:txBody>
      </p:sp>
    </p:spTree>
    <p:extLst>
      <p:ext uri="{BB962C8B-B14F-4D97-AF65-F5344CB8AC3E}">
        <p14:creationId xmlns:p14="http://schemas.microsoft.com/office/powerpoint/2010/main" val="266385873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smtClean="0"/>
              <a:t>Haga clic para modificar el estilo de título del patrón</a:t>
            </a:r>
            <a:endParaRPr lang="es-CO"/>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3 Marcador de fecha"/>
          <p:cNvSpPr>
            <a:spLocks noGrp="1"/>
          </p:cNvSpPr>
          <p:nvPr>
            <p:ph type="dt" sz="half" idx="10"/>
          </p:nvPr>
        </p:nvSpPr>
        <p:spPr/>
        <p:txBody>
          <a:bodyPr/>
          <a:lstStyle/>
          <a:p>
            <a:fld id="{8AA716FC-F2A0-482A-A86C-3CDFC78C0A7A}" type="datetimeFigureOut">
              <a:rPr lang="es-CO" smtClean="0"/>
              <a:t>18/01/2014</a:t>
            </a:fld>
            <a:endParaRPr lang="es-CO"/>
          </a:p>
        </p:txBody>
      </p:sp>
      <p:sp>
        <p:nvSpPr>
          <p:cNvPr id="5" name="4 Marcador de pie de página"/>
          <p:cNvSpPr>
            <a:spLocks noGrp="1"/>
          </p:cNvSpPr>
          <p:nvPr>
            <p:ph type="ftr" sz="quarter" idx="11"/>
          </p:nvPr>
        </p:nvSpPr>
        <p:spPr/>
        <p:txBody>
          <a:bodyPr/>
          <a:lstStyle/>
          <a:p>
            <a:endParaRPr lang="es-CO"/>
          </a:p>
        </p:txBody>
      </p:sp>
      <p:sp>
        <p:nvSpPr>
          <p:cNvPr id="6" name="5 Marcador de número de diapositiva"/>
          <p:cNvSpPr>
            <a:spLocks noGrp="1"/>
          </p:cNvSpPr>
          <p:nvPr>
            <p:ph type="sldNum" sz="quarter" idx="12"/>
          </p:nvPr>
        </p:nvSpPr>
        <p:spPr/>
        <p:txBody>
          <a:bodyPr/>
          <a:lstStyle/>
          <a:p>
            <a:fld id="{FE0051D7-EFFB-461A-955D-EC10BEFB33F7}" type="slidenum">
              <a:rPr lang="es-CO" smtClean="0"/>
              <a:t>‹Nº›</a:t>
            </a:fld>
            <a:endParaRPr lang="es-CO"/>
          </a:p>
        </p:txBody>
      </p:sp>
    </p:spTree>
    <p:extLst>
      <p:ext uri="{BB962C8B-B14F-4D97-AF65-F5344CB8AC3E}">
        <p14:creationId xmlns:p14="http://schemas.microsoft.com/office/powerpoint/2010/main" val="333814043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CO"/>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5" name="4 Marcador de fecha"/>
          <p:cNvSpPr>
            <a:spLocks noGrp="1"/>
          </p:cNvSpPr>
          <p:nvPr>
            <p:ph type="dt" sz="half" idx="10"/>
          </p:nvPr>
        </p:nvSpPr>
        <p:spPr/>
        <p:txBody>
          <a:bodyPr/>
          <a:lstStyle/>
          <a:p>
            <a:fld id="{8AA716FC-F2A0-482A-A86C-3CDFC78C0A7A}" type="datetimeFigureOut">
              <a:rPr lang="es-CO" smtClean="0"/>
              <a:t>18/01/2014</a:t>
            </a:fld>
            <a:endParaRPr lang="es-CO"/>
          </a:p>
        </p:txBody>
      </p:sp>
      <p:sp>
        <p:nvSpPr>
          <p:cNvPr id="6" name="5 Marcador de pie de página"/>
          <p:cNvSpPr>
            <a:spLocks noGrp="1"/>
          </p:cNvSpPr>
          <p:nvPr>
            <p:ph type="ftr" sz="quarter" idx="11"/>
          </p:nvPr>
        </p:nvSpPr>
        <p:spPr/>
        <p:txBody>
          <a:bodyPr/>
          <a:lstStyle/>
          <a:p>
            <a:endParaRPr lang="es-CO"/>
          </a:p>
        </p:txBody>
      </p:sp>
      <p:sp>
        <p:nvSpPr>
          <p:cNvPr id="7" name="6 Marcador de número de diapositiva"/>
          <p:cNvSpPr>
            <a:spLocks noGrp="1"/>
          </p:cNvSpPr>
          <p:nvPr>
            <p:ph type="sldNum" sz="quarter" idx="12"/>
          </p:nvPr>
        </p:nvSpPr>
        <p:spPr/>
        <p:txBody>
          <a:bodyPr/>
          <a:lstStyle/>
          <a:p>
            <a:fld id="{FE0051D7-EFFB-461A-955D-EC10BEFB33F7}" type="slidenum">
              <a:rPr lang="es-CO" smtClean="0"/>
              <a:t>‹Nº›</a:t>
            </a:fld>
            <a:endParaRPr lang="es-CO"/>
          </a:p>
        </p:txBody>
      </p:sp>
    </p:spTree>
    <p:extLst>
      <p:ext uri="{BB962C8B-B14F-4D97-AF65-F5344CB8AC3E}">
        <p14:creationId xmlns:p14="http://schemas.microsoft.com/office/powerpoint/2010/main" val="18542612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smtClean="0"/>
              <a:t>Haga clic para modificar el estilo de título del patrón</a:t>
            </a:r>
            <a:endParaRPr lang="es-CO"/>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7" name="6 Marcador de fecha"/>
          <p:cNvSpPr>
            <a:spLocks noGrp="1"/>
          </p:cNvSpPr>
          <p:nvPr>
            <p:ph type="dt" sz="half" idx="10"/>
          </p:nvPr>
        </p:nvSpPr>
        <p:spPr/>
        <p:txBody>
          <a:bodyPr/>
          <a:lstStyle/>
          <a:p>
            <a:fld id="{8AA716FC-F2A0-482A-A86C-3CDFC78C0A7A}" type="datetimeFigureOut">
              <a:rPr lang="es-CO" smtClean="0"/>
              <a:t>18/01/2014</a:t>
            </a:fld>
            <a:endParaRPr lang="es-CO"/>
          </a:p>
        </p:txBody>
      </p:sp>
      <p:sp>
        <p:nvSpPr>
          <p:cNvPr id="8" name="7 Marcador de pie de página"/>
          <p:cNvSpPr>
            <a:spLocks noGrp="1"/>
          </p:cNvSpPr>
          <p:nvPr>
            <p:ph type="ftr" sz="quarter" idx="11"/>
          </p:nvPr>
        </p:nvSpPr>
        <p:spPr/>
        <p:txBody>
          <a:bodyPr/>
          <a:lstStyle/>
          <a:p>
            <a:endParaRPr lang="es-CO"/>
          </a:p>
        </p:txBody>
      </p:sp>
      <p:sp>
        <p:nvSpPr>
          <p:cNvPr id="9" name="8 Marcador de número de diapositiva"/>
          <p:cNvSpPr>
            <a:spLocks noGrp="1"/>
          </p:cNvSpPr>
          <p:nvPr>
            <p:ph type="sldNum" sz="quarter" idx="12"/>
          </p:nvPr>
        </p:nvSpPr>
        <p:spPr/>
        <p:txBody>
          <a:bodyPr/>
          <a:lstStyle/>
          <a:p>
            <a:fld id="{FE0051D7-EFFB-461A-955D-EC10BEFB33F7}" type="slidenum">
              <a:rPr lang="es-CO" smtClean="0"/>
              <a:t>‹Nº›</a:t>
            </a:fld>
            <a:endParaRPr lang="es-CO"/>
          </a:p>
        </p:txBody>
      </p:sp>
    </p:spTree>
    <p:extLst>
      <p:ext uri="{BB962C8B-B14F-4D97-AF65-F5344CB8AC3E}">
        <p14:creationId xmlns:p14="http://schemas.microsoft.com/office/powerpoint/2010/main" val="31847072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CO"/>
          </a:p>
        </p:txBody>
      </p:sp>
      <p:sp>
        <p:nvSpPr>
          <p:cNvPr id="3" name="2 Marcador de fecha"/>
          <p:cNvSpPr>
            <a:spLocks noGrp="1"/>
          </p:cNvSpPr>
          <p:nvPr>
            <p:ph type="dt" sz="half" idx="10"/>
          </p:nvPr>
        </p:nvSpPr>
        <p:spPr/>
        <p:txBody>
          <a:bodyPr/>
          <a:lstStyle/>
          <a:p>
            <a:fld id="{8AA716FC-F2A0-482A-A86C-3CDFC78C0A7A}" type="datetimeFigureOut">
              <a:rPr lang="es-CO" smtClean="0"/>
              <a:t>18/01/2014</a:t>
            </a:fld>
            <a:endParaRPr lang="es-CO"/>
          </a:p>
        </p:txBody>
      </p:sp>
      <p:sp>
        <p:nvSpPr>
          <p:cNvPr id="4" name="3 Marcador de pie de página"/>
          <p:cNvSpPr>
            <a:spLocks noGrp="1"/>
          </p:cNvSpPr>
          <p:nvPr>
            <p:ph type="ftr" sz="quarter" idx="11"/>
          </p:nvPr>
        </p:nvSpPr>
        <p:spPr/>
        <p:txBody>
          <a:bodyPr/>
          <a:lstStyle/>
          <a:p>
            <a:endParaRPr lang="es-CO"/>
          </a:p>
        </p:txBody>
      </p:sp>
      <p:sp>
        <p:nvSpPr>
          <p:cNvPr id="5" name="4 Marcador de número de diapositiva"/>
          <p:cNvSpPr>
            <a:spLocks noGrp="1"/>
          </p:cNvSpPr>
          <p:nvPr>
            <p:ph type="sldNum" sz="quarter" idx="12"/>
          </p:nvPr>
        </p:nvSpPr>
        <p:spPr/>
        <p:txBody>
          <a:bodyPr/>
          <a:lstStyle/>
          <a:p>
            <a:fld id="{FE0051D7-EFFB-461A-955D-EC10BEFB33F7}" type="slidenum">
              <a:rPr lang="es-CO" smtClean="0"/>
              <a:t>‹Nº›</a:t>
            </a:fld>
            <a:endParaRPr lang="es-CO"/>
          </a:p>
        </p:txBody>
      </p:sp>
    </p:spTree>
    <p:extLst>
      <p:ext uri="{BB962C8B-B14F-4D97-AF65-F5344CB8AC3E}">
        <p14:creationId xmlns:p14="http://schemas.microsoft.com/office/powerpoint/2010/main" val="107791889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8AA716FC-F2A0-482A-A86C-3CDFC78C0A7A}" type="datetimeFigureOut">
              <a:rPr lang="es-CO" smtClean="0"/>
              <a:t>18/01/2014</a:t>
            </a:fld>
            <a:endParaRPr lang="es-CO"/>
          </a:p>
        </p:txBody>
      </p:sp>
      <p:sp>
        <p:nvSpPr>
          <p:cNvPr id="3" name="2 Marcador de pie de página"/>
          <p:cNvSpPr>
            <a:spLocks noGrp="1"/>
          </p:cNvSpPr>
          <p:nvPr>
            <p:ph type="ftr" sz="quarter" idx="11"/>
          </p:nvPr>
        </p:nvSpPr>
        <p:spPr/>
        <p:txBody>
          <a:bodyPr/>
          <a:lstStyle/>
          <a:p>
            <a:endParaRPr lang="es-CO"/>
          </a:p>
        </p:txBody>
      </p:sp>
      <p:sp>
        <p:nvSpPr>
          <p:cNvPr id="4" name="3 Marcador de número de diapositiva"/>
          <p:cNvSpPr>
            <a:spLocks noGrp="1"/>
          </p:cNvSpPr>
          <p:nvPr>
            <p:ph type="sldNum" sz="quarter" idx="12"/>
          </p:nvPr>
        </p:nvSpPr>
        <p:spPr/>
        <p:txBody>
          <a:bodyPr/>
          <a:lstStyle/>
          <a:p>
            <a:fld id="{FE0051D7-EFFB-461A-955D-EC10BEFB33F7}" type="slidenum">
              <a:rPr lang="es-CO" smtClean="0"/>
              <a:t>‹Nº›</a:t>
            </a:fld>
            <a:endParaRPr lang="es-CO"/>
          </a:p>
        </p:txBody>
      </p:sp>
    </p:spTree>
    <p:extLst>
      <p:ext uri="{BB962C8B-B14F-4D97-AF65-F5344CB8AC3E}">
        <p14:creationId xmlns:p14="http://schemas.microsoft.com/office/powerpoint/2010/main" val="220979988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smtClean="0"/>
              <a:t>Haga clic para modificar el estilo de título del patrón</a:t>
            </a:r>
            <a:endParaRPr lang="es-CO"/>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8AA716FC-F2A0-482A-A86C-3CDFC78C0A7A}" type="datetimeFigureOut">
              <a:rPr lang="es-CO" smtClean="0"/>
              <a:t>18/01/2014</a:t>
            </a:fld>
            <a:endParaRPr lang="es-CO"/>
          </a:p>
        </p:txBody>
      </p:sp>
      <p:sp>
        <p:nvSpPr>
          <p:cNvPr id="6" name="5 Marcador de pie de página"/>
          <p:cNvSpPr>
            <a:spLocks noGrp="1"/>
          </p:cNvSpPr>
          <p:nvPr>
            <p:ph type="ftr" sz="quarter" idx="11"/>
          </p:nvPr>
        </p:nvSpPr>
        <p:spPr/>
        <p:txBody>
          <a:bodyPr/>
          <a:lstStyle/>
          <a:p>
            <a:endParaRPr lang="es-CO"/>
          </a:p>
        </p:txBody>
      </p:sp>
      <p:sp>
        <p:nvSpPr>
          <p:cNvPr id="7" name="6 Marcador de número de diapositiva"/>
          <p:cNvSpPr>
            <a:spLocks noGrp="1"/>
          </p:cNvSpPr>
          <p:nvPr>
            <p:ph type="sldNum" sz="quarter" idx="12"/>
          </p:nvPr>
        </p:nvSpPr>
        <p:spPr/>
        <p:txBody>
          <a:bodyPr/>
          <a:lstStyle/>
          <a:p>
            <a:fld id="{FE0051D7-EFFB-461A-955D-EC10BEFB33F7}" type="slidenum">
              <a:rPr lang="es-CO" smtClean="0"/>
              <a:t>‹Nº›</a:t>
            </a:fld>
            <a:endParaRPr lang="es-CO"/>
          </a:p>
        </p:txBody>
      </p:sp>
    </p:spTree>
    <p:extLst>
      <p:ext uri="{BB962C8B-B14F-4D97-AF65-F5344CB8AC3E}">
        <p14:creationId xmlns:p14="http://schemas.microsoft.com/office/powerpoint/2010/main" val="123409124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smtClean="0"/>
              <a:t>Haga clic para modificar el estilo de título del patrón</a:t>
            </a:r>
            <a:endParaRPr lang="es-CO"/>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CO"/>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8AA716FC-F2A0-482A-A86C-3CDFC78C0A7A}" type="datetimeFigureOut">
              <a:rPr lang="es-CO" smtClean="0"/>
              <a:t>18/01/2014</a:t>
            </a:fld>
            <a:endParaRPr lang="es-CO"/>
          </a:p>
        </p:txBody>
      </p:sp>
      <p:sp>
        <p:nvSpPr>
          <p:cNvPr id="6" name="5 Marcador de pie de página"/>
          <p:cNvSpPr>
            <a:spLocks noGrp="1"/>
          </p:cNvSpPr>
          <p:nvPr>
            <p:ph type="ftr" sz="quarter" idx="11"/>
          </p:nvPr>
        </p:nvSpPr>
        <p:spPr/>
        <p:txBody>
          <a:bodyPr/>
          <a:lstStyle/>
          <a:p>
            <a:endParaRPr lang="es-CO"/>
          </a:p>
        </p:txBody>
      </p:sp>
      <p:sp>
        <p:nvSpPr>
          <p:cNvPr id="7" name="6 Marcador de número de diapositiva"/>
          <p:cNvSpPr>
            <a:spLocks noGrp="1"/>
          </p:cNvSpPr>
          <p:nvPr>
            <p:ph type="sldNum" sz="quarter" idx="12"/>
          </p:nvPr>
        </p:nvSpPr>
        <p:spPr/>
        <p:txBody>
          <a:bodyPr/>
          <a:lstStyle/>
          <a:p>
            <a:fld id="{FE0051D7-EFFB-461A-955D-EC10BEFB33F7}" type="slidenum">
              <a:rPr lang="es-CO" smtClean="0"/>
              <a:t>‹Nº›</a:t>
            </a:fld>
            <a:endParaRPr lang="es-CO"/>
          </a:p>
        </p:txBody>
      </p:sp>
    </p:spTree>
    <p:extLst>
      <p:ext uri="{BB962C8B-B14F-4D97-AF65-F5344CB8AC3E}">
        <p14:creationId xmlns:p14="http://schemas.microsoft.com/office/powerpoint/2010/main" val="353784038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CO"/>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3 Marcador de fecha"/>
          <p:cNvSpPr>
            <a:spLocks noGrp="1"/>
          </p:cNvSpPr>
          <p:nvPr>
            <p:ph type="dt" sz="half" idx="10"/>
          </p:nvPr>
        </p:nvSpPr>
        <p:spPr/>
        <p:txBody>
          <a:bodyPr/>
          <a:lstStyle/>
          <a:p>
            <a:fld id="{8AA716FC-F2A0-482A-A86C-3CDFC78C0A7A}" type="datetimeFigureOut">
              <a:rPr lang="es-CO" smtClean="0"/>
              <a:t>18/01/2014</a:t>
            </a:fld>
            <a:endParaRPr lang="es-CO"/>
          </a:p>
        </p:txBody>
      </p:sp>
      <p:sp>
        <p:nvSpPr>
          <p:cNvPr id="5" name="4 Marcador de pie de página"/>
          <p:cNvSpPr>
            <a:spLocks noGrp="1"/>
          </p:cNvSpPr>
          <p:nvPr>
            <p:ph type="ftr" sz="quarter" idx="11"/>
          </p:nvPr>
        </p:nvSpPr>
        <p:spPr/>
        <p:txBody>
          <a:bodyPr/>
          <a:lstStyle/>
          <a:p>
            <a:endParaRPr lang="es-CO"/>
          </a:p>
        </p:txBody>
      </p:sp>
      <p:sp>
        <p:nvSpPr>
          <p:cNvPr id="6" name="5 Marcador de número de diapositiva"/>
          <p:cNvSpPr>
            <a:spLocks noGrp="1"/>
          </p:cNvSpPr>
          <p:nvPr>
            <p:ph type="sldNum" sz="quarter" idx="12"/>
          </p:nvPr>
        </p:nvSpPr>
        <p:spPr/>
        <p:txBody>
          <a:bodyPr/>
          <a:lstStyle/>
          <a:p>
            <a:fld id="{FE0051D7-EFFB-461A-955D-EC10BEFB33F7}" type="slidenum">
              <a:rPr lang="es-CO" smtClean="0"/>
              <a:t>‹Nº›</a:t>
            </a:fld>
            <a:endParaRPr lang="es-CO"/>
          </a:p>
        </p:txBody>
      </p:sp>
    </p:spTree>
    <p:extLst>
      <p:ext uri="{BB962C8B-B14F-4D97-AF65-F5344CB8AC3E}">
        <p14:creationId xmlns:p14="http://schemas.microsoft.com/office/powerpoint/2010/main" val="101470631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smtClean="0"/>
              <a:t>Haga clic para modificar el estilo de título del patrón</a:t>
            </a:r>
            <a:endParaRPr lang="es-CO"/>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3 Marcador de fecha"/>
          <p:cNvSpPr>
            <a:spLocks noGrp="1"/>
          </p:cNvSpPr>
          <p:nvPr>
            <p:ph type="dt" sz="half" idx="10"/>
          </p:nvPr>
        </p:nvSpPr>
        <p:spPr/>
        <p:txBody>
          <a:bodyPr/>
          <a:lstStyle/>
          <a:p>
            <a:fld id="{8AA716FC-F2A0-482A-A86C-3CDFC78C0A7A}" type="datetimeFigureOut">
              <a:rPr lang="es-CO" smtClean="0"/>
              <a:t>18/01/2014</a:t>
            </a:fld>
            <a:endParaRPr lang="es-CO"/>
          </a:p>
        </p:txBody>
      </p:sp>
      <p:sp>
        <p:nvSpPr>
          <p:cNvPr id="5" name="4 Marcador de pie de página"/>
          <p:cNvSpPr>
            <a:spLocks noGrp="1"/>
          </p:cNvSpPr>
          <p:nvPr>
            <p:ph type="ftr" sz="quarter" idx="11"/>
          </p:nvPr>
        </p:nvSpPr>
        <p:spPr/>
        <p:txBody>
          <a:bodyPr/>
          <a:lstStyle/>
          <a:p>
            <a:endParaRPr lang="es-CO"/>
          </a:p>
        </p:txBody>
      </p:sp>
      <p:sp>
        <p:nvSpPr>
          <p:cNvPr id="6" name="5 Marcador de número de diapositiva"/>
          <p:cNvSpPr>
            <a:spLocks noGrp="1"/>
          </p:cNvSpPr>
          <p:nvPr>
            <p:ph type="sldNum" sz="quarter" idx="12"/>
          </p:nvPr>
        </p:nvSpPr>
        <p:spPr/>
        <p:txBody>
          <a:bodyPr/>
          <a:lstStyle/>
          <a:p>
            <a:fld id="{FE0051D7-EFFB-461A-955D-EC10BEFB33F7}" type="slidenum">
              <a:rPr lang="es-CO" smtClean="0"/>
              <a:t>‹Nº›</a:t>
            </a:fld>
            <a:endParaRPr lang="es-CO"/>
          </a:p>
        </p:txBody>
      </p:sp>
    </p:spTree>
    <p:extLst>
      <p:ext uri="{BB962C8B-B14F-4D97-AF65-F5344CB8AC3E}">
        <p14:creationId xmlns:p14="http://schemas.microsoft.com/office/powerpoint/2010/main" val="260772693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s-ES" smtClean="0"/>
              <a:t>Haga clic para modificar el estilo de título del patrón</a:t>
            </a:r>
            <a:endParaRPr lang="es-CO"/>
          </a:p>
        </p:txBody>
      </p:sp>
      <p:sp>
        <p:nvSpPr>
          <p:cNvPr id="3" name="2 Marcador de texto"/>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3 Marcador de fecha"/>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AA716FC-F2A0-482A-A86C-3CDFC78C0A7A}" type="datetimeFigureOut">
              <a:rPr lang="es-CO" smtClean="0"/>
              <a:t>18/01/2014</a:t>
            </a:fld>
            <a:endParaRPr lang="es-CO"/>
          </a:p>
        </p:txBody>
      </p:sp>
      <p:sp>
        <p:nvSpPr>
          <p:cNvPr id="5" name="4 Marcador de pie de página"/>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CO"/>
          </a:p>
        </p:txBody>
      </p:sp>
      <p:sp>
        <p:nvSpPr>
          <p:cNvPr id="6" name="5 Marcador de número de diapositiva"/>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E0051D7-EFFB-461A-955D-EC10BEFB33F7}" type="slidenum">
              <a:rPr lang="es-CO" smtClean="0"/>
              <a:t>‹Nº›</a:t>
            </a:fld>
            <a:endParaRPr lang="es-CO"/>
          </a:p>
        </p:txBody>
      </p:sp>
    </p:spTree>
    <p:extLst>
      <p:ext uri="{BB962C8B-B14F-4D97-AF65-F5344CB8AC3E}">
        <p14:creationId xmlns:p14="http://schemas.microsoft.com/office/powerpoint/2010/main" val="358443666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hyperlink" Target="http://www.google.com.co/url?sa=i&amp;rct=j&amp;q=&amp;esrc=s&amp;frm=1&amp;source=images&amp;cd=&amp;cad=rja&amp;docid=eixZtYkwFOW_TM&amp;tbnid=whIgmmxk0XNenM:&amp;ved=0CAUQjRw&amp;url=http://iglesiaelshaddaibarranquilla.blogspot.com/2011/07/devocional-29-de-julio-de-2011.html&amp;ei=vHarUpa0LJDskAfqhYHgBA&amp;bvm=bv.57967247,d.eW0&amp;psig=AFQjCNG-Pbb_bpVDdKRCIutyZDV5gpdzCA&amp;ust=1387055143965260" TargetMode="Externa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613792" y="692696"/>
            <a:ext cx="7772400" cy="1470025"/>
          </a:xfrm>
        </p:spPr>
        <p:txBody>
          <a:bodyPr/>
          <a:lstStyle/>
          <a:p>
            <a:pPr algn="ctr"/>
            <a:r>
              <a:rPr lang="es-CO" dirty="0" smtClean="0">
                <a:latin typeface="Aharoni" pitchFamily="2" charset="-79"/>
                <a:cs typeface="Aharoni" pitchFamily="2" charset="-79"/>
              </a:rPr>
              <a:t/>
            </a:r>
            <a:br>
              <a:rPr lang="es-CO" dirty="0" smtClean="0">
                <a:latin typeface="Aharoni" pitchFamily="2" charset="-79"/>
                <a:cs typeface="Aharoni" pitchFamily="2" charset="-79"/>
              </a:rPr>
            </a:br>
            <a:r>
              <a:rPr lang="es-CO" dirty="0" smtClean="0">
                <a:latin typeface="Aharoni" pitchFamily="2" charset="-79"/>
                <a:cs typeface="Aharoni" pitchFamily="2" charset="-79"/>
              </a:rPr>
              <a:t>NUESTRA SANTIFICACIÓN</a:t>
            </a:r>
            <a:endParaRPr lang="es-CO" dirty="0">
              <a:latin typeface="Aharoni" pitchFamily="2" charset="-79"/>
              <a:cs typeface="Aharoni" pitchFamily="2" charset="-79"/>
            </a:endParaRPr>
          </a:p>
        </p:txBody>
      </p:sp>
      <p:sp>
        <p:nvSpPr>
          <p:cNvPr id="4" name="AutoShape 2" descr="data:image/jpeg;base64,/9j/4AAQSkZJRgABAQAAAQABAAD/2wCEAAkGBhASEBAREhIQEA8QEBAQEBAQEA8PEBAPFBAVFBUQEhUXGyYeFxkjGRQUHy8gIycqLS0sFR8xNTAqNSc3LCsBCQoKDgwOGA8PGikgHSQsKSwsKSkpKSkpLCkpKSksKSkpKSkpLCkpLCksKSwsKSwsLCkpLCwpLCwpLCwpKSkpLP/AABEIALcBEwMBIgACEQEDEQH/xAAbAAABBQEBAAAAAAAAAAAAAAADAQIEBQYAB//EADsQAAIBAgUCBAQDBwMEAwAAAAECAwARBAUSITFBUQYTYXEiMoGRQlKhBxQjYrHB0RUzcqLh8PEkNIL/xAAZAQADAQEBAAAAAAAAAAAAAAAAAQIDBAX/xAAmEQEBAAIBBAMAAQUBAAAAAAAAAQIRMQMSIUETUWFCFCIyUnEE/9oADAMBAAIRAxEAPwCZCat8MdqqYRVrh+K8uVqlg0wmnA0xqewjzGo96NMaBStNIjNHU1Hjo6UbISgy0ahS0ACpeEw7ObCoqLcgd61uV4QIoNqrGbo0Fg8oA5o2MZUFdjM1jTk79qqJscJzZa0tmLfHp2+dDrm1NfMr1n87xTQjb9aj5VnwkOlgA3T1qJlttelcfK8mnvUKRV7UZJwdqJJhARcGmz2qZ4FNV0+BHSrOeMiobPSWo8bl9XnhYhdqh419jQckxtnt60Sixtset1rNYiKxrQNNdfpVRio6KmK1lo2F5pjCjYZaUOrzAtVtCKpsHVzAa0RUhVpJeKIorpF2ppVkhJvVbioiSKuWSozxXaoXsXLoLKKlsKfAllFMkaqQjM29dQXfc11LamahFWmH4qthqyg4rKMEgUxqIKG1AiLLQaNLQakxo6kJUeOpCUyotAlo9AloA+UYfVIOwrXzyKiW62rKYXFHDoZCN+l6mYDENNG0pN7kgDsBWmOWpqN8Olb5vCgz/G2ckVSZRnLfvKrf5jRs9lYyH8tZnIpicdc8KDb3qJHffptPFMuoe1ZnDkrdhsRwau86bYX61n8fJpUDvRFWLvA5kXFifiHWrOLGsBzWJwGNswrSpLsD3q3JnjpaHEX5qtxptvT3msL0HEHUt6SYgYqW4quwRKvf1o8Unx2okkYBvThWtJhsV8IpWN6qcJPsKtcOCRsKAgy7Gi4Q03FKNViwBo0GGKrrINul9r1O9NOzKrOA8Vc4U1jDmb32so7Va4PxJpsHX6j+tVMiy6WUapmpEe9QocwjkW6sD6X3p8TG9Xthod7VGe2qpBjNBaE3qTS9fw1DlejzuAtAQjmqTERsG53rqltO166jR7ZiHDt2NWMMZtwa0KYBaJ+4rWfaz0ohGe1MeJuxrRLhBTxhFo7S0yMmHbsaD+7Pfg1thg1ppwS9hS7KNMkmFbtRkiPatQcGvam/uK9qO2jTPCI9qGcO1xt1FacYRaHPhBajtVjju6V+dYcGG/p/aq7wZjA6TQ/iRifdT1q8ezQkHci4NY7J28jMV6LKpU+/IpX/AClejjN4WF8TYMLxWAwTlcSP+f8AWvU/EsN1a/PSvM8RCElVjt8QpxXnW2nzOA2ud6x3iLGWZUHNq2uNe8Q68Vh84XTNqtfYU8eVXgXLoGsCa0OWz3UhulVeGnDoCORyKUYgi9utOsMtSJ2KxlzYVYYZv4dZ4aiat8EGtY0qy2jR4b+ITRMYpAqyiwtT8Jk/mHfZRyaW0a3VRk2BaQ9lHzMeAKv5sfGg0IL9AByTTM3ayrFAObCw5Jooys4dA7WaU/UJ6Cpt27MMJjzyDBl6r/FmAL8qnb1PrUfMcz1WA6VHx+Yk8mqYyyyXEC6iNix4vSafp+KxqofiPPSjCMsurcD1pMLkAi/iTMJZug/CntUmWUn2pp5qCryJ8QuN+QTVthPFkyWuQw9RQcHpLWa2kggj6bGq+ZQL+n6intFxl5bjLfFCTbcOOVP9RU+THbXrzBsSYz5i7MNwf7VrMhzpcTCHHPDDswrSW1yZ4dtaB51Yb1EMung7UEtahu1PadJoxQ711VRNLT2NNuqU6hqacGNLbLR9qdTQ9drpkdS0mqkoDrUoNIW2pA1Bn02UbUoNLoJoPG6qsAKFhyG3HvWRznAyh1xCqbRuCCetjW7n0KjlyAF3v6VXyTpLh7ixQi2o7C1Z3GO/Dq68oUmDbEqpXhlDEngelee+L8mZEdgblG3/AM1v/BWZKfOgBv5bHSehX0qm8dQOxKRI8juLEIpIHuaNTUp9+srjeEDLMLqwqMxuSpPtbpWTzmHlrbcCtvgcnxz4eKEReVoFi0jAE/aiRfs6BH8aUn+VBt+tVq7Rl1cZOXmuW4uzWrV4bK9XA59K1+E8E4GHcR6mHVt6sLRr8qgewp3Fhl1e5lIPDreg96M+UugvYEelaBIpJDZV279KsMPkoG7m/pU9u+Ed32yeBwbyGyqT69KvpwsCBeW6+5q40KBZQFHptVTmuVNLps5Uqwbi97G9qfbpfTzm/JcBlix/xG2dht/L6elUPiHNNN7n23q4z7ES6PgVmNt7C+9ZHJctOIxQGIDqouQGUgMw6E1NkviOrDL+Vqtw+UYjFPsCkI3Zz1HYVfTqkCBI7C3J7mrXM8y8kaFUKBttxWOlxbPJp5LGwHa9Kz6ay781IxOMUfExqmnz8MdK7Di9WWYeGXJGo6duhveo0ORxLtsT3o1E73wp9Uxc6WIsbdbVZrHIfma+3apseHUA8bcU0zr3FhRuDQCx3BB3qy8LRCJ3Vdg+5Hr3qIGU8VMyprSr63vREdSSxo3emE0yaYWveo0mZICN/Sqco2uloRxKdxXUBuxTwPrTb05RemxL9KTVTgCOtcx23tbuaZFQDmuNCTERfnX70cYqIfiU+5FOCymqpPSijC9/0obZpEPxr9KC+eQj8V/anvGc0ay+k5YwOBS71UyeJYx0JoD+Kh0U0vlwns/jzvpdSQgixAI9d6EcNHp06V0/lsLfaqU+Kf5KeniFDzcUvmwqvjzi1jjjT5VVf+IApkkwqD+/K3ym9BkxdV3RFl9pr4gVFlxO1BQO3oO9PUInN2P3qbnDmOzVV5OBb1NTcPlCixY6j+lRzngGwWuGfjqKn5MfauzL0tbgbCgyNUNM3jPpRkxiHrVzqY3hNws5OIptqcCD1pNNPcIxqF5XoN6kEU2gbVmKySKS9w3uDVNJ+z/D6g6tIrA3BDX3rUk0oUnilqRffl9s7jPDsjbCXb+Yf4qCfBMzcSIB/wATWxYom7EVT5h4gvdY9vX/ABUWyNZ1M6pJ/CUUQ/iTF2/KNqg/6YnRQAKsHPViST9z70GaTvx0UVhbtpu+6qcTlq7lfhP6H0qBhJ3BJ0tq4A7VbyyX5+g7UCSdFVmc6QNy3aqxouV0gSSYhrgbe9DOCn5J+1WODl1gPGwdCeatsPhgRvsfStGLO/6VKfxtS1qxgf8Ay1dRsNwbV1wKeKYwrSsFLJ4mT94aADToXU0khCpbsvc0PMc4Enwow0jnfmrPE5PDL88ase5G9RD4Tww4jA9iRWeeNya4ZTFRuOxF6aff9auJPCeH/Kw9maq7GeBoWvZ5l9nNY/D+tvmR2nQfipv76nqarsT+zmS/w4mUe+9VmI/Z3jvw4gkepqp0J9l8v4vmzEHgfqKRcWb8D71j5PA2Zg7Pe3rUdskzSM8MbdqP6f6onW/G7OJPVaTzge4rDjFZinzK/wBr0WPxRiF+dD9jUX/z5elzrYNukpHBqzwOK1bNzWEwvjGPlwQBzT8z/aRho1Bj+NvSlOn1JeDuWGXt6dG1/QCgyqzCyCw6sayPg7x9HiCFbbuDW+lYabj5arV9sr44ZubCEcteozLarbEyrVdLWda41HJIpRIe9I60Olpe0lcaw6mjx5u463qvpuqluwalXced96kx5sprNlxSCSq+TKIvSxrWx4yPkmo2NztVFl3NZ0yGgk2NX81qfhkTZ8Qzm7HbtUc+n3rlfqabJP24o3sa0HJIB6t/Sosj79zTpGqHjMYsa3Y+wonkExU6oCzGwFVWHwE2NewvHhwdz+aj5flUuLcO91iB2Xv71vMDg1jUKoAAreTs/wCscstgZZ4fjjiCKNh/WpUWBANTY2p+1HKQPIrqJXUGtb0oNOUA0+1XpnswNT7+tJtVZmucLFZFHmTN8sYP6segot0OVmyjqdu9QnzCHgSKf+J1f0qJhcseWz4htXUR8Rr7L19zc1arh1AsBRyOAIpFYXVgw9CDY9j2pxSgY+EKPNUWZNzb8SX+JT32vb1qU7qqlmIVRySbCp0e0HHYkRgbanY2RONR9ewHJNQ2jYso1EvcF7EhFHOnTe2/Y3NtyeKjYFnxM0kwNkH8OM9Qg7dieSavocOFFgKU8mjHCKeQPtQJMihblF+wqy00q0wyWb/s9w8ykAaCe21Ug/ZFAo2Y3r0u9NZL1UtnBPL8P+zmSGQPE246d60Anx6KV0hh0rXlAKGyVOXnlcy14YmTFYy3+zv71WTY3MAf9navRjFSeSO1RJPo++vMznGNHMDU0eIcQPmgf7V6ccMh6D7UKXAJ+Ufan24/Q7686TxOfxRuPoalxZ3E3ce9bGbK4bFmVQACSSOAOTVPgsPh52IWIrYcnTb22qbjiqZ1XJiYzwwp5Ydx96s5vCcZ429qgyeDj0YipuEV8gYNKxNNPh2deGJpj4SdeRepvTXOpDHcimNJTJ5H6oftUTEGRl+EfEdgNyb0pjRcoHj80CbDdjwBS5R4fedhJL8vIWrDJ/CDE65Nz69K1mGy/SABXRNY8MMrsLC4EKAALAVMSGirFTvLoSYqCudBRfLpGFMI9q6jV1LQTBRUNBVqeDVoQ8+zUQR3G8j/AAxr69z6D/FQ8hygqDLJ8Ur/ABEnc1CdTiMeQd0g+EDpcc/9V/sK0WJnWNCx4GwA5J7Conm7P8GvXE1W5Tn0cwcgFPLsW1lQNJvvf6UYyPLsl0j/ADbq7+35B68+3NVPPAoWaY0aTEvxO5CWHC33Oo9PhB25qB4gcpAWdtUr/AvQKD82kdPhuL8781Ow2HVnDKB5aAiPsxPzOPfp6AnrWf8AEE/nYlYl3CHR/wDom7n6Wt9KjK6hxe+HINGHTuw1H671Z3oUShEFyAqjckgAD1NAXNY2BKB5FW93UALtzp1EavpVTx4JMpKg4bPIZJDGhYsL76fh263qZLKFFz7ADknsKPAPApb1EwuZI+v8JjYq4a3wkdbja1I2ZqCoYModtCs1gCx4BF7i9uoo3AlkULFYuONdTsFW4Fzfk9NqK5IBIGo9hYE/esfmWLbFThFB8uPoCNzf4mvx6ClldCeWrhnVwGU3U7g77j61DwmcQyyNGlyVF9VrK1jY2NNlzGKCNNYZATpCgBjsOdjxx967KcBCB5kalQ+++xAo35NYaaQihYrGRx21NYt8qi7O3/FRuah4vN1jRmZWX4SUDafjNwNOxPUj6U96Ct8T44krh03ZrF7f9K/3+1WmT5WIowPxHcn1qo8O4FpHaeTckki/Unk1osVjEjF3YKDsO5PYAbn6VOP+1F+hCtMZaiS5wirqZXVbGxIXc2vawN7+9PwOYJMCyarA2+IWv7U9+geY64Ycda7EYpUGp2CjuT+g70JM0S2ohlT87AADYncXuOO1AQPEUyRR2AHmSXC+i9W/t9fSm+HsmCoHcfE3F+gqHgYmxeJaVh/DU/COwHyr/f3Na0RC1qWM3/cL9AhQKfoFI6UPzLVQGaKhmM05ZqKHphFJNML1LZQajSxUgQEV1C0V1M0gGjI9AFOU0JVHh5LT4snnzW+2pjVrmltAYi6xuGYd1KlCB3Nm468VBkjMM5mAJjlAEthcqw4e3Ud6kQt5zahvEh+C3DMNi/8AUD79dlPE0Kh4DDQAkiyLe6xDdrjgso3LenT33qzIaT4QCkXUHZnHY9l9OT1twTMFAubADqdgKrMXnw+WBfNfi4/2l926+wo4HJ+fZsuHj0r/ALriyDt01n2/rVTkOW+WGxEuwUFt+QOSfc1My/ISX86dtch334HsKl+I4ScLIFHAU2H5QwJ/QVNlv91H4pIWlxsvxXWBTsg4+vc+v2qx8QY1YIfKTZ5BpFuQnBb+w/7UbKykMEYFmZ1BAB3Yne/oO5/9VUS4QvjT5h2Cq5J2BAA4vwAb/al5k17p+1h4dy4RRmR9mIuSfwqKkY7H+XG0zCxtpiQ9zwD69T7W6UZTrtbaNbEdNRHDew6fftWexcxxeIVF/wBmPYW4I6t9f6Ci3U1AmeFsExDSNeztq3/EfzH6kmo2NxRxOKSNP9qJtiODYi7/AKACrzNFKYWQR7ER2FubbA2+l6r/AA5hVjjD7NJILqPTp7D1/wDVPXGI/UrxLmvlRaFP8WQWFuVXgt/Yf9qF4ey8QxF3sCRqYn8Kgf2FQWwJkxzeYdlCvc7AiwsR2F7/AGqd4idjh30fINPH4hqFz/xH688Dc+8h+KrUcZir7+UmwB/KP7k71cZ3nAw6KiWMjD4RyFHGoj+gpMmw6wwrazSOA1vfqew9ahYjLicbHr3DJqufxMt7j6bbdrUtWT9oScjyo7zSktI+92NyB2qtzCb97xKon+0mwI6i/wATfXge1XuZuWikWPcCN9x+IgH4V7+v272r/DmHWOIScvJuoFrkf49elOzieh+pmZ5iuFiUKAXIsi9NuWPoKg5LlrSN58xLMfl1dB6dqZm+AZsRhy/D7E9Lgk6fa1rfWreeQ2Mce5AIZh02+UH8x/T3tRzd0KHPcT50ywR/KhsSONfB+w2971bTTphIBtc8Kv5m/wAd6rfDWHVVMrfMSVVfxEjoB3p2f4RnMDNwz6G7ICRYX++/U1PnW/ZkyvCPO/nzEn8g4AHoOlN8Q4vWy4aPoQXt+bov05P/AGq82UCNORYEj8A/z2H196LIMKA8ssmxV2Wx3Oq+4tyTTs/iF5gIFgiVepsPUsf/AAn6VYeZUOJSx1t7KOw/z3+naj1ok9nvQJVp9ITQaODajo9CemK1SE5aRxQklpS9UCGupL11GwGHpweopkrlkpAXMJrRPbY2tftqIW/60keXR2FlsbcjY/cUkihlZTwwIP1ouF1BQGN2AsTxf1oDv9LiO5UH/kNX9akxwqOAKQNS6qZCA040INVfn2aNDEPLAM0siQQht1817/Ew6qqhmI6hbdacIZ2hjbSAA5GrQilmtf5iqi9udztXERyG5AunOoaWXrvqG3vUDL58PFri8wSYhdLzXOqZ3e9ncDljpOw4AsAAKpPFGPdl8tSUOLkiwaKp3MYZmmkJHQIXG21+pp63dBpsDjhLug/hEfC/5uxt2IuftfmwkxYVFNwoBPUVCjzCBBpLxqEDahqAC6F1MD20qLkcgCgeH89/eI2kYLGCS8akkOMOSQkkl+CQpO2w45BpaC5IpkOFRflUDrsAKjw5rCzhFkRnKeYFB3MdwPMA6rcjfinJmcJZUEiF3LqqBhqLILuAOdgRf3HejQ2PLhkYgsoJHBIBIp5Atboahf6tBqVBLGXcsEAYHWVBLBPzWsb2460DM8+hgjkdm1GMW8td3aQ/JEOzsSAB634oCyhwyp8qgD0FhSzRIwAYA23FwDvVJ4bgaJGadwcViGM8wvcKWNgqjpGuyDpt61ZS4o+YqBSbqWZrgBOii3Unf6KfS5wEoWAsKDHAik6VAvubAC5qr8QZ2cOiBAHnmkEUMbEgFuWdrb6VW5NvQcmpX+ox6UbWtn+Qg/ObXso5J9BSNOkiVxZgCOxF6VIVUWAAFV8WcQmMyiVDENQMgYFBpJDb+ljf2NGGaxWc+Ylo38pzqFlk2/hn+bcbc72oAq4RASwUAnkgDf3pcUUCMZCojUFnLkBVUbksTsBTMLmEUhcI6uY20OFNyj2B0sOhsRse9VGbQnEYyHDt/wDXhjGKkXpLKZCsSsOqrodrd9PanIE3B4zWLwxER/heS8QYd0Sxa3qwW/60k5VCZJFVR+KQHZel3uLgdL712a5arGNwzh0WRI0VyEZ3As5Xqy6b36C9VeMzFZ2xTE//AA8DHKGPSXEqhLn1EY+EfzseqinrZbXH7y/4U2/nYoT9Apt9d/QUeHEBlB3F+h5BBsQfYg1W4LHsWjj/AIbeXApxR8z+JFMUUqpS1gCNZuT0FSIpksSrAru2q+1mJOq/Uc71N8HynFqG7VFwmKLoGKlL3spIJ032JtwSLG3S9qIz0jIzUgNNY0mqkYuquElALV2qmEnXXVF8yuoATmkVqaz0zzKRJ0bUdXqBHLR1lphLD04NUYSU8SUwPqqszqHUscnJw8ont+YCN0YD10u1vUCpmumSoGUqeGBB9iLUEqDy0nlymR73QBUAv+HW1rDuQdzfbpVbjMhnkEkxYLifL8qAR7Lhoiw1iG9vjK3+M23tYKBWqCf+6ZMSFYqAzBSVBOkFrbAnoL9ae6GLxuWo8sWDiRvKiRWxNjdxCTqTDrc2XWy6m4JAuealzeH55J0ll3iayvh4yNCxxbwQsTbUutndjaxIUWsN7fw/lbQxkyENPKxlnf8ANK3Nv5RsoHZRVtqqrlrgtM3hcFiI/wB8xBTzcVIzBF1KFMaMVgiBJ2jA+Jup1MOaY/haRcOiB2d5ZVOMlX4ZpY2LPKoa9wrORsLWDGtPrrvNpd9GmWxOUYnXiZUASVYBBgradEEWhS2gcay9x0H8NelqJDkTCbCqF/8AjYdDIisblsUzEGaY3uWCknuS5PPGjaSm6qXdT0osBkk5gXU7rifNOIne4ImmCsEUgH4o1upC7D4FFualZVDOs5Z2f93iw5QyTshlmk8zW0z6dlCjYccnYACrZZar/EGDknRIVIEMjgYk3IYwDcxLt+I2BN/lv3p72WlLB5+Jkkxka2Z18rAtJ8kOGO5xBXlnc/Fp7BASBUSPw5iIYsQqFjNYQRSsQTHhSy6jH/ObyOeLt7Ct0ihVCjYAWFtqDJR3DTKYrKHKYfCopjwoAMpDDaOMgrAOt2YAseLLbrRHyuZZndAreVBbBrYLEkzKxeQrf52awv2J33NX5pA1Lup6RfDOAMEKqSdRu0ha2qSVzqeV/Utf/wA4Licawl1CGfUoKeYnlHUl72IY2IvuN779Lmjq9GWSlsaQcU8silU82J3GkzumqREPIhVQUVvU2sbGzWpkWRfwY4EQJhobOIibtPIh1IJTvZNdmI3LHc2AsbYSU8S1Wy0yuH8OzeTAr6mEk5nzDjXPIULaSL28sSBV033Ci+1SMVlk8bvKrTS6naUQBkCO5GlIpGbiNAFsBbfUdzatIJaR5KLkNKvKYJEw8KSkNKkSK7C9mYKASKMXokr1Fd6i1QhkphkoReml6kxvMpDLQC1MZ6YG8yuqP5lJTDmlpPMrq6gCLNRUnrq6gDpNRleurqCLrpQ9dXUA4SU7XSV1MiaqaWrq6gGlqTXXV1IzTJTfMrq6giiSirLXV1AO82mO9LXUAFjTCa6uoN2qnCSurqQOEtKJq6upg8TUjTV1dQAZJaCz11dSMJnoZkpa6gzDLTDLXV1MjDJXV1dTD//Z">
            <a:hlinkClick r:id="rId2"/>
          </p:cNvPr>
          <p:cNvSpPr>
            <a:spLocks noChangeAspect="1" noChangeArrowheads="1"/>
          </p:cNvSpPr>
          <p:nvPr/>
        </p:nvSpPr>
        <p:spPr bwMode="auto">
          <a:xfrm>
            <a:off x="539552" y="-1744589"/>
            <a:ext cx="6553200" cy="2365277"/>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r>
              <a:rPr lang="es-CO" dirty="0" smtClean="0"/>
              <a:t>  </a:t>
            </a:r>
            <a:endParaRPr lang="es-CO" dirty="0"/>
          </a:p>
        </p:txBody>
      </p:sp>
      <p:pic>
        <p:nvPicPr>
          <p:cNvPr id="1032" name="Picture 8" descr="https://encrypted-tbn0.gstatic.com/images?q=tbn:ANd9GcTeogSZkCHg2Y-6UlKm5S9xauRUkRkeXRJAwNMjhACKF3kvaHb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79712" y="2636912"/>
            <a:ext cx="5040560" cy="3301721"/>
          </a:xfrm>
          <a:prstGeom prst="rect">
            <a:avLst/>
          </a:prstGeom>
          <a:noFill/>
          <a:extLst>
            <a:ext uri="{909E8E84-426E-40DD-AFC4-6F175D3DCCD1}">
              <a14:hiddenFill xmlns:a14="http://schemas.microsoft.com/office/drawing/2010/main">
                <a:solidFill>
                  <a:srgbClr val="FFFFFF"/>
                </a:solidFill>
              </a14:hiddenFill>
            </a:ext>
          </a:extLst>
        </p:spPr>
      </p:pic>
      <p:sp>
        <p:nvSpPr>
          <p:cNvPr id="9" name="8 Menos"/>
          <p:cNvSpPr/>
          <p:nvPr/>
        </p:nvSpPr>
        <p:spPr>
          <a:xfrm>
            <a:off x="539552" y="1772815"/>
            <a:ext cx="7920880" cy="657647"/>
          </a:xfrm>
          <a:prstGeom prst="mathMinus">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dirty="0"/>
          </a:p>
        </p:txBody>
      </p:sp>
    </p:spTree>
    <p:extLst>
      <p:ext uri="{BB962C8B-B14F-4D97-AF65-F5344CB8AC3E}">
        <p14:creationId xmlns:p14="http://schemas.microsoft.com/office/powerpoint/2010/main" val="753058644"/>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8229600" cy="2002234"/>
          </a:xfrm>
        </p:spPr>
        <p:txBody>
          <a:bodyPr>
            <a:normAutofit fontScale="90000"/>
          </a:bodyPr>
          <a:lstStyle/>
          <a:p>
            <a:r>
              <a:rPr lang="es-CO" b="1" i="1" dirty="0" smtClean="0">
                <a:solidFill>
                  <a:srgbClr val="FF0000"/>
                </a:solidFill>
              </a:rPr>
              <a:t>Dios como nosotros, tenemos muchos sueños:</a:t>
            </a:r>
            <a:br>
              <a:rPr lang="es-CO" b="1" i="1" dirty="0" smtClean="0">
                <a:solidFill>
                  <a:srgbClr val="FF0000"/>
                </a:solidFill>
              </a:rPr>
            </a:br>
            <a:r>
              <a:rPr lang="es-CO" dirty="0" smtClean="0"/>
              <a:t> </a:t>
            </a:r>
            <a:r>
              <a:rPr lang="es-CO" sz="4900" b="1" dirty="0" smtClean="0"/>
              <a:t>¿Cuál es el sueño de Dios?</a:t>
            </a:r>
            <a:endParaRPr lang="es-CO" b="1" dirty="0"/>
          </a:p>
        </p:txBody>
      </p:sp>
      <p:sp>
        <p:nvSpPr>
          <p:cNvPr id="3" name="2 Marcador de contenido"/>
          <p:cNvSpPr>
            <a:spLocks noGrp="1"/>
          </p:cNvSpPr>
          <p:nvPr>
            <p:ph idx="1"/>
          </p:nvPr>
        </p:nvSpPr>
        <p:spPr>
          <a:xfrm>
            <a:off x="467544" y="2636912"/>
            <a:ext cx="8229600" cy="3528392"/>
          </a:xfrm>
          <a:solidFill>
            <a:srgbClr val="002060"/>
          </a:solidFill>
        </p:spPr>
        <p:txBody>
          <a:bodyPr>
            <a:normAutofit/>
          </a:bodyPr>
          <a:lstStyle/>
          <a:p>
            <a:pPr marL="0" indent="0" algn="ctr">
              <a:buNone/>
            </a:pPr>
            <a:r>
              <a:rPr lang="es-CO" dirty="0" smtClean="0">
                <a:solidFill>
                  <a:schemeClr val="bg1"/>
                </a:solidFill>
              </a:rPr>
              <a:t>«</a:t>
            </a:r>
            <a:r>
              <a:rPr lang="es-CO" dirty="0" smtClean="0">
                <a:solidFill>
                  <a:schemeClr val="bg1"/>
                </a:solidFill>
                <a:latin typeface="Agency FB" pitchFamily="34" charset="0"/>
              </a:rPr>
              <a:t>Porque </a:t>
            </a:r>
            <a:r>
              <a:rPr lang="es-CO" dirty="0">
                <a:solidFill>
                  <a:schemeClr val="bg1"/>
                </a:solidFill>
                <a:latin typeface="Agency FB" pitchFamily="34" charset="0"/>
              </a:rPr>
              <a:t>esta es la voluntad de Dios: </a:t>
            </a:r>
            <a:r>
              <a:rPr lang="es-CO" u="sng" dirty="0">
                <a:solidFill>
                  <a:schemeClr val="bg1"/>
                </a:solidFill>
                <a:latin typeface="Agency FB" pitchFamily="34" charset="0"/>
              </a:rPr>
              <a:t>vuestra </a:t>
            </a:r>
            <a:r>
              <a:rPr lang="es-CO" u="sng" dirty="0" smtClean="0">
                <a:solidFill>
                  <a:schemeClr val="bg1"/>
                </a:solidFill>
                <a:latin typeface="Agency FB" pitchFamily="34" charset="0"/>
              </a:rPr>
              <a:t>santificación</a:t>
            </a:r>
            <a:r>
              <a:rPr lang="es-CO" dirty="0" smtClean="0">
                <a:solidFill>
                  <a:schemeClr val="bg1"/>
                </a:solidFill>
              </a:rPr>
              <a:t>»</a:t>
            </a:r>
          </a:p>
          <a:p>
            <a:pPr marL="0" indent="0" algn="ctr">
              <a:buNone/>
            </a:pPr>
            <a:r>
              <a:rPr lang="es-CO" dirty="0" smtClean="0"/>
              <a:t> </a:t>
            </a:r>
            <a:r>
              <a:rPr lang="es-CO" dirty="0">
                <a:solidFill>
                  <a:srgbClr val="FFC000"/>
                </a:solidFill>
              </a:rPr>
              <a:t>(1 Tes.4:3</a:t>
            </a:r>
            <a:r>
              <a:rPr lang="es-CO" dirty="0" smtClean="0">
                <a:solidFill>
                  <a:srgbClr val="FFC000"/>
                </a:solidFill>
              </a:rPr>
              <a:t>).</a:t>
            </a:r>
          </a:p>
          <a:p>
            <a:pPr marL="0" indent="0" algn="ctr">
              <a:buNone/>
            </a:pPr>
            <a:endParaRPr lang="es-CO" sz="2800" dirty="0" smtClean="0"/>
          </a:p>
          <a:p>
            <a:pPr marL="0" indent="0" algn="ctr">
              <a:buNone/>
            </a:pPr>
            <a:r>
              <a:rPr lang="es-CO" sz="2800" dirty="0" smtClean="0">
                <a:solidFill>
                  <a:schemeClr val="bg1"/>
                </a:solidFill>
              </a:rPr>
              <a:t>La idea principal del término santificar es la de apartar algo de su uso ordinario para un fin o uso especial, y de manera particular, apartar para Dios. </a:t>
            </a:r>
          </a:p>
        </p:txBody>
      </p:sp>
    </p:spTree>
    <p:extLst>
      <p:ext uri="{BB962C8B-B14F-4D97-AF65-F5344CB8AC3E}">
        <p14:creationId xmlns:p14="http://schemas.microsoft.com/office/powerpoint/2010/main" val="1682210081"/>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 calcmode="lin" valueType="num">
                                      <p:cBhvr>
                                        <p:cTn id="7" dur="1000" fill="hold"/>
                                        <p:tgtEl>
                                          <p:spTgt spid="3">
                                            <p:bg/>
                                          </p:spTgt>
                                        </p:tgtEl>
                                        <p:attrNameLst>
                                          <p:attrName>ppt_w</p:attrName>
                                        </p:attrNameLst>
                                      </p:cBhvr>
                                      <p:tavLst>
                                        <p:tav tm="0">
                                          <p:val>
                                            <p:fltVal val="0"/>
                                          </p:val>
                                        </p:tav>
                                        <p:tav tm="100000">
                                          <p:val>
                                            <p:strVal val="#ppt_w"/>
                                          </p:val>
                                        </p:tav>
                                      </p:tavLst>
                                    </p:anim>
                                    <p:anim calcmode="lin" valueType="num">
                                      <p:cBhvr>
                                        <p:cTn id="8" dur="1000" fill="hold"/>
                                        <p:tgtEl>
                                          <p:spTgt spid="3">
                                            <p:bg/>
                                          </p:spTgt>
                                        </p:tgtEl>
                                        <p:attrNameLst>
                                          <p:attrName>ppt_h</p:attrName>
                                        </p:attrNameLst>
                                      </p:cBhvr>
                                      <p:tavLst>
                                        <p:tav tm="0">
                                          <p:val>
                                            <p:fltVal val="0"/>
                                          </p:val>
                                        </p:tav>
                                        <p:tav tm="100000">
                                          <p:val>
                                            <p:strVal val="#ppt_h"/>
                                          </p:val>
                                        </p:tav>
                                      </p:tavLst>
                                    </p:anim>
                                    <p:anim calcmode="lin" valueType="num">
                                      <p:cBhvr>
                                        <p:cTn id="9" dur="1000" fill="hold"/>
                                        <p:tgtEl>
                                          <p:spTgt spid="3">
                                            <p:bg/>
                                          </p:spTgt>
                                        </p:tgtEl>
                                        <p:attrNameLst>
                                          <p:attrName>style.rotation</p:attrName>
                                        </p:attrNameLst>
                                      </p:cBhvr>
                                      <p:tavLst>
                                        <p:tav tm="0">
                                          <p:val>
                                            <p:fltVal val="90"/>
                                          </p:val>
                                        </p:tav>
                                        <p:tav tm="100000">
                                          <p:val>
                                            <p:fltVal val="0"/>
                                          </p:val>
                                        </p:tav>
                                      </p:tavLst>
                                    </p:anim>
                                    <p:animEffect transition="in" filter="fade">
                                      <p:cBhvr>
                                        <p:cTn id="10" dur="1000"/>
                                        <p:tgtEl>
                                          <p:spTgt spid="3">
                                            <p:bg/>
                                          </p:spTgt>
                                        </p:tgtEl>
                                      </p:cBhvr>
                                    </p:animEffect>
                                  </p:childTnLst>
                                </p:cTn>
                              </p:par>
                            </p:childTnLst>
                          </p:cTn>
                        </p:par>
                      </p:childTnLst>
                    </p:cTn>
                  </p:par>
                  <p:par>
                    <p:cTn id="11" fill="hold">
                      <p:stCondLst>
                        <p:cond delay="indefinite"/>
                      </p:stCondLst>
                      <p:childTnLst>
                        <p:par>
                          <p:cTn id="12" fill="hold">
                            <p:stCondLst>
                              <p:cond delay="0"/>
                            </p:stCondLst>
                            <p:childTnLst>
                              <p:par>
                                <p:cTn id="13" presetID="21" presetClass="entr" presetSubtype="1" fill="hold" nodeType="click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animEffect transition="in" filter="wheel(1)">
                                      <p:cBhvr>
                                        <p:cTn id="15" dur="2000"/>
                                        <p:tgtEl>
                                          <p:spTgt spid="3">
                                            <p:txEl>
                                              <p:pRg st="0" end="0"/>
                                            </p:txEl>
                                          </p:spTgt>
                                        </p:tgtEl>
                                      </p:cBhvr>
                                    </p:animEffect>
                                  </p:childTnLst>
                                </p:cTn>
                              </p:par>
                              <p:par>
                                <p:cTn id="16" presetID="21" presetClass="entr" presetSubtype="1" fill="hold" nodeType="withEffect">
                                  <p:stCondLst>
                                    <p:cond delay="0"/>
                                  </p:stCondLst>
                                  <p:childTnLst>
                                    <p:set>
                                      <p:cBhvr>
                                        <p:cTn id="17" dur="1" fill="hold">
                                          <p:stCondLst>
                                            <p:cond delay="0"/>
                                          </p:stCondLst>
                                        </p:cTn>
                                        <p:tgtEl>
                                          <p:spTgt spid="3">
                                            <p:txEl>
                                              <p:pRg st="1" end="1"/>
                                            </p:txEl>
                                          </p:spTgt>
                                        </p:tgtEl>
                                        <p:attrNameLst>
                                          <p:attrName>style.visibility</p:attrName>
                                        </p:attrNameLst>
                                      </p:cBhvr>
                                      <p:to>
                                        <p:strVal val="visible"/>
                                      </p:to>
                                    </p:set>
                                    <p:animEffect transition="in" filter="wheel(1)">
                                      <p:cBhvr>
                                        <p:cTn id="18" dur="2000"/>
                                        <p:tgtEl>
                                          <p:spTgt spid="3">
                                            <p:txEl>
                                              <p:pRg st="1" end="1"/>
                                            </p:txEl>
                                          </p:spTgt>
                                        </p:tgtEl>
                                      </p:cBhvr>
                                    </p:animEffect>
                                  </p:childTnLst>
                                </p:cTn>
                              </p:par>
                              <p:par>
                                <p:cTn id="19" presetID="21" presetClass="entr" presetSubtype="1" fill="hold" nodeType="with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Effect transition="in" filter="wheel(1)">
                                      <p:cBhvr>
                                        <p:cTn id="21" dur="20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04664"/>
            <a:ext cx="8229600" cy="6192688"/>
          </a:xfrm>
        </p:spPr>
        <p:txBody>
          <a:bodyPr>
            <a:normAutofit fontScale="85000" lnSpcReduction="20000"/>
          </a:bodyPr>
          <a:lstStyle/>
          <a:p>
            <a:pPr marL="0" indent="0" algn="ctr">
              <a:buNone/>
            </a:pPr>
            <a:r>
              <a:rPr lang="es-CO" dirty="0"/>
              <a:t>Por mandato de Dios, Moisés santificó al pueblo de Israel para darles la </a:t>
            </a:r>
            <a:r>
              <a:rPr lang="es-CO" dirty="0" smtClean="0"/>
              <a:t>Ley </a:t>
            </a:r>
            <a:r>
              <a:rPr lang="es-CO" dirty="0"/>
              <a:t>en </a:t>
            </a:r>
            <a:r>
              <a:rPr lang="es-CO" dirty="0" smtClean="0"/>
              <a:t>el Sinaí</a:t>
            </a:r>
            <a:r>
              <a:rPr lang="es-CO" dirty="0"/>
              <a:t>: </a:t>
            </a:r>
            <a:endParaRPr lang="es-CO" dirty="0" smtClean="0"/>
          </a:p>
          <a:p>
            <a:pPr marL="0" indent="0" algn="ctr">
              <a:buNone/>
            </a:pPr>
            <a:endParaRPr lang="es-CO" dirty="0" smtClean="0"/>
          </a:p>
          <a:p>
            <a:pPr marL="0" indent="0" algn="ctr">
              <a:buNone/>
            </a:pPr>
            <a:r>
              <a:rPr lang="es-CO" dirty="0" smtClean="0"/>
              <a:t>"</a:t>
            </a:r>
            <a:r>
              <a:rPr lang="es-CO" dirty="0">
                <a:latin typeface="Agency FB" pitchFamily="34" charset="0"/>
              </a:rPr>
              <a:t>Y Jehová dijo a Moisés: Ve al pueblo, y santifícalos...y descendió Moisés del monte al pueblo, y santificó al pueblo...</a:t>
            </a:r>
            <a:r>
              <a:rPr lang="es-CO" dirty="0"/>
              <a:t>" </a:t>
            </a:r>
            <a:r>
              <a:rPr lang="es-CO" dirty="0">
                <a:solidFill>
                  <a:srgbClr val="FF0000"/>
                </a:solidFill>
              </a:rPr>
              <a:t>(Exo.19:10,14)</a:t>
            </a:r>
            <a:r>
              <a:rPr lang="es-CO" dirty="0"/>
              <a:t>. </a:t>
            </a:r>
            <a:endParaRPr lang="es-CO" dirty="0" smtClean="0"/>
          </a:p>
          <a:p>
            <a:pPr marL="0" indent="0" algn="ctr">
              <a:buNone/>
            </a:pPr>
            <a:endParaRPr lang="es-CO" dirty="0" smtClean="0"/>
          </a:p>
          <a:p>
            <a:pPr marL="0" indent="0" algn="ctr">
              <a:buNone/>
            </a:pPr>
            <a:r>
              <a:rPr lang="es-CO" dirty="0" smtClean="0"/>
              <a:t>También</a:t>
            </a:r>
            <a:r>
              <a:rPr lang="es-CO" dirty="0"/>
              <a:t>, todos los primogénitos de hombre y de bestia se santificaron (o apartaron) para Dios</a:t>
            </a:r>
            <a:r>
              <a:rPr lang="es-CO" dirty="0" smtClean="0"/>
              <a:t>.</a:t>
            </a:r>
          </a:p>
          <a:p>
            <a:pPr marL="0" indent="0" algn="ctr">
              <a:buNone/>
            </a:pPr>
            <a:r>
              <a:rPr lang="es-CO" dirty="0" smtClean="0"/>
              <a:t> </a:t>
            </a:r>
          </a:p>
          <a:p>
            <a:pPr marL="0" indent="0" algn="ctr">
              <a:buNone/>
            </a:pPr>
            <a:r>
              <a:rPr lang="es-CO" dirty="0" smtClean="0"/>
              <a:t>Aarón </a:t>
            </a:r>
            <a:r>
              <a:rPr lang="es-CO" dirty="0"/>
              <a:t>y sus hijos fueron santificados para ministrar en el oficio sacerdotal</a:t>
            </a:r>
            <a:r>
              <a:rPr lang="es-CO" dirty="0" smtClean="0"/>
              <a:t>.</a:t>
            </a:r>
          </a:p>
          <a:p>
            <a:pPr marL="0" indent="0">
              <a:buNone/>
            </a:pPr>
            <a:r>
              <a:rPr lang="es-CO" dirty="0" smtClean="0"/>
              <a:t> </a:t>
            </a:r>
          </a:p>
          <a:p>
            <a:pPr marL="0" indent="0">
              <a:buNone/>
            </a:pPr>
            <a:r>
              <a:rPr lang="es-CO" dirty="0" smtClean="0"/>
              <a:t>Dios </a:t>
            </a:r>
            <a:r>
              <a:rPr lang="es-CO" dirty="0"/>
              <a:t>santificó a Israel para que fuera su propia nación especial: "</a:t>
            </a:r>
            <a:r>
              <a:rPr lang="es-CO" dirty="0">
                <a:latin typeface="Agency FB" pitchFamily="34" charset="0"/>
              </a:rPr>
              <a:t>Porque tú eres pueblo santo para Jehová tu Dios; Jehová tu Dios te ha escogido para serle un </a:t>
            </a:r>
            <a:r>
              <a:rPr lang="es-CO" dirty="0" smtClean="0">
                <a:latin typeface="Agency FB" pitchFamily="34" charset="0"/>
              </a:rPr>
              <a:t>pueblo </a:t>
            </a:r>
            <a:r>
              <a:rPr lang="es-CO" dirty="0">
                <a:latin typeface="Agency FB" pitchFamily="34" charset="0"/>
              </a:rPr>
              <a:t>especial, entre todos los pueblos que están sobre la tierra</a:t>
            </a:r>
            <a:r>
              <a:rPr lang="es-CO" dirty="0"/>
              <a:t>" </a:t>
            </a:r>
            <a:r>
              <a:rPr lang="es-CO" dirty="0">
                <a:solidFill>
                  <a:srgbClr val="FF0000"/>
                </a:solidFill>
              </a:rPr>
              <a:t>(Deut.7:6).</a:t>
            </a:r>
          </a:p>
          <a:p>
            <a:endParaRPr lang="es-CO" dirty="0"/>
          </a:p>
        </p:txBody>
      </p:sp>
    </p:spTree>
    <p:extLst>
      <p:ext uri="{BB962C8B-B14F-4D97-AF65-F5344CB8AC3E}">
        <p14:creationId xmlns:p14="http://schemas.microsoft.com/office/powerpoint/2010/main" val="2282364228"/>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 calcmode="lin" valueType="num">
                                      <p:cBhvr>
                                        <p:cTn id="7" dur="1000" fill="hold"/>
                                        <p:tgtEl>
                                          <p:spTgt spid="3">
                                            <p:txEl>
                                              <p:pRg st="2" end="2"/>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2" end="2"/>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2" end="2"/>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2" end="2"/>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6" presetClass="entr" presetSubtype="21"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animEffect transition="in" filter="barn(inVertical)">
                                      <p:cBhvr>
                                        <p:cTn id="15" dur="500"/>
                                        <p:tgtEl>
                                          <p:spTgt spid="3">
                                            <p:txEl>
                                              <p:pRg st="4" end="4"/>
                                            </p:txEl>
                                          </p:spTgt>
                                        </p:tgtEl>
                                      </p:cBhvr>
                                    </p:animEffect>
                                  </p:childTnLst>
                                </p:cTn>
                              </p:par>
                              <p:par>
                                <p:cTn id="16" presetID="16" presetClass="entr" presetSubtype="21" fill="hold" nodeType="withEffect">
                                  <p:stCondLst>
                                    <p:cond delay="0"/>
                                  </p:stCondLst>
                                  <p:childTnLst>
                                    <p:set>
                                      <p:cBhvr>
                                        <p:cTn id="17" dur="1" fill="hold">
                                          <p:stCondLst>
                                            <p:cond delay="0"/>
                                          </p:stCondLst>
                                        </p:cTn>
                                        <p:tgtEl>
                                          <p:spTgt spid="3">
                                            <p:txEl>
                                              <p:pRg st="6" end="6"/>
                                            </p:txEl>
                                          </p:spTgt>
                                        </p:tgtEl>
                                        <p:attrNameLst>
                                          <p:attrName>style.visibility</p:attrName>
                                        </p:attrNameLst>
                                      </p:cBhvr>
                                      <p:to>
                                        <p:strVal val="visible"/>
                                      </p:to>
                                    </p:set>
                                    <p:animEffect transition="in" filter="barn(inVertical)">
                                      <p:cBhvr>
                                        <p:cTn id="18" dur="500"/>
                                        <p:tgtEl>
                                          <p:spTgt spid="3">
                                            <p:txEl>
                                              <p:pRg st="6" end="6"/>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26" presetClass="entr" presetSubtype="0" fill="hold" nodeType="click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animEffect transition="in" filter="wipe(down)">
                                      <p:cBhvr>
                                        <p:cTn id="23" dur="580">
                                          <p:stCondLst>
                                            <p:cond delay="0"/>
                                          </p:stCondLst>
                                        </p:cTn>
                                        <p:tgtEl>
                                          <p:spTgt spid="3">
                                            <p:txEl>
                                              <p:pRg st="8" end="8"/>
                                            </p:txEl>
                                          </p:spTgt>
                                        </p:tgtEl>
                                      </p:cBhvr>
                                    </p:animEffect>
                                    <p:anim calcmode="lin" valueType="num">
                                      <p:cBhvr>
                                        <p:cTn id="24" dur="1822" tmFilter="0,0; 0.14,0.36; 0.43,0.73; 0.71,0.91; 1.0,1.0">
                                          <p:stCondLst>
                                            <p:cond delay="0"/>
                                          </p:stCondLst>
                                        </p:cTn>
                                        <p:tgtEl>
                                          <p:spTgt spid="3">
                                            <p:txEl>
                                              <p:pRg st="8" end="8"/>
                                            </p:txEl>
                                          </p:spTgt>
                                        </p:tgtEl>
                                        <p:attrNameLst>
                                          <p:attrName>ppt_x</p:attrName>
                                        </p:attrNameLst>
                                      </p:cBhvr>
                                      <p:tavLst>
                                        <p:tav tm="0">
                                          <p:val>
                                            <p:strVal val="#ppt_x-0.25"/>
                                          </p:val>
                                        </p:tav>
                                        <p:tav tm="100000">
                                          <p:val>
                                            <p:strVal val="#ppt_x"/>
                                          </p:val>
                                        </p:tav>
                                      </p:tavLst>
                                    </p:anim>
                                    <p:anim calcmode="lin" valueType="num">
                                      <p:cBhvr>
                                        <p:cTn id="25" dur="664" tmFilter="0.0,0.0; 0.25,0.07; 0.50,0.2; 0.75,0.467; 1.0,1.0">
                                          <p:stCondLst>
                                            <p:cond delay="0"/>
                                          </p:stCondLst>
                                        </p:cTn>
                                        <p:tgtEl>
                                          <p:spTgt spid="3">
                                            <p:txEl>
                                              <p:pRg st="8" end="8"/>
                                            </p:txEl>
                                          </p:spTgt>
                                        </p:tgtEl>
                                        <p:attrNameLst>
                                          <p:attrName>ppt_y</p:attrName>
                                        </p:attrNameLst>
                                      </p:cBhvr>
                                      <p:tavLst>
                                        <p:tav tm="0" fmla="#ppt_y-sin(pi*$)/3">
                                          <p:val>
                                            <p:fltVal val="0.5"/>
                                          </p:val>
                                        </p:tav>
                                        <p:tav tm="100000">
                                          <p:val>
                                            <p:fltVal val="1"/>
                                          </p:val>
                                        </p:tav>
                                      </p:tavLst>
                                    </p:anim>
                                    <p:anim calcmode="lin" valueType="num">
                                      <p:cBhvr>
                                        <p:cTn id="26" dur="664" tmFilter="0, 0; 0.125,0.2665; 0.25,0.4; 0.375,0.465; 0.5,0.5;  0.625,0.535; 0.75,0.6; 0.875,0.7335; 1,1">
                                          <p:stCondLst>
                                            <p:cond delay="664"/>
                                          </p:stCondLst>
                                        </p:cTn>
                                        <p:tgtEl>
                                          <p:spTgt spid="3">
                                            <p:txEl>
                                              <p:pRg st="8" end="8"/>
                                            </p:txEl>
                                          </p:spTgt>
                                        </p:tgtEl>
                                        <p:attrNameLst>
                                          <p:attrName>ppt_y</p:attrName>
                                        </p:attrNameLst>
                                      </p:cBhvr>
                                      <p:tavLst>
                                        <p:tav tm="0" fmla="#ppt_y-sin(pi*$)/9">
                                          <p:val>
                                            <p:fltVal val="0"/>
                                          </p:val>
                                        </p:tav>
                                        <p:tav tm="100000">
                                          <p:val>
                                            <p:fltVal val="1"/>
                                          </p:val>
                                        </p:tav>
                                      </p:tavLst>
                                    </p:anim>
                                    <p:anim calcmode="lin" valueType="num">
                                      <p:cBhvr>
                                        <p:cTn id="27" dur="332" tmFilter="0, 0; 0.125,0.2665; 0.25,0.4; 0.375,0.465; 0.5,0.5;  0.625,0.535; 0.75,0.6; 0.875,0.7335; 1,1">
                                          <p:stCondLst>
                                            <p:cond delay="1324"/>
                                          </p:stCondLst>
                                        </p:cTn>
                                        <p:tgtEl>
                                          <p:spTgt spid="3">
                                            <p:txEl>
                                              <p:pRg st="8" end="8"/>
                                            </p:txEl>
                                          </p:spTgt>
                                        </p:tgtEl>
                                        <p:attrNameLst>
                                          <p:attrName>ppt_y</p:attrName>
                                        </p:attrNameLst>
                                      </p:cBhvr>
                                      <p:tavLst>
                                        <p:tav tm="0" fmla="#ppt_y-sin(pi*$)/27">
                                          <p:val>
                                            <p:fltVal val="0"/>
                                          </p:val>
                                        </p:tav>
                                        <p:tav tm="100000">
                                          <p:val>
                                            <p:fltVal val="1"/>
                                          </p:val>
                                        </p:tav>
                                      </p:tavLst>
                                    </p:anim>
                                    <p:anim calcmode="lin" valueType="num">
                                      <p:cBhvr>
                                        <p:cTn id="28" dur="164" tmFilter="0, 0; 0.125,0.2665; 0.25,0.4; 0.375,0.465; 0.5,0.5;  0.625,0.535; 0.75,0.6; 0.875,0.7335; 1,1">
                                          <p:stCondLst>
                                            <p:cond delay="1656"/>
                                          </p:stCondLst>
                                        </p:cTn>
                                        <p:tgtEl>
                                          <p:spTgt spid="3">
                                            <p:txEl>
                                              <p:pRg st="8" end="8"/>
                                            </p:txEl>
                                          </p:spTgt>
                                        </p:tgtEl>
                                        <p:attrNameLst>
                                          <p:attrName>ppt_y</p:attrName>
                                        </p:attrNameLst>
                                      </p:cBhvr>
                                      <p:tavLst>
                                        <p:tav tm="0" fmla="#ppt_y-sin(pi*$)/81">
                                          <p:val>
                                            <p:fltVal val="0"/>
                                          </p:val>
                                        </p:tav>
                                        <p:tav tm="100000">
                                          <p:val>
                                            <p:fltVal val="1"/>
                                          </p:val>
                                        </p:tav>
                                      </p:tavLst>
                                    </p:anim>
                                    <p:animScale>
                                      <p:cBhvr>
                                        <p:cTn id="29" dur="26">
                                          <p:stCondLst>
                                            <p:cond delay="650"/>
                                          </p:stCondLst>
                                        </p:cTn>
                                        <p:tgtEl>
                                          <p:spTgt spid="3">
                                            <p:txEl>
                                              <p:pRg st="8" end="8"/>
                                            </p:txEl>
                                          </p:spTgt>
                                        </p:tgtEl>
                                      </p:cBhvr>
                                      <p:to x="100000" y="60000"/>
                                    </p:animScale>
                                    <p:animScale>
                                      <p:cBhvr>
                                        <p:cTn id="30" dur="166" decel="50000">
                                          <p:stCondLst>
                                            <p:cond delay="676"/>
                                          </p:stCondLst>
                                        </p:cTn>
                                        <p:tgtEl>
                                          <p:spTgt spid="3">
                                            <p:txEl>
                                              <p:pRg st="8" end="8"/>
                                            </p:txEl>
                                          </p:spTgt>
                                        </p:tgtEl>
                                      </p:cBhvr>
                                      <p:to x="100000" y="100000"/>
                                    </p:animScale>
                                    <p:animScale>
                                      <p:cBhvr>
                                        <p:cTn id="31" dur="26">
                                          <p:stCondLst>
                                            <p:cond delay="1312"/>
                                          </p:stCondLst>
                                        </p:cTn>
                                        <p:tgtEl>
                                          <p:spTgt spid="3">
                                            <p:txEl>
                                              <p:pRg st="8" end="8"/>
                                            </p:txEl>
                                          </p:spTgt>
                                        </p:tgtEl>
                                      </p:cBhvr>
                                      <p:to x="100000" y="80000"/>
                                    </p:animScale>
                                    <p:animScale>
                                      <p:cBhvr>
                                        <p:cTn id="32" dur="166" decel="50000">
                                          <p:stCondLst>
                                            <p:cond delay="1338"/>
                                          </p:stCondLst>
                                        </p:cTn>
                                        <p:tgtEl>
                                          <p:spTgt spid="3">
                                            <p:txEl>
                                              <p:pRg st="8" end="8"/>
                                            </p:txEl>
                                          </p:spTgt>
                                        </p:tgtEl>
                                      </p:cBhvr>
                                      <p:to x="100000" y="100000"/>
                                    </p:animScale>
                                    <p:animScale>
                                      <p:cBhvr>
                                        <p:cTn id="33" dur="26">
                                          <p:stCondLst>
                                            <p:cond delay="1642"/>
                                          </p:stCondLst>
                                        </p:cTn>
                                        <p:tgtEl>
                                          <p:spTgt spid="3">
                                            <p:txEl>
                                              <p:pRg st="8" end="8"/>
                                            </p:txEl>
                                          </p:spTgt>
                                        </p:tgtEl>
                                      </p:cBhvr>
                                      <p:to x="100000" y="90000"/>
                                    </p:animScale>
                                    <p:animScale>
                                      <p:cBhvr>
                                        <p:cTn id="34" dur="166" decel="50000">
                                          <p:stCondLst>
                                            <p:cond delay="1668"/>
                                          </p:stCondLst>
                                        </p:cTn>
                                        <p:tgtEl>
                                          <p:spTgt spid="3">
                                            <p:txEl>
                                              <p:pRg st="8" end="8"/>
                                            </p:txEl>
                                          </p:spTgt>
                                        </p:tgtEl>
                                      </p:cBhvr>
                                      <p:to x="100000" y="100000"/>
                                    </p:animScale>
                                    <p:animScale>
                                      <p:cBhvr>
                                        <p:cTn id="35" dur="26">
                                          <p:stCondLst>
                                            <p:cond delay="1808"/>
                                          </p:stCondLst>
                                        </p:cTn>
                                        <p:tgtEl>
                                          <p:spTgt spid="3">
                                            <p:txEl>
                                              <p:pRg st="8" end="8"/>
                                            </p:txEl>
                                          </p:spTgt>
                                        </p:tgtEl>
                                      </p:cBhvr>
                                      <p:to x="100000" y="95000"/>
                                    </p:animScale>
                                    <p:animScale>
                                      <p:cBhvr>
                                        <p:cTn id="36" dur="166" decel="50000">
                                          <p:stCondLst>
                                            <p:cond delay="1834"/>
                                          </p:stCondLst>
                                        </p:cTn>
                                        <p:tgtEl>
                                          <p:spTgt spid="3">
                                            <p:txEl>
                                              <p:pRg st="8" end="8"/>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395536" y="7450"/>
            <a:ext cx="8424936" cy="6552728"/>
          </a:xfrm>
        </p:spPr>
        <p:txBody>
          <a:bodyPr>
            <a:noAutofit/>
          </a:bodyPr>
          <a:lstStyle/>
          <a:p>
            <a:pPr marL="0" indent="0" algn="ctr">
              <a:buNone/>
            </a:pPr>
            <a:r>
              <a:rPr lang="es-CO" sz="2400" dirty="0" smtClean="0"/>
              <a:t>Aparte </a:t>
            </a:r>
            <a:r>
              <a:rPr lang="es-CO" sz="2400" dirty="0"/>
              <a:t>de esa santificación inicial, la congregación debía santificarse, por ejemplo, en un día de peligro espiritual; un ayuno, o una guerra eran santificados. </a:t>
            </a:r>
            <a:endParaRPr lang="es-CO" sz="2400" dirty="0" smtClean="0"/>
          </a:p>
          <a:p>
            <a:pPr marL="0" indent="0" algn="ctr">
              <a:buNone/>
            </a:pPr>
            <a:endParaRPr lang="es-CO" sz="2400" dirty="0" smtClean="0"/>
          </a:p>
          <a:p>
            <a:pPr marL="0" indent="0" algn="ctr">
              <a:buNone/>
            </a:pPr>
            <a:r>
              <a:rPr lang="es-CO" sz="2400" dirty="0" smtClean="0"/>
              <a:t>Job</a:t>
            </a:r>
            <a:r>
              <a:rPr lang="es-CO" sz="2400" dirty="0"/>
              <a:t>, por su parte, santificaba a sus hijos ofreciendo sacrificios por ellos, por si acaso en sus fiestas habían pecado contra </a:t>
            </a:r>
            <a:r>
              <a:rPr lang="es-CO" sz="2400" dirty="0" smtClean="0"/>
              <a:t>Dios</a:t>
            </a:r>
          </a:p>
          <a:p>
            <a:pPr marL="0" indent="0" algn="ctr">
              <a:buNone/>
            </a:pPr>
            <a:r>
              <a:rPr lang="es-CO" sz="2400" dirty="0" smtClean="0"/>
              <a:t> </a:t>
            </a:r>
            <a:r>
              <a:rPr lang="es-CO" sz="2400" dirty="0" smtClean="0">
                <a:solidFill>
                  <a:srgbClr val="FF0000"/>
                </a:solidFill>
              </a:rPr>
              <a:t>(Job 1:4,5).</a:t>
            </a:r>
          </a:p>
          <a:p>
            <a:pPr marL="0" indent="0">
              <a:buNone/>
            </a:pPr>
            <a:endParaRPr lang="es-CO" sz="2400" dirty="0" smtClean="0"/>
          </a:p>
          <a:p>
            <a:pPr marL="0" indent="0" algn="ctr">
              <a:buNone/>
            </a:pPr>
            <a:r>
              <a:rPr lang="es-CO" sz="2400" dirty="0" smtClean="0"/>
              <a:t>El </a:t>
            </a:r>
            <a:r>
              <a:rPr lang="es-CO" sz="2400" dirty="0"/>
              <a:t>profeta Samuel cuando fue enviado a ungir a David como rey de Israel -antes de ofrecer sacrificio- santificó a Isaí y a su hijo David</a:t>
            </a:r>
            <a:r>
              <a:rPr lang="es-CO" sz="2400" dirty="0">
                <a:solidFill>
                  <a:srgbClr val="FF0000"/>
                </a:solidFill>
              </a:rPr>
              <a:t> (1 Sam.16:5</a:t>
            </a:r>
            <a:r>
              <a:rPr lang="es-CO" sz="2400" dirty="0" smtClean="0">
                <a:solidFill>
                  <a:srgbClr val="FF0000"/>
                </a:solidFill>
              </a:rPr>
              <a:t>).</a:t>
            </a:r>
          </a:p>
          <a:p>
            <a:pPr marL="0" indent="0">
              <a:buNone/>
            </a:pPr>
            <a:r>
              <a:rPr lang="es-CO" sz="2400" dirty="0" smtClean="0"/>
              <a:t> </a:t>
            </a:r>
          </a:p>
          <a:p>
            <a:pPr marL="0" indent="0" algn="ctr">
              <a:buNone/>
            </a:pPr>
            <a:r>
              <a:rPr lang="es-CO" sz="2400" dirty="0" smtClean="0"/>
              <a:t>Jeremías </a:t>
            </a:r>
            <a:r>
              <a:rPr lang="es-CO" sz="2400" dirty="0"/>
              <a:t>fue santificado (apartado) aún desde el vientre de su madre -</a:t>
            </a:r>
            <a:r>
              <a:rPr lang="es-CO" sz="2400" dirty="0">
                <a:latin typeface="Agency FB" pitchFamily="34" charset="0"/>
              </a:rPr>
              <a:t>puesto aparte por la voluntad divina</a:t>
            </a:r>
            <a:r>
              <a:rPr lang="es-CO" sz="2400" dirty="0"/>
              <a:t>- para darlo por profeta a las naciones </a:t>
            </a:r>
            <a:r>
              <a:rPr lang="es-CO" sz="2400" dirty="0">
                <a:solidFill>
                  <a:srgbClr val="FF0000"/>
                </a:solidFill>
              </a:rPr>
              <a:t>(Jer.1:5). </a:t>
            </a:r>
          </a:p>
        </p:txBody>
      </p:sp>
    </p:spTree>
    <p:extLst>
      <p:ext uri="{BB962C8B-B14F-4D97-AF65-F5344CB8AC3E}">
        <p14:creationId xmlns:p14="http://schemas.microsoft.com/office/powerpoint/2010/main" val="2650822516"/>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wheel(1)">
                                      <p:cBhvr>
                                        <p:cTn id="7" dur="2000"/>
                                        <p:tgtEl>
                                          <p:spTgt spid="3">
                                            <p:txEl>
                                              <p:pRg st="2" end="2"/>
                                            </p:txEl>
                                          </p:spTgt>
                                        </p:tgtEl>
                                      </p:cBhvr>
                                    </p:animEffect>
                                  </p:childTnLst>
                                </p:cTn>
                              </p:par>
                              <p:par>
                                <p:cTn id="8" presetID="21" presetClass="entr" presetSubtype="1" fill="hold" nodeType="withEffect">
                                  <p:stCondLst>
                                    <p:cond delay="0"/>
                                  </p:stCondLst>
                                  <p:childTnLst>
                                    <p:set>
                                      <p:cBhvr>
                                        <p:cTn id="9" dur="1" fill="hold">
                                          <p:stCondLst>
                                            <p:cond delay="0"/>
                                          </p:stCondLst>
                                        </p:cTn>
                                        <p:tgtEl>
                                          <p:spTgt spid="3">
                                            <p:txEl>
                                              <p:pRg st="3" end="3"/>
                                            </p:txEl>
                                          </p:spTgt>
                                        </p:tgtEl>
                                        <p:attrNameLst>
                                          <p:attrName>style.visibility</p:attrName>
                                        </p:attrNameLst>
                                      </p:cBhvr>
                                      <p:to>
                                        <p:strVal val="visible"/>
                                      </p:to>
                                    </p:set>
                                    <p:animEffect transition="in" filter="wheel(1)">
                                      <p:cBhvr>
                                        <p:cTn id="10" dur="2000"/>
                                        <p:tgtEl>
                                          <p:spTgt spid="3">
                                            <p:txEl>
                                              <p:pRg st="3" end="3"/>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26" presetClass="entr" presetSubtype="0" fill="hold"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animEffect transition="in" filter="wipe(down)">
                                      <p:cBhvr>
                                        <p:cTn id="15" dur="580">
                                          <p:stCondLst>
                                            <p:cond delay="0"/>
                                          </p:stCondLst>
                                        </p:cTn>
                                        <p:tgtEl>
                                          <p:spTgt spid="3">
                                            <p:txEl>
                                              <p:pRg st="5" end="5"/>
                                            </p:txEl>
                                          </p:spTgt>
                                        </p:tgtEl>
                                      </p:cBhvr>
                                    </p:animEffect>
                                    <p:anim calcmode="lin" valueType="num">
                                      <p:cBhvr>
                                        <p:cTn id="16" dur="1822" tmFilter="0,0; 0.14,0.36; 0.43,0.73; 0.71,0.91; 1.0,1.0">
                                          <p:stCondLst>
                                            <p:cond delay="0"/>
                                          </p:stCondLst>
                                        </p:cTn>
                                        <p:tgtEl>
                                          <p:spTgt spid="3">
                                            <p:txEl>
                                              <p:pRg st="5" end="5"/>
                                            </p:txEl>
                                          </p:spTgt>
                                        </p:tgtEl>
                                        <p:attrNameLst>
                                          <p:attrName>ppt_x</p:attrName>
                                        </p:attrNameLst>
                                      </p:cBhvr>
                                      <p:tavLst>
                                        <p:tav tm="0">
                                          <p:val>
                                            <p:strVal val="#ppt_x-0.25"/>
                                          </p:val>
                                        </p:tav>
                                        <p:tav tm="100000">
                                          <p:val>
                                            <p:strVal val="#ppt_x"/>
                                          </p:val>
                                        </p:tav>
                                      </p:tavLst>
                                    </p:anim>
                                    <p:anim calcmode="lin" valueType="num">
                                      <p:cBhvr>
                                        <p:cTn id="17" dur="664" tmFilter="0.0,0.0; 0.25,0.07; 0.50,0.2; 0.75,0.467; 1.0,1.0">
                                          <p:stCondLst>
                                            <p:cond delay="0"/>
                                          </p:stCondLst>
                                        </p:cTn>
                                        <p:tgtEl>
                                          <p:spTgt spid="3">
                                            <p:txEl>
                                              <p:pRg st="5" end="5"/>
                                            </p:txEl>
                                          </p:spTgt>
                                        </p:tgtEl>
                                        <p:attrNameLst>
                                          <p:attrName>ppt_y</p:attrName>
                                        </p:attrNameLst>
                                      </p:cBhvr>
                                      <p:tavLst>
                                        <p:tav tm="0" fmla="#ppt_y-sin(pi*$)/3">
                                          <p:val>
                                            <p:fltVal val="0.5"/>
                                          </p:val>
                                        </p:tav>
                                        <p:tav tm="100000">
                                          <p:val>
                                            <p:fltVal val="1"/>
                                          </p:val>
                                        </p:tav>
                                      </p:tavLst>
                                    </p:anim>
                                    <p:anim calcmode="lin" valueType="num">
                                      <p:cBhvr>
                                        <p:cTn id="18" dur="664" tmFilter="0, 0; 0.125,0.2665; 0.25,0.4; 0.375,0.465; 0.5,0.5;  0.625,0.535; 0.75,0.6; 0.875,0.7335; 1,1">
                                          <p:stCondLst>
                                            <p:cond delay="664"/>
                                          </p:stCondLst>
                                        </p:cTn>
                                        <p:tgtEl>
                                          <p:spTgt spid="3">
                                            <p:txEl>
                                              <p:pRg st="5" end="5"/>
                                            </p:txEl>
                                          </p:spTgt>
                                        </p:tgtEl>
                                        <p:attrNameLst>
                                          <p:attrName>ppt_y</p:attrName>
                                        </p:attrNameLst>
                                      </p:cBhvr>
                                      <p:tavLst>
                                        <p:tav tm="0" fmla="#ppt_y-sin(pi*$)/9">
                                          <p:val>
                                            <p:fltVal val="0"/>
                                          </p:val>
                                        </p:tav>
                                        <p:tav tm="100000">
                                          <p:val>
                                            <p:fltVal val="1"/>
                                          </p:val>
                                        </p:tav>
                                      </p:tavLst>
                                    </p:anim>
                                    <p:anim calcmode="lin" valueType="num">
                                      <p:cBhvr>
                                        <p:cTn id="19" dur="332" tmFilter="0, 0; 0.125,0.2665; 0.25,0.4; 0.375,0.465; 0.5,0.5;  0.625,0.535; 0.75,0.6; 0.875,0.7335; 1,1">
                                          <p:stCondLst>
                                            <p:cond delay="1324"/>
                                          </p:stCondLst>
                                        </p:cTn>
                                        <p:tgtEl>
                                          <p:spTgt spid="3">
                                            <p:txEl>
                                              <p:pRg st="5" end="5"/>
                                            </p:txEl>
                                          </p:spTgt>
                                        </p:tgtEl>
                                        <p:attrNameLst>
                                          <p:attrName>ppt_y</p:attrName>
                                        </p:attrNameLst>
                                      </p:cBhvr>
                                      <p:tavLst>
                                        <p:tav tm="0" fmla="#ppt_y-sin(pi*$)/27">
                                          <p:val>
                                            <p:fltVal val="0"/>
                                          </p:val>
                                        </p:tav>
                                        <p:tav tm="100000">
                                          <p:val>
                                            <p:fltVal val="1"/>
                                          </p:val>
                                        </p:tav>
                                      </p:tavLst>
                                    </p:anim>
                                    <p:anim calcmode="lin" valueType="num">
                                      <p:cBhvr>
                                        <p:cTn id="20" dur="164" tmFilter="0, 0; 0.125,0.2665; 0.25,0.4; 0.375,0.465; 0.5,0.5;  0.625,0.535; 0.75,0.6; 0.875,0.7335; 1,1">
                                          <p:stCondLst>
                                            <p:cond delay="1656"/>
                                          </p:stCondLst>
                                        </p:cTn>
                                        <p:tgtEl>
                                          <p:spTgt spid="3">
                                            <p:txEl>
                                              <p:pRg st="5" end="5"/>
                                            </p:txEl>
                                          </p:spTgt>
                                        </p:tgtEl>
                                        <p:attrNameLst>
                                          <p:attrName>ppt_y</p:attrName>
                                        </p:attrNameLst>
                                      </p:cBhvr>
                                      <p:tavLst>
                                        <p:tav tm="0" fmla="#ppt_y-sin(pi*$)/81">
                                          <p:val>
                                            <p:fltVal val="0"/>
                                          </p:val>
                                        </p:tav>
                                        <p:tav tm="100000">
                                          <p:val>
                                            <p:fltVal val="1"/>
                                          </p:val>
                                        </p:tav>
                                      </p:tavLst>
                                    </p:anim>
                                    <p:animScale>
                                      <p:cBhvr>
                                        <p:cTn id="21" dur="26">
                                          <p:stCondLst>
                                            <p:cond delay="650"/>
                                          </p:stCondLst>
                                        </p:cTn>
                                        <p:tgtEl>
                                          <p:spTgt spid="3">
                                            <p:txEl>
                                              <p:pRg st="5" end="5"/>
                                            </p:txEl>
                                          </p:spTgt>
                                        </p:tgtEl>
                                      </p:cBhvr>
                                      <p:to x="100000" y="60000"/>
                                    </p:animScale>
                                    <p:animScale>
                                      <p:cBhvr>
                                        <p:cTn id="22" dur="166" decel="50000">
                                          <p:stCondLst>
                                            <p:cond delay="676"/>
                                          </p:stCondLst>
                                        </p:cTn>
                                        <p:tgtEl>
                                          <p:spTgt spid="3">
                                            <p:txEl>
                                              <p:pRg st="5" end="5"/>
                                            </p:txEl>
                                          </p:spTgt>
                                        </p:tgtEl>
                                      </p:cBhvr>
                                      <p:to x="100000" y="100000"/>
                                    </p:animScale>
                                    <p:animScale>
                                      <p:cBhvr>
                                        <p:cTn id="23" dur="26">
                                          <p:stCondLst>
                                            <p:cond delay="1312"/>
                                          </p:stCondLst>
                                        </p:cTn>
                                        <p:tgtEl>
                                          <p:spTgt spid="3">
                                            <p:txEl>
                                              <p:pRg st="5" end="5"/>
                                            </p:txEl>
                                          </p:spTgt>
                                        </p:tgtEl>
                                      </p:cBhvr>
                                      <p:to x="100000" y="80000"/>
                                    </p:animScale>
                                    <p:animScale>
                                      <p:cBhvr>
                                        <p:cTn id="24" dur="166" decel="50000">
                                          <p:stCondLst>
                                            <p:cond delay="1338"/>
                                          </p:stCondLst>
                                        </p:cTn>
                                        <p:tgtEl>
                                          <p:spTgt spid="3">
                                            <p:txEl>
                                              <p:pRg st="5" end="5"/>
                                            </p:txEl>
                                          </p:spTgt>
                                        </p:tgtEl>
                                      </p:cBhvr>
                                      <p:to x="100000" y="100000"/>
                                    </p:animScale>
                                    <p:animScale>
                                      <p:cBhvr>
                                        <p:cTn id="25" dur="26">
                                          <p:stCondLst>
                                            <p:cond delay="1642"/>
                                          </p:stCondLst>
                                        </p:cTn>
                                        <p:tgtEl>
                                          <p:spTgt spid="3">
                                            <p:txEl>
                                              <p:pRg st="5" end="5"/>
                                            </p:txEl>
                                          </p:spTgt>
                                        </p:tgtEl>
                                      </p:cBhvr>
                                      <p:to x="100000" y="90000"/>
                                    </p:animScale>
                                    <p:animScale>
                                      <p:cBhvr>
                                        <p:cTn id="26" dur="166" decel="50000">
                                          <p:stCondLst>
                                            <p:cond delay="1668"/>
                                          </p:stCondLst>
                                        </p:cTn>
                                        <p:tgtEl>
                                          <p:spTgt spid="3">
                                            <p:txEl>
                                              <p:pRg st="5" end="5"/>
                                            </p:txEl>
                                          </p:spTgt>
                                        </p:tgtEl>
                                      </p:cBhvr>
                                      <p:to x="100000" y="100000"/>
                                    </p:animScale>
                                    <p:animScale>
                                      <p:cBhvr>
                                        <p:cTn id="27" dur="26">
                                          <p:stCondLst>
                                            <p:cond delay="1808"/>
                                          </p:stCondLst>
                                        </p:cTn>
                                        <p:tgtEl>
                                          <p:spTgt spid="3">
                                            <p:txEl>
                                              <p:pRg st="5" end="5"/>
                                            </p:txEl>
                                          </p:spTgt>
                                        </p:tgtEl>
                                      </p:cBhvr>
                                      <p:to x="100000" y="95000"/>
                                    </p:animScale>
                                    <p:animScale>
                                      <p:cBhvr>
                                        <p:cTn id="28" dur="166" decel="50000">
                                          <p:stCondLst>
                                            <p:cond delay="1834"/>
                                          </p:stCondLst>
                                        </p:cTn>
                                        <p:tgtEl>
                                          <p:spTgt spid="3">
                                            <p:txEl>
                                              <p:pRg st="5" end="5"/>
                                            </p:txEl>
                                          </p:spTgt>
                                        </p:tgtEl>
                                      </p:cBhvr>
                                      <p:to x="100000" y="100000"/>
                                    </p:animScale>
                                  </p:childTnLst>
                                </p:cTn>
                              </p:par>
                            </p:childTnLst>
                          </p:cTn>
                        </p:par>
                      </p:childTnLst>
                    </p:cTn>
                  </p:par>
                  <p:par>
                    <p:cTn id="29" fill="hold">
                      <p:stCondLst>
                        <p:cond delay="indefinite"/>
                      </p:stCondLst>
                      <p:childTnLst>
                        <p:par>
                          <p:cTn id="30" fill="hold">
                            <p:stCondLst>
                              <p:cond delay="0"/>
                            </p:stCondLst>
                            <p:childTnLst>
                              <p:par>
                                <p:cTn id="31" presetID="22" presetClass="entr" presetSubtype="4" fill="hold" nodeType="clickEffect">
                                  <p:stCondLst>
                                    <p:cond delay="0"/>
                                  </p:stCondLst>
                                  <p:childTnLst>
                                    <p:set>
                                      <p:cBhvr>
                                        <p:cTn id="32" dur="1" fill="hold">
                                          <p:stCondLst>
                                            <p:cond delay="0"/>
                                          </p:stCondLst>
                                        </p:cTn>
                                        <p:tgtEl>
                                          <p:spTgt spid="3">
                                            <p:txEl>
                                              <p:pRg st="7" end="7"/>
                                            </p:txEl>
                                          </p:spTgt>
                                        </p:tgtEl>
                                        <p:attrNameLst>
                                          <p:attrName>style.visibility</p:attrName>
                                        </p:attrNameLst>
                                      </p:cBhvr>
                                      <p:to>
                                        <p:strVal val="visible"/>
                                      </p:to>
                                    </p:set>
                                    <p:animEffect transition="in" filter="wipe(down)">
                                      <p:cBhvr>
                                        <p:cTn id="33"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1124744"/>
            <a:ext cx="8229600" cy="5328592"/>
          </a:xfrm>
          <a:blipFill>
            <a:blip r:embed="rId2"/>
            <a:tile tx="0" ty="0" sx="100000" sy="100000" flip="none" algn="tl"/>
          </a:blipFill>
        </p:spPr>
        <p:txBody>
          <a:bodyPr>
            <a:normAutofit fontScale="85000" lnSpcReduction="10000"/>
          </a:bodyPr>
          <a:lstStyle/>
          <a:p>
            <a:pPr marL="0" indent="0">
              <a:buNone/>
            </a:pPr>
            <a:r>
              <a:rPr lang="es-CO" dirty="0"/>
              <a:t>El Monte Sinaí fue santificado y se señalaron sus límites al pueblo </a:t>
            </a:r>
            <a:r>
              <a:rPr lang="es-CO" dirty="0">
                <a:solidFill>
                  <a:srgbClr val="FF0000"/>
                </a:solidFill>
              </a:rPr>
              <a:t>(Exo.19:23); </a:t>
            </a:r>
            <a:endParaRPr lang="es-CO" dirty="0" smtClean="0">
              <a:solidFill>
                <a:srgbClr val="FF0000"/>
              </a:solidFill>
            </a:endParaRPr>
          </a:p>
          <a:p>
            <a:pPr marL="0" indent="0">
              <a:buNone/>
            </a:pPr>
            <a:r>
              <a:rPr lang="es-CO" dirty="0" smtClean="0"/>
              <a:t>el </a:t>
            </a:r>
            <a:r>
              <a:rPr lang="es-CO" dirty="0"/>
              <a:t>día de reposo (sábado) también fue santificado </a:t>
            </a:r>
            <a:r>
              <a:rPr lang="es-CO" dirty="0">
                <a:solidFill>
                  <a:srgbClr val="FF0000"/>
                </a:solidFill>
              </a:rPr>
              <a:t>(Gén.2:1-3; Deut.5:12); </a:t>
            </a:r>
            <a:endParaRPr lang="es-CO" dirty="0" smtClean="0">
              <a:solidFill>
                <a:srgbClr val="FF0000"/>
              </a:solidFill>
            </a:endParaRPr>
          </a:p>
          <a:p>
            <a:pPr marL="0" indent="0">
              <a:buNone/>
            </a:pPr>
            <a:r>
              <a:rPr lang="es-CO" dirty="0" smtClean="0"/>
              <a:t>el </a:t>
            </a:r>
            <a:r>
              <a:rPr lang="es-CO" dirty="0"/>
              <a:t>tabernáculo y sus utensilios </a:t>
            </a:r>
            <a:r>
              <a:rPr lang="es-CO" dirty="0">
                <a:solidFill>
                  <a:srgbClr val="FF0000"/>
                </a:solidFill>
              </a:rPr>
              <a:t>(Lev.8:10); </a:t>
            </a:r>
            <a:endParaRPr lang="es-CO" dirty="0" smtClean="0">
              <a:solidFill>
                <a:srgbClr val="FF0000"/>
              </a:solidFill>
            </a:endParaRPr>
          </a:p>
          <a:p>
            <a:pPr marL="0" indent="0">
              <a:buNone/>
            </a:pPr>
            <a:r>
              <a:rPr lang="es-CO" dirty="0" smtClean="0"/>
              <a:t>el </a:t>
            </a:r>
            <a:r>
              <a:rPr lang="es-CO" dirty="0"/>
              <a:t>templo de Jerusalén </a:t>
            </a:r>
            <a:r>
              <a:rPr lang="es-CO" dirty="0">
                <a:solidFill>
                  <a:srgbClr val="FF0000"/>
                </a:solidFill>
              </a:rPr>
              <a:t>(2 Crón.7:16); </a:t>
            </a:r>
            <a:endParaRPr lang="es-CO" dirty="0" smtClean="0">
              <a:solidFill>
                <a:srgbClr val="FF0000"/>
              </a:solidFill>
            </a:endParaRPr>
          </a:p>
          <a:p>
            <a:pPr marL="0" indent="0">
              <a:buNone/>
            </a:pPr>
            <a:r>
              <a:rPr lang="es-CO" dirty="0" smtClean="0"/>
              <a:t>las </a:t>
            </a:r>
            <a:r>
              <a:rPr lang="es-CO" dirty="0"/>
              <a:t>ciudades de refugio </a:t>
            </a:r>
            <a:r>
              <a:rPr lang="es-CO" dirty="0">
                <a:solidFill>
                  <a:srgbClr val="FF0000"/>
                </a:solidFill>
              </a:rPr>
              <a:t>(Jos.20:7); </a:t>
            </a:r>
            <a:endParaRPr lang="es-CO" dirty="0" smtClean="0">
              <a:solidFill>
                <a:srgbClr val="FF0000"/>
              </a:solidFill>
            </a:endParaRPr>
          </a:p>
          <a:p>
            <a:pPr marL="0" indent="0">
              <a:buNone/>
            </a:pPr>
            <a:r>
              <a:rPr lang="es-CO" dirty="0" smtClean="0"/>
              <a:t>todas </a:t>
            </a:r>
            <a:r>
              <a:rPr lang="es-CO" dirty="0"/>
              <a:t>esas cosas, incluso casas y campos fueron santificados al Señor, apartados para un uso santo. </a:t>
            </a:r>
            <a:endParaRPr lang="es-CO" dirty="0" smtClean="0"/>
          </a:p>
          <a:p>
            <a:pPr marL="0" indent="0">
              <a:buNone/>
            </a:pPr>
            <a:r>
              <a:rPr lang="es-CO" dirty="0" smtClean="0"/>
              <a:t>En </a:t>
            </a:r>
            <a:r>
              <a:rPr lang="es-CO" dirty="0"/>
              <a:t>términos generales, Jehová dijo al pueblo de Israel: </a:t>
            </a:r>
            <a:r>
              <a:rPr lang="es-CO" b="1" dirty="0">
                <a:latin typeface="Agency FB" pitchFamily="34" charset="0"/>
              </a:rPr>
              <a:t>"Habéis, pues, de serme santos, porque yo Jehová soy santo, y os he apartado de los pueblos para que seáis míos</a:t>
            </a:r>
            <a:r>
              <a:rPr lang="es-CO" dirty="0"/>
              <a:t>" </a:t>
            </a:r>
            <a:r>
              <a:rPr lang="es-CO" dirty="0">
                <a:solidFill>
                  <a:srgbClr val="FF0000"/>
                </a:solidFill>
              </a:rPr>
              <a:t>(Lev.20:26). </a:t>
            </a:r>
          </a:p>
          <a:p>
            <a:endParaRPr lang="es-CO" dirty="0"/>
          </a:p>
        </p:txBody>
      </p:sp>
    </p:spTree>
    <p:extLst>
      <p:ext uri="{BB962C8B-B14F-4D97-AF65-F5344CB8AC3E}">
        <p14:creationId xmlns:p14="http://schemas.microsoft.com/office/powerpoint/2010/main" val="2091774356"/>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395536" y="260648"/>
            <a:ext cx="8352928" cy="6408712"/>
          </a:xfrm>
        </p:spPr>
        <p:txBody>
          <a:bodyPr>
            <a:normAutofit fontScale="70000" lnSpcReduction="20000"/>
          </a:bodyPr>
          <a:lstStyle/>
          <a:p>
            <a:pPr marL="0" indent="0">
              <a:buNone/>
            </a:pPr>
            <a:endParaRPr lang="es-CO" dirty="0" smtClean="0"/>
          </a:p>
          <a:p>
            <a:pPr marL="0" indent="0">
              <a:buNone/>
            </a:pPr>
            <a:endParaRPr lang="es-CO" dirty="0"/>
          </a:p>
          <a:p>
            <a:pPr marL="0" indent="0">
              <a:buNone/>
            </a:pPr>
            <a:endParaRPr lang="es-CO" dirty="0" smtClean="0"/>
          </a:p>
          <a:p>
            <a:pPr marL="0" indent="0">
              <a:buNone/>
            </a:pPr>
            <a:r>
              <a:rPr lang="es-CO" dirty="0" smtClean="0"/>
              <a:t>Dios </a:t>
            </a:r>
            <a:r>
              <a:rPr lang="es-CO" dirty="0"/>
              <a:t>el Padre santificó </a:t>
            </a:r>
            <a:r>
              <a:rPr lang="es-CO" dirty="0" smtClean="0"/>
              <a:t>(apartó) y </a:t>
            </a:r>
            <a:r>
              <a:rPr lang="es-CO" dirty="0"/>
              <a:t>envió al mundo a su Hijo Cristo Jesús; Dios el Hijo se santificó (apartó) a sí mismo, se auto-consagró y dedicó para la labor de su oficio mediador, para que también sus discípulos estén santificados en la verdad, y oró al Padre: "</a:t>
            </a:r>
            <a:r>
              <a:rPr lang="es-CO" dirty="0">
                <a:latin typeface="Agency FB" pitchFamily="34" charset="0"/>
              </a:rPr>
              <a:t>Santifícalos en tu verdad, tu palabra es verdad</a:t>
            </a:r>
            <a:r>
              <a:rPr lang="es-CO" dirty="0"/>
              <a:t>" </a:t>
            </a:r>
            <a:r>
              <a:rPr lang="es-CO" dirty="0">
                <a:solidFill>
                  <a:srgbClr val="FF0000"/>
                </a:solidFill>
              </a:rPr>
              <a:t>(Jn.10:36; 17:17,19</a:t>
            </a:r>
            <a:r>
              <a:rPr lang="es-CO" dirty="0" smtClean="0">
                <a:solidFill>
                  <a:srgbClr val="FF0000"/>
                </a:solidFill>
              </a:rPr>
              <a:t>).</a:t>
            </a:r>
          </a:p>
          <a:p>
            <a:pPr marL="0" indent="0">
              <a:buNone/>
            </a:pPr>
            <a:r>
              <a:rPr lang="es-CO" dirty="0" smtClean="0">
                <a:solidFill>
                  <a:srgbClr val="FF0000"/>
                </a:solidFill>
              </a:rPr>
              <a:t> </a:t>
            </a:r>
          </a:p>
          <a:p>
            <a:pPr marL="0" indent="0">
              <a:buNone/>
            </a:pPr>
            <a:r>
              <a:rPr lang="es-CO" dirty="0" smtClean="0"/>
              <a:t>Además</a:t>
            </a:r>
            <a:r>
              <a:rPr lang="es-CO" dirty="0"/>
              <a:t>, toda cosa creada es santificada por la palabra de Dios y la oración </a:t>
            </a:r>
            <a:r>
              <a:rPr lang="es-CO" dirty="0">
                <a:solidFill>
                  <a:srgbClr val="FF0000"/>
                </a:solidFill>
              </a:rPr>
              <a:t>(1 Tim.4:4,5). </a:t>
            </a:r>
            <a:r>
              <a:rPr lang="es-CO" dirty="0" smtClean="0"/>
              <a:t>Es decir, la Palabra de Dios es la que nos indica que se puede comer y que no se puede comer. Y ser agradecidos por las cosas que Dios dejo para nuestro beneficio.</a:t>
            </a:r>
          </a:p>
          <a:p>
            <a:pPr marL="0" indent="0">
              <a:buNone/>
            </a:pPr>
            <a:endParaRPr lang="es-CO" dirty="0" smtClean="0"/>
          </a:p>
          <a:p>
            <a:pPr marL="0" indent="0">
              <a:buNone/>
            </a:pPr>
            <a:r>
              <a:rPr lang="es-CO" dirty="0" smtClean="0"/>
              <a:t>Como </a:t>
            </a:r>
            <a:r>
              <a:rPr lang="es-CO" dirty="0"/>
              <a:t>vemos, en el pasaje que estamos estudiando, a los que han sido santificados, puestos aparte por Dios, se les requiere que se santifiquen, que se separen a sí mismos de cualquier cosa que cause impureza: "</a:t>
            </a:r>
            <a:r>
              <a:rPr lang="es-CO" dirty="0">
                <a:latin typeface="Agency FB" pitchFamily="34" charset="0"/>
              </a:rPr>
              <a:t>Porque esta es la voluntad de Dios: vuestra santificación</a:t>
            </a:r>
            <a:r>
              <a:rPr lang="es-CO" dirty="0"/>
              <a:t>", y sigue diciendo: ..."</a:t>
            </a:r>
            <a:r>
              <a:rPr lang="es-CO" dirty="0">
                <a:latin typeface="Agency FB" pitchFamily="34" charset="0"/>
              </a:rPr>
              <a:t>que os apartéis de fornicación....</a:t>
            </a:r>
            <a:r>
              <a:rPr lang="es-CO" dirty="0"/>
              <a:t>", es decir, de toda contaminación e impureza. </a:t>
            </a:r>
            <a:br>
              <a:rPr lang="es-CO" dirty="0"/>
            </a:br>
            <a:endParaRPr lang="es-CO" dirty="0"/>
          </a:p>
        </p:txBody>
      </p:sp>
    </p:spTree>
    <p:extLst>
      <p:ext uri="{BB962C8B-B14F-4D97-AF65-F5344CB8AC3E}">
        <p14:creationId xmlns:p14="http://schemas.microsoft.com/office/powerpoint/2010/main" val="3556687061"/>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animEffect transition="in" filter="wipe(down)">
                                      <p:cBhvr>
                                        <p:cTn id="7" dur="500"/>
                                        <p:tgtEl>
                                          <p:spTgt spid="3">
                                            <p:txEl>
                                              <p:pRg st="5" end="5"/>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3">
                                            <p:txEl>
                                              <p:pRg st="7" end="7"/>
                                            </p:txEl>
                                          </p:spTgt>
                                        </p:tgtEl>
                                        <p:attrNameLst>
                                          <p:attrName>style.visibility</p:attrName>
                                        </p:attrNameLst>
                                      </p:cBhvr>
                                      <p:to>
                                        <p:strVal val="visible"/>
                                      </p:to>
                                    </p:set>
                                    <p:animEffect transition="in" filter="barn(inVertical)">
                                      <p:cBhvr>
                                        <p:cTn id="12"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79512" y="332656"/>
            <a:ext cx="8712968" cy="6336704"/>
          </a:xfrm>
        </p:spPr>
        <p:txBody>
          <a:bodyPr>
            <a:normAutofit fontScale="85000" lnSpcReduction="20000"/>
          </a:bodyPr>
          <a:lstStyle/>
          <a:p>
            <a:pPr marL="0" indent="0" algn="ctr">
              <a:buNone/>
            </a:pPr>
            <a:r>
              <a:rPr lang="es-CO" dirty="0"/>
              <a:t>Pero nosotros también, </a:t>
            </a:r>
            <a:r>
              <a:rPr lang="es-CO" u="sng" dirty="0"/>
              <a:t>santificamos a </a:t>
            </a:r>
            <a:r>
              <a:rPr lang="es-CO" u="sng" dirty="0" smtClean="0"/>
              <a:t>Dios </a:t>
            </a:r>
            <a:r>
              <a:rPr lang="es-CO" u="sng" dirty="0" smtClean="0">
                <a:solidFill>
                  <a:srgbClr val="FF0000"/>
                </a:solidFill>
              </a:rPr>
              <a:t>(Mat.6:9)</a:t>
            </a:r>
            <a:r>
              <a:rPr lang="es-CO" dirty="0" smtClean="0">
                <a:solidFill>
                  <a:srgbClr val="FF0000"/>
                </a:solidFill>
              </a:rPr>
              <a:t>. </a:t>
            </a:r>
          </a:p>
          <a:p>
            <a:pPr marL="0" indent="0" algn="ctr">
              <a:buNone/>
            </a:pPr>
            <a:r>
              <a:rPr lang="es-CO" dirty="0" smtClean="0"/>
              <a:t>¿</a:t>
            </a:r>
            <a:r>
              <a:rPr lang="es-CO" dirty="0"/>
              <a:t>cómo lo hacemos? </a:t>
            </a:r>
            <a:endParaRPr lang="es-CO" dirty="0" smtClean="0"/>
          </a:p>
          <a:p>
            <a:pPr marL="0" indent="0" algn="ctr">
              <a:buNone/>
            </a:pPr>
            <a:endParaRPr lang="es-CO" i="1" dirty="0" smtClean="0">
              <a:solidFill>
                <a:srgbClr val="FF0000"/>
              </a:solidFill>
            </a:endParaRPr>
          </a:p>
          <a:p>
            <a:pPr marL="0" indent="0" algn="ctr">
              <a:buNone/>
            </a:pPr>
            <a:r>
              <a:rPr lang="es-CO" i="1" dirty="0" smtClean="0">
                <a:solidFill>
                  <a:srgbClr val="FF0000"/>
                </a:solidFill>
              </a:rPr>
              <a:t>Pues</a:t>
            </a:r>
            <a:r>
              <a:rPr lang="es-CO" i="1" dirty="0">
                <a:solidFill>
                  <a:srgbClr val="FF0000"/>
                </a:solidFill>
              </a:rPr>
              <a:t>, por nuestra adoración y obediencia. </a:t>
            </a:r>
            <a:endParaRPr lang="es-CO" i="1" dirty="0" smtClean="0">
              <a:solidFill>
                <a:srgbClr val="FF0000"/>
              </a:solidFill>
            </a:endParaRPr>
          </a:p>
          <a:p>
            <a:pPr marL="0" indent="0" algn="ctr">
              <a:buNone/>
            </a:pPr>
            <a:r>
              <a:rPr lang="es-CO" i="1" dirty="0" smtClean="0">
                <a:solidFill>
                  <a:srgbClr val="FF0000"/>
                </a:solidFill>
              </a:rPr>
              <a:t>Santificamos </a:t>
            </a:r>
            <a:r>
              <a:rPr lang="es-CO" i="1" dirty="0">
                <a:solidFill>
                  <a:srgbClr val="FF0000"/>
                </a:solidFill>
              </a:rPr>
              <a:t>a Dios cuando nuestra conducta se caracteriza por la justicia y la rectitud, por la reverencia a su nombre</a:t>
            </a:r>
            <a:r>
              <a:rPr lang="es-CO" i="1" dirty="0" smtClean="0">
                <a:solidFill>
                  <a:srgbClr val="FF0000"/>
                </a:solidFill>
              </a:rPr>
              <a:t>.</a:t>
            </a:r>
          </a:p>
          <a:p>
            <a:pPr marL="0" indent="0" algn="ctr">
              <a:buNone/>
            </a:pPr>
            <a:endParaRPr lang="es-CO" i="1" dirty="0" smtClean="0">
              <a:solidFill>
                <a:srgbClr val="FF0000"/>
              </a:solidFill>
            </a:endParaRPr>
          </a:p>
          <a:p>
            <a:pPr marL="0" indent="0" algn="ctr">
              <a:buNone/>
            </a:pPr>
            <a:r>
              <a:rPr lang="es-CO" sz="4000" b="1" i="1" u="sng" dirty="0" smtClean="0"/>
              <a:t>¿Como demostramos que no estamos santificando a Dios? </a:t>
            </a:r>
          </a:p>
          <a:p>
            <a:pPr marL="0" indent="0">
              <a:buNone/>
            </a:pPr>
            <a:endParaRPr lang="es-CO" dirty="0" smtClean="0"/>
          </a:p>
          <a:p>
            <a:pPr marL="0" indent="0" algn="ctr">
              <a:buNone/>
            </a:pPr>
            <a:r>
              <a:rPr lang="es-CO" i="1" dirty="0" smtClean="0">
                <a:solidFill>
                  <a:srgbClr val="FF0000"/>
                </a:solidFill>
              </a:rPr>
              <a:t>La </a:t>
            </a:r>
            <a:r>
              <a:rPr lang="es-CO" i="1" dirty="0">
                <a:solidFill>
                  <a:srgbClr val="FF0000"/>
                </a:solidFill>
              </a:rPr>
              <a:t>incredulidad y la desobediencia muestran que uno no está santificando a Dios, pues no se está reconociendo su señorío y autoridad única sobre nosotros. </a:t>
            </a:r>
            <a:endParaRPr lang="es-CO" i="1" dirty="0" smtClean="0">
              <a:solidFill>
                <a:srgbClr val="FF0000"/>
              </a:solidFill>
            </a:endParaRPr>
          </a:p>
          <a:p>
            <a:pPr marL="0" indent="0" algn="ctr">
              <a:buNone/>
            </a:pPr>
            <a:r>
              <a:rPr lang="es-CO" dirty="0" smtClean="0"/>
              <a:t>En </a:t>
            </a:r>
            <a:r>
              <a:rPr lang="es-CO" dirty="0" smtClean="0">
                <a:solidFill>
                  <a:srgbClr val="FF0000"/>
                </a:solidFill>
              </a:rPr>
              <a:t>1 Ped.3:15. </a:t>
            </a:r>
            <a:r>
              <a:rPr lang="es-CO" dirty="0" smtClean="0"/>
              <a:t>Se </a:t>
            </a:r>
            <a:r>
              <a:rPr lang="es-CO" dirty="0"/>
              <a:t>nos exhorta a </a:t>
            </a:r>
            <a:r>
              <a:rPr lang="es-CO" dirty="0" smtClean="0"/>
              <a:t>«</a:t>
            </a:r>
            <a:r>
              <a:rPr lang="es-CO" dirty="0" smtClean="0">
                <a:latin typeface="Agency FB" pitchFamily="34" charset="0"/>
              </a:rPr>
              <a:t>santificar </a:t>
            </a:r>
            <a:r>
              <a:rPr lang="es-CO" dirty="0">
                <a:latin typeface="Agency FB" pitchFamily="34" charset="0"/>
              </a:rPr>
              <a:t>al Señor en nuestros </a:t>
            </a:r>
            <a:r>
              <a:rPr lang="es-CO" dirty="0" smtClean="0">
                <a:latin typeface="Agency FB" pitchFamily="34" charset="0"/>
              </a:rPr>
              <a:t>corazones</a:t>
            </a:r>
            <a:r>
              <a:rPr lang="es-CO" dirty="0" smtClean="0"/>
              <a:t>», Quiere </a:t>
            </a:r>
            <a:r>
              <a:rPr lang="es-CO" dirty="0"/>
              <a:t>decir, </a:t>
            </a:r>
            <a:r>
              <a:rPr lang="es-CO" dirty="0">
                <a:latin typeface="Agency FB" pitchFamily="34" charset="0"/>
              </a:rPr>
              <a:t>dejar que él </a:t>
            </a:r>
            <a:r>
              <a:rPr lang="es-CO" dirty="0" smtClean="0">
                <a:latin typeface="+mj-lt"/>
              </a:rPr>
              <a:t>(como Creador soberano)</a:t>
            </a:r>
            <a:r>
              <a:rPr lang="es-CO" dirty="0" smtClean="0">
                <a:latin typeface="Agency FB" pitchFamily="34" charset="0"/>
              </a:rPr>
              <a:t> ejerza </a:t>
            </a:r>
            <a:r>
              <a:rPr lang="es-CO" dirty="0">
                <a:latin typeface="Agency FB" pitchFamily="34" charset="0"/>
              </a:rPr>
              <a:t>su señorío sobre nuestras vidas</a:t>
            </a:r>
            <a:r>
              <a:rPr lang="es-CO" dirty="0" smtClean="0"/>
              <a:t>.</a:t>
            </a:r>
            <a:endParaRPr lang="es-CO" dirty="0"/>
          </a:p>
        </p:txBody>
      </p:sp>
    </p:spTree>
    <p:extLst>
      <p:ext uri="{BB962C8B-B14F-4D97-AF65-F5344CB8AC3E}">
        <p14:creationId xmlns:p14="http://schemas.microsoft.com/office/powerpoint/2010/main" val="2595379849"/>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 calcmode="lin" valueType="num">
                                      <p:cBhvr>
                                        <p:cTn id="7" dur="1000" fill="hold"/>
                                        <p:tgtEl>
                                          <p:spTgt spid="3">
                                            <p:txEl>
                                              <p:pRg st="3" end="3"/>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3" end="3"/>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3" end="3"/>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3" end="3"/>
                                            </p:txEl>
                                          </p:spTgt>
                                        </p:tgtEl>
                                      </p:cBhvr>
                                    </p:animEffect>
                                  </p:childTnLst>
                                </p:cTn>
                              </p:par>
                              <p:par>
                                <p:cTn id="11" presetID="31" presetClass="entr" presetSubtype="0" fill="hold"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anim calcmode="lin" valueType="num">
                                      <p:cBhvr>
                                        <p:cTn id="13" dur="1000" fill="hold"/>
                                        <p:tgtEl>
                                          <p:spTgt spid="3">
                                            <p:txEl>
                                              <p:pRg st="4" end="4"/>
                                            </p:txEl>
                                          </p:spTgt>
                                        </p:tgtEl>
                                        <p:attrNameLst>
                                          <p:attrName>ppt_w</p:attrName>
                                        </p:attrNameLst>
                                      </p:cBhvr>
                                      <p:tavLst>
                                        <p:tav tm="0">
                                          <p:val>
                                            <p:fltVal val="0"/>
                                          </p:val>
                                        </p:tav>
                                        <p:tav tm="100000">
                                          <p:val>
                                            <p:strVal val="#ppt_w"/>
                                          </p:val>
                                        </p:tav>
                                      </p:tavLst>
                                    </p:anim>
                                    <p:anim calcmode="lin" valueType="num">
                                      <p:cBhvr>
                                        <p:cTn id="14" dur="1000" fill="hold"/>
                                        <p:tgtEl>
                                          <p:spTgt spid="3">
                                            <p:txEl>
                                              <p:pRg st="4" end="4"/>
                                            </p:txEl>
                                          </p:spTgt>
                                        </p:tgtEl>
                                        <p:attrNameLst>
                                          <p:attrName>ppt_h</p:attrName>
                                        </p:attrNameLst>
                                      </p:cBhvr>
                                      <p:tavLst>
                                        <p:tav tm="0">
                                          <p:val>
                                            <p:fltVal val="0"/>
                                          </p:val>
                                        </p:tav>
                                        <p:tav tm="100000">
                                          <p:val>
                                            <p:strVal val="#ppt_h"/>
                                          </p:val>
                                        </p:tav>
                                      </p:tavLst>
                                    </p:anim>
                                    <p:anim calcmode="lin" valueType="num">
                                      <p:cBhvr>
                                        <p:cTn id="15" dur="1000" fill="hold"/>
                                        <p:tgtEl>
                                          <p:spTgt spid="3">
                                            <p:txEl>
                                              <p:pRg st="4" end="4"/>
                                            </p:txEl>
                                          </p:spTgt>
                                        </p:tgtEl>
                                        <p:attrNameLst>
                                          <p:attrName>style.rotation</p:attrName>
                                        </p:attrNameLst>
                                      </p:cBhvr>
                                      <p:tavLst>
                                        <p:tav tm="0">
                                          <p:val>
                                            <p:fltVal val="90"/>
                                          </p:val>
                                        </p:tav>
                                        <p:tav tm="100000">
                                          <p:val>
                                            <p:fltVal val="0"/>
                                          </p:val>
                                        </p:tav>
                                      </p:tavLst>
                                    </p:anim>
                                    <p:animEffect transition="in" filter="fade">
                                      <p:cBhvr>
                                        <p:cTn id="16" dur="1000"/>
                                        <p:tgtEl>
                                          <p:spTgt spid="3">
                                            <p:txEl>
                                              <p:pRg st="4" end="4"/>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6" presetClass="entr" presetSubtype="21" fill="hold" nodeType="click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animEffect transition="in" filter="barn(inVertical)">
                                      <p:cBhvr>
                                        <p:cTn id="21" dur="500"/>
                                        <p:tgtEl>
                                          <p:spTgt spid="3">
                                            <p:txEl>
                                              <p:pRg st="6" end="6"/>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14" presetClass="entr" presetSubtype="10" fill="hold" nodeType="clickEffect">
                                  <p:stCondLst>
                                    <p:cond delay="0"/>
                                  </p:stCondLst>
                                  <p:childTnLst>
                                    <p:set>
                                      <p:cBhvr>
                                        <p:cTn id="25" dur="1" fill="hold">
                                          <p:stCondLst>
                                            <p:cond delay="0"/>
                                          </p:stCondLst>
                                        </p:cTn>
                                        <p:tgtEl>
                                          <p:spTgt spid="3">
                                            <p:txEl>
                                              <p:pRg st="8" end="8"/>
                                            </p:txEl>
                                          </p:spTgt>
                                        </p:tgtEl>
                                        <p:attrNameLst>
                                          <p:attrName>style.visibility</p:attrName>
                                        </p:attrNameLst>
                                      </p:cBhvr>
                                      <p:to>
                                        <p:strVal val="visible"/>
                                      </p:to>
                                    </p:set>
                                    <p:animEffect transition="in" filter="randombar(horizontal)">
                                      <p:cBhvr>
                                        <p:cTn id="26" dur="500"/>
                                        <p:tgtEl>
                                          <p:spTgt spid="3">
                                            <p:txEl>
                                              <p:pRg st="8" end="8"/>
                                            </p:txEl>
                                          </p:spTgt>
                                        </p:tgtEl>
                                      </p:cBhvr>
                                    </p:animEffect>
                                  </p:childTnLst>
                                </p:cTn>
                              </p:par>
                              <p:par>
                                <p:cTn id="27" presetID="14" presetClass="entr" presetSubtype="10" fill="hold" nodeType="withEffect">
                                  <p:stCondLst>
                                    <p:cond delay="0"/>
                                  </p:stCondLst>
                                  <p:childTnLst>
                                    <p:set>
                                      <p:cBhvr>
                                        <p:cTn id="28" dur="1" fill="hold">
                                          <p:stCondLst>
                                            <p:cond delay="0"/>
                                          </p:stCondLst>
                                        </p:cTn>
                                        <p:tgtEl>
                                          <p:spTgt spid="3">
                                            <p:txEl>
                                              <p:pRg st="9" end="9"/>
                                            </p:txEl>
                                          </p:spTgt>
                                        </p:tgtEl>
                                        <p:attrNameLst>
                                          <p:attrName>style.visibility</p:attrName>
                                        </p:attrNameLst>
                                      </p:cBhvr>
                                      <p:to>
                                        <p:strVal val="visible"/>
                                      </p:to>
                                    </p:set>
                                    <p:animEffect transition="in" filter="randombar(horizontal)">
                                      <p:cBhvr>
                                        <p:cTn id="29" dur="500"/>
                                        <p:tgtEl>
                                          <p:spTgt spid="3">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692696"/>
            <a:ext cx="8229600" cy="5472608"/>
          </a:xfrm>
        </p:spPr>
        <p:txBody>
          <a:bodyPr>
            <a:normAutofit fontScale="85000" lnSpcReduction="20000"/>
          </a:bodyPr>
          <a:lstStyle/>
          <a:p>
            <a:pPr marL="0" indent="0" algn="ctr">
              <a:buNone/>
            </a:pPr>
            <a:endParaRPr lang="es-CO" dirty="0" smtClean="0"/>
          </a:p>
          <a:p>
            <a:pPr marL="0" indent="0" algn="ctr">
              <a:buNone/>
            </a:pPr>
            <a:r>
              <a:rPr lang="es-CO" dirty="0" smtClean="0"/>
              <a:t>Así </a:t>
            </a:r>
            <a:r>
              <a:rPr lang="es-CO" dirty="0"/>
              <a:t>como, en el AT, es Jehová quien santifica a Israel, un poco más adelante, en esta misma carta, el apóstol Pablo nos dice que es Dios quien santifica a sus </a:t>
            </a:r>
            <a:r>
              <a:rPr lang="es-CO" dirty="0" smtClean="0"/>
              <a:t>redimidos, el Israel espiritual  </a:t>
            </a:r>
            <a:r>
              <a:rPr lang="es-CO" dirty="0">
                <a:solidFill>
                  <a:srgbClr val="FF0000"/>
                </a:solidFill>
              </a:rPr>
              <a:t>(1 Tes.5:23</a:t>
            </a:r>
            <a:r>
              <a:rPr lang="es-CO" dirty="0" smtClean="0">
                <a:solidFill>
                  <a:srgbClr val="FF0000"/>
                </a:solidFill>
              </a:rPr>
              <a:t>)</a:t>
            </a:r>
          </a:p>
          <a:p>
            <a:pPr marL="0" indent="0" algn="ctr">
              <a:buNone/>
            </a:pPr>
            <a:r>
              <a:rPr lang="es-CO" dirty="0" smtClean="0">
                <a:solidFill>
                  <a:srgbClr val="FF0000"/>
                </a:solidFill>
              </a:rPr>
              <a:t> </a:t>
            </a:r>
            <a:r>
              <a:rPr lang="es-CO" dirty="0"/>
              <a:t>"</a:t>
            </a:r>
            <a:r>
              <a:rPr lang="es-CO" dirty="0">
                <a:latin typeface="Agency FB" pitchFamily="34" charset="0"/>
              </a:rPr>
              <a:t>Y el mismo Dios de paz os santifique por completo...". </a:t>
            </a:r>
            <a:endParaRPr lang="es-CO" dirty="0" smtClean="0">
              <a:latin typeface="Agency FB" pitchFamily="34" charset="0"/>
            </a:endParaRPr>
          </a:p>
          <a:p>
            <a:pPr marL="0" indent="0">
              <a:buNone/>
            </a:pPr>
            <a:endParaRPr lang="es-CO" dirty="0">
              <a:latin typeface="Agency FB" pitchFamily="34" charset="0"/>
            </a:endParaRPr>
          </a:p>
          <a:p>
            <a:pPr marL="0" indent="0" algn="ctr">
              <a:buNone/>
            </a:pPr>
            <a:r>
              <a:rPr lang="es-CO" dirty="0" smtClean="0"/>
              <a:t>Y </a:t>
            </a:r>
            <a:r>
              <a:rPr lang="es-CO" dirty="0"/>
              <a:t>-como hemos visto- el método que Dios emplea para este fin es su Palabra. Así pues, los términos </a:t>
            </a:r>
            <a:r>
              <a:rPr lang="es-CO" dirty="0">
                <a:latin typeface="Agency FB" pitchFamily="34" charset="0"/>
              </a:rPr>
              <a:t>elegidos</a:t>
            </a:r>
            <a:r>
              <a:rPr lang="es-CO" dirty="0"/>
              <a:t> y </a:t>
            </a:r>
            <a:r>
              <a:rPr lang="es-CO" dirty="0">
                <a:latin typeface="Agency FB" pitchFamily="34" charset="0"/>
              </a:rPr>
              <a:t>santificados</a:t>
            </a:r>
            <a:r>
              <a:rPr lang="es-CO" dirty="0"/>
              <a:t> refieren los </a:t>
            </a:r>
            <a:r>
              <a:rPr lang="es-CO" dirty="0" smtClean="0"/>
              <a:t>mismos objetos</a:t>
            </a:r>
          </a:p>
          <a:p>
            <a:pPr marL="0" indent="0" algn="ctr">
              <a:buNone/>
            </a:pPr>
            <a:r>
              <a:rPr lang="es-CO" dirty="0" smtClean="0"/>
              <a:t> </a:t>
            </a:r>
            <a:r>
              <a:rPr lang="es-CO" dirty="0">
                <a:solidFill>
                  <a:srgbClr val="FF0000"/>
                </a:solidFill>
              </a:rPr>
              <a:t>(1 Cor.1:2).</a:t>
            </a:r>
            <a:r>
              <a:rPr lang="es-CO" dirty="0"/>
              <a:t> </a:t>
            </a:r>
            <a:endParaRPr lang="es-CO" dirty="0" smtClean="0"/>
          </a:p>
          <a:p>
            <a:pPr marL="0" indent="0" algn="ctr">
              <a:buNone/>
            </a:pPr>
            <a:endParaRPr lang="es-CO" dirty="0" smtClean="0"/>
          </a:p>
          <a:p>
            <a:pPr marL="0" indent="0" algn="ctr">
              <a:buNone/>
            </a:pPr>
            <a:r>
              <a:rPr lang="es-CO" dirty="0" smtClean="0"/>
              <a:t>Según </a:t>
            </a:r>
            <a:r>
              <a:rPr lang="es-CO" dirty="0">
                <a:solidFill>
                  <a:srgbClr val="FF0000"/>
                </a:solidFill>
              </a:rPr>
              <a:t>Rom.15:16</a:t>
            </a:r>
            <a:r>
              <a:rPr lang="es-CO" dirty="0"/>
              <a:t>, somos "</a:t>
            </a:r>
            <a:r>
              <a:rPr lang="es-CO" dirty="0">
                <a:latin typeface="Agency FB" pitchFamily="34" charset="0"/>
              </a:rPr>
              <a:t>ofrenda agradable, santificada por el Espíritu Santo</a:t>
            </a:r>
            <a:r>
              <a:rPr lang="es-CO" dirty="0"/>
              <a:t>". </a:t>
            </a:r>
          </a:p>
        </p:txBody>
      </p:sp>
    </p:spTree>
    <p:extLst>
      <p:ext uri="{BB962C8B-B14F-4D97-AF65-F5344CB8AC3E}">
        <p14:creationId xmlns:p14="http://schemas.microsoft.com/office/powerpoint/2010/main" val="4222295811"/>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animEffect transition="in" filter="wheel(1)">
                                      <p:cBhvr>
                                        <p:cTn id="7" dur="2000"/>
                                        <p:tgtEl>
                                          <p:spTgt spid="3">
                                            <p:txEl>
                                              <p:pRg st="4" end="4"/>
                                            </p:txEl>
                                          </p:spTgt>
                                        </p:tgtEl>
                                      </p:cBhvr>
                                    </p:animEffect>
                                  </p:childTnLst>
                                </p:cTn>
                              </p:par>
                              <p:par>
                                <p:cTn id="8" presetID="21" presetClass="entr" presetSubtype="1" fill="hold" nodeType="withEffect">
                                  <p:stCondLst>
                                    <p:cond delay="0"/>
                                  </p:stCondLst>
                                  <p:childTnLst>
                                    <p:set>
                                      <p:cBhvr>
                                        <p:cTn id="9" dur="1" fill="hold">
                                          <p:stCondLst>
                                            <p:cond delay="0"/>
                                          </p:stCondLst>
                                        </p:cTn>
                                        <p:tgtEl>
                                          <p:spTgt spid="3">
                                            <p:txEl>
                                              <p:pRg st="5" end="5"/>
                                            </p:txEl>
                                          </p:spTgt>
                                        </p:tgtEl>
                                        <p:attrNameLst>
                                          <p:attrName>style.visibility</p:attrName>
                                        </p:attrNameLst>
                                      </p:cBhvr>
                                      <p:to>
                                        <p:strVal val="visible"/>
                                      </p:to>
                                    </p:set>
                                    <p:animEffect transition="in" filter="wheel(1)">
                                      <p:cBhvr>
                                        <p:cTn id="10" dur="2000"/>
                                        <p:tgtEl>
                                          <p:spTgt spid="3">
                                            <p:txEl>
                                              <p:pRg st="5" end="5"/>
                                            </p:txEl>
                                          </p:spTgt>
                                        </p:tgtEl>
                                      </p:cBhvr>
                                    </p:animEffect>
                                  </p:childTnLst>
                                </p:cTn>
                              </p:par>
                              <p:par>
                                <p:cTn id="11" presetID="21" presetClass="entr" presetSubtype="1" fill="hold" nodeType="withEffect">
                                  <p:stCondLst>
                                    <p:cond delay="0"/>
                                  </p:stCondLst>
                                  <p:childTnLst>
                                    <p:set>
                                      <p:cBhvr>
                                        <p:cTn id="12" dur="1" fill="hold">
                                          <p:stCondLst>
                                            <p:cond delay="0"/>
                                          </p:stCondLst>
                                        </p:cTn>
                                        <p:tgtEl>
                                          <p:spTgt spid="3">
                                            <p:txEl>
                                              <p:pRg st="7" end="7"/>
                                            </p:txEl>
                                          </p:spTgt>
                                        </p:tgtEl>
                                        <p:attrNameLst>
                                          <p:attrName>style.visibility</p:attrName>
                                        </p:attrNameLst>
                                      </p:cBhvr>
                                      <p:to>
                                        <p:strVal val="visible"/>
                                      </p:to>
                                    </p:set>
                                    <p:animEffect transition="in" filter="wheel(1)">
                                      <p:cBhvr>
                                        <p:cTn id="13" dur="20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323528" y="1124744"/>
            <a:ext cx="8229600" cy="5256584"/>
          </a:xfrm>
        </p:spPr>
        <p:txBody>
          <a:bodyPr>
            <a:normAutofit fontScale="92500" lnSpcReduction="20000"/>
          </a:bodyPr>
          <a:lstStyle/>
          <a:p>
            <a:pPr marL="0" indent="0" algn="ctr">
              <a:buNone/>
            </a:pPr>
            <a:r>
              <a:rPr lang="es-CO" dirty="0"/>
              <a:t>Por medio del ejercicio de la santificación, somos utensilios para honra: "</a:t>
            </a:r>
            <a:r>
              <a:rPr lang="es-CO" dirty="0">
                <a:latin typeface="Agency FB" pitchFamily="34" charset="0"/>
              </a:rPr>
              <a:t>santificados, útiles para el Dueño (Señor), y dispuestos para toda buena obra</a:t>
            </a:r>
            <a:r>
              <a:rPr lang="es-CO" dirty="0"/>
              <a:t>" </a:t>
            </a:r>
            <a:r>
              <a:rPr lang="es-CO" dirty="0">
                <a:solidFill>
                  <a:srgbClr val="FF0000"/>
                </a:solidFill>
              </a:rPr>
              <a:t>(2 Tim.2:21). </a:t>
            </a:r>
            <a:endParaRPr lang="es-CO" dirty="0" smtClean="0">
              <a:solidFill>
                <a:srgbClr val="FF0000"/>
              </a:solidFill>
            </a:endParaRPr>
          </a:p>
          <a:p>
            <a:pPr marL="0" indent="0">
              <a:buNone/>
            </a:pPr>
            <a:endParaRPr lang="es-CO" dirty="0">
              <a:solidFill>
                <a:srgbClr val="FF0000"/>
              </a:solidFill>
            </a:endParaRPr>
          </a:p>
          <a:p>
            <a:pPr marL="0" indent="0" algn="ctr">
              <a:buNone/>
            </a:pPr>
            <a:r>
              <a:rPr lang="es-CO" dirty="0" smtClean="0"/>
              <a:t>La </a:t>
            </a:r>
            <a:r>
              <a:rPr lang="es-CO" dirty="0"/>
              <a:t>base de sustentación de nuestra santificación es la sangre del pacto derramada por Cristo en la cruz por su iglesia: "</a:t>
            </a:r>
            <a:r>
              <a:rPr lang="es-CO" dirty="0">
                <a:latin typeface="Agency FB" pitchFamily="34" charset="0"/>
              </a:rPr>
              <a:t>Cristo amó a la iglesia y se entregó a sí mismo por ella para santificarla</a:t>
            </a:r>
            <a:r>
              <a:rPr lang="es-CO" dirty="0"/>
              <a:t>" </a:t>
            </a:r>
            <a:r>
              <a:rPr lang="es-CO" dirty="0">
                <a:solidFill>
                  <a:srgbClr val="FF0000"/>
                </a:solidFill>
              </a:rPr>
              <a:t>(Ef.5:26). </a:t>
            </a:r>
            <a:endParaRPr lang="es-CO" dirty="0" smtClean="0">
              <a:solidFill>
                <a:srgbClr val="FF0000"/>
              </a:solidFill>
            </a:endParaRPr>
          </a:p>
          <a:p>
            <a:pPr marL="0" indent="0" algn="ctr">
              <a:buNone/>
            </a:pPr>
            <a:endParaRPr lang="es-CO" dirty="0" smtClean="0"/>
          </a:p>
          <a:p>
            <a:pPr marL="0" indent="0" algn="ctr">
              <a:buNone/>
            </a:pPr>
            <a:r>
              <a:rPr lang="es-CO" i="1" dirty="0" smtClean="0">
                <a:solidFill>
                  <a:srgbClr val="FF0000"/>
                </a:solidFill>
              </a:rPr>
              <a:t>Los </a:t>
            </a:r>
            <a:r>
              <a:rPr lang="es-CO" i="1" dirty="0">
                <a:solidFill>
                  <a:srgbClr val="FF0000"/>
                </a:solidFill>
              </a:rPr>
              <a:t>dones y el llamamiento de Dios son irrevocables. El nos ha elegido, nos ha santificado y culminará la obra que ha comenzado en nosotros para el día de Jesucristo. </a:t>
            </a:r>
          </a:p>
          <a:p>
            <a:endParaRPr lang="es-CO" dirty="0"/>
          </a:p>
        </p:txBody>
      </p:sp>
    </p:spTree>
    <p:extLst>
      <p:ext uri="{BB962C8B-B14F-4D97-AF65-F5344CB8AC3E}">
        <p14:creationId xmlns:p14="http://schemas.microsoft.com/office/powerpoint/2010/main" val="3958568056"/>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wipe(down)">
                                      <p:cBhvr>
                                        <p:cTn id="7" dur="580">
                                          <p:stCondLst>
                                            <p:cond delay="0"/>
                                          </p:stCondLst>
                                        </p:cTn>
                                        <p:tgtEl>
                                          <p:spTgt spid="3">
                                            <p:txEl>
                                              <p:pRg st="2" end="2"/>
                                            </p:txEl>
                                          </p:spTgt>
                                        </p:tgtEl>
                                      </p:cBhvr>
                                    </p:animEffect>
                                    <p:anim calcmode="lin" valueType="num">
                                      <p:cBhvr>
                                        <p:cTn id="8" dur="1822" tmFilter="0,0; 0.14,0.36; 0.43,0.73; 0.71,0.91; 1.0,1.0">
                                          <p:stCondLst>
                                            <p:cond delay="0"/>
                                          </p:stCondLst>
                                        </p:cTn>
                                        <p:tgtEl>
                                          <p:spTgt spid="3">
                                            <p:txEl>
                                              <p:pRg st="2" end="2"/>
                                            </p:txEl>
                                          </p:spTgt>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3">
                                            <p:txEl>
                                              <p:pRg st="2" end="2"/>
                                            </p:txEl>
                                          </p:spTgt>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3">
                                            <p:txEl>
                                              <p:pRg st="2" end="2"/>
                                            </p:txEl>
                                          </p:spTgt>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3">
                                            <p:txEl>
                                              <p:pRg st="2" end="2"/>
                                            </p:txEl>
                                          </p:spTgt>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3">
                                            <p:txEl>
                                              <p:pRg st="2" end="2"/>
                                            </p:txEl>
                                          </p:spTgt>
                                        </p:tgtEl>
                                        <p:attrNameLst>
                                          <p:attrName>ppt_y</p:attrName>
                                        </p:attrNameLst>
                                      </p:cBhvr>
                                      <p:tavLst>
                                        <p:tav tm="0" fmla="#ppt_y-sin(pi*$)/81">
                                          <p:val>
                                            <p:fltVal val="0"/>
                                          </p:val>
                                        </p:tav>
                                        <p:tav tm="100000">
                                          <p:val>
                                            <p:fltVal val="1"/>
                                          </p:val>
                                        </p:tav>
                                      </p:tavLst>
                                    </p:anim>
                                    <p:animScale>
                                      <p:cBhvr>
                                        <p:cTn id="13" dur="26">
                                          <p:stCondLst>
                                            <p:cond delay="650"/>
                                          </p:stCondLst>
                                        </p:cTn>
                                        <p:tgtEl>
                                          <p:spTgt spid="3">
                                            <p:txEl>
                                              <p:pRg st="2" end="2"/>
                                            </p:txEl>
                                          </p:spTgt>
                                        </p:tgtEl>
                                      </p:cBhvr>
                                      <p:to x="100000" y="60000"/>
                                    </p:animScale>
                                    <p:animScale>
                                      <p:cBhvr>
                                        <p:cTn id="14" dur="166" decel="50000">
                                          <p:stCondLst>
                                            <p:cond delay="676"/>
                                          </p:stCondLst>
                                        </p:cTn>
                                        <p:tgtEl>
                                          <p:spTgt spid="3">
                                            <p:txEl>
                                              <p:pRg st="2" end="2"/>
                                            </p:txEl>
                                          </p:spTgt>
                                        </p:tgtEl>
                                      </p:cBhvr>
                                      <p:to x="100000" y="100000"/>
                                    </p:animScale>
                                    <p:animScale>
                                      <p:cBhvr>
                                        <p:cTn id="15" dur="26">
                                          <p:stCondLst>
                                            <p:cond delay="1312"/>
                                          </p:stCondLst>
                                        </p:cTn>
                                        <p:tgtEl>
                                          <p:spTgt spid="3">
                                            <p:txEl>
                                              <p:pRg st="2" end="2"/>
                                            </p:txEl>
                                          </p:spTgt>
                                        </p:tgtEl>
                                      </p:cBhvr>
                                      <p:to x="100000" y="80000"/>
                                    </p:animScale>
                                    <p:animScale>
                                      <p:cBhvr>
                                        <p:cTn id="16" dur="166" decel="50000">
                                          <p:stCondLst>
                                            <p:cond delay="1338"/>
                                          </p:stCondLst>
                                        </p:cTn>
                                        <p:tgtEl>
                                          <p:spTgt spid="3">
                                            <p:txEl>
                                              <p:pRg st="2" end="2"/>
                                            </p:txEl>
                                          </p:spTgt>
                                        </p:tgtEl>
                                      </p:cBhvr>
                                      <p:to x="100000" y="100000"/>
                                    </p:animScale>
                                    <p:animScale>
                                      <p:cBhvr>
                                        <p:cTn id="17" dur="26">
                                          <p:stCondLst>
                                            <p:cond delay="1642"/>
                                          </p:stCondLst>
                                        </p:cTn>
                                        <p:tgtEl>
                                          <p:spTgt spid="3">
                                            <p:txEl>
                                              <p:pRg st="2" end="2"/>
                                            </p:txEl>
                                          </p:spTgt>
                                        </p:tgtEl>
                                      </p:cBhvr>
                                      <p:to x="100000" y="90000"/>
                                    </p:animScale>
                                    <p:animScale>
                                      <p:cBhvr>
                                        <p:cTn id="18" dur="166" decel="50000">
                                          <p:stCondLst>
                                            <p:cond delay="1668"/>
                                          </p:stCondLst>
                                        </p:cTn>
                                        <p:tgtEl>
                                          <p:spTgt spid="3">
                                            <p:txEl>
                                              <p:pRg st="2" end="2"/>
                                            </p:txEl>
                                          </p:spTgt>
                                        </p:tgtEl>
                                      </p:cBhvr>
                                      <p:to x="100000" y="100000"/>
                                    </p:animScale>
                                    <p:animScale>
                                      <p:cBhvr>
                                        <p:cTn id="19" dur="26">
                                          <p:stCondLst>
                                            <p:cond delay="1808"/>
                                          </p:stCondLst>
                                        </p:cTn>
                                        <p:tgtEl>
                                          <p:spTgt spid="3">
                                            <p:txEl>
                                              <p:pRg st="2" end="2"/>
                                            </p:txEl>
                                          </p:spTgt>
                                        </p:tgtEl>
                                      </p:cBhvr>
                                      <p:to x="100000" y="95000"/>
                                    </p:animScale>
                                    <p:animScale>
                                      <p:cBhvr>
                                        <p:cTn id="20" dur="166" decel="50000">
                                          <p:stCondLst>
                                            <p:cond delay="1834"/>
                                          </p:stCondLst>
                                        </p:cTn>
                                        <p:tgtEl>
                                          <p:spTgt spid="3">
                                            <p:txEl>
                                              <p:pRg st="2" end="2"/>
                                            </p:txEl>
                                          </p:spTgt>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53" presetClass="entr" presetSubtype="16" fill="hold"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 calcmode="lin" valueType="num">
                                      <p:cBhvr>
                                        <p:cTn id="25" dur="500" fill="hold"/>
                                        <p:tgtEl>
                                          <p:spTgt spid="3">
                                            <p:txEl>
                                              <p:pRg st="4" end="4"/>
                                            </p:txEl>
                                          </p:spTgt>
                                        </p:tgtEl>
                                        <p:attrNameLst>
                                          <p:attrName>ppt_w</p:attrName>
                                        </p:attrNameLst>
                                      </p:cBhvr>
                                      <p:tavLst>
                                        <p:tav tm="0">
                                          <p:val>
                                            <p:fltVal val="0"/>
                                          </p:val>
                                        </p:tav>
                                        <p:tav tm="100000">
                                          <p:val>
                                            <p:strVal val="#ppt_w"/>
                                          </p:val>
                                        </p:tav>
                                      </p:tavLst>
                                    </p:anim>
                                    <p:anim calcmode="lin" valueType="num">
                                      <p:cBhvr>
                                        <p:cTn id="26" dur="500" fill="hold"/>
                                        <p:tgtEl>
                                          <p:spTgt spid="3">
                                            <p:txEl>
                                              <p:pRg st="4" end="4"/>
                                            </p:txEl>
                                          </p:spTgt>
                                        </p:tgtEl>
                                        <p:attrNameLst>
                                          <p:attrName>ppt_h</p:attrName>
                                        </p:attrNameLst>
                                      </p:cBhvr>
                                      <p:tavLst>
                                        <p:tav tm="0">
                                          <p:val>
                                            <p:fltVal val="0"/>
                                          </p:val>
                                        </p:tav>
                                        <p:tav tm="100000">
                                          <p:val>
                                            <p:strVal val="#ppt_h"/>
                                          </p:val>
                                        </p:tav>
                                      </p:tavLst>
                                    </p:anim>
                                    <p:animEffect transition="in" filter="fade">
                                      <p:cBhvr>
                                        <p:cTn id="2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1124744"/>
            <a:ext cx="8229600" cy="5001419"/>
          </a:xfrm>
        </p:spPr>
        <p:txBody>
          <a:bodyPr>
            <a:normAutofit fontScale="85000" lnSpcReduction="20000"/>
          </a:bodyPr>
          <a:lstStyle/>
          <a:p>
            <a:pPr marL="0" indent="0" algn="ctr">
              <a:buNone/>
            </a:pPr>
            <a:r>
              <a:rPr lang="es-CO" dirty="0"/>
              <a:t>Mediante su disciplina -tanto instructiva como correctiva- nos está santificando en nuestra vida diaria. El nos apartó para que seamos su pueblo y persevera en su propósito de santificarnos, de que nos mantengamos separados de toda contaminación para que le sirvamos. </a:t>
            </a:r>
            <a:endParaRPr lang="es-CO" dirty="0" smtClean="0"/>
          </a:p>
          <a:p>
            <a:pPr marL="0" indent="0">
              <a:buNone/>
            </a:pPr>
            <a:endParaRPr lang="es-CO" dirty="0" smtClean="0"/>
          </a:p>
          <a:p>
            <a:pPr marL="0" indent="0" algn="ctr">
              <a:buNone/>
            </a:pPr>
            <a:r>
              <a:rPr lang="es-CO" dirty="0" smtClean="0"/>
              <a:t>Somos </a:t>
            </a:r>
            <a:r>
              <a:rPr lang="es-CO" dirty="0"/>
              <a:t>"</a:t>
            </a:r>
            <a:r>
              <a:rPr lang="es-CO" dirty="0">
                <a:latin typeface="Agency FB" pitchFamily="34" charset="0"/>
              </a:rPr>
              <a:t>linaje escogido, real sacerdocio, nación santa, pueblo adquirido para posesión de Dios, para que anunciemos las virtudes de aquel que nos llamó de las tinieblas a su luz admirable; los que en otro tiempo no éramos pueblo, pero que ahora somos pueblo de Dios; que en otro tiempo no habíamos alcanzado misericordia, pero ahora hemos alcanzado </a:t>
            </a:r>
            <a:r>
              <a:rPr lang="es-CO" dirty="0" smtClean="0">
                <a:latin typeface="Agency FB" pitchFamily="34" charset="0"/>
              </a:rPr>
              <a:t>misericordia</a:t>
            </a:r>
            <a:r>
              <a:rPr lang="es-CO" dirty="0" smtClean="0"/>
              <a:t>«</a:t>
            </a:r>
          </a:p>
          <a:p>
            <a:pPr marL="0" indent="0" algn="ctr">
              <a:buNone/>
            </a:pPr>
            <a:r>
              <a:rPr lang="es-CO" dirty="0" smtClean="0"/>
              <a:t> </a:t>
            </a:r>
            <a:r>
              <a:rPr lang="es-CO" dirty="0" smtClean="0">
                <a:solidFill>
                  <a:srgbClr val="FF0000"/>
                </a:solidFill>
              </a:rPr>
              <a:t>(1 Ped.2:9,10). </a:t>
            </a:r>
            <a:endParaRPr lang="es-CO" dirty="0">
              <a:solidFill>
                <a:srgbClr val="FF0000"/>
              </a:solidFill>
            </a:endParaRPr>
          </a:p>
          <a:p>
            <a:endParaRPr lang="es-CO" dirty="0"/>
          </a:p>
        </p:txBody>
      </p:sp>
    </p:spTree>
    <p:extLst>
      <p:ext uri="{BB962C8B-B14F-4D97-AF65-F5344CB8AC3E}">
        <p14:creationId xmlns:p14="http://schemas.microsoft.com/office/powerpoint/2010/main" val="3329808312"/>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1000"/>
                                        <p:tgtEl>
                                          <p:spTgt spid="3">
                                            <p:txEl>
                                              <p:pRg st="2" end="2"/>
                                            </p:txEl>
                                          </p:spTgt>
                                        </p:tgtEl>
                                      </p:cBhvr>
                                    </p:animEffect>
                                    <p:anim calcmode="lin" valueType="num">
                                      <p:cBhvr>
                                        <p:cTn id="8"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2" end="2"/>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3">
                                            <p:txEl>
                                              <p:pRg st="3" end="3"/>
                                            </p:txEl>
                                          </p:spTgt>
                                        </p:tgtEl>
                                        <p:attrNameLst>
                                          <p:attrName>style.visibility</p:attrName>
                                        </p:attrNameLst>
                                      </p:cBhvr>
                                      <p:to>
                                        <p:strVal val="visible"/>
                                      </p:to>
                                    </p:set>
                                    <p:animEffect transition="in" filter="fade">
                                      <p:cBhvr>
                                        <p:cTn id="12" dur="1000"/>
                                        <p:tgtEl>
                                          <p:spTgt spid="3">
                                            <p:txEl>
                                              <p:pRg st="3" end="3"/>
                                            </p:txEl>
                                          </p:spTgt>
                                        </p:tgtEl>
                                      </p:cBhvr>
                                    </p:animEffect>
                                    <p:anim calcmode="lin" valueType="num">
                                      <p:cBhvr>
                                        <p:cTn id="13"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620688"/>
            <a:ext cx="8229600" cy="5760640"/>
          </a:xfrm>
        </p:spPr>
        <p:txBody>
          <a:bodyPr>
            <a:normAutofit fontScale="92500" lnSpcReduction="20000"/>
          </a:bodyPr>
          <a:lstStyle/>
          <a:p>
            <a:pPr marL="0" indent="0" algn="ctr">
              <a:buNone/>
            </a:pPr>
            <a:r>
              <a:rPr lang="es-CO" dirty="0"/>
              <a:t>El apóstol Pedro nos aconseja</a:t>
            </a:r>
            <a:r>
              <a:rPr lang="es-CO" dirty="0" smtClean="0"/>
              <a:t>:</a:t>
            </a:r>
          </a:p>
          <a:p>
            <a:pPr marL="0" indent="0" algn="ctr">
              <a:buNone/>
            </a:pPr>
            <a:r>
              <a:rPr lang="es-CO" dirty="0" smtClean="0"/>
              <a:t> </a:t>
            </a:r>
            <a:r>
              <a:rPr lang="es-CO" dirty="0"/>
              <a:t>"</a:t>
            </a:r>
            <a:r>
              <a:rPr lang="es-CO" dirty="0">
                <a:latin typeface="Agency FB" pitchFamily="34" charset="0"/>
              </a:rPr>
              <a:t>Como hijos obedientes, no os amoldéis a los deseos que antes teníais estando en vuestra ignorancia; sino que así como aquel que os llamó es santo, sed también vosotros santos en toda vuestra manera de vivir; pues escrito está: Sed santos, porque yo soy </a:t>
            </a:r>
            <a:r>
              <a:rPr lang="es-CO" dirty="0" smtClean="0">
                <a:latin typeface="Agency FB" pitchFamily="34" charset="0"/>
              </a:rPr>
              <a:t>santo</a:t>
            </a:r>
            <a:r>
              <a:rPr lang="es-CO" dirty="0" smtClean="0"/>
              <a:t>«</a:t>
            </a:r>
          </a:p>
          <a:p>
            <a:pPr marL="0" indent="0" algn="ctr">
              <a:buNone/>
            </a:pPr>
            <a:r>
              <a:rPr lang="es-CO" dirty="0" smtClean="0"/>
              <a:t> </a:t>
            </a:r>
            <a:r>
              <a:rPr lang="es-CO" dirty="0">
                <a:solidFill>
                  <a:srgbClr val="FF0000"/>
                </a:solidFill>
              </a:rPr>
              <a:t>(1 Ped.1:14,15). </a:t>
            </a:r>
            <a:endParaRPr lang="es-CO" dirty="0" smtClean="0">
              <a:solidFill>
                <a:srgbClr val="FF0000"/>
              </a:solidFill>
            </a:endParaRPr>
          </a:p>
          <a:p>
            <a:pPr marL="0" indent="0" algn="ctr">
              <a:buNone/>
            </a:pPr>
            <a:endParaRPr lang="es-CO" dirty="0" smtClean="0"/>
          </a:p>
          <a:p>
            <a:pPr marL="0" indent="0" algn="ctr">
              <a:buNone/>
            </a:pPr>
            <a:r>
              <a:rPr lang="es-CO" dirty="0" smtClean="0"/>
              <a:t>Al </a:t>
            </a:r>
            <a:r>
              <a:rPr lang="es-CO" dirty="0"/>
              <a:t>escribir a los tesalonicenses, el apóstol Pablo nos dice enfáticamente que la voluntad de Dios es nuestra santificación, </a:t>
            </a:r>
            <a:r>
              <a:rPr lang="es-CO" dirty="0" smtClean="0"/>
              <a:t>"</a:t>
            </a:r>
            <a:r>
              <a:rPr lang="es-CO" u="sng" dirty="0" smtClean="0">
                <a:latin typeface="Agency FB" pitchFamily="34" charset="0"/>
              </a:rPr>
              <a:t>que </a:t>
            </a:r>
            <a:r>
              <a:rPr lang="es-CO" u="sng" dirty="0">
                <a:latin typeface="Agency FB" pitchFamily="34" charset="0"/>
              </a:rPr>
              <a:t>os apartéis de fornicación</a:t>
            </a:r>
            <a:r>
              <a:rPr lang="es-CO" dirty="0"/>
              <a:t>". </a:t>
            </a:r>
            <a:endParaRPr lang="es-CO" dirty="0" smtClean="0"/>
          </a:p>
          <a:p>
            <a:pPr marL="0" indent="0" algn="ctr">
              <a:buNone/>
            </a:pPr>
            <a:r>
              <a:rPr lang="es-CO" dirty="0" smtClean="0"/>
              <a:t>¿</a:t>
            </a:r>
            <a:r>
              <a:rPr lang="es-CO" dirty="0"/>
              <a:t>Qué es </a:t>
            </a:r>
            <a:r>
              <a:rPr lang="es-CO" dirty="0" smtClean="0"/>
              <a:t>fornicación?</a:t>
            </a:r>
            <a:r>
              <a:rPr lang="es-CO" dirty="0"/>
              <a:t> Podemos contestar de inmediato: </a:t>
            </a:r>
            <a:r>
              <a:rPr lang="es-CO" dirty="0" smtClean="0"/>
              <a:t>¡</a:t>
            </a:r>
            <a:r>
              <a:rPr lang="es-CO" u="sng" dirty="0" smtClean="0">
                <a:latin typeface="Agency FB" pitchFamily="34" charset="0"/>
              </a:rPr>
              <a:t>Lo </a:t>
            </a:r>
            <a:r>
              <a:rPr lang="es-CO" u="sng" dirty="0">
                <a:latin typeface="Agency FB" pitchFamily="34" charset="0"/>
              </a:rPr>
              <a:t>opuesto a </a:t>
            </a:r>
            <a:r>
              <a:rPr lang="es-CO" u="sng" dirty="0" smtClean="0">
                <a:latin typeface="Agency FB" pitchFamily="34" charset="0"/>
              </a:rPr>
              <a:t>santificación</a:t>
            </a:r>
            <a:r>
              <a:rPr lang="es-CO" dirty="0" smtClean="0"/>
              <a:t>!. </a:t>
            </a:r>
            <a:endParaRPr lang="es-CO" dirty="0"/>
          </a:p>
        </p:txBody>
      </p:sp>
    </p:spTree>
    <p:extLst>
      <p:ext uri="{BB962C8B-B14F-4D97-AF65-F5344CB8AC3E}">
        <p14:creationId xmlns:p14="http://schemas.microsoft.com/office/powerpoint/2010/main" val="3951689488"/>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animEffect transition="in" filter="wipe(down)">
                                      <p:cBhvr>
                                        <p:cTn id="7" dur="580">
                                          <p:stCondLst>
                                            <p:cond delay="0"/>
                                          </p:stCondLst>
                                        </p:cTn>
                                        <p:tgtEl>
                                          <p:spTgt spid="3">
                                            <p:txEl>
                                              <p:pRg st="4" end="4"/>
                                            </p:txEl>
                                          </p:spTgt>
                                        </p:tgtEl>
                                      </p:cBhvr>
                                    </p:animEffect>
                                    <p:anim calcmode="lin" valueType="num">
                                      <p:cBhvr>
                                        <p:cTn id="8" dur="1822" tmFilter="0,0; 0.14,0.36; 0.43,0.73; 0.71,0.91; 1.0,1.0">
                                          <p:stCondLst>
                                            <p:cond delay="0"/>
                                          </p:stCondLst>
                                        </p:cTn>
                                        <p:tgtEl>
                                          <p:spTgt spid="3">
                                            <p:txEl>
                                              <p:pRg st="4" end="4"/>
                                            </p:txEl>
                                          </p:spTgt>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3">
                                            <p:txEl>
                                              <p:pRg st="4" end="4"/>
                                            </p:txEl>
                                          </p:spTgt>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3">
                                            <p:txEl>
                                              <p:pRg st="4" end="4"/>
                                            </p:txEl>
                                          </p:spTgt>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3">
                                            <p:txEl>
                                              <p:pRg st="4" end="4"/>
                                            </p:txEl>
                                          </p:spTgt>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3">
                                            <p:txEl>
                                              <p:pRg st="4" end="4"/>
                                            </p:txEl>
                                          </p:spTgt>
                                        </p:tgtEl>
                                        <p:attrNameLst>
                                          <p:attrName>ppt_y</p:attrName>
                                        </p:attrNameLst>
                                      </p:cBhvr>
                                      <p:tavLst>
                                        <p:tav tm="0" fmla="#ppt_y-sin(pi*$)/81">
                                          <p:val>
                                            <p:fltVal val="0"/>
                                          </p:val>
                                        </p:tav>
                                        <p:tav tm="100000">
                                          <p:val>
                                            <p:fltVal val="1"/>
                                          </p:val>
                                        </p:tav>
                                      </p:tavLst>
                                    </p:anim>
                                    <p:animScale>
                                      <p:cBhvr>
                                        <p:cTn id="13" dur="26">
                                          <p:stCondLst>
                                            <p:cond delay="650"/>
                                          </p:stCondLst>
                                        </p:cTn>
                                        <p:tgtEl>
                                          <p:spTgt spid="3">
                                            <p:txEl>
                                              <p:pRg st="4" end="4"/>
                                            </p:txEl>
                                          </p:spTgt>
                                        </p:tgtEl>
                                      </p:cBhvr>
                                      <p:to x="100000" y="60000"/>
                                    </p:animScale>
                                    <p:animScale>
                                      <p:cBhvr>
                                        <p:cTn id="14" dur="166" decel="50000">
                                          <p:stCondLst>
                                            <p:cond delay="676"/>
                                          </p:stCondLst>
                                        </p:cTn>
                                        <p:tgtEl>
                                          <p:spTgt spid="3">
                                            <p:txEl>
                                              <p:pRg st="4" end="4"/>
                                            </p:txEl>
                                          </p:spTgt>
                                        </p:tgtEl>
                                      </p:cBhvr>
                                      <p:to x="100000" y="100000"/>
                                    </p:animScale>
                                    <p:animScale>
                                      <p:cBhvr>
                                        <p:cTn id="15" dur="26">
                                          <p:stCondLst>
                                            <p:cond delay="1312"/>
                                          </p:stCondLst>
                                        </p:cTn>
                                        <p:tgtEl>
                                          <p:spTgt spid="3">
                                            <p:txEl>
                                              <p:pRg st="4" end="4"/>
                                            </p:txEl>
                                          </p:spTgt>
                                        </p:tgtEl>
                                      </p:cBhvr>
                                      <p:to x="100000" y="80000"/>
                                    </p:animScale>
                                    <p:animScale>
                                      <p:cBhvr>
                                        <p:cTn id="16" dur="166" decel="50000">
                                          <p:stCondLst>
                                            <p:cond delay="1338"/>
                                          </p:stCondLst>
                                        </p:cTn>
                                        <p:tgtEl>
                                          <p:spTgt spid="3">
                                            <p:txEl>
                                              <p:pRg st="4" end="4"/>
                                            </p:txEl>
                                          </p:spTgt>
                                        </p:tgtEl>
                                      </p:cBhvr>
                                      <p:to x="100000" y="100000"/>
                                    </p:animScale>
                                    <p:animScale>
                                      <p:cBhvr>
                                        <p:cTn id="17" dur="26">
                                          <p:stCondLst>
                                            <p:cond delay="1642"/>
                                          </p:stCondLst>
                                        </p:cTn>
                                        <p:tgtEl>
                                          <p:spTgt spid="3">
                                            <p:txEl>
                                              <p:pRg st="4" end="4"/>
                                            </p:txEl>
                                          </p:spTgt>
                                        </p:tgtEl>
                                      </p:cBhvr>
                                      <p:to x="100000" y="90000"/>
                                    </p:animScale>
                                    <p:animScale>
                                      <p:cBhvr>
                                        <p:cTn id="18" dur="166" decel="50000">
                                          <p:stCondLst>
                                            <p:cond delay="1668"/>
                                          </p:stCondLst>
                                        </p:cTn>
                                        <p:tgtEl>
                                          <p:spTgt spid="3">
                                            <p:txEl>
                                              <p:pRg st="4" end="4"/>
                                            </p:txEl>
                                          </p:spTgt>
                                        </p:tgtEl>
                                      </p:cBhvr>
                                      <p:to x="100000" y="100000"/>
                                    </p:animScale>
                                    <p:animScale>
                                      <p:cBhvr>
                                        <p:cTn id="19" dur="26">
                                          <p:stCondLst>
                                            <p:cond delay="1808"/>
                                          </p:stCondLst>
                                        </p:cTn>
                                        <p:tgtEl>
                                          <p:spTgt spid="3">
                                            <p:txEl>
                                              <p:pRg st="4" end="4"/>
                                            </p:txEl>
                                          </p:spTgt>
                                        </p:tgtEl>
                                      </p:cBhvr>
                                      <p:to x="100000" y="95000"/>
                                    </p:animScale>
                                    <p:animScale>
                                      <p:cBhvr>
                                        <p:cTn id="20" dur="166" decel="50000">
                                          <p:stCondLst>
                                            <p:cond delay="1834"/>
                                          </p:stCondLst>
                                        </p:cTn>
                                        <p:tgtEl>
                                          <p:spTgt spid="3">
                                            <p:txEl>
                                              <p:pRg st="4" end="4"/>
                                            </p:txEl>
                                          </p:spTgt>
                                        </p:tgtEl>
                                      </p:cBhvr>
                                      <p:to x="100000" y="100000"/>
                                    </p:animScale>
                                  </p:childTnLst>
                                </p:cTn>
                              </p:par>
                              <p:par>
                                <p:cTn id="21" presetID="26" presetClass="entr" presetSubtype="0" fill="hold" nodeType="with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animEffect transition="in" filter="wipe(down)">
                                      <p:cBhvr>
                                        <p:cTn id="23" dur="580">
                                          <p:stCondLst>
                                            <p:cond delay="0"/>
                                          </p:stCondLst>
                                        </p:cTn>
                                        <p:tgtEl>
                                          <p:spTgt spid="3">
                                            <p:txEl>
                                              <p:pRg st="5" end="5"/>
                                            </p:txEl>
                                          </p:spTgt>
                                        </p:tgtEl>
                                      </p:cBhvr>
                                    </p:animEffect>
                                    <p:anim calcmode="lin" valueType="num">
                                      <p:cBhvr>
                                        <p:cTn id="24" dur="1822" tmFilter="0,0; 0.14,0.36; 0.43,0.73; 0.71,0.91; 1.0,1.0">
                                          <p:stCondLst>
                                            <p:cond delay="0"/>
                                          </p:stCondLst>
                                        </p:cTn>
                                        <p:tgtEl>
                                          <p:spTgt spid="3">
                                            <p:txEl>
                                              <p:pRg st="5" end="5"/>
                                            </p:txEl>
                                          </p:spTgt>
                                        </p:tgtEl>
                                        <p:attrNameLst>
                                          <p:attrName>ppt_x</p:attrName>
                                        </p:attrNameLst>
                                      </p:cBhvr>
                                      <p:tavLst>
                                        <p:tav tm="0">
                                          <p:val>
                                            <p:strVal val="#ppt_x-0.25"/>
                                          </p:val>
                                        </p:tav>
                                        <p:tav tm="100000">
                                          <p:val>
                                            <p:strVal val="#ppt_x"/>
                                          </p:val>
                                        </p:tav>
                                      </p:tavLst>
                                    </p:anim>
                                    <p:anim calcmode="lin" valueType="num">
                                      <p:cBhvr>
                                        <p:cTn id="25" dur="664" tmFilter="0.0,0.0; 0.25,0.07; 0.50,0.2; 0.75,0.467; 1.0,1.0">
                                          <p:stCondLst>
                                            <p:cond delay="0"/>
                                          </p:stCondLst>
                                        </p:cTn>
                                        <p:tgtEl>
                                          <p:spTgt spid="3">
                                            <p:txEl>
                                              <p:pRg st="5" end="5"/>
                                            </p:txEl>
                                          </p:spTgt>
                                        </p:tgtEl>
                                        <p:attrNameLst>
                                          <p:attrName>ppt_y</p:attrName>
                                        </p:attrNameLst>
                                      </p:cBhvr>
                                      <p:tavLst>
                                        <p:tav tm="0" fmla="#ppt_y-sin(pi*$)/3">
                                          <p:val>
                                            <p:fltVal val="0.5"/>
                                          </p:val>
                                        </p:tav>
                                        <p:tav tm="100000">
                                          <p:val>
                                            <p:fltVal val="1"/>
                                          </p:val>
                                        </p:tav>
                                      </p:tavLst>
                                    </p:anim>
                                    <p:anim calcmode="lin" valueType="num">
                                      <p:cBhvr>
                                        <p:cTn id="26" dur="664" tmFilter="0, 0; 0.125,0.2665; 0.25,0.4; 0.375,0.465; 0.5,0.5;  0.625,0.535; 0.75,0.6; 0.875,0.7335; 1,1">
                                          <p:stCondLst>
                                            <p:cond delay="664"/>
                                          </p:stCondLst>
                                        </p:cTn>
                                        <p:tgtEl>
                                          <p:spTgt spid="3">
                                            <p:txEl>
                                              <p:pRg st="5" end="5"/>
                                            </p:txEl>
                                          </p:spTgt>
                                        </p:tgtEl>
                                        <p:attrNameLst>
                                          <p:attrName>ppt_y</p:attrName>
                                        </p:attrNameLst>
                                      </p:cBhvr>
                                      <p:tavLst>
                                        <p:tav tm="0" fmla="#ppt_y-sin(pi*$)/9">
                                          <p:val>
                                            <p:fltVal val="0"/>
                                          </p:val>
                                        </p:tav>
                                        <p:tav tm="100000">
                                          <p:val>
                                            <p:fltVal val="1"/>
                                          </p:val>
                                        </p:tav>
                                      </p:tavLst>
                                    </p:anim>
                                    <p:anim calcmode="lin" valueType="num">
                                      <p:cBhvr>
                                        <p:cTn id="27" dur="332" tmFilter="0, 0; 0.125,0.2665; 0.25,0.4; 0.375,0.465; 0.5,0.5;  0.625,0.535; 0.75,0.6; 0.875,0.7335; 1,1">
                                          <p:stCondLst>
                                            <p:cond delay="1324"/>
                                          </p:stCondLst>
                                        </p:cTn>
                                        <p:tgtEl>
                                          <p:spTgt spid="3">
                                            <p:txEl>
                                              <p:pRg st="5" end="5"/>
                                            </p:txEl>
                                          </p:spTgt>
                                        </p:tgtEl>
                                        <p:attrNameLst>
                                          <p:attrName>ppt_y</p:attrName>
                                        </p:attrNameLst>
                                      </p:cBhvr>
                                      <p:tavLst>
                                        <p:tav tm="0" fmla="#ppt_y-sin(pi*$)/27">
                                          <p:val>
                                            <p:fltVal val="0"/>
                                          </p:val>
                                        </p:tav>
                                        <p:tav tm="100000">
                                          <p:val>
                                            <p:fltVal val="1"/>
                                          </p:val>
                                        </p:tav>
                                      </p:tavLst>
                                    </p:anim>
                                    <p:anim calcmode="lin" valueType="num">
                                      <p:cBhvr>
                                        <p:cTn id="28" dur="164" tmFilter="0, 0; 0.125,0.2665; 0.25,0.4; 0.375,0.465; 0.5,0.5;  0.625,0.535; 0.75,0.6; 0.875,0.7335; 1,1">
                                          <p:stCondLst>
                                            <p:cond delay="1656"/>
                                          </p:stCondLst>
                                        </p:cTn>
                                        <p:tgtEl>
                                          <p:spTgt spid="3">
                                            <p:txEl>
                                              <p:pRg st="5" end="5"/>
                                            </p:txEl>
                                          </p:spTgt>
                                        </p:tgtEl>
                                        <p:attrNameLst>
                                          <p:attrName>ppt_y</p:attrName>
                                        </p:attrNameLst>
                                      </p:cBhvr>
                                      <p:tavLst>
                                        <p:tav tm="0" fmla="#ppt_y-sin(pi*$)/81">
                                          <p:val>
                                            <p:fltVal val="0"/>
                                          </p:val>
                                        </p:tav>
                                        <p:tav tm="100000">
                                          <p:val>
                                            <p:fltVal val="1"/>
                                          </p:val>
                                        </p:tav>
                                      </p:tavLst>
                                    </p:anim>
                                    <p:animScale>
                                      <p:cBhvr>
                                        <p:cTn id="29" dur="26">
                                          <p:stCondLst>
                                            <p:cond delay="650"/>
                                          </p:stCondLst>
                                        </p:cTn>
                                        <p:tgtEl>
                                          <p:spTgt spid="3">
                                            <p:txEl>
                                              <p:pRg st="5" end="5"/>
                                            </p:txEl>
                                          </p:spTgt>
                                        </p:tgtEl>
                                      </p:cBhvr>
                                      <p:to x="100000" y="60000"/>
                                    </p:animScale>
                                    <p:animScale>
                                      <p:cBhvr>
                                        <p:cTn id="30" dur="166" decel="50000">
                                          <p:stCondLst>
                                            <p:cond delay="676"/>
                                          </p:stCondLst>
                                        </p:cTn>
                                        <p:tgtEl>
                                          <p:spTgt spid="3">
                                            <p:txEl>
                                              <p:pRg st="5" end="5"/>
                                            </p:txEl>
                                          </p:spTgt>
                                        </p:tgtEl>
                                      </p:cBhvr>
                                      <p:to x="100000" y="100000"/>
                                    </p:animScale>
                                    <p:animScale>
                                      <p:cBhvr>
                                        <p:cTn id="31" dur="26">
                                          <p:stCondLst>
                                            <p:cond delay="1312"/>
                                          </p:stCondLst>
                                        </p:cTn>
                                        <p:tgtEl>
                                          <p:spTgt spid="3">
                                            <p:txEl>
                                              <p:pRg st="5" end="5"/>
                                            </p:txEl>
                                          </p:spTgt>
                                        </p:tgtEl>
                                      </p:cBhvr>
                                      <p:to x="100000" y="80000"/>
                                    </p:animScale>
                                    <p:animScale>
                                      <p:cBhvr>
                                        <p:cTn id="32" dur="166" decel="50000">
                                          <p:stCondLst>
                                            <p:cond delay="1338"/>
                                          </p:stCondLst>
                                        </p:cTn>
                                        <p:tgtEl>
                                          <p:spTgt spid="3">
                                            <p:txEl>
                                              <p:pRg st="5" end="5"/>
                                            </p:txEl>
                                          </p:spTgt>
                                        </p:tgtEl>
                                      </p:cBhvr>
                                      <p:to x="100000" y="100000"/>
                                    </p:animScale>
                                    <p:animScale>
                                      <p:cBhvr>
                                        <p:cTn id="33" dur="26">
                                          <p:stCondLst>
                                            <p:cond delay="1642"/>
                                          </p:stCondLst>
                                        </p:cTn>
                                        <p:tgtEl>
                                          <p:spTgt spid="3">
                                            <p:txEl>
                                              <p:pRg st="5" end="5"/>
                                            </p:txEl>
                                          </p:spTgt>
                                        </p:tgtEl>
                                      </p:cBhvr>
                                      <p:to x="100000" y="90000"/>
                                    </p:animScale>
                                    <p:animScale>
                                      <p:cBhvr>
                                        <p:cTn id="34" dur="166" decel="50000">
                                          <p:stCondLst>
                                            <p:cond delay="1668"/>
                                          </p:stCondLst>
                                        </p:cTn>
                                        <p:tgtEl>
                                          <p:spTgt spid="3">
                                            <p:txEl>
                                              <p:pRg st="5" end="5"/>
                                            </p:txEl>
                                          </p:spTgt>
                                        </p:tgtEl>
                                      </p:cBhvr>
                                      <p:to x="100000" y="100000"/>
                                    </p:animScale>
                                    <p:animScale>
                                      <p:cBhvr>
                                        <p:cTn id="35" dur="26">
                                          <p:stCondLst>
                                            <p:cond delay="1808"/>
                                          </p:stCondLst>
                                        </p:cTn>
                                        <p:tgtEl>
                                          <p:spTgt spid="3">
                                            <p:txEl>
                                              <p:pRg st="5" end="5"/>
                                            </p:txEl>
                                          </p:spTgt>
                                        </p:tgtEl>
                                      </p:cBhvr>
                                      <p:to x="100000" y="95000"/>
                                    </p:animScale>
                                    <p:animScale>
                                      <p:cBhvr>
                                        <p:cTn id="36" dur="166" decel="50000">
                                          <p:stCondLst>
                                            <p:cond delay="1834"/>
                                          </p:stCondLst>
                                        </p:cTn>
                                        <p:tgtEl>
                                          <p:spTgt spid="3">
                                            <p:txEl>
                                              <p:pRg st="5" end="5"/>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04664"/>
            <a:ext cx="8435280" cy="6192688"/>
          </a:xfrm>
        </p:spPr>
        <p:txBody>
          <a:bodyPr>
            <a:normAutofit fontScale="77500" lnSpcReduction="20000"/>
          </a:bodyPr>
          <a:lstStyle/>
          <a:p>
            <a:pPr marL="0" indent="0" algn="ctr">
              <a:buNone/>
            </a:pPr>
            <a:r>
              <a:rPr lang="es-CO" dirty="0" smtClean="0"/>
              <a:t>En </a:t>
            </a:r>
            <a:r>
              <a:rPr lang="es-CO" dirty="0"/>
              <a:t>un sentido restringido es la comunión sexual entre una persona no casada y otra del sexo opuesto. </a:t>
            </a:r>
            <a:endParaRPr lang="es-CO" dirty="0" smtClean="0"/>
          </a:p>
          <a:p>
            <a:pPr marL="0" indent="0" algn="ctr">
              <a:buNone/>
            </a:pPr>
            <a:endParaRPr lang="es-CO" dirty="0" smtClean="0"/>
          </a:p>
          <a:p>
            <a:pPr marL="0" indent="0" algn="ctr">
              <a:buNone/>
            </a:pPr>
            <a:r>
              <a:rPr lang="es-CO" dirty="0" smtClean="0"/>
              <a:t>Nota que la relación sexual Dios la reservó para un hombre y una mujer, pero para después del matrimonio lea </a:t>
            </a:r>
            <a:r>
              <a:rPr lang="es-CO" dirty="0" smtClean="0">
                <a:solidFill>
                  <a:srgbClr val="FF0000"/>
                </a:solidFill>
              </a:rPr>
              <a:t>(Gén. 1:27,28)</a:t>
            </a:r>
            <a:r>
              <a:rPr lang="es-CO" dirty="0"/>
              <a:t>,</a:t>
            </a:r>
            <a:r>
              <a:rPr lang="es-CO" dirty="0" smtClean="0"/>
              <a:t> </a:t>
            </a:r>
            <a:r>
              <a:rPr lang="es-CO" dirty="0"/>
              <a:t>l</a:t>
            </a:r>
            <a:r>
              <a:rPr lang="es-CO" dirty="0" smtClean="0"/>
              <a:t>o contrario es contra la voluntad de Dios.</a:t>
            </a:r>
          </a:p>
          <a:p>
            <a:pPr marL="0" indent="0" algn="ctr">
              <a:buNone/>
            </a:pPr>
            <a:r>
              <a:rPr lang="es-CO" dirty="0" smtClean="0"/>
              <a:t>En </a:t>
            </a:r>
            <a:r>
              <a:rPr lang="es-CO" dirty="0"/>
              <a:t>este sentido, los fornicarios se distinguen de los adúlteros. En </a:t>
            </a:r>
            <a:r>
              <a:rPr lang="es-CO" dirty="0">
                <a:solidFill>
                  <a:srgbClr val="FF0000"/>
                </a:solidFill>
              </a:rPr>
              <a:t>1 </a:t>
            </a:r>
            <a:r>
              <a:rPr lang="es-CO" dirty="0" smtClean="0">
                <a:solidFill>
                  <a:srgbClr val="FF0000"/>
                </a:solidFill>
              </a:rPr>
              <a:t>Cor.6:9,10, </a:t>
            </a:r>
            <a:r>
              <a:rPr lang="es-CO" dirty="0"/>
              <a:t>se presentan ambos conceptos como distintos: "...</a:t>
            </a:r>
            <a:r>
              <a:rPr lang="es-CO" dirty="0">
                <a:latin typeface="Agency FB" pitchFamily="34" charset="0"/>
              </a:rPr>
              <a:t>no os dejéis engañar; ni los </a:t>
            </a:r>
            <a:r>
              <a:rPr lang="es-CO" u="sng" dirty="0">
                <a:latin typeface="Agency FB" pitchFamily="34" charset="0"/>
              </a:rPr>
              <a:t>fornicarios</a:t>
            </a:r>
            <a:r>
              <a:rPr lang="es-CO" dirty="0">
                <a:latin typeface="Agency FB" pitchFamily="34" charset="0"/>
              </a:rPr>
              <a:t>, ni los idólatras, ni los </a:t>
            </a:r>
            <a:r>
              <a:rPr lang="es-CO" u="sng" dirty="0">
                <a:latin typeface="Agency FB" pitchFamily="34" charset="0"/>
              </a:rPr>
              <a:t>adúlteros</a:t>
            </a:r>
            <a:r>
              <a:rPr lang="es-CO" dirty="0">
                <a:latin typeface="Agency FB" pitchFamily="34" charset="0"/>
              </a:rPr>
              <a:t>, etc....heredarán el reino de Dios</a:t>
            </a:r>
            <a:r>
              <a:rPr lang="es-CO" dirty="0"/>
              <a:t>". </a:t>
            </a:r>
            <a:br>
              <a:rPr lang="es-CO" dirty="0"/>
            </a:br>
            <a:endParaRPr lang="es-CO" dirty="0" smtClean="0"/>
          </a:p>
          <a:p>
            <a:pPr marL="0" indent="0" algn="ctr">
              <a:buNone/>
            </a:pPr>
            <a:r>
              <a:rPr lang="es-CO" dirty="0" smtClean="0"/>
              <a:t>En </a:t>
            </a:r>
            <a:r>
              <a:rPr lang="es-CO" dirty="0"/>
              <a:t>un sentido más amplio, </a:t>
            </a:r>
            <a:r>
              <a:rPr lang="es-CO" b="1" dirty="0">
                <a:latin typeface="Agency FB" pitchFamily="34" charset="0"/>
              </a:rPr>
              <a:t>la palabra traducida fornicación significa la cohabitación ilícita de una persona de cualquier sexo con una persona casada</a:t>
            </a:r>
            <a:r>
              <a:rPr lang="es-CO" dirty="0"/>
              <a:t>, como cuando nuestro Señor dice en </a:t>
            </a:r>
            <a:r>
              <a:rPr lang="es-CO" dirty="0">
                <a:solidFill>
                  <a:srgbClr val="FF0000"/>
                </a:solidFill>
              </a:rPr>
              <a:t>Mat.5:32</a:t>
            </a:r>
            <a:r>
              <a:rPr lang="es-CO" dirty="0"/>
              <a:t> "Pero yo os digo, que todo el que repudia a su mujer, a no ser por causa de fornicación, hace que ella adultere; y el que se casa con la repudiada, comete adulterio". </a:t>
            </a:r>
            <a:r>
              <a:rPr lang="es-CO" b="1" dirty="0" smtClean="0">
                <a:latin typeface="Agency FB" pitchFamily="34" charset="0"/>
              </a:rPr>
              <a:t>y adulterio se refiere a dos personas de diferente sexo, que conviven sin ser casadas</a:t>
            </a:r>
            <a:r>
              <a:rPr lang="es-CO" dirty="0" smtClean="0"/>
              <a:t>, </a:t>
            </a:r>
            <a:r>
              <a:rPr lang="es-CO" b="1" dirty="0" smtClean="0">
                <a:latin typeface="Agency FB" pitchFamily="34" charset="0"/>
              </a:rPr>
              <a:t>o como lo dice el Señor: una de ellas es casada</a:t>
            </a:r>
            <a:r>
              <a:rPr lang="es-CO" dirty="0" smtClean="0"/>
              <a:t>. </a:t>
            </a:r>
            <a:endParaRPr lang="es-CO" dirty="0"/>
          </a:p>
        </p:txBody>
      </p:sp>
    </p:spTree>
    <p:extLst>
      <p:ext uri="{BB962C8B-B14F-4D97-AF65-F5344CB8AC3E}">
        <p14:creationId xmlns:p14="http://schemas.microsoft.com/office/powerpoint/2010/main" val="2571586184"/>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 calcmode="lin" valueType="num">
                                      <p:cBhvr>
                                        <p:cTn id="7" dur="1000" fill="hold"/>
                                        <p:tgtEl>
                                          <p:spTgt spid="3">
                                            <p:txEl>
                                              <p:pRg st="2" end="2"/>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2" end="2"/>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2" end="2"/>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2" end="2"/>
                                            </p:txEl>
                                          </p:spTgt>
                                        </p:tgtEl>
                                      </p:cBhvr>
                                    </p:animEffect>
                                  </p:childTnLst>
                                </p:cTn>
                              </p:par>
                              <p:par>
                                <p:cTn id="11" presetID="3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anim calcmode="lin" valueType="num">
                                      <p:cBhvr>
                                        <p:cTn id="13" dur="1000" fill="hold"/>
                                        <p:tgtEl>
                                          <p:spTgt spid="3">
                                            <p:txEl>
                                              <p:pRg st="3" end="3"/>
                                            </p:txEl>
                                          </p:spTgt>
                                        </p:tgtEl>
                                        <p:attrNameLst>
                                          <p:attrName>ppt_w</p:attrName>
                                        </p:attrNameLst>
                                      </p:cBhvr>
                                      <p:tavLst>
                                        <p:tav tm="0">
                                          <p:val>
                                            <p:fltVal val="0"/>
                                          </p:val>
                                        </p:tav>
                                        <p:tav tm="100000">
                                          <p:val>
                                            <p:strVal val="#ppt_w"/>
                                          </p:val>
                                        </p:tav>
                                      </p:tavLst>
                                    </p:anim>
                                    <p:anim calcmode="lin" valueType="num">
                                      <p:cBhvr>
                                        <p:cTn id="14" dur="1000" fill="hold"/>
                                        <p:tgtEl>
                                          <p:spTgt spid="3">
                                            <p:txEl>
                                              <p:pRg st="3" end="3"/>
                                            </p:txEl>
                                          </p:spTgt>
                                        </p:tgtEl>
                                        <p:attrNameLst>
                                          <p:attrName>ppt_h</p:attrName>
                                        </p:attrNameLst>
                                      </p:cBhvr>
                                      <p:tavLst>
                                        <p:tav tm="0">
                                          <p:val>
                                            <p:fltVal val="0"/>
                                          </p:val>
                                        </p:tav>
                                        <p:tav tm="100000">
                                          <p:val>
                                            <p:strVal val="#ppt_h"/>
                                          </p:val>
                                        </p:tav>
                                      </p:tavLst>
                                    </p:anim>
                                    <p:anim calcmode="lin" valueType="num">
                                      <p:cBhvr>
                                        <p:cTn id="15" dur="1000" fill="hold"/>
                                        <p:tgtEl>
                                          <p:spTgt spid="3">
                                            <p:txEl>
                                              <p:pRg st="3" end="3"/>
                                            </p:txEl>
                                          </p:spTgt>
                                        </p:tgtEl>
                                        <p:attrNameLst>
                                          <p:attrName>style.rotation</p:attrName>
                                        </p:attrNameLst>
                                      </p:cBhvr>
                                      <p:tavLst>
                                        <p:tav tm="0">
                                          <p:val>
                                            <p:fltVal val="90"/>
                                          </p:val>
                                        </p:tav>
                                        <p:tav tm="100000">
                                          <p:val>
                                            <p:fltVal val="0"/>
                                          </p:val>
                                        </p:tav>
                                      </p:tavLst>
                                    </p:anim>
                                    <p:animEffect transition="in" filter="fade">
                                      <p:cBhvr>
                                        <p:cTn id="16" dur="1000"/>
                                        <p:tgtEl>
                                          <p:spTgt spid="3">
                                            <p:txEl>
                                              <p:pRg st="3" end="3"/>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4" presetClass="entr" presetSubtype="10" fill="hold"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Effect transition="in" filter="randombar(horizontal)">
                                      <p:cBhvr>
                                        <p:cTn id="21"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251520" y="188640"/>
            <a:ext cx="8640960" cy="6480720"/>
          </a:xfrm>
        </p:spPr>
        <p:txBody>
          <a:bodyPr>
            <a:normAutofit fontScale="77500" lnSpcReduction="20000"/>
          </a:bodyPr>
          <a:lstStyle/>
          <a:p>
            <a:pPr marL="0" indent="0" algn="ctr">
              <a:buNone/>
            </a:pPr>
            <a:r>
              <a:rPr lang="es-CO" dirty="0"/>
              <a:t>Pero en un sentido más amplio aún, el término fornicación denota la inmoralidad en general, todo tipo de transgresión sexual. </a:t>
            </a:r>
            <a:endParaRPr lang="es-CO" dirty="0" smtClean="0"/>
          </a:p>
          <a:p>
            <a:pPr marL="0" indent="0">
              <a:buNone/>
            </a:pPr>
            <a:r>
              <a:rPr lang="es-CO" dirty="0" smtClean="0"/>
              <a:t>Palabras </a:t>
            </a:r>
            <a:r>
              <a:rPr lang="es-CO" dirty="0"/>
              <a:t>sinónimas son: </a:t>
            </a:r>
            <a:r>
              <a:rPr lang="es-CO" dirty="0">
                <a:latin typeface="Agency FB" pitchFamily="34" charset="0"/>
              </a:rPr>
              <a:t>Indecencia, lujuria, deshonestidad, impureza, inmoralidad</a:t>
            </a:r>
            <a:r>
              <a:rPr lang="es-CO" dirty="0"/>
              <a:t>. Hermanos, notemos esto que es bien importante: </a:t>
            </a:r>
            <a:endParaRPr lang="es-CO" dirty="0" smtClean="0"/>
          </a:p>
          <a:p>
            <a:pPr marL="0" indent="0" algn="ctr">
              <a:buNone/>
            </a:pPr>
            <a:r>
              <a:rPr lang="es-CO" dirty="0" smtClean="0"/>
              <a:t>Mientras </a:t>
            </a:r>
            <a:r>
              <a:rPr lang="es-CO" dirty="0"/>
              <a:t>otros pecados han de ser vencidos por medio de la crucifixión espiritual de la carne, el pecado de la inmoralidad es uno del cual el cristiano debe huir para poder mantenerse puro. Tal es el mandato apostólico: </a:t>
            </a:r>
            <a:endParaRPr lang="es-CO" dirty="0" smtClean="0"/>
          </a:p>
          <a:p>
            <a:pPr marL="0" indent="0">
              <a:buNone/>
            </a:pPr>
            <a:endParaRPr lang="es-CO" dirty="0" smtClean="0"/>
          </a:p>
          <a:p>
            <a:pPr marL="0" indent="0" algn="ctr">
              <a:buNone/>
            </a:pPr>
            <a:r>
              <a:rPr lang="es-CO" dirty="0" smtClean="0"/>
              <a:t>"</a:t>
            </a:r>
            <a:r>
              <a:rPr lang="es-CO" dirty="0">
                <a:latin typeface="Agency FB" pitchFamily="34" charset="0"/>
              </a:rPr>
              <a:t>Huid de la fornicación. Cualquier otro pecado que el hombre cometa está fuera de su cuerpo; mas el que fornica, peca contra su propio </a:t>
            </a:r>
            <a:r>
              <a:rPr lang="es-CO" dirty="0" smtClean="0">
                <a:latin typeface="Agency FB" pitchFamily="34" charset="0"/>
              </a:rPr>
              <a:t>cuerpo</a:t>
            </a:r>
            <a:r>
              <a:rPr lang="es-CO" dirty="0" smtClean="0"/>
              <a:t>«</a:t>
            </a:r>
          </a:p>
          <a:p>
            <a:pPr marL="0" indent="0" algn="ctr">
              <a:buNone/>
            </a:pPr>
            <a:r>
              <a:rPr lang="es-CO" dirty="0" smtClean="0"/>
              <a:t> </a:t>
            </a:r>
            <a:r>
              <a:rPr lang="es-CO" dirty="0">
                <a:solidFill>
                  <a:srgbClr val="FF0000"/>
                </a:solidFill>
              </a:rPr>
              <a:t>(1 Cor.6:18). </a:t>
            </a:r>
            <a:endParaRPr lang="es-CO" dirty="0" smtClean="0">
              <a:solidFill>
                <a:srgbClr val="FF0000"/>
              </a:solidFill>
            </a:endParaRPr>
          </a:p>
          <a:p>
            <a:pPr marL="0" indent="0" algn="ctr">
              <a:buNone/>
            </a:pPr>
            <a:r>
              <a:rPr lang="es-CO" sz="3600" b="1" u="sng" dirty="0" smtClean="0">
                <a:solidFill>
                  <a:srgbClr val="FF0000"/>
                </a:solidFill>
              </a:rPr>
              <a:t>¿Cuál es la manera establecida por Dios para huir de la fornicación?</a:t>
            </a:r>
          </a:p>
          <a:p>
            <a:pPr marL="0" indent="0" algn="ctr">
              <a:buNone/>
            </a:pPr>
            <a:r>
              <a:rPr lang="es-CO" dirty="0" smtClean="0"/>
              <a:t>La manera </a:t>
            </a:r>
            <a:r>
              <a:rPr lang="es-CO" dirty="0"/>
              <a:t>de huir es casarse</a:t>
            </a:r>
            <a:r>
              <a:rPr lang="es-CO" dirty="0" smtClean="0"/>
              <a:t>. </a:t>
            </a:r>
            <a:r>
              <a:rPr lang="es-CO" dirty="0"/>
              <a:t>"</a:t>
            </a:r>
            <a:r>
              <a:rPr lang="es-CO" dirty="0">
                <a:latin typeface="Agency FB" pitchFamily="34" charset="0"/>
              </a:rPr>
              <a:t>pero a causa de las fornicaciones, cada uno tenga su propia mujer, y cada una tenga su propio marido</a:t>
            </a:r>
            <a:r>
              <a:rPr lang="es-CO" dirty="0"/>
              <a:t>" </a:t>
            </a:r>
            <a:r>
              <a:rPr lang="es-CO" dirty="0">
                <a:solidFill>
                  <a:srgbClr val="FF0000"/>
                </a:solidFill>
              </a:rPr>
              <a:t>(1 Cor.7:2). </a:t>
            </a:r>
            <a:r>
              <a:rPr lang="es-CO" dirty="0"/>
              <a:t>"...</a:t>
            </a:r>
            <a:r>
              <a:rPr lang="es-CO" dirty="0">
                <a:latin typeface="Agency FB" pitchFamily="34" charset="0"/>
              </a:rPr>
              <a:t>cásense, pues mejor es casarse que estarse quemando</a:t>
            </a:r>
            <a:r>
              <a:rPr lang="es-CO" dirty="0"/>
              <a:t>" </a:t>
            </a:r>
            <a:r>
              <a:rPr lang="es-CO" dirty="0" smtClean="0">
                <a:solidFill>
                  <a:srgbClr val="FF0000"/>
                </a:solidFill>
              </a:rPr>
              <a:t>(verso 9</a:t>
            </a:r>
            <a:r>
              <a:rPr lang="es-CO" dirty="0">
                <a:solidFill>
                  <a:srgbClr val="FF0000"/>
                </a:solidFill>
              </a:rPr>
              <a:t>)</a:t>
            </a:r>
          </a:p>
          <a:p>
            <a:endParaRPr lang="es-CO" dirty="0"/>
          </a:p>
        </p:txBody>
      </p:sp>
    </p:spTree>
    <p:extLst>
      <p:ext uri="{BB962C8B-B14F-4D97-AF65-F5344CB8AC3E}">
        <p14:creationId xmlns:p14="http://schemas.microsoft.com/office/powerpoint/2010/main" val="1878921840"/>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wipe(down)">
                                      <p:cBhvr>
                                        <p:cTn id="7" dur="580">
                                          <p:stCondLst>
                                            <p:cond delay="0"/>
                                          </p:stCondLst>
                                        </p:cTn>
                                        <p:tgtEl>
                                          <p:spTgt spid="3">
                                            <p:txEl>
                                              <p:pRg st="1" end="1"/>
                                            </p:txEl>
                                          </p:spTgt>
                                        </p:tgtEl>
                                      </p:cBhvr>
                                    </p:animEffect>
                                    <p:anim calcmode="lin" valueType="num">
                                      <p:cBhvr>
                                        <p:cTn id="8" dur="1822" tmFilter="0,0; 0.14,0.36; 0.43,0.73; 0.71,0.91; 1.0,1.0">
                                          <p:stCondLst>
                                            <p:cond delay="0"/>
                                          </p:stCondLst>
                                        </p:cTn>
                                        <p:tgtEl>
                                          <p:spTgt spid="3">
                                            <p:txEl>
                                              <p:pRg st="1" end="1"/>
                                            </p:txEl>
                                          </p:spTgt>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3">
                                            <p:txEl>
                                              <p:pRg st="1" end="1"/>
                                            </p:txEl>
                                          </p:spTgt>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3">
                                            <p:txEl>
                                              <p:pRg st="1" end="1"/>
                                            </p:txEl>
                                          </p:spTgt>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3">
                                            <p:txEl>
                                              <p:pRg st="1" end="1"/>
                                            </p:txEl>
                                          </p:spTgt>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3">
                                            <p:txEl>
                                              <p:pRg st="1" end="1"/>
                                            </p:txEl>
                                          </p:spTgt>
                                        </p:tgtEl>
                                        <p:attrNameLst>
                                          <p:attrName>ppt_y</p:attrName>
                                        </p:attrNameLst>
                                      </p:cBhvr>
                                      <p:tavLst>
                                        <p:tav tm="0" fmla="#ppt_y-sin(pi*$)/81">
                                          <p:val>
                                            <p:fltVal val="0"/>
                                          </p:val>
                                        </p:tav>
                                        <p:tav tm="100000">
                                          <p:val>
                                            <p:fltVal val="1"/>
                                          </p:val>
                                        </p:tav>
                                      </p:tavLst>
                                    </p:anim>
                                    <p:animScale>
                                      <p:cBhvr>
                                        <p:cTn id="13" dur="26">
                                          <p:stCondLst>
                                            <p:cond delay="650"/>
                                          </p:stCondLst>
                                        </p:cTn>
                                        <p:tgtEl>
                                          <p:spTgt spid="3">
                                            <p:txEl>
                                              <p:pRg st="1" end="1"/>
                                            </p:txEl>
                                          </p:spTgt>
                                        </p:tgtEl>
                                      </p:cBhvr>
                                      <p:to x="100000" y="60000"/>
                                    </p:animScale>
                                    <p:animScale>
                                      <p:cBhvr>
                                        <p:cTn id="14" dur="166" decel="50000">
                                          <p:stCondLst>
                                            <p:cond delay="676"/>
                                          </p:stCondLst>
                                        </p:cTn>
                                        <p:tgtEl>
                                          <p:spTgt spid="3">
                                            <p:txEl>
                                              <p:pRg st="1" end="1"/>
                                            </p:txEl>
                                          </p:spTgt>
                                        </p:tgtEl>
                                      </p:cBhvr>
                                      <p:to x="100000" y="100000"/>
                                    </p:animScale>
                                    <p:animScale>
                                      <p:cBhvr>
                                        <p:cTn id="15" dur="26">
                                          <p:stCondLst>
                                            <p:cond delay="1312"/>
                                          </p:stCondLst>
                                        </p:cTn>
                                        <p:tgtEl>
                                          <p:spTgt spid="3">
                                            <p:txEl>
                                              <p:pRg st="1" end="1"/>
                                            </p:txEl>
                                          </p:spTgt>
                                        </p:tgtEl>
                                      </p:cBhvr>
                                      <p:to x="100000" y="80000"/>
                                    </p:animScale>
                                    <p:animScale>
                                      <p:cBhvr>
                                        <p:cTn id="16" dur="166" decel="50000">
                                          <p:stCondLst>
                                            <p:cond delay="1338"/>
                                          </p:stCondLst>
                                        </p:cTn>
                                        <p:tgtEl>
                                          <p:spTgt spid="3">
                                            <p:txEl>
                                              <p:pRg st="1" end="1"/>
                                            </p:txEl>
                                          </p:spTgt>
                                        </p:tgtEl>
                                      </p:cBhvr>
                                      <p:to x="100000" y="100000"/>
                                    </p:animScale>
                                    <p:animScale>
                                      <p:cBhvr>
                                        <p:cTn id="17" dur="26">
                                          <p:stCondLst>
                                            <p:cond delay="1642"/>
                                          </p:stCondLst>
                                        </p:cTn>
                                        <p:tgtEl>
                                          <p:spTgt spid="3">
                                            <p:txEl>
                                              <p:pRg st="1" end="1"/>
                                            </p:txEl>
                                          </p:spTgt>
                                        </p:tgtEl>
                                      </p:cBhvr>
                                      <p:to x="100000" y="90000"/>
                                    </p:animScale>
                                    <p:animScale>
                                      <p:cBhvr>
                                        <p:cTn id="18" dur="166" decel="50000">
                                          <p:stCondLst>
                                            <p:cond delay="1668"/>
                                          </p:stCondLst>
                                        </p:cTn>
                                        <p:tgtEl>
                                          <p:spTgt spid="3">
                                            <p:txEl>
                                              <p:pRg st="1" end="1"/>
                                            </p:txEl>
                                          </p:spTgt>
                                        </p:tgtEl>
                                      </p:cBhvr>
                                      <p:to x="100000" y="100000"/>
                                    </p:animScale>
                                    <p:animScale>
                                      <p:cBhvr>
                                        <p:cTn id="19" dur="26">
                                          <p:stCondLst>
                                            <p:cond delay="1808"/>
                                          </p:stCondLst>
                                        </p:cTn>
                                        <p:tgtEl>
                                          <p:spTgt spid="3">
                                            <p:txEl>
                                              <p:pRg st="1" end="1"/>
                                            </p:txEl>
                                          </p:spTgt>
                                        </p:tgtEl>
                                      </p:cBhvr>
                                      <p:to x="100000" y="95000"/>
                                    </p:animScale>
                                    <p:animScale>
                                      <p:cBhvr>
                                        <p:cTn id="20" dur="166" decel="50000">
                                          <p:stCondLst>
                                            <p:cond delay="1834"/>
                                          </p:stCondLst>
                                        </p:cTn>
                                        <p:tgtEl>
                                          <p:spTgt spid="3">
                                            <p:txEl>
                                              <p:pRg st="1" end="1"/>
                                            </p:txEl>
                                          </p:spTgt>
                                        </p:tgtEl>
                                      </p:cBhvr>
                                      <p:to x="100000" y="100000"/>
                                    </p:animScale>
                                  </p:childTnLst>
                                </p:cTn>
                              </p:par>
                              <p:par>
                                <p:cTn id="21" presetID="26" presetClass="entr" presetSubtype="0" fill="hold" nodeType="with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animEffect transition="in" filter="wipe(down)">
                                      <p:cBhvr>
                                        <p:cTn id="23" dur="580">
                                          <p:stCondLst>
                                            <p:cond delay="0"/>
                                          </p:stCondLst>
                                        </p:cTn>
                                        <p:tgtEl>
                                          <p:spTgt spid="3">
                                            <p:txEl>
                                              <p:pRg st="2" end="2"/>
                                            </p:txEl>
                                          </p:spTgt>
                                        </p:tgtEl>
                                      </p:cBhvr>
                                    </p:animEffect>
                                    <p:anim calcmode="lin" valueType="num">
                                      <p:cBhvr>
                                        <p:cTn id="24" dur="1822" tmFilter="0,0; 0.14,0.36; 0.43,0.73; 0.71,0.91; 1.0,1.0">
                                          <p:stCondLst>
                                            <p:cond delay="0"/>
                                          </p:stCondLst>
                                        </p:cTn>
                                        <p:tgtEl>
                                          <p:spTgt spid="3">
                                            <p:txEl>
                                              <p:pRg st="2" end="2"/>
                                            </p:txEl>
                                          </p:spTgt>
                                        </p:tgtEl>
                                        <p:attrNameLst>
                                          <p:attrName>ppt_x</p:attrName>
                                        </p:attrNameLst>
                                      </p:cBhvr>
                                      <p:tavLst>
                                        <p:tav tm="0">
                                          <p:val>
                                            <p:strVal val="#ppt_x-0.25"/>
                                          </p:val>
                                        </p:tav>
                                        <p:tav tm="100000">
                                          <p:val>
                                            <p:strVal val="#ppt_x"/>
                                          </p:val>
                                        </p:tav>
                                      </p:tavLst>
                                    </p:anim>
                                    <p:anim calcmode="lin" valueType="num">
                                      <p:cBhvr>
                                        <p:cTn id="25" dur="664" tmFilter="0.0,0.0; 0.25,0.07; 0.50,0.2; 0.75,0.467; 1.0,1.0">
                                          <p:stCondLst>
                                            <p:cond delay="0"/>
                                          </p:stCondLst>
                                        </p:cTn>
                                        <p:tgtEl>
                                          <p:spTgt spid="3">
                                            <p:txEl>
                                              <p:pRg st="2" end="2"/>
                                            </p:txEl>
                                          </p:spTgt>
                                        </p:tgtEl>
                                        <p:attrNameLst>
                                          <p:attrName>ppt_y</p:attrName>
                                        </p:attrNameLst>
                                      </p:cBhvr>
                                      <p:tavLst>
                                        <p:tav tm="0" fmla="#ppt_y-sin(pi*$)/3">
                                          <p:val>
                                            <p:fltVal val="0.5"/>
                                          </p:val>
                                        </p:tav>
                                        <p:tav tm="100000">
                                          <p:val>
                                            <p:fltVal val="1"/>
                                          </p:val>
                                        </p:tav>
                                      </p:tavLst>
                                    </p:anim>
                                    <p:anim calcmode="lin" valueType="num">
                                      <p:cBhvr>
                                        <p:cTn id="26" dur="664" tmFilter="0, 0; 0.125,0.2665; 0.25,0.4; 0.375,0.465; 0.5,0.5;  0.625,0.535; 0.75,0.6; 0.875,0.7335; 1,1">
                                          <p:stCondLst>
                                            <p:cond delay="664"/>
                                          </p:stCondLst>
                                        </p:cTn>
                                        <p:tgtEl>
                                          <p:spTgt spid="3">
                                            <p:txEl>
                                              <p:pRg st="2" end="2"/>
                                            </p:txEl>
                                          </p:spTgt>
                                        </p:tgtEl>
                                        <p:attrNameLst>
                                          <p:attrName>ppt_y</p:attrName>
                                        </p:attrNameLst>
                                      </p:cBhvr>
                                      <p:tavLst>
                                        <p:tav tm="0" fmla="#ppt_y-sin(pi*$)/9">
                                          <p:val>
                                            <p:fltVal val="0"/>
                                          </p:val>
                                        </p:tav>
                                        <p:tav tm="100000">
                                          <p:val>
                                            <p:fltVal val="1"/>
                                          </p:val>
                                        </p:tav>
                                      </p:tavLst>
                                    </p:anim>
                                    <p:anim calcmode="lin" valueType="num">
                                      <p:cBhvr>
                                        <p:cTn id="27" dur="332" tmFilter="0, 0; 0.125,0.2665; 0.25,0.4; 0.375,0.465; 0.5,0.5;  0.625,0.535; 0.75,0.6; 0.875,0.7335; 1,1">
                                          <p:stCondLst>
                                            <p:cond delay="1324"/>
                                          </p:stCondLst>
                                        </p:cTn>
                                        <p:tgtEl>
                                          <p:spTgt spid="3">
                                            <p:txEl>
                                              <p:pRg st="2" end="2"/>
                                            </p:txEl>
                                          </p:spTgt>
                                        </p:tgtEl>
                                        <p:attrNameLst>
                                          <p:attrName>ppt_y</p:attrName>
                                        </p:attrNameLst>
                                      </p:cBhvr>
                                      <p:tavLst>
                                        <p:tav tm="0" fmla="#ppt_y-sin(pi*$)/27">
                                          <p:val>
                                            <p:fltVal val="0"/>
                                          </p:val>
                                        </p:tav>
                                        <p:tav tm="100000">
                                          <p:val>
                                            <p:fltVal val="1"/>
                                          </p:val>
                                        </p:tav>
                                      </p:tavLst>
                                    </p:anim>
                                    <p:anim calcmode="lin" valueType="num">
                                      <p:cBhvr>
                                        <p:cTn id="28" dur="164" tmFilter="0, 0; 0.125,0.2665; 0.25,0.4; 0.375,0.465; 0.5,0.5;  0.625,0.535; 0.75,0.6; 0.875,0.7335; 1,1">
                                          <p:stCondLst>
                                            <p:cond delay="1656"/>
                                          </p:stCondLst>
                                        </p:cTn>
                                        <p:tgtEl>
                                          <p:spTgt spid="3">
                                            <p:txEl>
                                              <p:pRg st="2" end="2"/>
                                            </p:txEl>
                                          </p:spTgt>
                                        </p:tgtEl>
                                        <p:attrNameLst>
                                          <p:attrName>ppt_y</p:attrName>
                                        </p:attrNameLst>
                                      </p:cBhvr>
                                      <p:tavLst>
                                        <p:tav tm="0" fmla="#ppt_y-sin(pi*$)/81">
                                          <p:val>
                                            <p:fltVal val="0"/>
                                          </p:val>
                                        </p:tav>
                                        <p:tav tm="100000">
                                          <p:val>
                                            <p:fltVal val="1"/>
                                          </p:val>
                                        </p:tav>
                                      </p:tavLst>
                                    </p:anim>
                                    <p:animScale>
                                      <p:cBhvr>
                                        <p:cTn id="29" dur="26">
                                          <p:stCondLst>
                                            <p:cond delay="650"/>
                                          </p:stCondLst>
                                        </p:cTn>
                                        <p:tgtEl>
                                          <p:spTgt spid="3">
                                            <p:txEl>
                                              <p:pRg st="2" end="2"/>
                                            </p:txEl>
                                          </p:spTgt>
                                        </p:tgtEl>
                                      </p:cBhvr>
                                      <p:to x="100000" y="60000"/>
                                    </p:animScale>
                                    <p:animScale>
                                      <p:cBhvr>
                                        <p:cTn id="30" dur="166" decel="50000">
                                          <p:stCondLst>
                                            <p:cond delay="676"/>
                                          </p:stCondLst>
                                        </p:cTn>
                                        <p:tgtEl>
                                          <p:spTgt spid="3">
                                            <p:txEl>
                                              <p:pRg st="2" end="2"/>
                                            </p:txEl>
                                          </p:spTgt>
                                        </p:tgtEl>
                                      </p:cBhvr>
                                      <p:to x="100000" y="100000"/>
                                    </p:animScale>
                                    <p:animScale>
                                      <p:cBhvr>
                                        <p:cTn id="31" dur="26">
                                          <p:stCondLst>
                                            <p:cond delay="1312"/>
                                          </p:stCondLst>
                                        </p:cTn>
                                        <p:tgtEl>
                                          <p:spTgt spid="3">
                                            <p:txEl>
                                              <p:pRg st="2" end="2"/>
                                            </p:txEl>
                                          </p:spTgt>
                                        </p:tgtEl>
                                      </p:cBhvr>
                                      <p:to x="100000" y="80000"/>
                                    </p:animScale>
                                    <p:animScale>
                                      <p:cBhvr>
                                        <p:cTn id="32" dur="166" decel="50000">
                                          <p:stCondLst>
                                            <p:cond delay="1338"/>
                                          </p:stCondLst>
                                        </p:cTn>
                                        <p:tgtEl>
                                          <p:spTgt spid="3">
                                            <p:txEl>
                                              <p:pRg st="2" end="2"/>
                                            </p:txEl>
                                          </p:spTgt>
                                        </p:tgtEl>
                                      </p:cBhvr>
                                      <p:to x="100000" y="100000"/>
                                    </p:animScale>
                                    <p:animScale>
                                      <p:cBhvr>
                                        <p:cTn id="33" dur="26">
                                          <p:stCondLst>
                                            <p:cond delay="1642"/>
                                          </p:stCondLst>
                                        </p:cTn>
                                        <p:tgtEl>
                                          <p:spTgt spid="3">
                                            <p:txEl>
                                              <p:pRg st="2" end="2"/>
                                            </p:txEl>
                                          </p:spTgt>
                                        </p:tgtEl>
                                      </p:cBhvr>
                                      <p:to x="100000" y="90000"/>
                                    </p:animScale>
                                    <p:animScale>
                                      <p:cBhvr>
                                        <p:cTn id="34" dur="166" decel="50000">
                                          <p:stCondLst>
                                            <p:cond delay="1668"/>
                                          </p:stCondLst>
                                        </p:cTn>
                                        <p:tgtEl>
                                          <p:spTgt spid="3">
                                            <p:txEl>
                                              <p:pRg st="2" end="2"/>
                                            </p:txEl>
                                          </p:spTgt>
                                        </p:tgtEl>
                                      </p:cBhvr>
                                      <p:to x="100000" y="100000"/>
                                    </p:animScale>
                                    <p:animScale>
                                      <p:cBhvr>
                                        <p:cTn id="35" dur="26">
                                          <p:stCondLst>
                                            <p:cond delay="1808"/>
                                          </p:stCondLst>
                                        </p:cTn>
                                        <p:tgtEl>
                                          <p:spTgt spid="3">
                                            <p:txEl>
                                              <p:pRg st="2" end="2"/>
                                            </p:txEl>
                                          </p:spTgt>
                                        </p:tgtEl>
                                      </p:cBhvr>
                                      <p:to x="100000" y="95000"/>
                                    </p:animScale>
                                    <p:animScale>
                                      <p:cBhvr>
                                        <p:cTn id="36" dur="166" decel="50000">
                                          <p:stCondLst>
                                            <p:cond delay="1834"/>
                                          </p:stCondLst>
                                        </p:cTn>
                                        <p:tgtEl>
                                          <p:spTgt spid="3">
                                            <p:txEl>
                                              <p:pRg st="2" end="2"/>
                                            </p:txEl>
                                          </p:spTgt>
                                        </p:tgtEl>
                                      </p:cBhvr>
                                      <p:to x="100000" y="100000"/>
                                    </p:animScale>
                                  </p:childTnLst>
                                </p:cTn>
                              </p:par>
                              <p:par>
                                <p:cTn id="37" presetID="26" presetClass="entr" presetSubtype="0" fill="hold" nodeType="withEffect">
                                  <p:stCondLst>
                                    <p:cond delay="0"/>
                                  </p:stCondLst>
                                  <p:childTnLst>
                                    <p:set>
                                      <p:cBhvr>
                                        <p:cTn id="38" dur="1" fill="hold">
                                          <p:stCondLst>
                                            <p:cond delay="0"/>
                                          </p:stCondLst>
                                        </p:cTn>
                                        <p:tgtEl>
                                          <p:spTgt spid="3">
                                            <p:txEl>
                                              <p:pRg st="4" end="4"/>
                                            </p:txEl>
                                          </p:spTgt>
                                        </p:tgtEl>
                                        <p:attrNameLst>
                                          <p:attrName>style.visibility</p:attrName>
                                        </p:attrNameLst>
                                      </p:cBhvr>
                                      <p:to>
                                        <p:strVal val="visible"/>
                                      </p:to>
                                    </p:set>
                                    <p:animEffect transition="in" filter="wipe(down)">
                                      <p:cBhvr>
                                        <p:cTn id="39" dur="580">
                                          <p:stCondLst>
                                            <p:cond delay="0"/>
                                          </p:stCondLst>
                                        </p:cTn>
                                        <p:tgtEl>
                                          <p:spTgt spid="3">
                                            <p:txEl>
                                              <p:pRg st="4" end="4"/>
                                            </p:txEl>
                                          </p:spTgt>
                                        </p:tgtEl>
                                      </p:cBhvr>
                                    </p:animEffect>
                                    <p:anim calcmode="lin" valueType="num">
                                      <p:cBhvr>
                                        <p:cTn id="40" dur="1822" tmFilter="0,0; 0.14,0.36; 0.43,0.73; 0.71,0.91; 1.0,1.0">
                                          <p:stCondLst>
                                            <p:cond delay="0"/>
                                          </p:stCondLst>
                                        </p:cTn>
                                        <p:tgtEl>
                                          <p:spTgt spid="3">
                                            <p:txEl>
                                              <p:pRg st="4" end="4"/>
                                            </p:txEl>
                                          </p:spTgt>
                                        </p:tgtEl>
                                        <p:attrNameLst>
                                          <p:attrName>ppt_x</p:attrName>
                                        </p:attrNameLst>
                                      </p:cBhvr>
                                      <p:tavLst>
                                        <p:tav tm="0">
                                          <p:val>
                                            <p:strVal val="#ppt_x-0.25"/>
                                          </p:val>
                                        </p:tav>
                                        <p:tav tm="100000">
                                          <p:val>
                                            <p:strVal val="#ppt_x"/>
                                          </p:val>
                                        </p:tav>
                                      </p:tavLst>
                                    </p:anim>
                                    <p:anim calcmode="lin" valueType="num">
                                      <p:cBhvr>
                                        <p:cTn id="41" dur="664" tmFilter="0.0,0.0; 0.25,0.07; 0.50,0.2; 0.75,0.467; 1.0,1.0">
                                          <p:stCondLst>
                                            <p:cond delay="0"/>
                                          </p:stCondLst>
                                        </p:cTn>
                                        <p:tgtEl>
                                          <p:spTgt spid="3">
                                            <p:txEl>
                                              <p:pRg st="4" end="4"/>
                                            </p:txEl>
                                          </p:spTgt>
                                        </p:tgtEl>
                                        <p:attrNameLst>
                                          <p:attrName>ppt_y</p:attrName>
                                        </p:attrNameLst>
                                      </p:cBhvr>
                                      <p:tavLst>
                                        <p:tav tm="0" fmla="#ppt_y-sin(pi*$)/3">
                                          <p:val>
                                            <p:fltVal val="0.5"/>
                                          </p:val>
                                        </p:tav>
                                        <p:tav tm="100000">
                                          <p:val>
                                            <p:fltVal val="1"/>
                                          </p:val>
                                        </p:tav>
                                      </p:tavLst>
                                    </p:anim>
                                    <p:anim calcmode="lin" valueType="num">
                                      <p:cBhvr>
                                        <p:cTn id="42" dur="664" tmFilter="0, 0; 0.125,0.2665; 0.25,0.4; 0.375,0.465; 0.5,0.5;  0.625,0.535; 0.75,0.6; 0.875,0.7335; 1,1">
                                          <p:stCondLst>
                                            <p:cond delay="664"/>
                                          </p:stCondLst>
                                        </p:cTn>
                                        <p:tgtEl>
                                          <p:spTgt spid="3">
                                            <p:txEl>
                                              <p:pRg st="4" end="4"/>
                                            </p:txEl>
                                          </p:spTgt>
                                        </p:tgtEl>
                                        <p:attrNameLst>
                                          <p:attrName>ppt_y</p:attrName>
                                        </p:attrNameLst>
                                      </p:cBhvr>
                                      <p:tavLst>
                                        <p:tav tm="0" fmla="#ppt_y-sin(pi*$)/9">
                                          <p:val>
                                            <p:fltVal val="0"/>
                                          </p:val>
                                        </p:tav>
                                        <p:tav tm="100000">
                                          <p:val>
                                            <p:fltVal val="1"/>
                                          </p:val>
                                        </p:tav>
                                      </p:tavLst>
                                    </p:anim>
                                    <p:anim calcmode="lin" valueType="num">
                                      <p:cBhvr>
                                        <p:cTn id="43" dur="332" tmFilter="0, 0; 0.125,0.2665; 0.25,0.4; 0.375,0.465; 0.5,0.5;  0.625,0.535; 0.75,0.6; 0.875,0.7335; 1,1">
                                          <p:stCondLst>
                                            <p:cond delay="1324"/>
                                          </p:stCondLst>
                                        </p:cTn>
                                        <p:tgtEl>
                                          <p:spTgt spid="3">
                                            <p:txEl>
                                              <p:pRg st="4" end="4"/>
                                            </p:txEl>
                                          </p:spTgt>
                                        </p:tgtEl>
                                        <p:attrNameLst>
                                          <p:attrName>ppt_y</p:attrName>
                                        </p:attrNameLst>
                                      </p:cBhvr>
                                      <p:tavLst>
                                        <p:tav tm="0" fmla="#ppt_y-sin(pi*$)/27">
                                          <p:val>
                                            <p:fltVal val="0"/>
                                          </p:val>
                                        </p:tav>
                                        <p:tav tm="100000">
                                          <p:val>
                                            <p:fltVal val="1"/>
                                          </p:val>
                                        </p:tav>
                                      </p:tavLst>
                                    </p:anim>
                                    <p:anim calcmode="lin" valueType="num">
                                      <p:cBhvr>
                                        <p:cTn id="44" dur="164" tmFilter="0, 0; 0.125,0.2665; 0.25,0.4; 0.375,0.465; 0.5,0.5;  0.625,0.535; 0.75,0.6; 0.875,0.7335; 1,1">
                                          <p:stCondLst>
                                            <p:cond delay="1656"/>
                                          </p:stCondLst>
                                        </p:cTn>
                                        <p:tgtEl>
                                          <p:spTgt spid="3">
                                            <p:txEl>
                                              <p:pRg st="4" end="4"/>
                                            </p:txEl>
                                          </p:spTgt>
                                        </p:tgtEl>
                                        <p:attrNameLst>
                                          <p:attrName>ppt_y</p:attrName>
                                        </p:attrNameLst>
                                      </p:cBhvr>
                                      <p:tavLst>
                                        <p:tav tm="0" fmla="#ppt_y-sin(pi*$)/81">
                                          <p:val>
                                            <p:fltVal val="0"/>
                                          </p:val>
                                        </p:tav>
                                        <p:tav tm="100000">
                                          <p:val>
                                            <p:fltVal val="1"/>
                                          </p:val>
                                        </p:tav>
                                      </p:tavLst>
                                    </p:anim>
                                    <p:animScale>
                                      <p:cBhvr>
                                        <p:cTn id="45" dur="26">
                                          <p:stCondLst>
                                            <p:cond delay="650"/>
                                          </p:stCondLst>
                                        </p:cTn>
                                        <p:tgtEl>
                                          <p:spTgt spid="3">
                                            <p:txEl>
                                              <p:pRg st="4" end="4"/>
                                            </p:txEl>
                                          </p:spTgt>
                                        </p:tgtEl>
                                      </p:cBhvr>
                                      <p:to x="100000" y="60000"/>
                                    </p:animScale>
                                    <p:animScale>
                                      <p:cBhvr>
                                        <p:cTn id="46" dur="166" decel="50000">
                                          <p:stCondLst>
                                            <p:cond delay="676"/>
                                          </p:stCondLst>
                                        </p:cTn>
                                        <p:tgtEl>
                                          <p:spTgt spid="3">
                                            <p:txEl>
                                              <p:pRg st="4" end="4"/>
                                            </p:txEl>
                                          </p:spTgt>
                                        </p:tgtEl>
                                      </p:cBhvr>
                                      <p:to x="100000" y="100000"/>
                                    </p:animScale>
                                    <p:animScale>
                                      <p:cBhvr>
                                        <p:cTn id="47" dur="26">
                                          <p:stCondLst>
                                            <p:cond delay="1312"/>
                                          </p:stCondLst>
                                        </p:cTn>
                                        <p:tgtEl>
                                          <p:spTgt spid="3">
                                            <p:txEl>
                                              <p:pRg st="4" end="4"/>
                                            </p:txEl>
                                          </p:spTgt>
                                        </p:tgtEl>
                                      </p:cBhvr>
                                      <p:to x="100000" y="80000"/>
                                    </p:animScale>
                                    <p:animScale>
                                      <p:cBhvr>
                                        <p:cTn id="48" dur="166" decel="50000">
                                          <p:stCondLst>
                                            <p:cond delay="1338"/>
                                          </p:stCondLst>
                                        </p:cTn>
                                        <p:tgtEl>
                                          <p:spTgt spid="3">
                                            <p:txEl>
                                              <p:pRg st="4" end="4"/>
                                            </p:txEl>
                                          </p:spTgt>
                                        </p:tgtEl>
                                      </p:cBhvr>
                                      <p:to x="100000" y="100000"/>
                                    </p:animScale>
                                    <p:animScale>
                                      <p:cBhvr>
                                        <p:cTn id="49" dur="26">
                                          <p:stCondLst>
                                            <p:cond delay="1642"/>
                                          </p:stCondLst>
                                        </p:cTn>
                                        <p:tgtEl>
                                          <p:spTgt spid="3">
                                            <p:txEl>
                                              <p:pRg st="4" end="4"/>
                                            </p:txEl>
                                          </p:spTgt>
                                        </p:tgtEl>
                                      </p:cBhvr>
                                      <p:to x="100000" y="90000"/>
                                    </p:animScale>
                                    <p:animScale>
                                      <p:cBhvr>
                                        <p:cTn id="50" dur="166" decel="50000">
                                          <p:stCondLst>
                                            <p:cond delay="1668"/>
                                          </p:stCondLst>
                                        </p:cTn>
                                        <p:tgtEl>
                                          <p:spTgt spid="3">
                                            <p:txEl>
                                              <p:pRg st="4" end="4"/>
                                            </p:txEl>
                                          </p:spTgt>
                                        </p:tgtEl>
                                      </p:cBhvr>
                                      <p:to x="100000" y="100000"/>
                                    </p:animScale>
                                    <p:animScale>
                                      <p:cBhvr>
                                        <p:cTn id="51" dur="26">
                                          <p:stCondLst>
                                            <p:cond delay="1808"/>
                                          </p:stCondLst>
                                        </p:cTn>
                                        <p:tgtEl>
                                          <p:spTgt spid="3">
                                            <p:txEl>
                                              <p:pRg st="4" end="4"/>
                                            </p:txEl>
                                          </p:spTgt>
                                        </p:tgtEl>
                                      </p:cBhvr>
                                      <p:to x="100000" y="95000"/>
                                    </p:animScale>
                                    <p:animScale>
                                      <p:cBhvr>
                                        <p:cTn id="52" dur="166" decel="50000">
                                          <p:stCondLst>
                                            <p:cond delay="1834"/>
                                          </p:stCondLst>
                                        </p:cTn>
                                        <p:tgtEl>
                                          <p:spTgt spid="3">
                                            <p:txEl>
                                              <p:pRg st="4" end="4"/>
                                            </p:txEl>
                                          </p:spTgt>
                                        </p:tgtEl>
                                      </p:cBhvr>
                                      <p:to x="100000" y="100000"/>
                                    </p:animScale>
                                  </p:childTnLst>
                                </p:cTn>
                              </p:par>
                              <p:par>
                                <p:cTn id="53" presetID="26" presetClass="entr" presetSubtype="0" fill="hold" nodeType="withEffect">
                                  <p:stCondLst>
                                    <p:cond delay="0"/>
                                  </p:stCondLst>
                                  <p:childTnLst>
                                    <p:set>
                                      <p:cBhvr>
                                        <p:cTn id="54" dur="1" fill="hold">
                                          <p:stCondLst>
                                            <p:cond delay="0"/>
                                          </p:stCondLst>
                                        </p:cTn>
                                        <p:tgtEl>
                                          <p:spTgt spid="3">
                                            <p:txEl>
                                              <p:pRg st="5" end="5"/>
                                            </p:txEl>
                                          </p:spTgt>
                                        </p:tgtEl>
                                        <p:attrNameLst>
                                          <p:attrName>style.visibility</p:attrName>
                                        </p:attrNameLst>
                                      </p:cBhvr>
                                      <p:to>
                                        <p:strVal val="visible"/>
                                      </p:to>
                                    </p:set>
                                    <p:animEffect transition="in" filter="wipe(down)">
                                      <p:cBhvr>
                                        <p:cTn id="55" dur="580">
                                          <p:stCondLst>
                                            <p:cond delay="0"/>
                                          </p:stCondLst>
                                        </p:cTn>
                                        <p:tgtEl>
                                          <p:spTgt spid="3">
                                            <p:txEl>
                                              <p:pRg st="5" end="5"/>
                                            </p:txEl>
                                          </p:spTgt>
                                        </p:tgtEl>
                                      </p:cBhvr>
                                    </p:animEffect>
                                    <p:anim calcmode="lin" valueType="num">
                                      <p:cBhvr>
                                        <p:cTn id="56" dur="1822" tmFilter="0,0; 0.14,0.36; 0.43,0.73; 0.71,0.91; 1.0,1.0">
                                          <p:stCondLst>
                                            <p:cond delay="0"/>
                                          </p:stCondLst>
                                        </p:cTn>
                                        <p:tgtEl>
                                          <p:spTgt spid="3">
                                            <p:txEl>
                                              <p:pRg st="5" end="5"/>
                                            </p:txEl>
                                          </p:spTgt>
                                        </p:tgtEl>
                                        <p:attrNameLst>
                                          <p:attrName>ppt_x</p:attrName>
                                        </p:attrNameLst>
                                      </p:cBhvr>
                                      <p:tavLst>
                                        <p:tav tm="0">
                                          <p:val>
                                            <p:strVal val="#ppt_x-0.25"/>
                                          </p:val>
                                        </p:tav>
                                        <p:tav tm="100000">
                                          <p:val>
                                            <p:strVal val="#ppt_x"/>
                                          </p:val>
                                        </p:tav>
                                      </p:tavLst>
                                    </p:anim>
                                    <p:anim calcmode="lin" valueType="num">
                                      <p:cBhvr>
                                        <p:cTn id="57" dur="664" tmFilter="0.0,0.0; 0.25,0.07; 0.50,0.2; 0.75,0.467; 1.0,1.0">
                                          <p:stCondLst>
                                            <p:cond delay="0"/>
                                          </p:stCondLst>
                                        </p:cTn>
                                        <p:tgtEl>
                                          <p:spTgt spid="3">
                                            <p:txEl>
                                              <p:pRg st="5" end="5"/>
                                            </p:txEl>
                                          </p:spTgt>
                                        </p:tgtEl>
                                        <p:attrNameLst>
                                          <p:attrName>ppt_y</p:attrName>
                                        </p:attrNameLst>
                                      </p:cBhvr>
                                      <p:tavLst>
                                        <p:tav tm="0" fmla="#ppt_y-sin(pi*$)/3">
                                          <p:val>
                                            <p:fltVal val="0.5"/>
                                          </p:val>
                                        </p:tav>
                                        <p:tav tm="100000">
                                          <p:val>
                                            <p:fltVal val="1"/>
                                          </p:val>
                                        </p:tav>
                                      </p:tavLst>
                                    </p:anim>
                                    <p:anim calcmode="lin" valueType="num">
                                      <p:cBhvr>
                                        <p:cTn id="58" dur="664" tmFilter="0, 0; 0.125,0.2665; 0.25,0.4; 0.375,0.465; 0.5,0.5;  0.625,0.535; 0.75,0.6; 0.875,0.7335; 1,1">
                                          <p:stCondLst>
                                            <p:cond delay="664"/>
                                          </p:stCondLst>
                                        </p:cTn>
                                        <p:tgtEl>
                                          <p:spTgt spid="3">
                                            <p:txEl>
                                              <p:pRg st="5" end="5"/>
                                            </p:txEl>
                                          </p:spTgt>
                                        </p:tgtEl>
                                        <p:attrNameLst>
                                          <p:attrName>ppt_y</p:attrName>
                                        </p:attrNameLst>
                                      </p:cBhvr>
                                      <p:tavLst>
                                        <p:tav tm="0" fmla="#ppt_y-sin(pi*$)/9">
                                          <p:val>
                                            <p:fltVal val="0"/>
                                          </p:val>
                                        </p:tav>
                                        <p:tav tm="100000">
                                          <p:val>
                                            <p:fltVal val="1"/>
                                          </p:val>
                                        </p:tav>
                                      </p:tavLst>
                                    </p:anim>
                                    <p:anim calcmode="lin" valueType="num">
                                      <p:cBhvr>
                                        <p:cTn id="59" dur="332" tmFilter="0, 0; 0.125,0.2665; 0.25,0.4; 0.375,0.465; 0.5,0.5;  0.625,0.535; 0.75,0.6; 0.875,0.7335; 1,1">
                                          <p:stCondLst>
                                            <p:cond delay="1324"/>
                                          </p:stCondLst>
                                        </p:cTn>
                                        <p:tgtEl>
                                          <p:spTgt spid="3">
                                            <p:txEl>
                                              <p:pRg st="5" end="5"/>
                                            </p:txEl>
                                          </p:spTgt>
                                        </p:tgtEl>
                                        <p:attrNameLst>
                                          <p:attrName>ppt_y</p:attrName>
                                        </p:attrNameLst>
                                      </p:cBhvr>
                                      <p:tavLst>
                                        <p:tav tm="0" fmla="#ppt_y-sin(pi*$)/27">
                                          <p:val>
                                            <p:fltVal val="0"/>
                                          </p:val>
                                        </p:tav>
                                        <p:tav tm="100000">
                                          <p:val>
                                            <p:fltVal val="1"/>
                                          </p:val>
                                        </p:tav>
                                      </p:tavLst>
                                    </p:anim>
                                    <p:anim calcmode="lin" valueType="num">
                                      <p:cBhvr>
                                        <p:cTn id="60" dur="164" tmFilter="0, 0; 0.125,0.2665; 0.25,0.4; 0.375,0.465; 0.5,0.5;  0.625,0.535; 0.75,0.6; 0.875,0.7335; 1,1">
                                          <p:stCondLst>
                                            <p:cond delay="1656"/>
                                          </p:stCondLst>
                                        </p:cTn>
                                        <p:tgtEl>
                                          <p:spTgt spid="3">
                                            <p:txEl>
                                              <p:pRg st="5" end="5"/>
                                            </p:txEl>
                                          </p:spTgt>
                                        </p:tgtEl>
                                        <p:attrNameLst>
                                          <p:attrName>ppt_y</p:attrName>
                                        </p:attrNameLst>
                                      </p:cBhvr>
                                      <p:tavLst>
                                        <p:tav tm="0" fmla="#ppt_y-sin(pi*$)/81">
                                          <p:val>
                                            <p:fltVal val="0"/>
                                          </p:val>
                                        </p:tav>
                                        <p:tav tm="100000">
                                          <p:val>
                                            <p:fltVal val="1"/>
                                          </p:val>
                                        </p:tav>
                                      </p:tavLst>
                                    </p:anim>
                                    <p:animScale>
                                      <p:cBhvr>
                                        <p:cTn id="61" dur="26">
                                          <p:stCondLst>
                                            <p:cond delay="650"/>
                                          </p:stCondLst>
                                        </p:cTn>
                                        <p:tgtEl>
                                          <p:spTgt spid="3">
                                            <p:txEl>
                                              <p:pRg st="5" end="5"/>
                                            </p:txEl>
                                          </p:spTgt>
                                        </p:tgtEl>
                                      </p:cBhvr>
                                      <p:to x="100000" y="60000"/>
                                    </p:animScale>
                                    <p:animScale>
                                      <p:cBhvr>
                                        <p:cTn id="62" dur="166" decel="50000">
                                          <p:stCondLst>
                                            <p:cond delay="676"/>
                                          </p:stCondLst>
                                        </p:cTn>
                                        <p:tgtEl>
                                          <p:spTgt spid="3">
                                            <p:txEl>
                                              <p:pRg st="5" end="5"/>
                                            </p:txEl>
                                          </p:spTgt>
                                        </p:tgtEl>
                                      </p:cBhvr>
                                      <p:to x="100000" y="100000"/>
                                    </p:animScale>
                                    <p:animScale>
                                      <p:cBhvr>
                                        <p:cTn id="63" dur="26">
                                          <p:stCondLst>
                                            <p:cond delay="1312"/>
                                          </p:stCondLst>
                                        </p:cTn>
                                        <p:tgtEl>
                                          <p:spTgt spid="3">
                                            <p:txEl>
                                              <p:pRg st="5" end="5"/>
                                            </p:txEl>
                                          </p:spTgt>
                                        </p:tgtEl>
                                      </p:cBhvr>
                                      <p:to x="100000" y="80000"/>
                                    </p:animScale>
                                    <p:animScale>
                                      <p:cBhvr>
                                        <p:cTn id="64" dur="166" decel="50000">
                                          <p:stCondLst>
                                            <p:cond delay="1338"/>
                                          </p:stCondLst>
                                        </p:cTn>
                                        <p:tgtEl>
                                          <p:spTgt spid="3">
                                            <p:txEl>
                                              <p:pRg st="5" end="5"/>
                                            </p:txEl>
                                          </p:spTgt>
                                        </p:tgtEl>
                                      </p:cBhvr>
                                      <p:to x="100000" y="100000"/>
                                    </p:animScale>
                                    <p:animScale>
                                      <p:cBhvr>
                                        <p:cTn id="65" dur="26">
                                          <p:stCondLst>
                                            <p:cond delay="1642"/>
                                          </p:stCondLst>
                                        </p:cTn>
                                        <p:tgtEl>
                                          <p:spTgt spid="3">
                                            <p:txEl>
                                              <p:pRg st="5" end="5"/>
                                            </p:txEl>
                                          </p:spTgt>
                                        </p:tgtEl>
                                      </p:cBhvr>
                                      <p:to x="100000" y="90000"/>
                                    </p:animScale>
                                    <p:animScale>
                                      <p:cBhvr>
                                        <p:cTn id="66" dur="166" decel="50000">
                                          <p:stCondLst>
                                            <p:cond delay="1668"/>
                                          </p:stCondLst>
                                        </p:cTn>
                                        <p:tgtEl>
                                          <p:spTgt spid="3">
                                            <p:txEl>
                                              <p:pRg st="5" end="5"/>
                                            </p:txEl>
                                          </p:spTgt>
                                        </p:tgtEl>
                                      </p:cBhvr>
                                      <p:to x="100000" y="100000"/>
                                    </p:animScale>
                                    <p:animScale>
                                      <p:cBhvr>
                                        <p:cTn id="67" dur="26">
                                          <p:stCondLst>
                                            <p:cond delay="1808"/>
                                          </p:stCondLst>
                                        </p:cTn>
                                        <p:tgtEl>
                                          <p:spTgt spid="3">
                                            <p:txEl>
                                              <p:pRg st="5" end="5"/>
                                            </p:txEl>
                                          </p:spTgt>
                                        </p:tgtEl>
                                      </p:cBhvr>
                                      <p:to x="100000" y="95000"/>
                                    </p:animScale>
                                    <p:animScale>
                                      <p:cBhvr>
                                        <p:cTn id="68" dur="166" decel="50000">
                                          <p:stCondLst>
                                            <p:cond delay="1834"/>
                                          </p:stCondLst>
                                        </p:cTn>
                                        <p:tgtEl>
                                          <p:spTgt spid="3">
                                            <p:txEl>
                                              <p:pRg st="5" end="5"/>
                                            </p:txEl>
                                          </p:spTgt>
                                        </p:tgtEl>
                                      </p:cBhvr>
                                      <p:to x="100000" y="100000"/>
                                    </p:animScale>
                                  </p:childTnLst>
                                </p:cTn>
                              </p:par>
                            </p:childTnLst>
                          </p:cTn>
                        </p:par>
                      </p:childTnLst>
                    </p:cTn>
                  </p:par>
                  <p:par>
                    <p:cTn id="69" fill="hold">
                      <p:stCondLst>
                        <p:cond delay="indefinite"/>
                      </p:stCondLst>
                      <p:childTnLst>
                        <p:par>
                          <p:cTn id="70" fill="hold">
                            <p:stCondLst>
                              <p:cond delay="0"/>
                            </p:stCondLst>
                            <p:childTnLst>
                              <p:par>
                                <p:cTn id="71" presetID="16" presetClass="entr" presetSubtype="21" fill="hold" nodeType="clickEffect">
                                  <p:stCondLst>
                                    <p:cond delay="0"/>
                                  </p:stCondLst>
                                  <p:childTnLst>
                                    <p:set>
                                      <p:cBhvr>
                                        <p:cTn id="72" dur="1" fill="hold">
                                          <p:stCondLst>
                                            <p:cond delay="0"/>
                                          </p:stCondLst>
                                        </p:cTn>
                                        <p:tgtEl>
                                          <p:spTgt spid="3">
                                            <p:txEl>
                                              <p:pRg st="6" end="6"/>
                                            </p:txEl>
                                          </p:spTgt>
                                        </p:tgtEl>
                                        <p:attrNameLst>
                                          <p:attrName>style.visibility</p:attrName>
                                        </p:attrNameLst>
                                      </p:cBhvr>
                                      <p:to>
                                        <p:strVal val="visible"/>
                                      </p:to>
                                    </p:set>
                                    <p:animEffect transition="in" filter="barn(inVertical)">
                                      <p:cBhvr>
                                        <p:cTn id="73" dur="500"/>
                                        <p:tgtEl>
                                          <p:spTgt spid="3">
                                            <p:txEl>
                                              <p:pRg st="6" end="6"/>
                                            </p:txEl>
                                          </p:spTgt>
                                        </p:tgtEl>
                                      </p:cBhvr>
                                    </p:animEffect>
                                  </p:childTnLst>
                                </p:cTn>
                              </p:par>
                            </p:childTnLst>
                          </p:cTn>
                        </p:par>
                      </p:childTnLst>
                    </p:cTn>
                  </p:par>
                  <p:par>
                    <p:cTn id="74" fill="hold">
                      <p:stCondLst>
                        <p:cond delay="indefinite"/>
                      </p:stCondLst>
                      <p:childTnLst>
                        <p:par>
                          <p:cTn id="75" fill="hold">
                            <p:stCondLst>
                              <p:cond delay="0"/>
                            </p:stCondLst>
                            <p:childTnLst>
                              <p:par>
                                <p:cTn id="76" presetID="26" presetClass="entr" presetSubtype="0" fill="hold" nodeType="clickEffect">
                                  <p:stCondLst>
                                    <p:cond delay="0"/>
                                  </p:stCondLst>
                                  <p:childTnLst>
                                    <p:set>
                                      <p:cBhvr>
                                        <p:cTn id="77" dur="1" fill="hold">
                                          <p:stCondLst>
                                            <p:cond delay="0"/>
                                          </p:stCondLst>
                                        </p:cTn>
                                        <p:tgtEl>
                                          <p:spTgt spid="3">
                                            <p:txEl>
                                              <p:pRg st="7" end="7"/>
                                            </p:txEl>
                                          </p:spTgt>
                                        </p:tgtEl>
                                        <p:attrNameLst>
                                          <p:attrName>style.visibility</p:attrName>
                                        </p:attrNameLst>
                                      </p:cBhvr>
                                      <p:to>
                                        <p:strVal val="visible"/>
                                      </p:to>
                                    </p:set>
                                    <p:animEffect transition="in" filter="wipe(down)">
                                      <p:cBhvr>
                                        <p:cTn id="78" dur="580">
                                          <p:stCondLst>
                                            <p:cond delay="0"/>
                                          </p:stCondLst>
                                        </p:cTn>
                                        <p:tgtEl>
                                          <p:spTgt spid="3">
                                            <p:txEl>
                                              <p:pRg st="7" end="7"/>
                                            </p:txEl>
                                          </p:spTgt>
                                        </p:tgtEl>
                                      </p:cBhvr>
                                    </p:animEffect>
                                    <p:anim calcmode="lin" valueType="num">
                                      <p:cBhvr>
                                        <p:cTn id="79" dur="1822" tmFilter="0,0; 0.14,0.36; 0.43,0.73; 0.71,0.91; 1.0,1.0">
                                          <p:stCondLst>
                                            <p:cond delay="0"/>
                                          </p:stCondLst>
                                        </p:cTn>
                                        <p:tgtEl>
                                          <p:spTgt spid="3">
                                            <p:txEl>
                                              <p:pRg st="7" end="7"/>
                                            </p:txEl>
                                          </p:spTgt>
                                        </p:tgtEl>
                                        <p:attrNameLst>
                                          <p:attrName>ppt_x</p:attrName>
                                        </p:attrNameLst>
                                      </p:cBhvr>
                                      <p:tavLst>
                                        <p:tav tm="0">
                                          <p:val>
                                            <p:strVal val="#ppt_x-0.25"/>
                                          </p:val>
                                        </p:tav>
                                        <p:tav tm="100000">
                                          <p:val>
                                            <p:strVal val="#ppt_x"/>
                                          </p:val>
                                        </p:tav>
                                      </p:tavLst>
                                    </p:anim>
                                    <p:anim calcmode="lin" valueType="num">
                                      <p:cBhvr>
                                        <p:cTn id="80" dur="664" tmFilter="0.0,0.0; 0.25,0.07; 0.50,0.2; 0.75,0.467; 1.0,1.0">
                                          <p:stCondLst>
                                            <p:cond delay="0"/>
                                          </p:stCondLst>
                                        </p:cTn>
                                        <p:tgtEl>
                                          <p:spTgt spid="3">
                                            <p:txEl>
                                              <p:pRg st="7" end="7"/>
                                            </p:txEl>
                                          </p:spTgt>
                                        </p:tgtEl>
                                        <p:attrNameLst>
                                          <p:attrName>ppt_y</p:attrName>
                                        </p:attrNameLst>
                                      </p:cBhvr>
                                      <p:tavLst>
                                        <p:tav tm="0" fmla="#ppt_y-sin(pi*$)/3">
                                          <p:val>
                                            <p:fltVal val="0.5"/>
                                          </p:val>
                                        </p:tav>
                                        <p:tav tm="100000">
                                          <p:val>
                                            <p:fltVal val="1"/>
                                          </p:val>
                                        </p:tav>
                                      </p:tavLst>
                                    </p:anim>
                                    <p:anim calcmode="lin" valueType="num">
                                      <p:cBhvr>
                                        <p:cTn id="81" dur="664" tmFilter="0, 0; 0.125,0.2665; 0.25,0.4; 0.375,0.465; 0.5,0.5;  0.625,0.535; 0.75,0.6; 0.875,0.7335; 1,1">
                                          <p:stCondLst>
                                            <p:cond delay="664"/>
                                          </p:stCondLst>
                                        </p:cTn>
                                        <p:tgtEl>
                                          <p:spTgt spid="3">
                                            <p:txEl>
                                              <p:pRg st="7" end="7"/>
                                            </p:txEl>
                                          </p:spTgt>
                                        </p:tgtEl>
                                        <p:attrNameLst>
                                          <p:attrName>ppt_y</p:attrName>
                                        </p:attrNameLst>
                                      </p:cBhvr>
                                      <p:tavLst>
                                        <p:tav tm="0" fmla="#ppt_y-sin(pi*$)/9">
                                          <p:val>
                                            <p:fltVal val="0"/>
                                          </p:val>
                                        </p:tav>
                                        <p:tav tm="100000">
                                          <p:val>
                                            <p:fltVal val="1"/>
                                          </p:val>
                                        </p:tav>
                                      </p:tavLst>
                                    </p:anim>
                                    <p:anim calcmode="lin" valueType="num">
                                      <p:cBhvr>
                                        <p:cTn id="82" dur="332" tmFilter="0, 0; 0.125,0.2665; 0.25,0.4; 0.375,0.465; 0.5,0.5;  0.625,0.535; 0.75,0.6; 0.875,0.7335; 1,1">
                                          <p:stCondLst>
                                            <p:cond delay="1324"/>
                                          </p:stCondLst>
                                        </p:cTn>
                                        <p:tgtEl>
                                          <p:spTgt spid="3">
                                            <p:txEl>
                                              <p:pRg st="7" end="7"/>
                                            </p:txEl>
                                          </p:spTgt>
                                        </p:tgtEl>
                                        <p:attrNameLst>
                                          <p:attrName>ppt_y</p:attrName>
                                        </p:attrNameLst>
                                      </p:cBhvr>
                                      <p:tavLst>
                                        <p:tav tm="0" fmla="#ppt_y-sin(pi*$)/27">
                                          <p:val>
                                            <p:fltVal val="0"/>
                                          </p:val>
                                        </p:tav>
                                        <p:tav tm="100000">
                                          <p:val>
                                            <p:fltVal val="1"/>
                                          </p:val>
                                        </p:tav>
                                      </p:tavLst>
                                    </p:anim>
                                    <p:anim calcmode="lin" valueType="num">
                                      <p:cBhvr>
                                        <p:cTn id="83" dur="164" tmFilter="0, 0; 0.125,0.2665; 0.25,0.4; 0.375,0.465; 0.5,0.5;  0.625,0.535; 0.75,0.6; 0.875,0.7335; 1,1">
                                          <p:stCondLst>
                                            <p:cond delay="1656"/>
                                          </p:stCondLst>
                                        </p:cTn>
                                        <p:tgtEl>
                                          <p:spTgt spid="3">
                                            <p:txEl>
                                              <p:pRg st="7" end="7"/>
                                            </p:txEl>
                                          </p:spTgt>
                                        </p:tgtEl>
                                        <p:attrNameLst>
                                          <p:attrName>ppt_y</p:attrName>
                                        </p:attrNameLst>
                                      </p:cBhvr>
                                      <p:tavLst>
                                        <p:tav tm="0" fmla="#ppt_y-sin(pi*$)/81">
                                          <p:val>
                                            <p:fltVal val="0"/>
                                          </p:val>
                                        </p:tav>
                                        <p:tav tm="100000">
                                          <p:val>
                                            <p:fltVal val="1"/>
                                          </p:val>
                                        </p:tav>
                                      </p:tavLst>
                                    </p:anim>
                                    <p:animScale>
                                      <p:cBhvr>
                                        <p:cTn id="84" dur="26">
                                          <p:stCondLst>
                                            <p:cond delay="650"/>
                                          </p:stCondLst>
                                        </p:cTn>
                                        <p:tgtEl>
                                          <p:spTgt spid="3">
                                            <p:txEl>
                                              <p:pRg st="7" end="7"/>
                                            </p:txEl>
                                          </p:spTgt>
                                        </p:tgtEl>
                                      </p:cBhvr>
                                      <p:to x="100000" y="60000"/>
                                    </p:animScale>
                                    <p:animScale>
                                      <p:cBhvr>
                                        <p:cTn id="85" dur="166" decel="50000">
                                          <p:stCondLst>
                                            <p:cond delay="676"/>
                                          </p:stCondLst>
                                        </p:cTn>
                                        <p:tgtEl>
                                          <p:spTgt spid="3">
                                            <p:txEl>
                                              <p:pRg st="7" end="7"/>
                                            </p:txEl>
                                          </p:spTgt>
                                        </p:tgtEl>
                                      </p:cBhvr>
                                      <p:to x="100000" y="100000"/>
                                    </p:animScale>
                                    <p:animScale>
                                      <p:cBhvr>
                                        <p:cTn id="86" dur="26">
                                          <p:stCondLst>
                                            <p:cond delay="1312"/>
                                          </p:stCondLst>
                                        </p:cTn>
                                        <p:tgtEl>
                                          <p:spTgt spid="3">
                                            <p:txEl>
                                              <p:pRg st="7" end="7"/>
                                            </p:txEl>
                                          </p:spTgt>
                                        </p:tgtEl>
                                      </p:cBhvr>
                                      <p:to x="100000" y="80000"/>
                                    </p:animScale>
                                    <p:animScale>
                                      <p:cBhvr>
                                        <p:cTn id="87" dur="166" decel="50000">
                                          <p:stCondLst>
                                            <p:cond delay="1338"/>
                                          </p:stCondLst>
                                        </p:cTn>
                                        <p:tgtEl>
                                          <p:spTgt spid="3">
                                            <p:txEl>
                                              <p:pRg st="7" end="7"/>
                                            </p:txEl>
                                          </p:spTgt>
                                        </p:tgtEl>
                                      </p:cBhvr>
                                      <p:to x="100000" y="100000"/>
                                    </p:animScale>
                                    <p:animScale>
                                      <p:cBhvr>
                                        <p:cTn id="88" dur="26">
                                          <p:stCondLst>
                                            <p:cond delay="1642"/>
                                          </p:stCondLst>
                                        </p:cTn>
                                        <p:tgtEl>
                                          <p:spTgt spid="3">
                                            <p:txEl>
                                              <p:pRg st="7" end="7"/>
                                            </p:txEl>
                                          </p:spTgt>
                                        </p:tgtEl>
                                      </p:cBhvr>
                                      <p:to x="100000" y="90000"/>
                                    </p:animScale>
                                    <p:animScale>
                                      <p:cBhvr>
                                        <p:cTn id="89" dur="166" decel="50000">
                                          <p:stCondLst>
                                            <p:cond delay="1668"/>
                                          </p:stCondLst>
                                        </p:cTn>
                                        <p:tgtEl>
                                          <p:spTgt spid="3">
                                            <p:txEl>
                                              <p:pRg st="7" end="7"/>
                                            </p:txEl>
                                          </p:spTgt>
                                        </p:tgtEl>
                                      </p:cBhvr>
                                      <p:to x="100000" y="100000"/>
                                    </p:animScale>
                                    <p:animScale>
                                      <p:cBhvr>
                                        <p:cTn id="90" dur="26">
                                          <p:stCondLst>
                                            <p:cond delay="1808"/>
                                          </p:stCondLst>
                                        </p:cTn>
                                        <p:tgtEl>
                                          <p:spTgt spid="3">
                                            <p:txEl>
                                              <p:pRg st="7" end="7"/>
                                            </p:txEl>
                                          </p:spTgt>
                                        </p:tgtEl>
                                      </p:cBhvr>
                                      <p:to x="100000" y="95000"/>
                                    </p:animScale>
                                    <p:animScale>
                                      <p:cBhvr>
                                        <p:cTn id="91" dur="166" decel="50000">
                                          <p:stCondLst>
                                            <p:cond delay="1834"/>
                                          </p:stCondLst>
                                        </p:cTn>
                                        <p:tgtEl>
                                          <p:spTgt spid="3">
                                            <p:txEl>
                                              <p:pRg st="7" end="7"/>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1124744"/>
            <a:ext cx="8229600" cy="5001419"/>
          </a:xfrm>
        </p:spPr>
        <p:txBody>
          <a:bodyPr>
            <a:normAutofit fontScale="77500" lnSpcReduction="20000"/>
          </a:bodyPr>
          <a:lstStyle/>
          <a:p>
            <a:pPr marL="0" indent="0" algn="ctr">
              <a:buNone/>
            </a:pPr>
            <a:r>
              <a:rPr lang="es-CO" dirty="0"/>
              <a:t>Por otro lado, hermanos, siendo que la estrecha relación de Dios con su pueblo se identifica con el vínculo matrimonial </a:t>
            </a:r>
            <a:r>
              <a:rPr lang="es-CO" dirty="0">
                <a:solidFill>
                  <a:srgbClr val="FF0000"/>
                </a:solidFill>
              </a:rPr>
              <a:t>(Ef.5:23-27), </a:t>
            </a:r>
            <a:r>
              <a:rPr lang="es-CO" dirty="0">
                <a:latin typeface="Agency FB" pitchFamily="34" charset="0"/>
              </a:rPr>
              <a:t>toda forma de idolatría se designa en las Escrituras como adulterio</a:t>
            </a:r>
            <a:r>
              <a:rPr lang="es-CO" dirty="0"/>
              <a:t>; esto se debe a que, históricamente, los cultos </a:t>
            </a:r>
            <a:r>
              <a:rPr lang="es-CO" dirty="0" smtClean="0"/>
              <a:t>paganos </a:t>
            </a:r>
            <a:r>
              <a:rPr lang="es-CO" dirty="0"/>
              <a:t>están conectados con la inmoralidad en todos sus </a:t>
            </a:r>
            <a:r>
              <a:rPr lang="es-CO" dirty="0" smtClean="0"/>
              <a:t>órdenes, lea </a:t>
            </a:r>
            <a:r>
              <a:rPr lang="es-CO" dirty="0">
                <a:solidFill>
                  <a:srgbClr val="FF0000"/>
                </a:solidFill>
              </a:rPr>
              <a:t>(</a:t>
            </a:r>
            <a:r>
              <a:rPr lang="es-CO" dirty="0" smtClean="0">
                <a:solidFill>
                  <a:srgbClr val="FF0000"/>
                </a:solidFill>
              </a:rPr>
              <a:t>Apoc.2:20, 21).</a:t>
            </a:r>
          </a:p>
          <a:p>
            <a:pPr marL="0" indent="0">
              <a:buNone/>
            </a:pPr>
            <a:endParaRPr lang="es-CO" dirty="0"/>
          </a:p>
          <a:p>
            <a:pPr marL="0" indent="0" algn="ctr">
              <a:buNone/>
            </a:pPr>
            <a:r>
              <a:rPr lang="es-CO" dirty="0" smtClean="0"/>
              <a:t> </a:t>
            </a:r>
            <a:r>
              <a:rPr lang="es-CO" dirty="0"/>
              <a:t>Nuestro Señor </a:t>
            </a:r>
            <a:r>
              <a:rPr lang="es-CO" dirty="0" smtClean="0"/>
              <a:t>Jesucristo es </a:t>
            </a:r>
            <a:r>
              <a:rPr lang="es-CO" dirty="0"/>
              <a:t>nuestro esposo. Estamos unidos a él por un pacto; y requiere de nosotros fidelidad, para ello nos ha capacitado por su Espíritu y nos santifica en su Palabra. </a:t>
            </a:r>
            <a:r>
              <a:rPr lang="es-CO" u="sng" dirty="0"/>
              <a:t>Si obedecemos</a:t>
            </a:r>
            <a:r>
              <a:rPr lang="es-CO" dirty="0"/>
              <a:t>, estaremos limpios y le agradaremos, seremos vasos útiles, santificados para el Señor, lo cual debe ser nuestro principal objetivo: </a:t>
            </a:r>
            <a:r>
              <a:rPr lang="es-CO" b="1" u="sng" dirty="0"/>
              <a:t>Agradar y servir a aquel que nos amó hasta la muerte</a:t>
            </a:r>
            <a:r>
              <a:rPr lang="es-CO" dirty="0"/>
              <a:t>. </a:t>
            </a:r>
          </a:p>
        </p:txBody>
      </p:sp>
    </p:spTree>
    <p:extLst>
      <p:ext uri="{BB962C8B-B14F-4D97-AF65-F5344CB8AC3E}">
        <p14:creationId xmlns:p14="http://schemas.microsoft.com/office/powerpoint/2010/main" val="405069713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1124744"/>
            <a:ext cx="8229600" cy="5001419"/>
          </a:xfrm>
          <a:blipFill>
            <a:blip r:embed="rId2"/>
            <a:tile tx="0" ty="0" sx="100000" sy="100000" flip="none" algn="tl"/>
          </a:blipFill>
        </p:spPr>
        <p:txBody>
          <a:bodyPr>
            <a:normAutofit fontScale="92500" lnSpcReduction="20000"/>
          </a:bodyPr>
          <a:lstStyle/>
          <a:p>
            <a:pPr marL="0" indent="0" algn="ctr">
              <a:buNone/>
            </a:pPr>
            <a:endParaRPr lang="es-CO" dirty="0" smtClean="0"/>
          </a:p>
          <a:p>
            <a:pPr marL="0" indent="0" algn="ctr">
              <a:buNone/>
            </a:pPr>
            <a:r>
              <a:rPr lang="es-CO" dirty="0" smtClean="0"/>
              <a:t>Para continuar con este importante estudio sobre «</a:t>
            </a:r>
            <a:r>
              <a:rPr lang="es-CO" dirty="0">
                <a:latin typeface="Aharoni" pitchFamily="2" charset="-79"/>
                <a:cs typeface="Aharoni" pitchFamily="2" charset="-79"/>
              </a:rPr>
              <a:t>NUESTRA </a:t>
            </a:r>
            <a:r>
              <a:rPr lang="es-CO" dirty="0" smtClean="0">
                <a:latin typeface="Aharoni" pitchFamily="2" charset="-79"/>
                <a:cs typeface="Aharoni" pitchFamily="2" charset="-79"/>
              </a:rPr>
              <a:t>SANTIFICACIÓN»</a:t>
            </a:r>
            <a:r>
              <a:rPr lang="es-CO" dirty="0" smtClean="0"/>
              <a:t> los invito a leer el tema # 2. que analiza nos versos</a:t>
            </a:r>
          </a:p>
          <a:p>
            <a:pPr marL="0" indent="0" algn="ctr">
              <a:buNone/>
            </a:pPr>
            <a:r>
              <a:rPr lang="es-CO" dirty="0" smtClean="0"/>
              <a:t> </a:t>
            </a:r>
            <a:r>
              <a:rPr lang="es-CO" dirty="0" smtClean="0">
                <a:solidFill>
                  <a:srgbClr val="FF0000"/>
                </a:solidFill>
              </a:rPr>
              <a:t>4-8 de 1Tes.4</a:t>
            </a:r>
            <a:r>
              <a:rPr lang="es-CO" dirty="0" smtClean="0"/>
              <a:t>:</a:t>
            </a:r>
          </a:p>
          <a:p>
            <a:endParaRPr lang="es-CO" dirty="0"/>
          </a:p>
          <a:p>
            <a:pPr marL="0" indent="0" algn="ctr">
              <a:buNone/>
            </a:pPr>
            <a:r>
              <a:rPr lang="es-CO" b="1" i="1" dirty="0" smtClean="0">
                <a:solidFill>
                  <a:srgbClr val="FF0000"/>
                </a:solidFill>
              </a:rPr>
              <a:t>Que Dios nos bendiga y el Espíritu Santo nos inspire a consagrarnos  íntegramente a Dios. </a:t>
            </a:r>
          </a:p>
          <a:p>
            <a:pPr marL="0" indent="0" algn="ctr">
              <a:buNone/>
            </a:pPr>
            <a:r>
              <a:rPr lang="es-CO" b="1" i="1" dirty="0" smtClean="0">
                <a:solidFill>
                  <a:srgbClr val="FF0000"/>
                </a:solidFill>
              </a:rPr>
              <a:t>Es mi deseo y oración. Amen.</a:t>
            </a:r>
          </a:p>
          <a:p>
            <a:pPr marL="0" indent="0" algn="r">
              <a:buNone/>
            </a:pPr>
            <a:endParaRPr lang="es-CO" b="1" i="1" dirty="0">
              <a:solidFill>
                <a:srgbClr val="FF0000"/>
              </a:solidFill>
            </a:endParaRPr>
          </a:p>
          <a:p>
            <a:pPr marL="0" indent="0" algn="r">
              <a:buNone/>
            </a:pPr>
            <a:r>
              <a:rPr lang="es-CO" b="1" i="1" dirty="0" smtClean="0">
                <a:solidFill>
                  <a:srgbClr val="FF0000"/>
                </a:solidFill>
              </a:rPr>
              <a:t> </a:t>
            </a:r>
            <a:endParaRPr lang="es-CO" b="1" i="1" dirty="0">
              <a:solidFill>
                <a:srgbClr val="FF0000"/>
              </a:solidFill>
            </a:endParaRPr>
          </a:p>
        </p:txBody>
      </p:sp>
    </p:spTree>
    <p:extLst>
      <p:ext uri="{BB962C8B-B14F-4D97-AF65-F5344CB8AC3E}">
        <p14:creationId xmlns:p14="http://schemas.microsoft.com/office/powerpoint/2010/main" val="2266244265"/>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timing>
    <p:tnLst>
      <p:par>
        <p:cTn id="1" dur="indefinite" restart="never" nodeType="tmRoot"/>
      </p:par>
    </p:tnLst>
  </p:timing>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1665</Words>
  <Application>Microsoft Office PowerPoint</Application>
  <PresentationFormat>Presentación en pantalla (4:3)</PresentationFormat>
  <Paragraphs>96</Paragraphs>
  <Slides>15</Slides>
  <Notes>0</Notes>
  <HiddenSlides>0</HiddenSlides>
  <MMClips>0</MMClips>
  <ScaleCrop>false</ScaleCrop>
  <HeadingPairs>
    <vt:vector size="4" baseType="variant">
      <vt:variant>
        <vt:lpstr>Tema</vt:lpstr>
      </vt:variant>
      <vt:variant>
        <vt:i4>1</vt:i4>
      </vt:variant>
      <vt:variant>
        <vt:lpstr>Títulos de diapositiva</vt:lpstr>
      </vt:variant>
      <vt:variant>
        <vt:i4>15</vt:i4>
      </vt:variant>
    </vt:vector>
  </HeadingPairs>
  <TitlesOfParts>
    <vt:vector size="16" baseType="lpstr">
      <vt:lpstr>Tema de Office</vt:lpstr>
      <vt:lpstr> NUESTRA SANTIFICACIÓN</vt:lpstr>
      <vt:lpstr>Dios como nosotros, tenemos muchos sueños:  ¿Cuál es el sueño de Dios?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NUESTRA SANTIFICACIÓN</dc:title>
  <dc:creator>FAMILIA FIERRO CH</dc:creator>
  <cp:lastModifiedBy>FAMILIA FIERRO CH</cp:lastModifiedBy>
  <cp:revision>1</cp:revision>
  <dcterms:created xsi:type="dcterms:W3CDTF">2014-01-18T22:06:02Z</dcterms:created>
  <dcterms:modified xsi:type="dcterms:W3CDTF">2014-01-18T22:06:21Z</dcterms:modified>
</cp:coreProperties>
</file>