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68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D641B-3279-47F6-B713-E95F9BFC00FA}" type="datetimeFigureOut">
              <a:rPr lang="es-CO" smtClean="0"/>
              <a:t>12/09/2014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5A46B-47A9-4159-9B18-6AA9D330740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25013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D641B-3279-47F6-B713-E95F9BFC00FA}" type="datetimeFigureOut">
              <a:rPr lang="es-CO" smtClean="0"/>
              <a:t>12/09/2014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5A46B-47A9-4159-9B18-6AA9D330740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96217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D641B-3279-47F6-B713-E95F9BFC00FA}" type="datetimeFigureOut">
              <a:rPr lang="es-CO" smtClean="0"/>
              <a:t>12/09/2014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5A46B-47A9-4159-9B18-6AA9D330740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82538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D641B-3279-47F6-B713-E95F9BFC00FA}" type="datetimeFigureOut">
              <a:rPr lang="es-CO" smtClean="0"/>
              <a:t>12/09/2014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5A46B-47A9-4159-9B18-6AA9D330740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31640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D641B-3279-47F6-B713-E95F9BFC00FA}" type="datetimeFigureOut">
              <a:rPr lang="es-CO" smtClean="0"/>
              <a:t>12/09/2014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5A46B-47A9-4159-9B18-6AA9D330740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20447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D641B-3279-47F6-B713-E95F9BFC00FA}" type="datetimeFigureOut">
              <a:rPr lang="es-CO" smtClean="0"/>
              <a:t>12/09/2014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5A46B-47A9-4159-9B18-6AA9D330740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31494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D641B-3279-47F6-B713-E95F9BFC00FA}" type="datetimeFigureOut">
              <a:rPr lang="es-CO" smtClean="0"/>
              <a:t>12/09/2014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5A46B-47A9-4159-9B18-6AA9D330740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05385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D641B-3279-47F6-B713-E95F9BFC00FA}" type="datetimeFigureOut">
              <a:rPr lang="es-CO" smtClean="0"/>
              <a:t>12/09/2014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5A46B-47A9-4159-9B18-6AA9D330740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82680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D641B-3279-47F6-B713-E95F9BFC00FA}" type="datetimeFigureOut">
              <a:rPr lang="es-CO" smtClean="0"/>
              <a:t>12/09/2014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5A46B-47A9-4159-9B18-6AA9D330740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5801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D641B-3279-47F6-B713-E95F9BFC00FA}" type="datetimeFigureOut">
              <a:rPr lang="es-CO" smtClean="0"/>
              <a:t>12/09/2014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5A46B-47A9-4159-9B18-6AA9D330740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80271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D641B-3279-47F6-B713-E95F9BFC00FA}" type="datetimeFigureOut">
              <a:rPr lang="es-CO" smtClean="0"/>
              <a:t>12/09/2014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5A46B-47A9-4159-9B18-6AA9D330740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89359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5D641B-3279-47F6-B713-E95F9BFC00FA}" type="datetimeFigureOut">
              <a:rPr lang="es-CO" smtClean="0"/>
              <a:t>12/09/2014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45A46B-47A9-4159-9B18-6AA9D330740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94337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1470025"/>
          </a:xfrm>
          <a:solidFill>
            <a:srgbClr val="FFFF00"/>
          </a:solidFill>
        </p:spPr>
        <p:txBody>
          <a:bodyPr/>
          <a:lstStyle/>
          <a:p>
            <a:r>
              <a:rPr lang="es-CO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IMÁGENES SOBRE EL</a:t>
            </a:r>
            <a:br>
              <a:rPr lang="es-CO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</a:br>
            <a:r>
              <a:rPr lang="es-CO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 REINO DE LOS CIELOS</a:t>
            </a:r>
            <a:endParaRPr lang="es-CO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267744" y="5661248"/>
            <a:ext cx="4320480" cy="744488"/>
          </a:xfrm>
        </p:spPr>
        <p:txBody>
          <a:bodyPr/>
          <a:lstStyle/>
          <a:p>
            <a:r>
              <a:rPr lang="es-CO" b="1" dirty="0" smtClean="0">
                <a:solidFill>
                  <a:srgbClr val="FF0000"/>
                </a:solidFill>
              </a:rPr>
              <a:t>Texto Bíblico 1Cor.2:9. </a:t>
            </a:r>
            <a:endParaRPr lang="es-CO" b="1" dirty="0">
              <a:solidFill>
                <a:srgbClr val="FF0000"/>
              </a:solidFill>
            </a:endParaRPr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204864"/>
            <a:ext cx="4320480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6669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dirty="0"/>
              <a:t> </a:t>
            </a:r>
            <a:r>
              <a:rPr lang="es-CO" dirty="0" smtClean="0">
                <a:latin typeface="Algerian" pitchFamily="82" charset="0"/>
              </a:rPr>
              <a:t>IMÁGENES SOBRE EL REINO DE LOS CIELOS</a:t>
            </a:r>
            <a:endParaRPr lang="es-CO" dirty="0">
              <a:latin typeface="Algerian" pitchFamily="82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116832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s-CO" dirty="0" smtClean="0"/>
              <a:t>La </a:t>
            </a:r>
            <a:r>
              <a:rPr lang="es-CO" dirty="0"/>
              <a:t>artista surcoreana </a:t>
            </a:r>
            <a:r>
              <a:rPr lang="es-CO" dirty="0" smtClean="0"/>
              <a:t>Kung Yu Sung que </a:t>
            </a:r>
            <a:r>
              <a:rPr lang="es-CO" dirty="0"/>
              <a:t>anteriormente había pintado lo que el Señor le reveló sobre </a:t>
            </a:r>
            <a:r>
              <a:rPr lang="es-CO" dirty="0" smtClean="0"/>
              <a:t>lo que será el </a:t>
            </a:r>
            <a:r>
              <a:rPr lang="es-CO" dirty="0"/>
              <a:t>infierno, publicó nuevas imágenes, pero ahora, sobre el Reino de los Cielos</a:t>
            </a:r>
            <a:r>
              <a:rPr lang="es-CO" dirty="0" smtClean="0"/>
              <a:t>.</a:t>
            </a:r>
          </a:p>
        </p:txBody>
      </p:sp>
      <p:sp>
        <p:nvSpPr>
          <p:cNvPr id="4" name="3 Rectángulo"/>
          <p:cNvSpPr/>
          <p:nvPr/>
        </p:nvSpPr>
        <p:spPr>
          <a:xfrm>
            <a:off x="2123728" y="3789040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CO" sz="2800" b="1" dirty="0" smtClean="0">
                <a:solidFill>
                  <a:srgbClr val="FF0000"/>
                </a:solidFill>
              </a:rPr>
              <a:t>«Cosas </a:t>
            </a:r>
            <a:r>
              <a:rPr lang="es-CO" sz="2800" b="1" dirty="0">
                <a:solidFill>
                  <a:srgbClr val="FF0000"/>
                </a:solidFill>
              </a:rPr>
              <a:t>que ojo no vio, ni oído oyó, Ni han entrado al corazón del hombre, son las cosas que Dios ha preparado para los que le </a:t>
            </a:r>
            <a:r>
              <a:rPr lang="es-CO" sz="2800" b="1" dirty="0" smtClean="0">
                <a:solidFill>
                  <a:srgbClr val="FF0000"/>
                </a:solidFill>
              </a:rPr>
              <a:t>aman»</a:t>
            </a:r>
          </a:p>
          <a:p>
            <a:pPr algn="ctr"/>
            <a:r>
              <a:rPr lang="es-CO" sz="2800" b="1" dirty="0" smtClean="0">
                <a:solidFill>
                  <a:srgbClr val="FF0000"/>
                </a:solidFill>
              </a:rPr>
              <a:t> </a:t>
            </a:r>
            <a:r>
              <a:rPr lang="es-CO" sz="2800" b="1" u="sng" dirty="0">
                <a:solidFill>
                  <a:srgbClr val="FF0000"/>
                </a:solidFill>
              </a:rPr>
              <a:t>1Cor.2:9 </a:t>
            </a:r>
          </a:p>
        </p:txBody>
      </p:sp>
    </p:spTree>
    <p:extLst>
      <p:ext uri="{BB962C8B-B14F-4D97-AF65-F5344CB8AC3E}">
        <p14:creationId xmlns:p14="http://schemas.microsoft.com/office/powerpoint/2010/main" val="1046398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s-CO" sz="2800" dirty="0" smtClean="0">
                <a:latin typeface="Agency FB" pitchFamily="34" charset="0"/>
              </a:rPr>
              <a:t>Este tema dedicado a imágenes sobre el reino de los cielos, ha sido preparado con el propósito de que el E. Santo le inspire a buscar el Reino de los cielos.</a:t>
            </a:r>
            <a:r>
              <a:rPr lang="es-CO" sz="3600" dirty="0" smtClean="0"/>
              <a:t>   </a:t>
            </a:r>
            <a:endParaRPr lang="es-CO" sz="3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628800"/>
            <a:ext cx="7380312" cy="52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98774" y="1858131"/>
            <a:ext cx="1664913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000" b="1" dirty="0">
                <a:solidFill>
                  <a:srgbClr val="FF0000"/>
                </a:solidFill>
              </a:rPr>
              <a:t>A la izquierda puedes observar como los santos son </a:t>
            </a:r>
            <a:r>
              <a:rPr lang="es-CO" sz="2000" b="1" dirty="0" smtClean="0">
                <a:solidFill>
                  <a:srgbClr val="FF0000"/>
                </a:solidFill>
              </a:rPr>
              <a:t>arrebatados </a:t>
            </a:r>
            <a:r>
              <a:rPr lang="es-CO" sz="2000" b="1" dirty="0">
                <a:solidFill>
                  <a:srgbClr val="FF0000"/>
                </a:solidFill>
              </a:rPr>
              <a:t>al reino de los </a:t>
            </a:r>
            <a:r>
              <a:rPr lang="es-CO" sz="2000" b="1" dirty="0" smtClean="0">
                <a:solidFill>
                  <a:srgbClr val="FF0000"/>
                </a:solidFill>
              </a:rPr>
              <a:t>cielos, como en un torbellino, como lo fue Elías</a:t>
            </a:r>
            <a:r>
              <a:rPr lang="es-CO" sz="2400" b="1" dirty="0">
                <a:solidFill>
                  <a:srgbClr val="FF0000"/>
                </a:solidFill>
              </a:rPr>
              <a:t> </a:t>
            </a:r>
            <a:r>
              <a:rPr lang="es-CO" sz="2400" dirty="0" smtClean="0"/>
              <a:t>(2Rey.2:11).</a:t>
            </a:r>
            <a:endParaRPr lang="es-CO" sz="2400" dirty="0"/>
          </a:p>
        </p:txBody>
      </p:sp>
    </p:spTree>
    <p:extLst>
      <p:ext uri="{BB962C8B-B14F-4D97-AF65-F5344CB8AC3E}">
        <p14:creationId xmlns:p14="http://schemas.microsoft.com/office/powerpoint/2010/main" val="1581497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s-CO" sz="3200" dirty="0" err="1" smtClean="0">
                <a:latin typeface="Agency FB" pitchFamily="34" charset="0"/>
              </a:rPr>
              <a:t>Aqui</a:t>
            </a:r>
            <a:r>
              <a:rPr lang="es-CO" sz="3200" dirty="0" smtClean="0">
                <a:latin typeface="Agency FB" pitchFamily="34" charset="0"/>
              </a:rPr>
              <a:t> puedes observar que el Señor vendrá por su iglesia, y los santos son arrebatados conforme lo dice 1Tes.4:16-18.</a:t>
            </a:r>
            <a:endParaRPr lang="es-CO" sz="3200" dirty="0">
              <a:latin typeface="Agency FB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0808"/>
            <a:ext cx="9144000" cy="5157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416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s-CO" sz="3200" dirty="0" smtClean="0">
                <a:latin typeface="Agency FB" pitchFamily="34" charset="0"/>
              </a:rPr>
              <a:t>Esta es otra imagen donde se muestra el momento cuando los santos se encuentran con el Señor en el aire</a:t>
            </a:r>
            <a:endParaRPr lang="es-CO" sz="3200" dirty="0">
              <a:latin typeface="Agency FB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0808"/>
            <a:ext cx="9144000" cy="5157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5907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s-CO" dirty="0" smtClean="0">
                <a:latin typeface="Agency FB" pitchFamily="34" charset="0"/>
              </a:rPr>
              <a:t>Aquí se muestra el glorioso momento cuando los santos son recibidos en el reino de los cielos</a:t>
            </a:r>
            <a:endParaRPr lang="es-CO" dirty="0">
              <a:latin typeface="Agency FB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8800"/>
            <a:ext cx="9144000" cy="52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4586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s-CO" dirty="0" smtClean="0"/>
              <a:t>Aquí son recibidos en la sala de audiencia del Trono celestial</a:t>
            </a:r>
            <a:endParaRPr lang="es-CO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6792"/>
            <a:ext cx="9144000" cy="5301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9036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2314600" cy="5962674"/>
          </a:xfrm>
        </p:spPr>
        <p:txBody>
          <a:bodyPr>
            <a:normAutofit/>
          </a:bodyPr>
          <a:lstStyle/>
          <a:p>
            <a:r>
              <a:rPr lang="es-CO" b="1" dirty="0">
                <a:latin typeface="Agency FB" pitchFamily="34" charset="0"/>
              </a:rPr>
              <a:t>Aquí los santos le hacen calle de honor al autor de nuestra Salvación</a:t>
            </a:r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0"/>
            <a:ext cx="586814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4555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s-CO" sz="3600" dirty="0" smtClean="0">
                <a:latin typeface="Agency FB" pitchFamily="34" charset="0"/>
              </a:rPr>
              <a:t>Aquí los santos aparecen volando sobre la santa ciudad de Jerusalén de 2.200 kms. Por cada lado.Apoc.21:16.</a:t>
            </a:r>
            <a:endParaRPr lang="es-CO" sz="3600" dirty="0">
              <a:latin typeface="Agency FB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0808"/>
            <a:ext cx="9144000" cy="5165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9293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s-CO" dirty="0" smtClean="0"/>
              <a:t>Allí se cumplirá la promesa. «y verán su rostro» Apoc.22:4.</a:t>
            </a:r>
            <a:endParaRPr lang="es-CO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8800"/>
            <a:ext cx="9143999" cy="52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6147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692696"/>
            <a:ext cx="2026568" cy="5904656"/>
          </a:xfrm>
        </p:spPr>
        <p:txBody>
          <a:bodyPr>
            <a:normAutofit fontScale="90000"/>
          </a:bodyPr>
          <a:lstStyle/>
          <a:p>
            <a:r>
              <a:rPr lang="es-CO" sz="3200" dirty="0" smtClean="0"/>
              <a:t>Los redimidos le hacen calle de honor al Rey de reyes al ingresar a la sala de audiencias, para presidir la reunión.</a:t>
            </a:r>
            <a:endParaRPr lang="es-CO" sz="32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0"/>
            <a:ext cx="63722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9800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sz="3200" b="1" dirty="0" smtClean="0">
                <a:latin typeface="Agency FB" pitchFamily="34" charset="0"/>
              </a:rPr>
              <a:t>Aquí aparece Jesús en el trono de gloria y los ángeles que cumplen rigurosamente sus ordenes</a:t>
            </a:r>
            <a:endParaRPr lang="es-CO" sz="3200" b="1" dirty="0">
              <a:latin typeface="Agency FB" pitchFamily="34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8800"/>
            <a:ext cx="8964488" cy="52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5757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sz="3200" dirty="0" smtClean="0">
                <a:latin typeface="Agency FB" pitchFamily="34" charset="0"/>
              </a:rPr>
              <a:t>Este es trono de zafiro donde Cristo se sienta para gobernar según lo vio </a:t>
            </a:r>
            <a:r>
              <a:rPr lang="es-CO" sz="3200" u="sng" dirty="0" smtClean="0">
                <a:latin typeface="Agency FB" pitchFamily="34" charset="0"/>
              </a:rPr>
              <a:t>Ezequiel 1:26</a:t>
            </a:r>
            <a:r>
              <a:rPr lang="es-CO" sz="3200" dirty="0" smtClean="0">
                <a:latin typeface="Agency FB" pitchFamily="34" charset="0"/>
              </a:rPr>
              <a:t>. Y de zafiro son las tablas de la Ley.</a:t>
            </a:r>
            <a:endParaRPr lang="es-CO" sz="3200" dirty="0">
              <a:latin typeface="Agency FB" pitchFamily="34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4784"/>
            <a:ext cx="9144000" cy="5373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639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s-CO" dirty="0" smtClean="0"/>
              <a:t>Este es el pacillo que da aseso al trono de gloria</a:t>
            </a:r>
            <a:endParaRPr lang="es-CO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8800"/>
            <a:ext cx="9144000" cy="5217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1435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sz="3600" dirty="0" smtClean="0">
                <a:latin typeface="Agency FB" pitchFamily="34" charset="0"/>
              </a:rPr>
              <a:t>Nota que Jesús cordialmente le da la mano a una de las damas que ascienden al trono de la gracia </a:t>
            </a:r>
            <a:r>
              <a:rPr lang="es-CO" sz="3600" u="sng" dirty="0" smtClean="0">
                <a:latin typeface="Agency FB" pitchFamily="34" charset="0"/>
              </a:rPr>
              <a:t>Heb.4:16.</a:t>
            </a:r>
            <a:endParaRPr lang="es-CO" sz="3600" u="sng" dirty="0">
              <a:latin typeface="Agency FB" pitchFamily="34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0808"/>
            <a:ext cx="9144000" cy="5157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53034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sz="3200" dirty="0" smtClean="0"/>
              <a:t>Allí Jesús está esperando en la mitad del camino, y hasta ha colocado tapetes para ti.</a:t>
            </a:r>
            <a:endParaRPr lang="es-CO" sz="32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64435"/>
            <a:ext cx="9144000" cy="5220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7910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s-CO" sz="3200" dirty="0" smtClean="0">
                <a:latin typeface="Agency FB" pitchFamily="34" charset="0"/>
              </a:rPr>
              <a:t>Allí podremos conversar con Jesús y pedirle explicación sobre todo lo que aquí no logramos entender y así pasaremos la eternidad</a:t>
            </a:r>
            <a:endParaRPr lang="es-CO" sz="3200" dirty="0">
              <a:latin typeface="Agency FB" pitchFamily="34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2776"/>
            <a:ext cx="9144000" cy="5580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132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s-CO" sz="2800" dirty="0" smtClean="0">
                <a:latin typeface="Agency FB" pitchFamily="34" charset="0"/>
              </a:rPr>
              <a:t>Posiblemente esta será tu casa, embaldosada de oro y puertas de perlas, y disfrutaras con gozo la visita de Jesús como sucedía en el Edén. </a:t>
            </a:r>
            <a:endParaRPr lang="es-CO" sz="2800" dirty="0">
              <a:latin typeface="Agency FB" pitchFamily="34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4784"/>
            <a:ext cx="8892480" cy="5373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9383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O" sz="2800" dirty="0" smtClean="0"/>
              <a:t>Allí disfrutarás de la presencia de los santos ángeles, y de nuestro maravilloso Salvador  permanentemente. </a:t>
            </a:r>
            <a:endParaRPr lang="es-CO" sz="2800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8800"/>
            <a:ext cx="9144000" cy="52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4739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s-CO" sz="2800" dirty="0" smtClean="0"/>
              <a:t>Estas serán las gradas de oro de tu casa que conducen a los pisos superiores por los cuales ascenderás sin cansarte.  </a:t>
            </a:r>
            <a:endParaRPr lang="es-CO" sz="2800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8800"/>
            <a:ext cx="9144000" cy="52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804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s-CO" sz="2800" dirty="0" smtClean="0"/>
              <a:t>Por todas partes encontrarás cosas nuevas  que harán más placentera cada día la eternidad</a:t>
            </a:r>
            <a:endParaRPr lang="es-CO" sz="2800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8800"/>
            <a:ext cx="9144000" cy="52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8165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solidFill>
            <a:schemeClr val="bg2">
              <a:lumMod val="90000"/>
            </a:schemeClr>
          </a:solidFill>
        </p:spPr>
        <p:txBody>
          <a:bodyPr>
            <a:normAutofit fontScale="90000"/>
          </a:bodyPr>
          <a:lstStyle/>
          <a:p>
            <a:r>
              <a:rPr lang="es-CO" sz="2800" dirty="0" smtClean="0"/>
              <a:t>Estas tinajas llenas de agua viva fresca y trasparente, como que se derraman a tu paso para darte la bienvenida al reino de los cielos. </a:t>
            </a:r>
            <a:endParaRPr lang="es-CO" sz="2800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8800"/>
            <a:ext cx="9144000" cy="52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4360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solidFill>
            <a:schemeClr val="bg2">
              <a:lumMod val="90000"/>
            </a:schemeClr>
          </a:solidFill>
        </p:spPr>
        <p:txBody>
          <a:bodyPr>
            <a:normAutofit fontScale="90000"/>
          </a:bodyPr>
          <a:lstStyle/>
          <a:p>
            <a:r>
              <a:rPr lang="es-CO" dirty="0" smtClean="0">
                <a:latin typeface="Agency FB" pitchFamily="34" charset="0"/>
              </a:rPr>
              <a:t>Como por una malla con espejos de zafiro y diamantes se podrá vislumbrar la nueva Jerusalén</a:t>
            </a:r>
            <a:endParaRPr lang="es-CO" dirty="0">
              <a:latin typeface="Agency FB" pitchFamily="34" charset="0"/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8800"/>
            <a:ext cx="9144000" cy="5216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3387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s-CO" sz="2800" dirty="0" smtClean="0"/>
              <a:t>La nueva Jerusalén será trasparente como cristal y visible desde todos los ángulos, se podrá divisar desde los confines de la tierra.</a:t>
            </a:r>
            <a:endParaRPr lang="es-CO" sz="2800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8800"/>
            <a:ext cx="8748464" cy="52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3615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es-CO" dirty="0" smtClean="0"/>
              <a:t>La sala de reunión con los veinticuatro ancianos en sesión Apoc.4:4.</a:t>
            </a:r>
            <a:endParaRPr lang="es-CO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6792"/>
            <a:ext cx="9143999" cy="5301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2361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s-CO" sz="3200" dirty="0" smtClean="0">
                <a:latin typeface="Agency FB" pitchFamily="34" charset="0"/>
              </a:rPr>
              <a:t>Esta copa contiene el jugo puro de uva de la cual hablo Jesús en Mat.26:29.</a:t>
            </a:r>
            <a:endParaRPr lang="es-CO" sz="3200" dirty="0">
              <a:latin typeface="Agency FB" pitchFamily="34" charset="0"/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6792"/>
            <a:ext cx="9144000" cy="5301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15392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dirty="0" smtClean="0"/>
              <a:t>Jesús dando la bienvenida a todos los invitados a la cena de bodas</a:t>
            </a:r>
            <a:endParaRPr lang="es-CO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0808"/>
            <a:ext cx="9144000" cy="5175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4364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354162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s-CO" sz="2800" dirty="0" smtClean="0">
                <a:latin typeface="Agency FB" pitchFamily="34" charset="0"/>
              </a:rPr>
              <a:t>Esta es la mesa de kilómetros y kilómetros donde se sentarán los invitados a la cena de bodas mencionada en Apoc.19:7. En uno de esos asientos estaremos usted y yo.</a:t>
            </a:r>
            <a:endParaRPr lang="es-CO" sz="2800" dirty="0">
              <a:latin typeface="Agency FB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8800"/>
            <a:ext cx="8676456" cy="52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235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s-CO" sz="3200" dirty="0" smtClean="0">
                <a:latin typeface="Agency FB" pitchFamily="34" charset="0"/>
              </a:rPr>
              <a:t>Jesús y la novia representada por esta bella mujer, dispuesta como una virgen pura para su marido 2Cor.11:2.</a:t>
            </a:r>
            <a:endParaRPr lang="es-CO" sz="3200" dirty="0">
              <a:latin typeface="Agency FB" pitchFamily="34" charset="0"/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6792"/>
            <a:ext cx="9144000" cy="5301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836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s-CO" dirty="0" smtClean="0"/>
              <a:t>Una advertencia de Dios para cada uno de nosotros</a:t>
            </a:r>
            <a:endParaRPr lang="es-CO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060848"/>
            <a:ext cx="5266928" cy="328801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s-CO" sz="4400" dirty="0" smtClean="0">
                <a:solidFill>
                  <a:srgbClr val="FF0000"/>
                </a:solidFill>
              </a:rPr>
              <a:t>Apoc.3:11</a:t>
            </a:r>
            <a:r>
              <a:rPr lang="es-CO" sz="4400" dirty="0">
                <a:solidFill>
                  <a:srgbClr val="FF0000"/>
                </a:solidFill>
              </a:rPr>
              <a:t>. </a:t>
            </a:r>
            <a:endParaRPr lang="es-CO" sz="4400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s-CO" sz="4400" dirty="0" smtClean="0"/>
              <a:t>«</a:t>
            </a:r>
            <a:r>
              <a:rPr lang="es-CO" sz="4800" dirty="0" smtClean="0">
                <a:latin typeface="Agency FB" pitchFamily="34" charset="0"/>
              </a:rPr>
              <a:t>He </a:t>
            </a:r>
            <a:r>
              <a:rPr lang="es-CO" sz="4800" dirty="0">
                <a:latin typeface="Agency FB" pitchFamily="34" charset="0"/>
              </a:rPr>
              <a:t>aquí, yo vengo pronto; retén lo que tienes, para que ninguno tome tu </a:t>
            </a:r>
            <a:r>
              <a:rPr lang="es-CO" sz="4800" dirty="0" smtClean="0">
                <a:latin typeface="Agency FB" pitchFamily="34" charset="0"/>
              </a:rPr>
              <a:t>corona</a:t>
            </a:r>
            <a:r>
              <a:rPr lang="es-CO" sz="4400" dirty="0" smtClean="0"/>
              <a:t>»</a:t>
            </a:r>
            <a:endParaRPr lang="es-CO" sz="4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5" y="2186209"/>
            <a:ext cx="2610991" cy="3143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1547664" y="5733256"/>
            <a:ext cx="61206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3200" dirty="0" smtClean="0">
                <a:solidFill>
                  <a:srgbClr val="FF0000"/>
                </a:solidFill>
              </a:rPr>
              <a:t>QUE DIOS TE BENDIGA ES MI DESEO Y ORACIÓN. AMEN</a:t>
            </a:r>
            <a:endParaRPr lang="es-CO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9279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685</Words>
  <Application>Microsoft Office PowerPoint</Application>
  <PresentationFormat>Presentación en pantalla (4:3)</PresentationFormat>
  <Paragraphs>38</Paragraphs>
  <Slides>30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1" baseType="lpstr">
      <vt:lpstr>Tema de Office</vt:lpstr>
      <vt:lpstr>IMÁGENES SOBRE EL  REINO DE LOS CIELOS</vt:lpstr>
      <vt:lpstr> IMÁGENES SOBRE EL REINO DE LOS CIELOS</vt:lpstr>
      <vt:lpstr>Este tema dedicado a imágenes sobre el reino de los cielos, ha sido preparado con el propósito de que el E. Santo le inspire a buscar el Reino de los cielos.   </vt:lpstr>
      <vt:lpstr>Aqui puedes observar que el Señor vendrá por su iglesia, y los santos son arrebatados conforme lo dice 1Tes.4:16-18.</vt:lpstr>
      <vt:lpstr>Esta es otra imagen donde se muestra el momento cuando los santos se encuentran con el Señor en el aire</vt:lpstr>
      <vt:lpstr>Aquí se muestra el glorioso momento cuando los santos son recibidos en el reino de los cielos</vt:lpstr>
      <vt:lpstr>Aquí son recibidos en la sala de audiencia del Trono celestial</vt:lpstr>
      <vt:lpstr>Aquí los santos le hacen calle de honor al autor de nuestra Salvación</vt:lpstr>
      <vt:lpstr>Aquí los santos aparecen volando sobre la santa ciudad de Jerusalén de 2.200 kms. Por cada lado.Apoc.21:16.</vt:lpstr>
      <vt:lpstr>Allí se cumplirá la promesa. «y verán su rostro» Apoc.22:4.</vt:lpstr>
      <vt:lpstr>Los redimidos le hacen calle de honor al Rey de reyes al ingresar a la sala de audiencias, para presidir la reunión.</vt:lpstr>
      <vt:lpstr>Aquí aparece Jesús en el trono de gloria y los ángeles que cumplen rigurosamente sus ordenes</vt:lpstr>
      <vt:lpstr>Este es trono de zafiro donde Cristo se sienta para gobernar según lo vio Ezequiel 1:26. Y de zafiro son las tablas de la Ley.</vt:lpstr>
      <vt:lpstr>Este es el pacillo que da aseso al trono de gloria</vt:lpstr>
      <vt:lpstr>Nota que Jesús cordialmente le da la mano a una de las damas que ascienden al trono de la gracia Heb.4:16.</vt:lpstr>
      <vt:lpstr>Allí Jesús está esperando en la mitad del camino, y hasta ha colocado tapetes para ti.</vt:lpstr>
      <vt:lpstr>Allí podremos conversar con Jesús y pedirle explicación sobre todo lo que aquí no logramos entender y así pasaremos la eternidad</vt:lpstr>
      <vt:lpstr>Posiblemente esta será tu casa, embaldosada de oro y puertas de perlas, y disfrutaras con gozo la visita de Jesús como sucedía en el Edén. </vt:lpstr>
      <vt:lpstr>Allí disfrutarás de la presencia de los santos ángeles, y de nuestro maravilloso Salvador  permanentemente. </vt:lpstr>
      <vt:lpstr>Estas serán las gradas de oro de tu casa que conducen a los pisos superiores por los cuales ascenderás sin cansarte.  </vt:lpstr>
      <vt:lpstr>Por todas partes encontrarás cosas nuevas  que harán más placentera cada día la eternidad</vt:lpstr>
      <vt:lpstr>Estas tinajas llenas de agua viva fresca y trasparente, como que se derraman a tu paso para darte la bienvenida al reino de los cielos. </vt:lpstr>
      <vt:lpstr>Como por una malla con espejos de zafiro y diamantes se podrá vislumbrar la nueva Jerusalén</vt:lpstr>
      <vt:lpstr>La nueva Jerusalén será trasparente como cristal y visible desde todos los ángulos, se podrá divisar desde los confines de la tierra.</vt:lpstr>
      <vt:lpstr>La sala de reunión con los veinticuatro ancianos en sesión Apoc.4:4.</vt:lpstr>
      <vt:lpstr>Esta copa contiene el jugo puro de uva de la cual hablo Jesús en Mat.26:29.</vt:lpstr>
      <vt:lpstr>Jesús dando la bienvenida a todos los invitados a la cena de bodas</vt:lpstr>
      <vt:lpstr>Esta es la mesa de kilómetros y kilómetros donde se sentarán los invitados a la cena de bodas mencionada en Apoc.19:7. En uno de esos asientos estaremos usted y yo.</vt:lpstr>
      <vt:lpstr>Jesús y la novia representada por esta bella mujer, dispuesta como una virgen pura para su marido 2Cor.11:2.</vt:lpstr>
      <vt:lpstr>Una advertencia de Dios para cada uno de nosotros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IMÁGENES SOBRE EL  REINO DE LOS CIELOS</dc:title>
  <dc:creator>FAMILIA FIERRO CH</dc:creator>
  <cp:lastModifiedBy>FAMILIA FIERRO CH</cp:lastModifiedBy>
  <cp:revision>1</cp:revision>
  <dcterms:created xsi:type="dcterms:W3CDTF">2014-09-11T22:49:24Z</dcterms:created>
  <dcterms:modified xsi:type="dcterms:W3CDTF">2014-09-12T14:41:08Z</dcterms:modified>
</cp:coreProperties>
</file>