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5" r:id="rId4"/>
    <p:sldId id="259" r:id="rId5"/>
    <p:sldId id="260" r:id="rId6"/>
    <p:sldId id="261" r:id="rId7"/>
    <p:sldId id="266" r:id="rId8"/>
    <p:sldId id="262" r:id="rId9"/>
    <p:sldId id="268" r:id="rId10"/>
    <p:sldId id="267" r:id="rId11"/>
    <p:sldId id="269" r:id="rId12"/>
    <p:sldId id="263" r:id="rId13"/>
    <p:sldId id="270" r:id="rId14"/>
    <p:sldId id="264" r:id="rId15"/>
    <p:sldId id="271" r:id="rId16"/>
    <p:sldId id="272" r:id="rId17"/>
    <p:sldId id="257" r:id="rId18"/>
    <p:sldId id="274" r:id="rId19"/>
    <p:sldId id="273" r:id="rId20"/>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66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09/09/2014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09/09/2014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09/09/2014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09/09/2014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09/09/2014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09/09/2014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09/09/2014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09/09/2014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09/09/2014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09/09/2014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09/09/2014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09/09/2014</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548680"/>
            <a:ext cx="7772400" cy="1470025"/>
          </a:xfrm>
          <a:solidFill>
            <a:schemeClr val="bg2">
              <a:lumMod val="90000"/>
            </a:schemeClr>
          </a:solidFill>
        </p:spPr>
        <p:txBody>
          <a:bodyPr/>
          <a:lstStyle/>
          <a:p>
            <a:r>
              <a:rPr lang="es-CO" dirty="0" smtClean="0">
                <a:latin typeface="Algerian" pitchFamily="82" charset="0"/>
              </a:rPr>
              <a:t>cual es el origen de la iglesia católica</a:t>
            </a:r>
            <a:endParaRPr lang="es-CO" dirty="0">
              <a:latin typeface="Algerian" pitchFamily="82"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2132856"/>
            <a:ext cx="5904656"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502190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bg2">
              <a:lumMod val="90000"/>
            </a:schemeClr>
          </a:solidFill>
        </p:spPr>
        <p:txBody>
          <a:bodyPr>
            <a:normAutofit fontScale="90000"/>
          </a:bodyPr>
          <a:lstStyle/>
          <a:p>
            <a:r>
              <a:rPr lang="es-CO" dirty="0"/>
              <a:t>Pregunta: "¿</a:t>
            </a:r>
            <a:r>
              <a:rPr lang="es-CO" dirty="0">
                <a:latin typeface="Algerian" pitchFamily="82" charset="0"/>
              </a:rPr>
              <a:t>Cuál es el origen de la Iglesia Católica</a:t>
            </a:r>
            <a:r>
              <a:rPr lang="es-CO" dirty="0" smtClean="0"/>
              <a:t>?"</a:t>
            </a:r>
            <a:endParaRPr lang="es-CO" dirty="0"/>
          </a:p>
        </p:txBody>
      </p:sp>
      <p:sp>
        <p:nvSpPr>
          <p:cNvPr id="3" name="2 Marcador de contenido"/>
          <p:cNvSpPr>
            <a:spLocks noGrp="1"/>
          </p:cNvSpPr>
          <p:nvPr>
            <p:ph idx="1"/>
          </p:nvPr>
        </p:nvSpPr>
        <p:spPr>
          <a:xfrm>
            <a:off x="0" y="1600200"/>
            <a:ext cx="9144000" cy="4925144"/>
          </a:xfrm>
          <a:solidFill>
            <a:srgbClr val="002060"/>
          </a:solidFill>
        </p:spPr>
        <p:txBody>
          <a:bodyPr>
            <a:normAutofit/>
          </a:bodyPr>
          <a:lstStyle/>
          <a:p>
            <a:pPr marL="0" indent="0" algn="ctr">
              <a:buNone/>
            </a:pPr>
            <a:r>
              <a:rPr lang="es-CO" b="1" dirty="0" smtClean="0">
                <a:solidFill>
                  <a:schemeClr val="bg1"/>
                </a:solidFill>
              </a:rPr>
              <a:t>La </a:t>
            </a:r>
            <a:r>
              <a:rPr lang="es-CO" b="1" dirty="0">
                <a:solidFill>
                  <a:schemeClr val="bg1"/>
                </a:solidFill>
              </a:rPr>
              <a:t>Iglesia Católica Romana sostiene que su origen se encuentra en la muerte, resurrección y ascensión de Jesucristo </a:t>
            </a:r>
            <a:r>
              <a:rPr lang="es-CO" b="1" dirty="0" smtClean="0">
                <a:solidFill>
                  <a:schemeClr val="bg1"/>
                </a:solidFill>
              </a:rPr>
              <a:t>eventos ocurridos aproximadamente </a:t>
            </a:r>
            <a:r>
              <a:rPr lang="es-CO" b="1" dirty="0">
                <a:solidFill>
                  <a:schemeClr val="bg1"/>
                </a:solidFill>
              </a:rPr>
              <a:t>en el año </a:t>
            </a:r>
            <a:r>
              <a:rPr lang="es-CO" b="1" dirty="0" smtClean="0">
                <a:solidFill>
                  <a:schemeClr val="bg1"/>
                </a:solidFill>
              </a:rPr>
              <a:t>31 </a:t>
            </a:r>
            <a:r>
              <a:rPr lang="es-CO" b="1" dirty="0">
                <a:solidFill>
                  <a:schemeClr val="bg1"/>
                </a:solidFill>
              </a:rPr>
              <a:t>de nuestra era</a:t>
            </a:r>
            <a:r>
              <a:rPr lang="es-CO" b="1" dirty="0" smtClean="0">
                <a:solidFill>
                  <a:schemeClr val="bg1"/>
                </a:solidFill>
              </a:rPr>
              <a:t>.</a:t>
            </a:r>
          </a:p>
          <a:p>
            <a:pPr marL="0" indent="0" algn="ctr">
              <a:buNone/>
            </a:pPr>
            <a:r>
              <a:rPr lang="es-CO" b="1" dirty="0" smtClean="0">
                <a:solidFill>
                  <a:schemeClr val="bg1"/>
                </a:solidFill>
              </a:rPr>
              <a:t> </a:t>
            </a:r>
          </a:p>
          <a:p>
            <a:pPr marL="0" indent="0" algn="ctr">
              <a:buNone/>
            </a:pPr>
            <a:r>
              <a:rPr lang="es-CO" b="1" dirty="0" smtClean="0">
                <a:solidFill>
                  <a:srgbClr val="FFFF00"/>
                </a:solidFill>
              </a:rPr>
              <a:t>La </a:t>
            </a:r>
            <a:r>
              <a:rPr lang="es-CO" b="1" dirty="0">
                <a:solidFill>
                  <a:srgbClr val="FFFF00"/>
                </a:solidFill>
              </a:rPr>
              <a:t>iglesia Católica se proclama a sí misma como la Iglesia por la que murió Jesucristo, la Iglesia que fue establecida y construida por los apóstoles. </a:t>
            </a:r>
            <a:endParaRPr lang="es-CO" b="1" dirty="0" smtClean="0">
              <a:solidFill>
                <a:srgbClr val="FFFF00"/>
              </a:solidFill>
            </a:endParaRPr>
          </a:p>
        </p:txBody>
      </p:sp>
    </p:spTree>
    <p:extLst>
      <p:ext uri="{BB962C8B-B14F-4D97-AF65-F5344CB8AC3E}">
        <p14:creationId xmlns:p14="http://schemas.microsoft.com/office/powerpoint/2010/main" val="40809614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1)">
                                      <p:cBhvr>
                                        <p:cTn id="10" dur="2000"/>
                                        <p:tgtEl>
                                          <p:spTgt spid="3">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heel(1)">
                                      <p:cBhvr>
                                        <p:cTn id="13"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0"/>
            <a:ext cx="8435280" cy="6858000"/>
          </a:xfrm>
          <a:solidFill>
            <a:schemeClr val="accent6">
              <a:lumMod val="20000"/>
              <a:lumOff val="80000"/>
            </a:schemeClr>
          </a:solidFill>
        </p:spPr>
        <p:txBody>
          <a:bodyPr>
            <a:normAutofit fontScale="70000" lnSpcReduction="20000"/>
          </a:bodyPr>
          <a:lstStyle/>
          <a:p>
            <a:pPr marL="0" indent="0" algn="ctr">
              <a:buNone/>
            </a:pPr>
            <a:r>
              <a:rPr lang="es-CO" sz="4100" b="1" dirty="0" smtClean="0"/>
              <a:t>La pregunta es: ¿Es </a:t>
            </a:r>
            <a:r>
              <a:rPr lang="es-CO" sz="4100" b="1" dirty="0"/>
              <a:t>ese realmente el origen de la Iglesia Católica? </a:t>
            </a:r>
          </a:p>
          <a:p>
            <a:pPr marL="0" indent="0" algn="ctr">
              <a:buNone/>
            </a:pPr>
            <a:r>
              <a:rPr lang="es-CO" dirty="0" smtClean="0"/>
              <a:t>Aún </a:t>
            </a:r>
            <a:r>
              <a:rPr lang="es-CO" dirty="0"/>
              <a:t>una lectura superficial del Nuevo Testamento revelará que la Iglesia Católica no tiene su origen en las enseñanzas de Jesús o Sus apóstoles</a:t>
            </a:r>
            <a:r>
              <a:rPr lang="es-CO" dirty="0" smtClean="0"/>
              <a:t>.</a:t>
            </a:r>
          </a:p>
          <a:p>
            <a:pPr marL="0" indent="0">
              <a:buNone/>
            </a:pPr>
            <a:r>
              <a:rPr lang="es-CO" dirty="0" smtClean="0"/>
              <a:t>1). </a:t>
            </a:r>
            <a:r>
              <a:rPr lang="es-CO" dirty="0"/>
              <a:t>En el Nuevo Testamento, no hay mención del </a:t>
            </a:r>
            <a:r>
              <a:rPr lang="es-CO" dirty="0" smtClean="0"/>
              <a:t>papado. </a:t>
            </a:r>
          </a:p>
          <a:p>
            <a:pPr marL="0" indent="0">
              <a:buNone/>
            </a:pPr>
            <a:r>
              <a:rPr lang="es-CO" dirty="0" smtClean="0"/>
              <a:t>2). La </a:t>
            </a:r>
            <a:r>
              <a:rPr lang="es-CO" dirty="0"/>
              <a:t>veneración o adoración de </a:t>
            </a:r>
            <a:r>
              <a:rPr lang="es-CO" dirty="0" smtClean="0"/>
              <a:t>María.</a:t>
            </a:r>
          </a:p>
          <a:p>
            <a:pPr marL="0" indent="0">
              <a:buNone/>
            </a:pPr>
            <a:r>
              <a:rPr lang="es-CO" dirty="0" smtClean="0"/>
              <a:t>3). la </a:t>
            </a:r>
            <a:r>
              <a:rPr lang="es-CO" dirty="0"/>
              <a:t>perpetua virginidad de </a:t>
            </a:r>
            <a:r>
              <a:rPr lang="es-CO" dirty="0" smtClean="0"/>
              <a:t>María. </a:t>
            </a:r>
          </a:p>
          <a:p>
            <a:pPr marL="0" indent="0">
              <a:buNone/>
            </a:pPr>
            <a:r>
              <a:rPr lang="es-CO" dirty="0" smtClean="0"/>
              <a:t>4). la </a:t>
            </a:r>
            <a:r>
              <a:rPr lang="es-CO" dirty="0"/>
              <a:t>ascensión de </a:t>
            </a:r>
            <a:r>
              <a:rPr lang="es-CO" dirty="0" smtClean="0"/>
              <a:t>María. </a:t>
            </a:r>
            <a:endParaRPr lang="es-CO" dirty="0"/>
          </a:p>
          <a:p>
            <a:pPr marL="0" indent="0">
              <a:buNone/>
            </a:pPr>
            <a:r>
              <a:rPr lang="es-CO" dirty="0" smtClean="0"/>
              <a:t>5). María </a:t>
            </a:r>
            <a:r>
              <a:rPr lang="es-CO" dirty="0"/>
              <a:t>como co-redentora y mediadora</a:t>
            </a:r>
            <a:r>
              <a:rPr lang="es-CO" dirty="0" smtClean="0"/>
              <a:t>).</a:t>
            </a:r>
          </a:p>
          <a:p>
            <a:pPr marL="0" indent="0">
              <a:buNone/>
            </a:pPr>
            <a:r>
              <a:rPr lang="es-CO" dirty="0" smtClean="0"/>
              <a:t>6). Las </a:t>
            </a:r>
            <a:r>
              <a:rPr lang="es-CO" dirty="0"/>
              <a:t>peticiones a los santos en el cielo por su </a:t>
            </a:r>
            <a:r>
              <a:rPr lang="es-CO" dirty="0" smtClean="0"/>
              <a:t>intercesión</a:t>
            </a:r>
            <a:r>
              <a:rPr lang="es-CO" dirty="0"/>
              <a:t>.</a:t>
            </a:r>
            <a:endParaRPr lang="es-CO" dirty="0" smtClean="0"/>
          </a:p>
          <a:p>
            <a:pPr marL="0" indent="0">
              <a:buNone/>
            </a:pPr>
            <a:r>
              <a:rPr lang="es-CO" dirty="0" smtClean="0"/>
              <a:t>7). La </a:t>
            </a:r>
            <a:r>
              <a:rPr lang="es-CO" dirty="0"/>
              <a:t>sucesión </a:t>
            </a:r>
            <a:r>
              <a:rPr lang="es-CO" dirty="0" smtClean="0"/>
              <a:t>apostólica. </a:t>
            </a:r>
          </a:p>
          <a:p>
            <a:pPr marL="0" indent="0">
              <a:buNone/>
            </a:pPr>
            <a:r>
              <a:rPr lang="es-CO" dirty="0" smtClean="0"/>
              <a:t>8). Las </a:t>
            </a:r>
            <a:r>
              <a:rPr lang="es-CO" dirty="0"/>
              <a:t>ordenanzas de la iglesia funcionando como </a:t>
            </a:r>
            <a:r>
              <a:rPr lang="es-CO" dirty="0" smtClean="0"/>
              <a:t>sacramentos. </a:t>
            </a:r>
          </a:p>
          <a:p>
            <a:pPr marL="0" indent="0">
              <a:buNone/>
            </a:pPr>
            <a:r>
              <a:rPr lang="es-CO" dirty="0" smtClean="0"/>
              <a:t>9). El </a:t>
            </a:r>
            <a:r>
              <a:rPr lang="es-CO" dirty="0"/>
              <a:t>bautismo </a:t>
            </a:r>
            <a:r>
              <a:rPr lang="es-CO" dirty="0" smtClean="0"/>
              <a:t>infantil</a:t>
            </a:r>
            <a:r>
              <a:rPr lang="es-CO" dirty="0"/>
              <a:t>.</a:t>
            </a:r>
            <a:endParaRPr lang="es-CO" dirty="0" smtClean="0"/>
          </a:p>
          <a:p>
            <a:pPr marL="0" indent="0">
              <a:buNone/>
            </a:pPr>
            <a:r>
              <a:rPr lang="es-CO" dirty="0" smtClean="0"/>
              <a:t>10). La </a:t>
            </a:r>
            <a:r>
              <a:rPr lang="es-CO" dirty="0"/>
              <a:t>confesión de pecados a un </a:t>
            </a:r>
            <a:r>
              <a:rPr lang="es-CO" dirty="0" smtClean="0"/>
              <a:t>sacerdote</a:t>
            </a:r>
            <a:r>
              <a:rPr lang="es-CO" dirty="0"/>
              <a:t>.</a:t>
            </a:r>
            <a:endParaRPr lang="es-CO" dirty="0" smtClean="0"/>
          </a:p>
          <a:p>
            <a:pPr marL="0" indent="0">
              <a:buNone/>
            </a:pPr>
            <a:r>
              <a:rPr lang="es-CO" dirty="0" smtClean="0"/>
              <a:t>11).  El purgatorio</a:t>
            </a:r>
            <a:r>
              <a:rPr lang="es-CO" dirty="0"/>
              <a:t>.</a:t>
            </a:r>
            <a:endParaRPr lang="es-CO" dirty="0" smtClean="0"/>
          </a:p>
          <a:p>
            <a:pPr marL="0" indent="0">
              <a:buNone/>
            </a:pPr>
            <a:r>
              <a:rPr lang="es-CO" dirty="0" smtClean="0"/>
              <a:t>12). Las indulgencias. </a:t>
            </a:r>
          </a:p>
          <a:p>
            <a:pPr marL="0" indent="0">
              <a:buNone/>
            </a:pPr>
            <a:r>
              <a:rPr lang="es-CO" dirty="0" smtClean="0"/>
              <a:t>13).  La </a:t>
            </a:r>
            <a:r>
              <a:rPr lang="es-CO" dirty="0"/>
              <a:t>autoridad paralela de las tradición eclesiástica y la Escritura. </a:t>
            </a:r>
            <a:endParaRPr lang="es-CO" dirty="0" smtClean="0"/>
          </a:p>
          <a:p>
            <a:pPr marL="0" indent="0">
              <a:buNone/>
            </a:pPr>
            <a:r>
              <a:rPr lang="es-CO" dirty="0" smtClean="0"/>
              <a:t>Así </a:t>
            </a:r>
            <a:r>
              <a:rPr lang="es-CO" dirty="0"/>
              <a:t>que, si el origen de la Iglesia Católica no se encuentra en la enseñanzas de Jesús y Sus apóstoles, como están registradas en el Nuevo Testamento, ¿cuál es el verdadero origen de la Iglesia Católica?</a:t>
            </a:r>
          </a:p>
          <a:p>
            <a:endParaRPr lang="es-CO" dirty="0"/>
          </a:p>
        </p:txBody>
      </p:sp>
    </p:spTree>
    <p:extLst>
      <p:ext uri="{BB962C8B-B14F-4D97-AF65-F5344CB8AC3E}">
        <p14:creationId xmlns:p14="http://schemas.microsoft.com/office/powerpoint/2010/main" val="375855189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80">
                                          <p:stCondLst>
                                            <p:cond delay="0"/>
                                          </p:stCondLst>
                                        </p:cTn>
                                        <p:tgtEl>
                                          <p:spTgt spid="3">
                                            <p:txEl>
                                              <p:pRg st="2" end="2"/>
                                            </p:txEl>
                                          </p:spTgt>
                                        </p:tgtEl>
                                      </p:cBhvr>
                                    </p:animEffect>
                                    <p:anim calcmode="lin" valueType="num">
                                      <p:cBhvr>
                                        <p:cTn id="2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2" end="2"/>
                                            </p:txEl>
                                          </p:spTgt>
                                        </p:tgtEl>
                                      </p:cBhvr>
                                      <p:to x="100000" y="60000"/>
                                    </p:animScale>
                                    <p:animScale>
                                      <p:cBhvr>
                                        <p:cTn id="30" dur="166" decel="50000">
                                          <p:stCondLst>
                                            <p:cond delay="676"/>
                                          </p:stCondLst>
                                        </p:cTn>
                                        <p:tgtEl>
                                          <p:spTgt spid="3">
                                            <p:txEl>
                                              <p:pRg st="2" end="2"/>
                                            </p:txEl>
                                          </p:spTgt>
                                        </p:tgtEl>
                                      </p:cBhvr>
                                      <p:to x="100000" y="100000"/>
                                    </p:animScale>
                                    <p:animScale>
                                      <p:cBhvr>
                                        <p:cTn id="31" dur="26">
                                          <p:stCondLst>
                                            <p:cond delay="1312"/>
                                          </p:stCondLst>
                                        </p:cTn>
                                        <p:tgtEl>
                                          <p:spTgt spid="3">
                                            <p:txEl>
                                              <p:pRg st="2" end="2"/>
                                            </p:txEl>
                                          </p:spTgt>
                                        </p:tgtEl>
                                      </p:cBhvr>
                                      <p:to x="100000" y="80000"/>
                                    </p:animScale>
                                    <p:animScale>
                                      <p:cBhvr>
                                        <p:cTn id="32" dur="166" decel="50000">
                                          <p:stCondLst>
                                            <p:cond delay="1338"/>
                                          </p:stCondLst>
                                        </p:cTn>
                                        <p:tgtEl>
                                          <p:spTgt spid="3">
                                            <p:txEl>
                                              <p:pRg st="2" end="2"/>
                                            </p:txEl>
                                          </p:spTgt>
                                        </p:tgtEl>
                                      </p:cBhvr>
                                      <p:to x="100000" y="100000"/>
                                    </p:animScale>
                                    <p:animScale>
                                      <p:cBhvr>
                                        <p:cTn id="33" dur="26">
                                          <p:stCondLst>
                                            <p:cond delay="1642"/>
                                          </p:stCondLst>
                                        </p:cTn>
                                        <p:tgtEl>
                                          <p:spTgt spid="3">
                                            <p:txEl>
                                              <p:pRg st="2" end="2"/>
                                            </p:txEl>
                                          </p:spTgt>
                                        </p:tgtEl>
                                      </p:cBhvr>
                                      <p:to x="100000" y="90000"/>
                                    </p:animScale>
                                    <p:animScale>
                                      <p:cBhvr>
                                        <p:cTn id="34" dur="166" decel="50000">
                                          <p:stCondLst>
                                            <p:cond delay="1668"/>
                                          </p:stCondLst>
                                        </p:cTn>
                                        <p:tgtEl>
                                          <p:spTgt spid="3">
                                            <p:txEl>
                                              <p:pRg st="2" end="2"/>
                                            </p:txEl>
                                          </p:spTgt>
                                        </p:tgtEl>
                                      </p:cBhvr>
                                      <p:to x="100000" y="100000"/>
                                    </p:animScale>
                                    <p:animScale>
                                      <p:cBhvr>
                                        <p:cTn id="35" dur="26">
                                          <p:stCondLst>
                                            <p:cond delay="1808"/>
                                          </p:stCondLst>
                                        </p:cTn>
                                        <p:tgtEl>
                                          <p:spTgt spid="3">
                                            <p:txEl>
                                              <p:pRg st="2" end="2"/>
                                            </p:txEl>
                                          </p:spTgt>
                                        </p:tgtEl>
                                      </p:cBhvr>
                                      <p:to x="100000" y="95000"/>
                                    </p:animScale>
                                    <p:animScale>
                                      <p:cBhvr>
                                        <p:cTn id="36" dur="166" decel="50000">
                                          <p:stCondLst>
                                            <p:cond delay="1834"/>
                                          </p:stCondLst>
                                        </p:cTn>
                                        <p:tgtEl>
                                          <p:spTgt spid="3">
                                            <p:txEl>
                                              <p:pRg st="2" end="2"/>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wipe(down)">
                                      <p:cBhvr>
                                        <p:cTn id="39" dur="580">
                                          <p:stCondLst>
                                            <p:cond delay="0"/>
                                          </p:stCondLst>
                                        </p:cTn>
                                        <p:tgtEl>
                                          <p:spTgt spid="3">
                                            <p:txEl>
                                              <p:pRg st="3" end="3"/>
                                            </p:txEl>
                                          </p:spTgt>
                                        </p:tgtEl>
                                      </p:cBhvr>
                                    </p:animEffect>
                                    <p:anim calcmode="lin" valueType="num">
                                      <p:cBhvr>
                                        <p:cTn id="40"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3" end="3"/>
                                            </p:txEl>
                                          </p:spTgt>
                                        </p:tgtEl>
                                      </p:cBhvr>
                                      <p:to x="100000" y="60000"/>
                                    </p:animScale>
                                    <p:animScale>
                                      <p:cBhvr>
                                        <p:cTn id="46" dur="166" decel="50000">
                                          <p:stCondLst>
                                            <p:cond delay="676"/>
                                          </p:stCondLst>
                                        </p:cTn>
                                        <p:tgtEl>
                                          <p:spTgt spid="3">
                                            <p:txEl>
                                              <p:pRg st="3" end="3"/>
                                            </p:txEl>
                                          </p:spTgt>
                                        </p:tgtEl>
                                      </p:cBhvr>
                                      <p:to x="100000" y="100000"/>
                                    </p:animScale>
                                    <p:animScale>
                                      <p:cBhvr>
                                        <p:cTn id="47" dur="26">
                                          <p:stCondLst>
                                            <p:cond delay="1312"/>
                                          </p:stCondLst>
                                        </p:cTn>
                                        <p:tgtEl>
                                          <p:spTgt spid="3">
                                            <p:txEl>
                                              <p:pRg st="3" end="3"/>
                                            </p:txEl>
                                          </p:spTgt>
                                        </p:tgtEl>
                                      </p:cBhvr>
                                      <p:to x="100000" y="80000"/>
                                    </p:animScale>
                                    <p:animScale>
                                      <p:cBhvr>
                                        <p:cTn id="48" dur="166" decel="50000">
                                          <p:stCondLst>
                                            <p:cond delay="1338"/>
                                          </p:stCondLst>
                                        </p:cTn>
                                        <p:tgtEl>
                                          <p:spTgt spid="3">
                                            <p:txEl>
                                              <p:pRg st="3" end="3"/>
                                            </p:txEl>
                                          </p:spTgt>
                                        </p:tgtEl>
                                      </p:cBhvr>
                                      <p:to x="100000" y="100000"/>
                                    </p:animScale>
                                    <p:animScale>
                                      <p:cBhvr>
                                        <p:cTn id="49" dur="26">
                                          <p:stCondLst>
                                            <p:cond delay="1642"/>
                                          </p:stCondLst>
                                        </p:cTn>
                                        <p:tgtEl>
                                          <p:spTgt spid="3">
                                            <p:txEl>
                                              <p:pRg st="3" end="3"/>
                                            </p:txEl>
                                          </p:spTgt>
                                        </p:tgtEl>
                                      </p:cBhvr>
                                      <p:to x="100000" y="90000"/>
                                    </p:animScale>
                                    <p:animScale>
                                      <p:cBhvr>
                                        <p:cTn id="50" dur="166" decel="50000">
                                          <p:stCondLst>
                                            <p:cond delay="1668"/>
                                          </p:stCondLst>
                                        </p:cTn>
                                        <p:tgtEl>
                                          <p:spTgt spid="3">
                                            <p:txEl>
                                              <p:pRg st="3" end="3"/>
                                            </p:txEl>
                                          </p:spTgt>
                                        </p:tgtEl>
                                      </p:cBhvr>
                                      <p:to x="100000" y="100000"/>
                                    </p:animScale>
                                    <p:animScale>
                                      <p:cBhvr>
                                        <p:cTn id="51" dur="26">
                                          <p:stCondLst>
                                            <p:cond delay="1808"/>
                                          </p:stCondLst>
                                        </p:cTn>
                                        <p:tgtEl>
                                          <p:spTgt spid="3">
                                            <p:txEl>
                                              <p:pRg st="3" end="3"/>
                                            </p:txEl>
                                          </p:spTgt>
                                        </p:tgtEl>
                                      </p:cBhvr>
                                      <p:to x="100000" y="95000"/>
                                    </p:animScale>
                                    <p:animScale>
                                      <p:cBhvr>
                                        <p:cTn id="52" dur="166" decel="50000">
                                          <p:stCondLst>
                                            <p:cond delay="1834"/>
                                          </p:stCondLst>
                                        </p:cTn>
                                        <p:tgtEl>
                                          <p:spTgt spid="3">
                                            <p:txEl>
                                              <p:pRg st="3" end="3"/>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Effect transition="in" filter="wipe(down)">
                                      <p:cBhvr>
                                        <p:cTn id="55" dur="580">
                                          <p:stCondLst>
                                            <p:cond delay="0"/>
                                          </p:stCondLst>
                                        </p:cTn>
                                        <p:tgtEl>
                                          <p:spTgt spid="3">
                                            <p:txEl>
                                              <p:pRg st="4" end="4"/>
                                            </p:txEl>
                                          </p:spTgt>
                                        </p:tgtEl>
                                      </p:cBhvr>
                                    </p:animEffect>
                                    <p:anim calcmode="lin" valueType="num">
                                      <p:cBhvr>
                                        <p:cTn id="56"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4" end="4"/>
                                            </p:txEl>
                                          </p:spTgt>
                                        </p:tgtEl>
                                      </p:cBhvr>
                                      <p:to x="100000" y="60000"/>
                                    </p:animScale>
                                    <p:animScale>
                                      <p:cBhvr>
                                        <p:cTn id="62" dur="166" decel="50000">
                                          <p:stCondLst>
                                            <p:cond delay="676"/>
                                          </p:stCondLst>
                                        </p:cTn>
                                        <p:tgtEl>
                                          <p:spTgt spid="3">
                                            <p:txEl>
                                              <p:pRg st="4" end="4"/>
                                            </p:txEl>
                                          </p:spTgt>
                                        </p:tgtEl>
                                      </p:cBhvr>
                                      <p:to x="100000" y="100000"/>
                                    </p:animScale>
                                    <p:animScale>
                                      <p:cBhvr>
                                        <p:cTn id="63" dur="26">
                                          <p:stCondLst>
                                            <p:cond delay="1312"/>
                                          </p:stCondLst>
                                        </p:cTn>
                                        <p:tgtEl>
                                          <p:spTgt spid="3">
                                            <p:txEl>
                                              <p:pRg st="4" end="4"/>
                                            </p:txEl>
                                          </p:spTgt>
                                        </p:tgtEl>
                                      </p:cBhvr>
                                      <p:to x="100000" y="80000"/>
                                    </p:animScale>
                                    <p:animScale>
                                      <p:cBhvr>
                                        <p:cTn id="64" dur="166" decel="50000">
                                          <p:stCondLst>
                                            <p:cond delay="1338"/>
                                          </p:stCondLst>
                                        </p:cTn>
                                        <p:tgtEl>
                                          <p:spTgt spid="3">
                                            <p:txEl>
                                              <p:pRg st="4" end="4"/>
                                            </p:txEl>
                                          </p:spTgt>
                                        </p:tgtEl>
                                      </p:cBhvr>
                                      <p:to x="100000" y="100000"/>
                                    </p:animScale>
                                    <p:animScale>
                                      <p:cBhvr>
                                        <p:cTn id="65" dur="26">
                                          <p:stCondLst>
                                            <p:cond delay="1642"/>
                                          </p:stCondLst>
                                        </p:cTn>
                                        <p:tgtEl>
                                          <p:spTgt spid="3">
                                            <p:txEl>
                                              <p:pRg st="4" end="4"/>
                                            </p:txEl>
                                          </p:spTgt>
                                        </p:tgtEl>
                                      </p:cBhvr>
                                      <p:to x="100000" y="90000"/>
                                    </p:animScale>
                                    <p:animScale>
                                      <p:cBhvr>
                                        <p:cTn id="66" dur="166" decel="50000">
                                          <p:stCondLst>
                                            <p:cond delay="1668"/>
                                          </p:stCondLst>
                                        </p:cTn>
                                        <p:tgtEl>
                                          <p:spTgt spid="3">
                                            <p:txEl>
                                              <p:pRg st="4" end="4"/>
                                            </p:txEl>
                                          </p:spTgt>
                                        </p:tgtEl>
                                      </p:cBhvr>
                                      <p:to x="100000" y="100000"/>
                                    </p:animScale>
                                    <p:animScale>
                                      <p:cBhvr>
                                        <p:cTn id="67" dur="26">
                                          <p:stCondLst>
                                            <p:cond delay="1808"/>
                                          </p:stCondLst>
                                        </p:cTn>
                                        <p:tgtEl>
                                          <p:spTgt spid="3">
                                            <p:txEl>
                                              <p:pRg st="4" end="4"/>
                                            </p:txEl>
                                          </p:spTgt>
                                        </p:tgtEl>
                                      </p:cBhvr>
                                      <p:to x="100000" y="95000"/>
                                    </p:animScale>
                                    <p:animScale>
                                      <p:cBhvr>
                                        <p:cTn id="68" dur="166" decel="50000">
                                          <p:stCondLst>
                                            <p:cond delay="1834"/>
                                          </p:stCondLst>
                                        </p:cTn>
                                        <p:tgtEl>
                                          <p:spTgt spid="3">
                                            <p:txEl>
                                              <p:pRg st="4" end="4"/>
                                            </p:txEl>
                                          </p:spTgt>
                                        </p:tgtEl>
                                      </p:cBhvr>
                                      <p:to x="100000" y="100000"/>
                                    </p:animScale>
                                  </p:childTnLst>
                                </p:cTn>
                              </p:par>
                              <p:par>
                                <p:cTn id="69" presetID="26" presetClass="entr" presetSubtype="0" fill="hold" nodeType="withEffect">
                                  <p:stCondLst>
                                    <p:cond delay="0"/>
                                  </p:stCondLst>
                                  <p:childTnLst>
                                    <p:set>
                                      <p:cBhvr>
                                        <p:cTn id="70" dur="1" fill="hold">
                                          <p:stCondLst>
                                            <p:cond delay="0"/>
                                          </p:stCondLst>
                                        </p:cTn>
                                        <p:tgtEl>
                                          <p:spTgt spid="3">
                                            <p:txEl>
                                              <p:pRg st="5" end="5"/>
                                            </p:txEl>
                                          </p:spTgt>
                                        </p:tgtEl>
                                        <p:attrNameLst>
                                          <p:attrName>style.visibility</p:attrName>
                                        </p:attrNameLst>
                                      </p:cBhvr>
                                      <p:to>
                                        <p:strVal val="visible"/>
                                      </p:to>
                                    </p:set>
                                    <p:animEffect transition="in" filter="wipe(down)">
                                      <p:cBhvr>
                                        <p:cTn id="71" dur="580">
                                          <p:stCondLst>
                                            <p:cond delay="0"/>
                                          </p:stCondLst>
                                        </p:cTn>
                                        <p:tgtEl>
                                          <p:spTgt spid="3">
                                            <p:txEl>
                                              <p:pRg st="5" end="5"/>
                                            </p:txEl>
                                          </p:spTgt>
                                        </p:tgtEl>
                                      </p:cBhvr>
                                    </p:animEffect>
                                    <p:anim calcmode="lin" valueType="num">
                                      <p:cBhvr>
                                        <p:cTn id="72"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77" dur="26">
                                          <p:stCondLst>
                                            <p:cond delay="650"/>
                                          </p:stCondLst>
                                        </p:cTn>
                                        <p:tgtEl>
                                          <p:spTgt spid="3">
                                            <p:txEl>
                                              <p:pRg st="5" end="5"/>
                                            </p:txEl>
                                          </p:spTgt>
                                        </p:tgtEl>
                                      </p:cBhvr>
                                      <p:to x="100000" y="60000"/>
                                    </p:animScale>
                                    <p:animScale>
                                      <p:cBhvr>
                                        <p:cTn id="78" dur="166" decel="50000">
                                          <p:stCondLst>
                                            <p:cond delay="676"/>
                                          </p:stCondLst>
                                        </p:cTn>
                                        <p:tgtEl>
                                          <p:spTgt spid="3">
                                            <p:txEl>
                                              <p:pRg st="5" end="5"/>
                                            </p:txEl>
                                          </p:spTgt>
                                        </p:tgtEl>
                                      </p:cBhvr>
                                      <p:to x="100000" y="100000"/>
                                    </p:animScale>
                                    <p:animScale>
                                      <p:cBhvr>
                                        <p:cTn id="79" dur="26">
                                          <p:stCondLst>
                                            <p:cond delay="1312"/>
                                          </p:stCondLst>
                                        </p:cTn>
                                        <p:tgtEl>
                                          <p:spTgt spid="3">
                                            <p:txEl>
                                              <p:pRg st="5" end="5"/>
                                            </p:txEl>
                                          </p:spTgt>
                                        </p:tgtEl>
                                      </p:cBhvr>
                                      <p:to x="100000" y="80000"/>
                                    </p:animScale>
                                    <p:animScale>
                                      <p:cBhvr>
                                        <p:cTn id="80" dur="166" decel="50000">
                                          <p:stCondLst>
                                            <p:cond delay="1338"/>
                                          </p:stCondLst>
                                        </p:cTn>
                                        <p:tgtEl>
                                          <p:spTgt spid="3">
                                            <p:txEl>
                                              <p:pRg st="5" end="5"/>
                                            </p:txEl>
                                          </p:spTgt>
                                        </p:tgtEl>
                                      </p:cBhvr>
                                      <p:to x="100000" y="100000"/>
                                    </p:animScale>
                                    <p:animScale>
                                      <p:cBhvr>
                                        <p:cTn id="81" dur="26">
                                          <p:stCondLst>
                                            <p:cond delay="1642"/>
                                          </p:stCondLst>
                                        </p:cTn>
                                        <p:tgtEl>
                                          <p:spTgt spid="3">
                                            <p:txEl>
                                              <p:pRg st="5" end="5"/>
                                            </p:txEl>
                                          </p:spTgt>
                                        </p:tgtEl>
                                      </p:cBhvr>
                                      <p:to x="100000" y="90000"/>
                                    </p:animScale>
                                    <p:animScale>
                                      <p:cBhvr>
                                        <p:cTn id="82" dur="166" decel="50000">
                                          <p:stCondLst>
                                            <p:cond delay="1668"/>
                                          </p:stCondLst>
                                        </p:cTn>
                                        <p:tgtEl>
                                          <p:spTgt spid="3">
                                            <p:txEl>
                                              <p:pRg st="5" end="5"/>
                                            </p:txEl>
                                          </p:spTgt>
                                        </p:tgtEl>
                                      </p:cBhvr>
                                      <p:to x="100000" y="100000"/>
                                    </p:animScale>
                                    <p:animScale>
                                      <p:cBhvr>
                                        <p:cTn id="83" dur="26">
                                          <p:stCondLst>
                                            <p:cond delay="1808"/>
                                          </p:stCondLst>
                                        </p:cTn>
                                        <p:tgtEl>
                                          <p:spTgt spid="3">
                                            <p:txEl>
                                              <p:pRg st="5" end="5"/>
                                            </p:txEl>
                                          </p:spTgt>
                                        </p:tgtEl>
                                      </p:cBhvr>
                                      <p:to x="100000" y="95000"/>
                                    </p:animScale>
                                    <p:animScale>
                                      <p:cBhvr>
                                        <p:cTn id="84" dur="166" decel="50000">
                                          <p:stCondLst>
                                            <p:cond delay="1834"/>
                                          </p:stCondLst>
                                        </p:cTn>
                                        <p:tgtEl>
                                          <p:spTgt spid="3">
                                            <p:txEl>
                                              <p:pRg st="5" end="5"/>
                                            </p:txEl>
                                          </p:spTgt>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3">
                                            <p:txEl>
                                              <p:pRg st="6" end="6"/>
                                            </p:txEl>
                                          </p:spTgt>
                                        </p:tgtEl>
                                        <p:attrNameLst>
                                          <p:attrName>style.visibility</p:attrName>
                                        </p:attrNameLst>
                                      </p:cBhvr>
                                      <p:to>
                                        <p:strVal val="visible"/>
                                      </p:to>
                                    </p:set>
                                    <p:animEffect transition="in" filter="wipe(down)">
                                      <p:cBhvr>
                                        <p:cTn id="87" dur="580">
                                          <p:stCondLst>
                                            <p:cond delay="0"/>
                                          </p:stCondLst>
                                        </p:cTn>
                                        <p:tgtEl>
                                          <p:spTgt spid="3">
                                            <p:txEl>
                                              <p:pRg st="6" end="6"/>
                                            </p:txEl>
                                          </p:spTgt>
                                        </p:tgtEl>
                                      </p:cBhvr>
                                    </p:animEffect>
                                    <p:anim calcmode="lin" valueType="num">
                                      <p:cBhvr>
                                        <p:cTn id="88"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93" dur="26">
                                          <p:stCondLst>
                                            <p:cond delay="650"/>
                                          </p:stCondLst>
                                        </p:cTn>
                                        <p:tgtEl>
                                          <p:spTgt spid="3">
                                            <p:txEl>
                                              <p:pRg st="6" end="6"/>
                                            </p:txEl>
                                          </p:spTgt>
                                        </p:tgtEl>
                                      </p:cBhvr>
                                      <p:to x="100000" y="60000"/>
                                    </p:animScale>
                                    <p:animScale>
                                      <p:cBhvr>
                                        <p:cTn id="94" dur="166" decel="50000">
                                          <p:stCondLst>
                                            <p:cond delay="676"/>
                                          </p:stCondLst>
                                        </p:cTn>
                                        <p:tgtEl>
                                          <p:spTgt spid="3">
                                            <p:txEl>
                                              <p:pRg st="6" end="6"/>
                                            </p:txEl>
                                          </p:spTgt>
                                        </p:tgtEl>
                                      </p:cBhvr>
                                      <p:to x="100000" y="100000"/>
                                    </p:animScale>
                                    <p:animScale>
                                      <p:cBhvr>
                                        <p:cTn id="95" dur="26">
                                          <p:stCondLst>
                                            <p:cond delay="1312"/>
                                          </p:stCondLst>
                                        </p:cTn>
                                        <p:tgtEl>
                                          <p:spTgt spid="3">
                                            <p:txEl>
                                              <p:pRg st="6" end="6"/>
                                            </p:txEl>
                                          </p:spTgt>
                                        </p:tgtEl>
                                      </p:cBhvr>
                                      <p:to x="100000" y="80000"/>
                                    </p:animScale>
                                    <p:animScale>
                                      <p:cBhvr>
                                        <p:cTn id="96" dur="166" decel="50000">
                                          <p:stCondLst>
                                            <p:cond delay="1338"/>
                                          </p:stCondLst>
                                        </p:cTn>
                                        <p:tgtEl>
                                          <p:spTgt spid="3">
                                            <p:txEl>
                                              <p:pRg st="6" end="6"/>
                                            </p:txEl>
                                          </p:spTgt>
                                        </p:tgtEl>
                                      </p:cBhvr>
                                      <p:to x="100000" y="100000"/>
                                    </p:animScale>
                                    <p:animScale>
                                      <p:cBhvr>
                                        <p:cTn id="97" dur="26">
                                          <p:stCondLst>
                                            <p:cond delay="1642"/>
                                          </p:stCondLst>
                                        </p:cTn>
                                        <p:tgtEl>
                                          <p:spTgt spid="3">
                                            <p:txEl>
                                              <p:pRg st="6" end="6"/>
                                            </p:txEl>
                                          </p:spTgt>
                                        </p:tgtEl>
                                      </p:cBhvr>
                                      <p:to x="100000" y="90000"/>
                                    </p:animScale>
                                    <p:animScale>
                                      <p:cBhvr>
                                        <p:cTn id="98" dur="166" decel="50000">
                                          <p:stCondLst>
                                            <p:cond delay="1668"/>
                                          </p:stCondLst>
                                        </p:cTn>
                                        <p:tgtEl>
                                          <p:spTgt spid="3">
                                            <p:txEl>
                                              <p:pRg st="6" end="6"/>
                                            </p:txEl>
                                          </p:spTgt>
                                        </p:tgtEl>
                                      </p:cBhvr>
                                      <p:to x="100000" y="100000"/>
                                    </p:animScale>
                                    <p:animScale>
                                      <p:cBhvr>
                                        <p:cTn id="99" dur="26">
                                          <p:stCondLst>
                                            <p:cond delay="1808"/>
                                          </p:stCondLst>
                                        </p:cTn>
                                        <p:tgtEl>
                                          <p:spTgt spid="3">
                                            <p:txEl>
                                              <p:pRg st="6" end="6"/>
                                            </p:txEl>
                                          </p:spTgt>
                                        </p:tgtEl>
                                      </p:cBhvr>
                                      <p:to x="100000" y="95000"/>
                                    </p:animScale>
                                    <p:animScale>
                                      <p:cBhvr>
                                        <p:cTn id="100" dur="166" decel="50000">
                                          <p:stCondLst>
                                            <p:cond delay="1834"/>
                                          </p:stCondLst>
                                        </p:cTn>
                                        <p:tgtEl>
                                          <p:spTgt spid="3">
                                            <p:txEl>
                                              <p:pRg st="6" end="6"/>
                                            </p:txEl>
                                          </p:spTgt>
                                        </p:tgtEl>
                                      </p:cBhvr>
                                      <p:to x="100000" y="100000"/>
                                    </p:animScale>
                                  </p:childTnLst>
                                </p:cTn>
                              </p:par>
                              <p:par>
                                <p:cTn id="101" presetID="26" presetClass="entr" presetSubtype="0" fill="hold" nodeType="withEffect">
                                  <p:stCondLst>
                                    <p:cond delay="0"/>
                                  </p:stCondLst>
                                  <p:childTnLst>
                                    <p:set>
                                      <p:cBhvr>
                                        <p:cTn id="102" dur="1" fill="hold">
                                          <p:stCondLst>
                                            <p:cond delay="0"/>
                                          </p:stCondLst>
                                        </p:cTn>
                                        <p:tgtEl>
                                          <p:spTgt spid="3">
                                            <p:txEl>
                                              <p:pRg st="7" end="7"/>
                                            </p:txEl>
                                          </p:spTgt>
                                        </p:tgtEl>
                                        <p:attrNameLst>
                                          <p:attrName>style.visibility</p:attrName>
                                        </p:attrNameLst>
                                      </p:cBhvr>
                                      <p:to>
                                        <p:strVal val="visible"/>
                                      </p:to>
                                    </p:set>
                                    <p:animEffect transition="in" filter="wipe(down)">
                                      <p:cBhvr>
                                        <p:cTn id="103" dur="580">
                                          <p:stCondLst>
                                            <p:cond delay="0"/>
                                          </p:stCondLst>
                                        </p:cTn>
                                        <p:tgtEl>
                                          <p:spTgt spid="3">
                                            <p:txEl>
                                              <p:pRg st="7" end="7"/>
                                            </p:txEl>
                                          </p:spTgt>
                                        </p:tgtEl>
                                      </p:cBhvr>
                                    </p:animEffect>
                                    <p:anim calcmode="lin" valueType="num">
                                      <p:cBhvr>
                                        <p:cTn id="104"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09" dur="26">
                                          <p:stCondLst>
                                            <p:cond delay="650"/>
                                          </p:stCondLst>
                                        </p:cTn>
                                        <p:tgtEl>
                                          <p:spTgt spid="3">
                                            <p:txEl>
                                              <p:pRg st="7" end="7"/>
                                            </p:txEl>
                                          </p:spTgt>
                                        </p:tgtEl>
                                      </p:cBhvr>
                                      <p:to x="100000" y="60000"/>
                                    </p:animScale>
                                    <p:animScale>
                                      <p:cBhvr>
                                        <p:cTn id="110" dur="166" decel="50000">
                                          <p:stCondLst>
                                            <p:cond delay="676"/>
                                          </p:stCondLst>
                                        </p:cTn>
                                        <p:tgtEl>
                                          <p:spTgt spid="3">
                                            <p:txEl>
                                              <p:pRg st="7" end="7"/>
                                            </p:txEl>
                                          </p:spTgt>
                                        </p:tgtEl>
                                      </p:cBhvr>
                                      <p:to x="100000" y="100000"/>
                                    </p:animScale>
                                    <p:animScale>
                                      <p:cBhvr>
                                        <p:cTn id="111" dur="26">
                                          <p:stCondLst>
                                            <p:cond delay="1312"/>
                                          </p:stCondLst>
                                        </p:cTn>
                                        <p:tgtEl>
                                          <p:spTgt spid="3">
                                            <p:txEl>
                                              <p:pRg st="7" end="7"/>
                                            </p:txEl>
                                          </p:spTgt>
                                        </p:tgtEl>
                                      </p:cBhvr>
                                      <p:to x="100000" y="80000"/>
                                    </p:animScale>
                                    <p:animScale>
                                      <p:cBhvr>
                                        <p:cTn id="112" dur="166" decel="50000">
                                          <p:stCondLst>
                                            <p:cond delay="1338"/>
                                          </p:stCondLst>
                                        </p:cTn>
                                        <p:tgtEl>
                                          <p:spTgt spid="3">
                                            <p:txEl>
                                              <p:pRg st="7" end="7"/>
                                            </p:txEl>
                                          </p:spTgt>
                                        </p:tgtEl>
                                      </p:cBhvr>
                                      <p:to x="100000" y="100000"/>
                                    </p:animScale>
                                    <p:animScale>
                                      <p:cBhvr>
                                        <p:cTn id="113" dur="26">
                                          <p:stCondLst>
                                            <p:cond delay="1642"/>
                                          </p:stCondLst>
                                        </p:cTn>
                                        <p:tgtEl>
                                          <p:spTgt spid="3">
                                            <p:txEl>
                                              <p:pRg st="7" end="7"/>
                                            </p:txEl>
                                          </p:spTgt>
                                        </p:tgtEl>
                                      </p:cBhvr>
                                      <p:to x="100000" y="90000"/>
                                    </p:animScale>
                                    <p:animScale>
                                      <p:cBhvr>
                                        <p:cTn id="114" dur="166" decel="50000">
                                          <p:stCondLst>
                                            <p:cond delay="1668"/>
                                          </p:stCondLst>
                                        </p:cTn>
                                        <p:tgtEl>
                                          <p:spTgt spid="3">
                                            <p:txEl>
                                              <p:pRg st="7" end="7"/>
                                            </p:txEl>
                                          </p:spTgt>
                                        </p:tgtEl>
                                      </p:cBhvr>
                                      <p:to x="100000" y="100000"/>
                                    </p:animScale>
                                    <p:animScale>
                                      <p:cBhvr>
                                        <p:cTn id="115" dur="26">
                                          <p:stCondLst>
                                            <p:cond delay="1808"/>
                                          </p:stCondLst>
                                        </p:cTn>
                                        <p:tgtEl>
                                          <p:spTgt spid="3">
                                            <p:txEl>
                                              <p:pRg st="7" end="7"/>
                                            </p:txEl>
                                          </p:spTgt>
                                        </p:tgtEl>
                                      </p:cBhvr>
                                      <p:to x="100000" y="95000"/>
                                    </p:animScale>
                                    <p:animScale>
                                      <p:cBhvr>
                                        <p:cTn id="116" dur="166" decel="50000">
                                          <p:stCondLst>
                                            <p:cond delay="1834"/>
                                          </p:stCondLst>
                                        </p:cTn>
                                        <p:tgtEl>
                                          <p:spTgt spid="3">
                                            <p:txEl>
                                              <p:pRg st="7" end="7"/>
                                            </p:txEl>
                                          </p:spTgt>
                                        </p:tgtEl>
                                      </p:cBhvr>
                                      <p:to x="100000" y="100000"/>
                                    </p:animScale>
                                  </p:childTnLst>
                                </p:cTn>
                              </p:par>
                              <p:par>
                                <p:cTn id="117" presetID="26" presetClass="entr" presetSubtype="0" fill="hold" nodeType="withEffect">
                                  <p:stCondLst>
                                    <p:cond delay="0"/>
                                  </p:stCondLst>
                                  <p:childTnLst>
                                    <p:set>
                                      <p:cBhvr>
                                        <p:cTn id="118" dur="1" fill="hold">
                                          <p:stCondLst>
                                            <p:cond delay="0"/>
                                          </p:stCondLst>
                                        </p:cTn>
                                        <p:tgtEl>
                                          <p:spTgt spid="3">
                                            <p:txEl>
                                              <p:pRg st="8" end="8"/>
                                            </p:txEl>
                                          </p:spTgt>
                                        </p:tgtEl>
                                        <p:attrNameLst>
                                          <p:attrName>style.visibility</p:attrName>
                                        </p:attrNameLst>
                                      </p:cBhvr>
                                      <p:to>
                                        <p:strVal val="visible"/>
                                      </p:to>
                                    </p:set>
                                    <p:animEffect transition="in" filter="wipe(down)">
                                      <p:cBhvr>
                                        <p:cTn id="119" dur="580">
                                          <p:stCondLst>
                                            <p:cond delay="0"/>
                                          </p:stCondLst>
                                        </p:cTn>
                                        <p:tgtEl>
                                          <p:spTgt spid="3">
                                            <p:txEl>
                                              <p:pRg st="8" end="8"/>
                                            </p:txEl>
                                          </p:spTgt>
                                        </p:tgtEl>
                                      </p:cBhvr>
                                    </p:animEffect>
                                    <p:anim calcmode="lin" valueType="num">
                                      <p:cBhvr>
                                        <p:cTn id="120" dur="1822" tmFilter="0,0; 0.14,0.36; 0.43,0.73; 0.71,0.91; 1.0,1.0">
                                          <p:stCondLst>
                                            <p:cond delay="0"/>
                                          </p:stCondLst>
                                        </p:cTn>
                                        <p:tgtEl>
                                          <p:spTgt spid="3">
                                            <p:txEl>
                                              <p:pRg st="8" end="8"/>
                                            </p:txEl>
                                          </p:spTgt>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3">
                                            <p:txEl>
                                              <p:pRg st="8" end="8"/>
                                            </p:txEl>
                                          </p:spTgt>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3">
                                            <p:txEl>
                                              <p:pRg st="8" end="8"/>
                                            </p:txEl>
                                          </p:spTgt>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3">
                                            <p:txEl>
                                              <p:pRg st="8" end="8"/>
                                            </p:txEl>
                                          </p:spTgt>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3">
                                            <p:txEl>
                                              <p:pRg st="8" end="8"/>
                                            </p:txEl>
                                          </p:spTgt>
                                        </p:tgtEl>
                                        <p:attrNameLst>
                                          <p:attrName>ppt_y</p:attrName>
                                        </p:attrNameLst>
                                      </p:cBhvr>
                                      <p:tavLst>
                                        <p:tav tm="0" fmla="#ppt_y-sin(pi*$)/81">
                                          <p:val>
                                            <p:fltVal val="0"/>
                                          </p:val>
                                        </p:tav>
                                        <p:tav tm="100000">
                                          <p:val>
                                            <p:fltVal val="1"/>
                                          </p:val>
                                        </p:tav>
                                      </p:tavLst>
                                    </p:anim>
                                    <p:animScale>
                                      <p:cBhvr>
                                        <p:cTn id="125" dur="26">
                                          <p:stCondLst>
                                            <p:cond delay="650"/>
                                          </p:stCondLst>
                                        </p:cTn>
                                        <p:tgtEl>
                                          <p:spTgt spid="3">
                                            <p:txEl>
                                              <p:pRg st="8" end="8"/>
                                            </p:txEl>
                                          </p:spTgt>
                                        </p:tgtEl>
                                      </p:cBhvr>
                                      <p:to x="100000" y="60000"/>
                                    </p:animScale>
                                    <p:animScale>
                                      <p:cBhvr>
                                        <p:cTn id="126" dur="166" decel="50000">
                                          <p:stCondLst>
                                            <p:cond delay="676"/>
                                          </p:stCondLst>
                                        </p:cTn>
                                        <p:tgtEl>
                                          <p:spTgt spid="3">
                                            <p:txEl>
                                              <p:pRg st="8" end="8"/>
                                            </p:txEl>
                                          </p:spTgt>
                                        </p:tgtEl>
                                      </p:cBhvr>
                                      <p:to x="100000" y="100000"/>
                                    </p:animScale>
                                    <p:animScale>
                                      <p:cBhvr>
                                        <p:cTn id="127" dur="26">
                                          <p:stCondLst>
                                            <p:cond delay="1312"/>
                                          </p:stCondLst>
                                        </p:cTn>
                                        <p:tgtEl>
                                          <p:spTgt spid="3">
                                            <p:txEl>
                                              <p:pRg st="8" end="8"/>
                                            </p:txEl>
                                          </p:spTgt>
                                        </p:tgtEl>
                                      </p:cBhvr>
                                      <p:to x="100000" y="80000"/>
                                    </p:animScale>
                                    <p:animScale>
                                      <p:cBhvr>
                                        <p:cTn id="128" dur="166" decel="50000">
                                          <p:stCondLst>
                                            <p:cond delay="1338"/>
                                          </p:stCondLst>
                                        </p:cTn>
                                        <p:tgtEl>
                                          <p:spTgt spid="3">
                                            <p:txEl>
                                              <p:pRg st="8" end="8"/>
                                            </p:txEl>
                                          </p:spTgt>
                                        </p:tgtEl>
                                      </p:cBhvr>
                                      <p:to x="100000" y="100000"/>
                                    </p:animScale>
                                    <p:animScale>
                                      <p:cBhvr>
                                        <p:cTn id="129" dur="26">
                                          <p:stCondLst>
                                            <p:cond delay="1642"/>
                                          </p:stCondLst>
                                        </p:cTn>
                                        <p:tgtEl>
                                          <p:spTgt spid="3">
                                            <p:txEl>
                                              <p:pRg st="8" end="8"/>
                                            </p:txEl>
                                          </p:spTgt>
                                        </p:tgtEl>
                                      </p:cBhvr>
                                      <p:to x="100000" y="90000"/>
                                    </p:animScale>
                                    <p:animScale>
                                      <p:cBhvr>
                                        <p:cTn id="130" dur="166" decel="50000">
                                          <p:stCondLst>
                                            <p:cond delay="1668"/>
                                          </p:stCondLst>
                                        </p:cTn>
                                        <p:tgtEl>
                                          <p:spTgt spid="3">
                                            <p:txEl>
                                              <p:pRg st="8" end="8"/>
                                            </p:txEl>
                                          </p:spTgt>
                                        </p:tgtEl>
                                      </p:cBhvr>
                                      <p:to x="100000" y="100000"/>
                                    </p:animScale>
                                    <p:animScale>
                                      <p:cBhvr>
                                        <p:cTn id="131" dur="26">
                                          <p:stCondLst>
                                            <p:cond delay="1808"/>
                                          </p:stCondLst>
                                        </p:cTn>
                                        <p:tgtEl>
                                          <p:spTgt spid="3">
                                            <p:txEl>
                                              <p:pRg st="8" end="8"/>
                                            </p:txEl>
                                          </p:spTgt>
                                        </p:tgtEl>
                                      </p:cBhvr>
                                      <p:to x="100000" y="95000"/>
                                    </p:animScale>
                                    <p:animScale>
                                      <p:cBhvr>
                                        <p:cTn id="132" dur="166" decel="50000">
                                          <p:stCondLst>
                                            <p:cond delay="1834"/>
                                          </p:stCondLst>
                                        </p:cTn>
                                        <p:tgtEl>
                                          <p:spTgt spid="3">
                                            <p:txEl>
                                              <p:pRg st="8" end="8"/>
                                            </p:txEl>
                                          </p:spTgt>
                                        </p:tgtEl>
                                      </p:cBhvr>
                                      <p:to x="100000" y="100000"/>
                                    </p:animScale>
                                  </p:childTnLst>
                                </p:cTn>
                              </p:par>
                              <p:par>
                                <p:cTn id="133" presetID="26" presetClass="entr" presetSubtype="0" fill="hold" nodeType="withEffect">
                                  <p:stCondLst>
                                    <p:cond delay="0"/>
                                  </p:stCondLst>
                                  <p:childTnLst>
                                    <p:set>
                                      <p:cBhvr>
                                        <p:cTn id="134" dur="1" fill="hold">
                                          <p:stCondLst>
                                            <p:cond delay="0"/>
                                          </p:stCondLst>
                                        </p:cTn>
                                        <p:tgtEl>
                                          <p:spTgt spid="3">
                                            <p:txEl>
                                              <p:pRg st="9" end="9"/>
                                            </p:txEl>
                                          </p:spTgt>
                                        </p:tgtEl>
                                        <p:attrNameLst>
                                          <p:attrName>style.visibility</p:attrName>
                                        </p:attrNameLst>
                                      </p:cBhvr>
                                      <p:to>
                                        <p:strVal val="visible"/>
                                      </p:to>
                                    </p:set>
                                    <p:animEffect transition="in" filter="wipe(down)">
                                      <p:cBhvr>
                                        <p:cTn id="135" dur="580">
                                          <p:stCondLst>
                                            <p:cond delay="0"/>
                                          </p:stCondLst>
                                        </p:cTn>
                                        <p:tgtEl>
                                          <p:spTgt spid="3">
                                            <p:txEl>
                                              <p:pRg st="9" end="9"/>
                                            </p:txEl>
                                          </p:spTgt>
                                        </p:tgtEl>
                                      </p:cBhvr>
                                    </p:animEffect>
                                    <p:anim calcmode="lin" valueType="num">
                                      <p:cBhvr>
                                        <p:cTn id="136" dur="1822" tmFilter="0,0; 0.14,0.36; 0.43,0.73; 0.71,0.91; 1.0,1.0">
                                          <p:stCondLst>
                                            <p:cond delay="0"/>
                                          </p:stCondLst>
                                        </p:cTn>
                                        <p:tgtEl>
                                          <p:spTgt spid="3">
                                            <p:txEl>
                                              <p:pRg st="9" end="9"/>
                                            </p:txEl>
                                          </p:spTgt>
                                        </p:tgtEl>
                                        <p:attrNameLst>
                                          <p:attrName>ppt_x</p:attrName>
                                        </p:attrNameLst>
                                      </p:cBhvr>
                                      <p:tavLst>
                                        <p:tav tm="0">
                                          <p:val>
                                            <p:strVal val="#ppt_x-0.25"/>
                                          </p:val>
                                        </p:tav>
                                        <p:tav tm="100000">
                                          <p:val>
                                            <p:strVal val="#ppt_x"/>
                                          </p:val>
                                        </p:tav>
                                      </p:tavLst>
                                    </p:anim>
                                    <p:anim calcmode="lin" valueType="num">
                                      <p:cBhvr>
                                        <p:cTn id="137" dur="664" tmFilter="0.0,0.0; 0.25,0.07; 0.50,0.2; 0.75,0.467; 1.0,1.0">
                                          <p:stCondLst>
                                            <p:cond delay="0"/>
                                          </p:stCondLst>
                                        </p:cTn>
                                        <p:tgtEl>
                                          <p:spTgt spid="3">
                                            <p:txEl>
                                              <p:pRg st="9" end="9"/>
                                            </p:txEl>
                                          </p:spTgt>
                                        </p:tgtEl>
                                        <p:attrNameLst>
                                          <p:attrName>ppt_y</p:attrName>
                                        </p:attrNameLst>
                                      </p:cBhvr>
                                      <p:tavLst>
                                        <p:tav tm="0" fmla="#ppt_y-sin(pi*$)/3">
                                          <p:val>
                                            <p:fltVal val="0.5"/>
                                          </p:val>
                                        </p:tav>
                                        <p:tav tm="100000">
                                          <p:val>
                                            <p:fltVal val="1"/>
                                          </p:val>
                                        </p:tav>
                                      </p:tavLst>
                                    </p:anim>
                                    <p:anim calcmode="lin" valueType="num">
                                      <p:cBhvr>
                                        <p:cTn id="138" dur="664" tmFilter="0, 0; 0.125,0.2665; 0.25,0.4; 0.375,0.465; 0.5,0.5;  0.625,0.535; 0.75,0.6; 0.875,0.7335; 1,1">
                                          <p:stCondLst>
                                            <p:cond delay="664"/>
                                          </p:stCondLst>
                                        </p:cTn>
                                        <p:tgtEl>
                                          <p:spTgt spid="3">
                                            <p:txEl>
                                              <p:pRg st="9" end="9"/>
                                            </p:txEl>
                                          </p:spTgt>
                                        </p:tgtEl>
                                        <p:attrNameLst>
                                          <p:attrName>ppt_y</p:attrName>
                                        </p:attrNameLst>
                                      </p:cBhvr>
                                      <p:tavLst>
                                        <p:tav tm="0" fmla="#ppt_y-sin(pi*$)/9">
                                          <p:val>
                                            <p:fltVal val="0"/>
                                          </p:val>
                                        </p:tav>
                                        <p:tav tm="100000">
                                          <p:val>
                                            <p:fltVal val="1"/>
                                          </p:val>
                                        </p:tav>
                                      </p:tavLst>
                                    </p:anim>
                                    <p:anim calcmode="lin" valueType="num">
                                      <p:cBhvr>
                                        <p:cTn id="139" dur="332" tmFilter="0, 0; 0.125,0.2665; 0.25,0.4; 0.375,0.465; 0.5,0.5;  0.625,0.535; 0.75,0.6; 0.875,0.7335; 1,1">
                                          <p:stCondLst>
                                            <p:cond delay="1324"/>
                                          </p:stCondLst>
                                        </p:cTn>
                                        <p:tgtEl>
                                          <p:spTgt spid="3">
                                            <p:txEl>
                                              <p:pRg st="9" end="9"/>
                                            </p:txEl>
                                          </p:spTgt>
                                        </p:tgtEl>
                                        <p:attrNameLst>
                                          <p:attrName>ppt_y</p:attrName>
                                        </p:attrNameLst>
                                      </p:cBhvr>
                                      <p:tavLst>
                                        <p:tav tm="0" fmla="#ppt_y-sin(pi*$)/27">
                                          <p:val>
                                            <p:fltVal val="0"/>
                                          </p:val>
                                        </p:tav>
                                        <p:tav tm="100000">
                                          <p:val>
                                            <p:fltVal val="1"/>
                                          </p:val>
                                        </p:tav>
                                      </p:tavLst>
                                    </p:anim>
                                    <p:anim calcmode="lin" valueType="num">
                                      <p:cBhvr>
                                        <p:cTn id="140" dur="164" tmFilter="0, 0; 0.125,0.2665; 0.25,0.4; 0.375,0.465; 0.5,0.5;  0.625,0.535; 0.75,0.6; 0.875,0.7335; 1,1">
                                          <p:stCondLst>
                                            <p:cond delay="1656"/>
                                          </p:stCondLst>
                                        </p:cTn>
                                        <p:tgtEl>
                                          <p:spTgt spid="3">
                                            <p:txEl>
                                              <p:pRg st="9" end="9"/>
                                            </p:txEl>
                                          </p:spTgt>
                                        </p:tgtEl>
                                        <p:attrNameLst>
                                          <p:attrName>ppt_y</p:attrName>
                                        </p:attrNameLst>
                                      </p:cBhvr>
                                      <p:tavLst>
                                        <p:tav tm="0" fmla="#ppt_y-sin(pi*$)/81">
                                          <p:val>
                                            <p:fltVal val="0"/>
                                          </p:val>
                                        </p:tav>
                                        <p:tav tm="100000">
                                          <p:val>
                                            <p:fltVal val="1"/>
                                          </p:val>
                                        </p:tav>
                                      </p:tavLst>
                                    </p:anim>
                                    <p:animScale>
                                      <p:cBhvr>
                                        <p:cTn id="141" dur="26">
                                          <p:stCondLst>
                                            <p:cond delay="650"/>
                                          </p:stCondLst>
                                        </p:cTn>
                                        <p:tgtEl>
                                          <p:spTgt spid="3">
                                            <p:txEl>
                                              <p:pRg st="9" end="9"/>
                                            </p:txEl>
                                          </p:spTgt>
                                        </p:tgtEl>
                                      </p:cBhvr>
                                      <p:to x="100000" y="60000"/>
                                    </p:animScale>
                                    <p:animScale>
                                      <p:cBhvr>
                                        <p:cTn id="142" dur="166" decel="50000">
                                          <p:stCondLst>
                                            <p:cond delay="676"/>
                                          </p:stCondLst>
                                        </p:cTn>
                                        <p:tgtEl>
                                          <p:spTgt spid="3">
                                            <p:txEl>
                                              <p:pRg st="9" end="9"/>
                                            </p:txEl>
                                          </p:spTgt>
                                        </p:tgtEl>
                                      </p:cBhvr>
                                      <p:to x="100000" y="100000"/>
                                    </p:animScale>
                                    <p:animScale>
                                      <p:cBhvr>
                                        <p:cTn id="143" dur="26">
                                          <p:stCondLst>
                                            <p:cond delay="1312"/>
                                          </p:stCondLst>
                                        </p:cTn>
                                        <p:tgtEl>
                                          <p:spTgt spid="3">
                                            <p:txEl>
                                              <p:pRg st="9" end="9"/>
                                            </p:txEl>
                                          </p:spTgt>
                                        </p:tgtEl>
                                      </p:cBhvr>
                                      <p:to x="100000" y="80000"/>
                                    </p:animScale>
                                    <p:animScale>
                                      <p:cBhvr>
                                        <p:cTn id="144" dur="166" decel="50000">
                                          <p:stCondLst>
                                            <p:cond delay="1338"/>
                                          </p:stCondLst>
                                        </p:cTn>
                                        <p:tgtEl>
                                          <p:spTgt spid="3">
                                            <p:txEl>
                                              <p:pRg st="9" end="9"/>
                                            </p:txEl>
                                          </p:spTgt>
                                        </p:tgtEl>
                                      </p:cBhvr>
                                      <p:to x="100000" y="100000"/>
                                    </p:animScale>
                                    <p:animScale>
                                      <p:cBhvr>
                                        <p:cTn id="145" dur="26">
                                          <p:stCondLst>
                                            <p:cond delay="1642"/>
                                          </p:stCondLst>
                                        </p:cTn>
                                        <p:tgtEl>
                                          <p:spTgt spid="3">
                                            <p:txEl>
                                              <p:pRg st="9" end="9"/>
                                            </p:txEl>
                                          </p:spTgt>
                                        </p:tgtEl>
                                      </p:cBhvr>
                                      <p:to x="100000" y="90000"/>
                                    </p:animScale>
                                    <p:animScale>
                                      <p:cBhvr>
                                        <p:cTn id="146" dur="166" decel="50000">
                                          <p:stCondLst>
                                            <p:cond delay="1668"/>
                                          </p:stCondLst>
                                        </p:cTn>
                                        <p:tgtEl>
                                          <p:spTgt spid="3">
                                            <p:txEl>
                                              <p:pRg st="9" end="9"/>
                                            </p:txEl>
                                          </p:spTgt>
                                        </p:tgtEl>
                                      </p:cBhvr>
                                      <p:to x="100000" y="100000"/>
                                    </p:animScale>
                                    <p:animScale>
                                      <p:cBhvr>
                                        <p:cTn id="147" dur="26">
                                          <p:stCondLst>
                                            <p:cond delay="1808"/>
                                          </p:stCondLst>
                                        </p:cTn>
                                        <p:tgtEl>
                                          <p:spTgt spid="3">
                                            <p:txEl>
                                              <p:pRg st="9" end="9"/>
                                            </p:txEl>
                                          </p:spTgt>
                                        </p:tgtEl>
                                      </p:cBhvr>
                                      <p:to x="100000" y="95000"/>
                                    </p:animScale>
                                    <p:animScale>
                                      <p:cBhvr>
                                        <p:cTn id="148" dur="166" decel="50000">
                                          <p:stCondLst>
                                            <p:cond delay="1834"/>
                                          </p:stCondLst>
                                        </p:cTn>
                                        <p:tgtEl>
                                          <p:spTgt spid="3">
                                            <p:txEl>
                                              <p:pRg st="9" end="9"/>
                                            </p:txEl>
                                          </p:spTgt>
                                        </p:tgtEl>
                                      </p:cBhvr>
                                      <p:to x="100000" y="100000"/>
                                    </p:animScale>
                                  </p:childTnLst>
                                </p:cTn>
                              </p:par>
                              <p:par>
                                <p:cTn id="149" presetID="26" presetClass="entr" presetSubtype="0" fill="hold" nodeType="withEffect">
                                  <p:stCondLst>
                                    <p:cond delay="0"/>
                                  </p:stCondLst>
                                  <p:childTnLst>
                                    <p:set>
                                      <p:cBhvr>
                                        <p:cTn id="150" dur="1" fill="hold">
                                          <p:stCondLst>
                                            <p:cond delay="0"/>
                                          </p:stCondLst>
                                        </p:cTn>
                                        <p:tgtEl>
                                          <p:spTgt spid="3">
                                            <p:txEl>
                                              <p:pRg st="10" end="10"/>
                                            </p:txEl>
                                          </p:spTgt>
                                        </p:tgtEl>
                                        <p:attrNameLst>
                                          <p:attrName>style.visibility</p:attrName>
                                        </p:attrNameLst>
                                      </p:cBhvr>
                                      <p:to>
                                        <p:strVal val="visible"/>
                                      </p:to>
                                    </p:set>
                                    <p:animEffect transition="in" filter="wipe(down)">
                                      <p:cBhvr>
                                        <p:cTn id="151" dur="580">
                                          <p:stCondLst>
                                            <p:cond delay="0"/>
                                          </p:stCondLst>
                                        </p:cTn>
                                        <p:tgtEl>
                                          <p:spTgt spid="3">
                                            <p:txEl>
                                              <p:pRg st="10" end="10"/>
                                            </p:txEl>
                                          </p:spTgt>
                                        </p:tgtEl>
                                      </p:cBhvr>
                                    </p:animEffect>
                                    <p:anim calcmode="lin" valueType="num">
                                      <p:cBhvr>
                                        <p:cTn id="152" dur="1822" tmFilter="0,0; 0.14,0.36; 0.43,0.73; 0.71,0.91; 1.0,1.0">
                                          <p:stCondLst>
                                            <p:cond delay="0"/>
                                          </p:stCondLst>
                                        </p:cTn>
                                        <p:tgtEl>
                                          <p:spTgt spid="3">
                                            <p:txEl>
                                              <p:pRg st="10" end="10"/>
                                            </p:txEl>
                                          </p:spTgt>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3">
                                            <p:txEl>
                                              <p:pRg st="10" end="10"/>
                                            </p:txEl>
                                          </p:spTgt>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3">
                                            <p:txEl>
                                              <p:pRg st="10" end="10"/>
                                            </p:txEl>
                                          </p:spTgt>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3">
                                            <p:txEl>
                                              <p:pRg st="10" end="10"/>
                                            </p:txEl>
                                          </p:spTgt>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3">
                                            <p:txEl>
                                              <p:pRg st="10" end="10"/>
                                            </p:txEl>
                                          </p:spTgt>
                                        </p:tgtEl>
                                        <p:attrNameLst>
                                          <p:attrName>ppt_y</p:attrName>
                                        </p:attrNameLst>
                                      </p:cBhvr>
                                      <p:tavLst>
                                        <p:tav tm="0" fmla="#ppt_y-sin(pi*$)/81">
                                          <p:val>
                                            <p:fltVal val="0"/>
                                          </p:val>
                                        </p:tav>
                                        <p:tav tm="100000">
                                          <p:val>
                                            <p:fltVal val="1"/>
                                          </p:val>
                                        </p:tav>
                                      </p:tavLst>
                                    </p:anim>
                                    <p:animScale>
                                      <p:cBhvr>
                                        <p:cTn id="157" dur="26">
                                          <p:stCondLst>
                                            <p:cond delay="650"/>
                                          </p:stCondLst>
                                        </p:cTn>
                                        <p:tgtEl>
                                          <p:spTgt spid="3">
                                            <p:txEl>
                                              <p:pRg st="10" end="10"/>
                                            </p:txEl>
                                          </p:spTgt>
                                        </p:tgtEl>
                                      </p:cBhvr>
                                      <p:to x="100000" y="60000"/>
                                    </p:animScale>
                                    <p:animScale>
                                      <p:cBhvr>
                                        <p:cTn id="158" dur="166" decel="50000">
                                          <p:stCondLst>
                                            <p:cond delay="676"/>
                                          </p:stCondLst>
                                        </p:cTn>
                                        <p:tgtEl>
                                          <p:spTgt spid="3">
                                            <p:txEl>
                                              <p:pRg st="10" end="10"/>
                                            </p:txEl>
                                          </p:spTgt>
                                        </p:tgtEl>
                                      </p:cBhvr>
                                      <p:to x="100000" y="100000"/>
                                    </p:animScale>
                                    <p:animScale>
                                      <p:cBhvr>
                                        <p:cTn id="159" dur="26">
                                          <p:stCondLst>
                                            <p:cond delay="1312"/>
                                          </p:stCondLst>
                                        </p:cTn>
                                        <p:tgtEl>
                                          <p:spTgt spid="3">
                                            <p:txEl>
                                              <p:pRg st="10" end="10"/>
                                            </p:txEl>
                                          </p:spTgt>
                                        </p:tgtEl>
                                      </p:cBhvr>
                                      <p:to x="100000" y="80000"/>
                                    </p:animScale>
                                    <p:animScale>
                                      <p:cBhvr>
                                        <p:cTn id="160" dur="166" decel="50000">
                                          <p:stCondLst>
                                            <p:cond delay="1338"/>
                                          </p:stCondLst>
                                        </p:cTn>
                                        <p:tgtEl>
                                          <p:spTgt spid="3">
                                            <p:txEl>
                                              <p:pRg st="10" end="10"/>
                                            </p:txEl>
                                          </p:spTgt>
                                        </p:tgtEl>
                                      </p:cBhvr>
                                      <p:to x="100000" y="100000"/>
                                    </p:animScale>
                                    <p:animScale>
                                      <p:cBhvr>
                                        <p:cTn id="161" dur="26">
                                          <p:stCondLst>
                                            <p:cond delay="1642"/>
                                          </p:stCondLst>
                                        </p:cTn>
                                        <p:tgtEl>
                                          <p:spTgt spid="3">
                                            <p:txEl>
                                              <p:pRg st="10" end="10"/>
                                            </p:txEl>
                                          </p:spTgt>
                                        </p:tgtEl>
                                      </p:cBhvr>
                                      <p:to x="100000" y="90000"/>
                                    </p:animScale>
                                    <p:animScale>
                                      <p:cBhvr>
                                        <p:cTn id="162" dur="166" decel="50000">
                                          <p:stCondLst>
                                            <p:cond delay="1668"/>
                                          </p:stCondLst>
                                        </p:cTn>
                                        <p:tgtEl>
                                          <p:spTgt spid="3">
                                            <p:txEl>
                                              <p:pRg st="10" end="10"/>
                                            </p:txEl>
                                          </p:spTgt>
                                        </p:tgtEl>
                                      </p:cBhvr>
                                      <p:to x="100000" y="100000"/>
                                    </p:animScale>
                                    <p:animScale>
                                      <p:cBhvr>
                                        <p:cTn id="163" dur="26">
                                          <p:stCondLst>
                                            <p:cond delay="1808"/>
                                          </p:stCondLst>
                                        </p:cTn>
                                        <p:tgtEl>
                                          <p:spTgt spid="3">
                                            <p:txEl>
                                              <p:pRg st="10" end="10"/>
                                            </p:txEl>
                                          </p:spTgt>
                                        </p:tgtEl>
                                      </p:cBhvr>
                                      <p:to x="100000" y="95000"/>
                                    </p:animScale>
                                    <p:animScale>
                                      <p:cBhvr>
                                        <p:cTn id="164" dur="166" decel="50000">
                                          <p:stCondLst>
                                            <p:cond delay="1834"/>
                                          </p:stCondLst>
                                        </p:cTn>
                                        <p:tgtEl>
                                          <p:spTgt spid="3">
                                            <p:txEl>
                                              <p:pRg st="10" end="10"/>
                                            </p:txEl>
                                          </p:spTgt>
                                        </p:tgtEl>
                                      </p:cBhvr>
                                      <p:to x="100000" y="100000"/>
                                    </p:animScale>
                                  </p:childTnLst>
                                </p:cTn>
                              </p:par>
                              <p:par>
                                <p:cTn id="165" presetID="26" presetClass="entr" presetSubtype="0" fill="hold" nodeType="withEffect">
                                  <p:stCondLst>
                                    <p:cond delay="0"/>
                                  </p:stCondLst>
                                  <p:childTnLst>
                                    <p:set>
                                      <p:cBhvr>
                                        <p:cTn id="166" dur="1" fill="hold">
                                          <p:stCondLst>
                                            <p:cond delay="0"/>
                                          </p:stCondLst>
                                        </p:cTn>
                                        <p:tgtEl>
                                          <p:spTgt spid="3">
                                            <p:txEl>
                                              <p:pRg st="11" end="11"/>
                                            </p:txEl>
                                          </p:spTgt>
                                        </p:tgtEl>
                                        <p:attrNameLst>
                                          <p:attrName>style.visibility</p:attrName>
                                        </p:attrNameLst>
                                      </p:cBhvr>
                                      <p:to>
                                        <p:strVal val="visible"/>
                                      </p:to>
                                    </p:set>
                                    <p:animEffect transition="in" filter="wipe(down)">
                                      <p:cBhvr>
                                        <p:cTn id="167" dur="580">
                                          <p:stCondLst>
                                            <p:cond delay="0"/>
                                          </p:stCondLst>
                                        </p:cTn>
                                        <p:tgtEl>
                                          <p:spTgt spid="3">
                                            <p:txEl>
                                              <p:pRg st="11" end="11"/>
                                            </p:txEl>
                                          </p:spTgt>
                                        </p:tgtEl>
                                      </p:cBhvr>
                                    </p:animEffect>
                                    <p:anim calcmode="lin" valueType="num">
                                      <p:cBhvr>
                                        <p:cTn id="168" dur="1822" tmFilter="0,0; 0.14,0.36; 0.43,0.73; 0.71,0.91; 1.0,1.0">
                                          <p:stCondLst>
                                            <p:cond delay="0"/>
                                          </p:stCondLst>
                                        </p:cTn>
                                        <p:tgtEl>
                                          <p:spTgt spid="3">
                                            <p:txEl>
                                              <p:pRg st="11" end="11"/>
                                            </p:txEl>
                                          </p:spTgt>
                                        </p:tgtEl>
                                        <p:attrNameLst>
                                          <p:attrName>ppt_x</p:attrName>
                                        </p:attrNameLst>
                                      </p:cBhvr>
                                      <p:tavLst>
                                        <p:tav tm="0">
                                          <p:val>
                                            <p:strVal val="#ppt_x-0.25"/>
                                          </p:val>
                                        </p:tav>
                                        <p:tav tm="100000">
                                          <p:val>
                                            <p:strVal val="#ppt_x"/>
                                          </p:val>
                                        </p:tav>
                                      </p:tavLst>
                                    </p:anim>
                                    <p:anim calcmode="lin" valueType="num">
                                      <p:cBhvr>
                                        <p:cTn id="169" dur="664" tmFilter="0.0,0.0; 0.25,0.07; 0.50,0.2; 0.75,0.467; 1.0,1.0">
                                          <p:stCondLst>
                                            <p:cond delay="0"/>
                                          </p:stCondLst>
                                        </p:cTn>
                                        <p:tgtEl>
                                          <p:spTgt spid="3">
                                            <p:txEl>
                                              <p:pRg st="11" end="11"/>
                                            </p:txEl>
                                          </p:spTgt>
                                        </p:tgtEl>
                                        <p:attrNameLst>
                                          <p:attrName>ppt_y</p:attrName>
                                        </p:attrNameLst>
                                      </p:cBhvr>
                                      <p:tavLst>
                                        <p:tav tm="0" fmla="#ppt_y-sin(pi*$)/3">
                                          <p:val>
                                            <p:fltVal val="0.5"/>
                                          </p:val>
                                        </p:tav>
                                        <p:tav tm="100000">
                                          <p:val>
                                            <p:fltVal val="1"/>
                                          </p:val>
                                        </p:tav>
                                      </p:tavLst>
                                    </p:anim>
                                    <p:anim calcmode="lin" valueType="num">
                                      <p:cBhvr>
                                        <p:cTn id="170" dur="664" tmFilter="0, 0; 0.125,0.2665; 0.25,0.4; 0.375,0.465; 0.5,0.5;  0.625,0.535; 0.75,0.6; 0.875,0.7335; 1,1">
                                          <p:stCondLst>
                                            <p:cond delay="664"/>
                                          </p:stCondLst>
                                        </p:cTn>
                                        <p:tgtEl>
                                          <p:spTgt spid="3">
                                            <p:txEl>
                                              <p:pRg st="11" end="11"/>
                                            </p:txEl>
                                          </p:spTgt>
                                        </p:tgtEl>
                                        <p:attrNameLst>
                                          <p:attrName>ppt_y</p:attrName>
                                        </p:attrNameLst>
                                      </p:cBhvr>
                                      <p:tavLst>
                                        <p:tav tm="0" fmla="#ppt_y-sin(pi*$)/9">
                                          <p:val>
                                            <p:fltVal val="0"/>
                                          </p:val>
                                        </p:tav>
                                        <p:tav tm="100000">
                                          <p:val>
                                            <p:fltVal val="1"/>
                                          </p:val>
                                        </p:tav>
                                      </p:tavLst>
                                    </p:anim>
                                    <p:anim calcmode="lin" valueType="num">
                                      <p:cBhvr>
                                        <p:cTn id="171" dur="332" tmFilter="0, 0; 0.125,0.2665; 0.25,0.4; 0.375,0.465; 0.5,0.5;  0.625,0.535; 0.75,0.6; 0.875,0.7335; 1,1">
                                          <p:stCondLst>
                                            <p:cond delay="1324"/>
                                          </p:stCondLst>
                                        </p:cTn>
                                        <p:tgtEl>
                                          <p:spTgt spid="3">
                                            <p:txEl>
                                              <p:pRg st="11" end="11"/>
                                            </p:txEl>
                                          </p:spTgt>
                                        </p:tgtEl>
                                        <p:attrNameLst>
                                          <p:attrName>ppt_y</p:attrName>
                                        </p:attrNameLst>
                                      </p:cBhvr>
                                      <p:tavLst>
                                        <p:tav tm="0" fmla="#ppt_y-sin(pi*$)/27">
                                          <p:val>
                                            <p:fltVal val="0"/>
                                          </p:val>
                                        </p:tav>
                                        <p:tav tm="100000">
                                          <p:val>
                                            <p:fltVal val="1"/>
                                          </p:val>
                                        </p:tav>
                                      </p:tavLst>
                                    </p:anim>
                                    <p:anim calcmode="lin" valueType="num">
                                      <p:cBhvr>
                                        <p:cTn id="172" dur="164" tmFilter="0, 0; 0.125,0.2665; 0.25,0.4; 0.375,0.465; 0.5,0.5;  0.625,0.535; 0.75,0.6; 0.875,0.7335; 1,1">
                                          <p:stCondLst>
                                            <p:cond delay="1656"/>
                                          </p:stCondLst>
                                        </p:cTn>
                                        <p:tgtEl>
                                          <p:spTgt spid="3">
                                            <p:txEl>
                                              <p:pRg st="11" end="11"/>
                                            </p:txEl>
                                          </p:spTgt>
                                        </p:tgtEl>
                                        <p:attrNameLst>
                                          <p:attrName>ppt_y</p:attrName>
                                        </p:attrNameLst>
                                      </p:cBhvr>
                                      <p:tavLst>
                                        <p:tav tm="0" fmla="#ppt_y-sin(pi*$)/81">
                                          <p:val>
                                            <p:fltVal val="0"/>
                                          </p:val>
                                        </p:tav>
                                        <p:tav tm="100000">
                                          <p:val>
                                            <p:fltVal val="1"/>
                                          </p:val>
                                        </p:tav>
                                      </p:tavLst>
                                    </p:anim>
                                    <p:animScale>
                                      <p:cBhvr>
                                        <p:cTn id="173" dur="26">
                                          <p:stCondLst>
                                            <p:cond delay="650"/>
                                          </p:stCondLst>
                                        </p:cTn>
                                        <p:tgtEl>
                                          <p:spTgt spid="3">
                                            <p:txEl>
                                              <p:pRg st="11" end="11"/>
                                            </p:txEl>
                                          </p:spTgt>
                                        </p:tgtEl>
                                      </p:cBhvr>
                                      <p:to x="100000" y="60000"/>
                                    </p:animScale>
                                    <p:animScale>
                                      <p:cBhvr>
                                        <p:cTn id="174" dur="166" decel="50000">
                                          <p:stCondLst>
                                            <p:cond delay="676"/>
                                          </p:stCondLst>
                                        </p:cTn>
                                        <p:tgtEl>
                                          <p:spTgt spid="3">
                                            <p:txEl>
                                              <p:pRg st="11" end="11"/>
                                            </p:txEl>
                                          </p:spTgt>
                                        </p:tgtEl>
                                      </p:cBhvr>
                                      <p:to x="100000" y="100000"/>
                                    </p:animScale>
                                    <p:animScale>
                                      <p:cBhvr>
                                        <p:cTn id="175" dur="26">
                                          <p:stCondLst>
                                            <p:cond delay="1312"/>
                                          </p:stCondLst>
                                        </p:cTn>
                                        <p:tgtEl>
                                          <p:spTgt spid="3">
                                            <p:txEl>
                                              <p:pRg st="11" end="11"/>
                                            </p:txEl>
                                          </p:spTgt>
                                        </p:tgtEl>
                                      </p:cBhvr>
                                      <p:to x="100000" y="80000"/>
                                    </p:animScale>
                                    <p:animScale>
                                      <p:cBhvr>
                                        <p:cTn id="176" dur="166" decel="50000">
                                          <p:stCondLst>
                                            <p:cond delay="1338"/>
                                          </p:stCondLst>
                                        </p:cTn>
                                        <p:tgtEl>
                                          <p:spTgt spid="3">
                                            <p:txEl>
                                              <p:pRg st="11" end="11"/>
                                            </p:txEl>
                                          </p:spTgt>
                                        </p:tgtEl>
                                      </p:cBhvr>
                                      <p:to x="100000" y="100000"/>
                                    </p:animScale>
                                    <p:animScale>
                                      <p:cBhvr>
                                        <p:cTn id="177" dur="26">
                                          <p:stCondLst>
                                            <p:cond delay="1642"/>
                                          </p:stCondLst>
                                        </p:cTn>
                                        <p:tgtEl>
                                          <p:spTgt spid="3">
                                            <p:txEl>
                                              <p:pRg st="11" end="11"/>
                                            </p:txEl>
                                          </p:spTgt>
                                        </p:tgtEl>
                                      </p:cBhvr>
                                      <p:to x="100000" y="90000"/>
                                    </p:animScale>
                                    <p:animScale>
                                      <p:cBhvr>
                                        <p:cTn id="178" dur="166" decel="50000">
                                          <p:stCondLst>
                                            <p:cond delay="1668"/>
                                          </p:stCondLst>
                                        </p:cTn>
                                        <p:tgtEl>
                                          <p:spTgt spid="3">
                                            <p:txEl>
                                              <p:pRg st="11" end="11"/>
                                            </p:txEl>
                                          </p:spTgt>
                                        </p:tgtEl>
                                      </p:cBhvr>
                                      <p:to x="100000" y="100000"/>
                                    </p:animScale>
                                    <p:animScale>
                                      <p:cBhvr>
                                        <p:cTn id="179" dur="26">
                                          <p:stCondLst>
                                            <p:cond delay="1808"/>
                                          </p:stCondLst>
                                        </p:cTn>
                                        <p:tgtEl>
                                          <p:spTgt spid="3">
                                            <p:txEl>
                                              <p:pRg st="11" end="11"/>
                                            </p:txEl>
                                          </p:spTgt>
                                        </p:tgtEl>
                                      </p:cBhvr>
                                      <p:to x="100000" y="95000"/>
                                    </p:animScale>
                                    <p:animScale>
                                      <p:cBhvr>
                                        <p:cTn id="180" dur="166" decel="50000">
                                          <p:stCondLst>
                                            <p:cond delay="1834"/>
                                          </p:stCondLst>
                                        </p:cTn>
                                        <p:tgtEl>
                                          <p:spTgt spid="3">
                                            <p:txEl>
                                              <p:pRg st="11" end="11"/>
                                            </p:txEl>
                                          </p:spTgt>
                                        </p:tgtEl>
                                      </p:cBhvr>
                                      <p:to x="100000" y="100000"/>
                                    </p:animScale>
                                  </p:childTnLst>
                                </p:cTn>
                              </p:par>
                              <p:par>
                                <p:cTn id="181" presetID="26" presetClass="entr" presetSubtype="0" fill="hold" nodeType="withEffect">
                                  <p:stCondLst>
                                    <p:cond delay="0"/>
                                  </p:stCondLst>
                                  <p:childTnLst>
                                    <p:set>
                                      <p:cBhvr>
                                        <p:cTn id="182" dur="1" fill="hold">
                                          <p:stCondLst>
                                            <p:cond delay="0"/>
                                          </p:stCondLst>
                                        </p:cTn>
                                        <p:tgtEl>
                                          <p:spTgt spid="3">
                                            <p:txEl>
                                              <p:pRg st="12" end="12"/>
                                            </p:txEl>
                                          </p:spTgt>
                                        </p:tgtEl>
                                        <p:attrNameLst>
                                          <p:attrName>style.visibility</p:attrName>
                                        </p:attrNameLst>
                                      </p:cBhvr>
                                      <p:to>
                                        <p:strVal val="visible"/>
                                      </p:to>
                                    </p:set>
                                    <p:animEffect transition="in" filter="wipe(down)">
                                      <p:cBhvr>
                                        <p:cTn id="183" dur="580">
                                          <p:stCondLst>
                                            <p:cond delay="0"/>
                                          </p:stCondLst>
                                        </p:cTn>
                                        <p:tgtEl>
                                          <p:spTgt spid="3">
                                            <p:txEl>
                                              <p:pRg st="12" end="12"/>
                                            </p:txEl>
                                          </p:spTgt>
                                        </p:tgtEl>
                                      </p:cBhvr>
                                    </p:animEffect>
                                    <p:anim calcmode="lin" valueType="num">
                                      <p:cBhvr>
                                        <p:cTn id="184" dur="1822" tmFilter="0,0; 0.14,0.36; 0.43,0.73; 0.71,0.91; 1.0,1.0">
                                          <p:stCondLst>
                                            <p:cond delay="0"/>
                                          </p:stCondLst>
                                        </p:cTn>
                                        <p:tgtEl>
                                          <p:spTgt spid="3">
                                            <p:txEl>
                                              <p:pRg st="12" end="12"/>
                                            </p:txEl>
                                          </p:spTgt>
                                        </p:tgtEl>
                                        <p:attrNameLst>
                                          <p:attrName>ppt_x</p:attrName>
                                        </p:attrNameLst>
                                      </p:cBhvr>
                                      <p:tavLst>
                                        <p:tav tm="0">
                                          <p:val>
                                            <p:strVal val="#ppt_x-0.25"/>
                                          </p:val>
                                        </p:tav>
                                        <p:tav tm="100000">
                                          <p:val>
                                            <p:strVal val="#ppt_x"/>
                                          </p:val>
                                        </p:tav>
                                      </p:tavLst>
                                    </p:anim>
                                    <p:anim calcmode="lin" valueType="num">
                                      <p:cBhvr>
                                        <p:cTn id="185" dur="664" tmFilter="0.0,0.0; 0.25,0.07; 0.50,0.2; 0.75,0.467; 1.0,1.0">
                                          <p:stCondLst>
                                            <p:cond delay="0"/>
                                          </p:stCondLst>
                                        </p:cTn>
                                        <p:tgtEl>
                                          <p:spTgt spid="3">
                                            <p:txEl>
                                              <p:pRg st="12" end="12"/>
                                            </p:txEl>
                                          </p:spTgt>
                                        </p:tgtEl>
                                        <p:attrNameLst>
                                          <p:attrName>ppt_y</p:attrName>
                                        </p:attrNameLst>
                                      </p:cBhvr>
                                      <p:tavLst>
                                        <p:tav tm="0" fmla="#ppt_y-sin(pi*$)/3">
                                          <p:val>
                                            <p:fltVal val="0.5"/>
                                          </p:val>
                                        </p:tav>
                                        <p:tav tm="100000">
                                          <p:val>
                                            <p:fltVal val="1"/>
                                          </p:val>
                                        </p:tav>
                                      </p:tavLst>
                                    </p:anim>
                                    <p:anim calcmode="lin" valueType="num">
                                      <p:cBhvr>
                                        <p:cTn id="186" dur="664" tmFilter="0, 0; 0.125,0.2665; 0.25,0.4; 0.375,0.465; 0.5,0.5;  0.625,0.535; 0.75,0.6; 0.875,0.7335; 1,1">
                                          <p:stCondLst>
                                            <p:cond delay="664"/>
                                          </p:stCondLst>
                                        </p:cTn>
                                        <p:tgtEl>
                                          <p:spTgt spid="3">
                                            <p:txEl>
                                              <p:pRg st="12" end="12"/>
                                            </p:txEl>
                                          </p:spTgt>
                                        </p:tgtEl>
                                        <p:attrNameLst>
                                          <p:attrName>ppt_y</p:attrName>
                                        </p:attrNameLst>
                                      </p:cBhvr>
                                      <p:tavLst>
                                        <p:tav tm="0" fmla="#ppt_y-sin(pi*$)/9">
                                          <p:val>
                                            <p:fltVal val="0"/>
                                          </p:val>
                                        </p:tav>
                                        <p:tav tm="100000">
                                          <p:val>
                                            <p:fltVal val="1"/>
                                          </p:val>
                                        </p:tav>
                                      </p:tavLst>
                                    </p:anim>
                                    <p:anim calcmode="lin" valueType="num">
                                      <p:cBhvr>
                                        <p:cTn id="187" dur="332" tmFilter="0, 0; 0.125,0.2665; 0.25,0.4; 0.375,0.465; 0.5,0.5;  0.625,0.535; 0.75,0.6; 0.875,0.7335; 1,1">
                                          <p:stCondLst>
                                            <p:cond delay="1324"/>
                                          </p:stCondLst>
                                        </p:cTn>
                                        <p:tgtEl>
                                          <p:spTgt spid="3">
                                            <p:txEl>
                                              <p:pRg st="12" end="12"/>
                                            </p:txEl>
                                          </p:spTgt>
                                        </p:tgtEl>
                                        <p:attrNameLst>
                                          <p:attrName>ppt_y</p:attrName>
                                        </p:attrNameLst>
                                      </p:cBhvr>
                                      <p:tavLst>
                                        <p:tav tm="0" fmla="#ppt_y-sin(pi*$)/27">
                                          <p:val>
                                            <p:fltVal val="0"/>
                                          </p:val>
                                        </p:tav>
                                        <p:tav tm="100000">
                                          <p:val>
                                            <p:fltVal val="1"/>
                                          </p:val>
                                        </p:tav>
                                      </p:tavLst>
                                    </p:anim>
                                    <p:anim calcmode="lin" valueType="num">
                                      <p:cBhvr>
                                        <p:cTn id="188" dur="164" tmFilter="0, 0; 0.125,0.2665; 0.25,0.4; 0.375,0.465; 0.5,0.5;  0.625,0.535; 0.75,0.6; 0.875,0.7335; 1,1">
                                          <p:stCondLst>
                                            <p:cond delay="1656"/>
                                          </p:stCondLst>
                                        </p:cTn>
                                        <p:tgtEl>
                                          <p:spTgt spid="3">
                                            <p:txEl>
                                              <p:pRg st="12" end="12"/>
                                            </p:txEl>
                                          </p:spTgt>
                                        </p:tgtEl>
                                        <p:attrNameLst>
                                          <p:attrName>ppt_y</p:attrName>
                                        </p:attrNameLst>
                                      </p:cBhvr>
                                      <p:tavLst>
                                        <p:tav tm="0" fmla="#ppt_y-sin(pi*$)/81">
                                          <p:val>
                                            <p:fltVal val="0"/>
                                          </p:val>
                                        </p:tav>
                                        <p:tav tm="100000">
                                          <p:val>
                                            <p:fltVal val="1"/>
                                          </p:val>
                                        </p:tav>
                                      </p:tavLst>
                                    </p:anim>
                                    <p:animScale>
                                      <p:cBhvr>
                                        <p:cTn id="189" dur="26">
                                          <p:stCondLst>
                                            <p:cond delay="650"/>
                                          </p:stCondLst>
                                        </p:cTn>
                                        <p:tgtEl>
                                          <p:spTgt spid="3">
                                            <p:txEl>
                                              <p:pRg st="12" end="12"/>
                                            </p:txEl>
                                          </p:spTgt>
                                        </p:tgtEl>
                                      </p:cBhvr>
                                      <p:to x="100000" y="60000"/>
                                    </p:animScale>
                                    <p:animScale>
                                      <p:cBhvr>
                                        <p:cTn id="190" dur="166" decel="50000">
                                          <p:stCondLst>
                                            <p:cond delay="676"/>
                                          </p:stCondLst>
                                        </p:cTn>
                                        <p:tgtEl>
                                          <p:spTgt spid="3">
                                            <p:txEl>
                                              <p:pRg st="12" end="12"/>
                                            </p:txEl>
                                          </p:spTgt>
                                        </p:tgtEl>
                                      </p:cBhvr>
                                      <p:to x="100000" y="100000"/>
                                    </p:animScale>
                                    <p:animScale>
                                      <p:cBhvr>
                                        <p:cTn id="191" dur="26">
                                          <p:stCondLst>
                                            <p:cond delay="1312"/>
                                          </p:stCondLst>
                                        </p:cTn>
                                        <p:tgtEl>
                                          <p:spTgt spid="3">
                                            <p:txEl>
                                              <p:pRg st="12" end="12"/>
                                            </p:txEl>
                                          </p:spTgt>
                                        </p:tgtEl>
                                      </p:cBhvr>
                                      <p:to x="100000" y="80000"/>
                                    </p:animScale>
                                    <p:animScale>
                                      <p:cBhvr>
                                        <p:cTn id="192" dur="166" decel="50000">
                                          <p:stCondLst>
                                            <p:cond delay="1338"/>
                                          </p:stCondLst>
                                        </p:cTn>
                                        <p:tgtEl>
                                          <p:spTgt spid="3">
                                            <p:txEl>
                                              <p:pRg st="12" end="12"/>
                                            </p:txEl>
                                          </p:spTgt>
                                        </p:tgtEl>
                                      </p:cBhvr>
                                      <p:to x="100000" y="100000"/>
                                    </p:animScale>
                                    <p:animScale>
                                      <p:cBhvr>
                                        <p:cTn id="193" dur="26">
                                          <p:stCondLst>
                                            <p:cond delay="1642"/>
                                          </p:stCondLst>
                                        </p:cTn>
                                        <p:tgtEl>
                                          <p:spTgt spid="3">
                                            <p:txEl>
                                              <p:pRg st="12" end="12"/>
                                            </p:txEl>
                                          </p:spTgt>
                                        </p:tgtEl>
                                      </p:cBhvr>
                                      <p:to x="100000" y="90000"/>
                                    </p:animScale>
                                    <p:animScale>
                                      <p:cBhvr>
                                        <p:cTn id="194" dur="166" decel="50000">
                                          <p:stCondLst>
                                            <p:cond delay="1668"/>
                                          </p:stCondLst>
                                        </p:cTn>
                                        <p:tgtEl>
                                          <p:spTgt spid="3">
                                            <p:txEl>
                                              <p:pRg st="12" end="12"/>
                                            </p:txEl>
                                          </p:spTgt>
                                        </p:tgtEl>
                                      </p:cBhvr>
                                      <p:to x="100000" y="100000"/>
                                    </p:animScale>
                                    <p:animScale>
                                      <p:cBhvr>
                                        <p:cTn id="195" dur="26">
                                          <p:stCondLst>
                                            <p:cond delay="1808"/>
                                          </p:stCondLst>
                                        </p:cTn>
                                        <p:tgtEl>
                                          <p:spTgt spid="3">
                                            <p:txEl>
                                              <p:pRg st="12" end="12"/>
                                            </p:txEl>
                                          </p:spTgt>
                                        </p:tgtEl>
                                      </p:cBhvr>
                                      <p:to x="100000" y="95000"/>
                                    </p:animScale>
                                    <p:animScale>
                                      <p:cBhvr>
                                        <p:cTn id="196" dur="166" decel="50000">
                                          <p:stCondLst>
                                            <p:cond delay="1834"/>
                                          </p:stCondLst>
                                        </p:cTn>
                                        <p:tgtEl>
                                          <p:spTgt spid="3">
                                            <p:txEl>
                                              <p:pRg st="12" end="12"/>
                                            </p:txEl>
                                          </p:spTgt>
                                        </p:tgtEl>
                                      </p:cBhvr>
                                      <p:to x="100000" y="100000"/>
                                    </p:animScale>
                                  </p:childTnLst>
                                </p:cTn>
                              </p:par>
                              <p:par>
                                <p:cTn id="197" presetID="26" presetClass="entr" presetSubtype="0" fill="hold" nodeType="withEffect">
                                  <p:stCondLst>
                                    <p:cond delay="0"/>
                                  </p:stCondLst>
                                  <p:childTnLst>
                                    <p:set>
                                      <p:cBhvr>
                                        <p:cTn id="198" dur="1" fill="hold">
                                          <p:stCondLst>
                                            <p:cond delay="0"/>
                                          </p:stCondLst>
                                        </p:cTn>
                                        <p:tgtEl>
                                          <p:spTgt spid="3">
                                            <p:txEl>
                                              <p:pRg st="13" end="13"/>
                                            </p:txEl>
                                          </p:spTgt>
                                        </p:tgtEl>
                                        <p:attrNameLst>
                                          <p:attrName>style.visibility</p:attrName>
                                        </p:attrNameLst>
                                      </p:cBhvr>
                                      <p:to>
                                        <p:strVal val="visible"/>
                                      </p:to>
                                    </p:set>
                                    <p:animEffect transition="in" filter="wipe(down)">
                                      <p:cBhvr>
                                        <p:cTn id="199" dur="580">
                                          <p:stCondLst>
                                            <p:cond delay="0"/>
                                          </p:stCondLst>
                                        </p:cTn>
                                        <p:tgtEl>
                                          <p:spTgt spid="3">
                                            <p:txEl>
                                              <p:pRg st="13" end="13"/>
                                            </p:txEl>
                                          </p:spTgt>
                                        </p:tgtEl>
                                      </p:cBhvr>
                                    </p:animEffect>
                                    <p:anim calcmode="lin" valueType="num">
                                      <p:cBhvr>
                                        <p:cTn id="200" dur="1822" tmFilter="0,0; 0.14,0.36; 0.43,0.73; 0.71,0.91; 1.0,1.0">
                                          <p:stCondLst>
                                            <p:cond delay="0"/>
                                          </p:stCondLst>
                                        </p:cTn>
                                        <p:tgtEl>
                                          <p:spTgt spid="3">
                                            <p:txEl>
                                              <p:pRg st="13" end="13"/>
                                            </p:txEl>
                                          </p:spTgt>
                                        </p:tgtEl>
                                        <p:attrNameLst>
                                          <p:attrName>ppt_x</p:attrName>
                                        </p:attrNameLst>
                                      </p:cBhvr>
                                      <p:tavLst>
                                        <p:tav tm="0">
                                          <p:val>
                                            <p:strVal val="#ppt_x-0.25"/>
                                          </p:val>
                                        </p:tav>
                                        <p:tav tm="100000">
                                          <p:val>
                                            <p:strVal val="#ppt_x"/>
                                          </p:val>
                                        </p:tav>
                                      </p:tavLst>
                                    </p:anim>
                                    <p:anim calcmode="lin" valueType="num">
                                      <p:cBhvr>
                                        <p:cTn id="201" dur="664" tmFilter="0.0,0.0; 0.25,0.07; 0.50,0.2; 0.75,0.467; 1.0,1.0">
                                          <p:stCondLst>
                                            <p:cond delay="0"/>
                                          </p:stCondLst>
                                        </p:cTn>
                                        <p:tgtEl>
                                          <p:spTgt spid="3">
                                            <p:txEl>
                                              <p:pRg st="13" end="13"/>
                                            </p:txEl>
                                          </p:spTgt>
                                        </p:tgtEl>
                                        <p:attrNameLst>
                                          <p:attrName>ppt_y</p:attrName>
                                        </p:attrNameLst>
                                      </p:cBhvr>
                                      <p:tavLst>
                                        <p:tav tm="0" fmla="#ppt_y-sin(pi*$)/3">
                                          <p:val>
                                            <p:fltVal val="0.5"/>
                                          </p:val>
                                        </p:tav>
                                        <p:tav tm="100000">
                                          <p:val>
                                            <p:fltVal val="1"/>
                                          </p:val>
                                        </p:tav>
                                      </p:tavLst>
                                    </p:anim>
                                    <p:anim calcmode="lin" valueType="num">
                                      <p:cBhvr>
                                        <p:cTn id="202" dur="664" tmFilter="0, 0; 0.125,0.2665; 0.25,0.4; 0.375,0.465; 0.5,0.5;  0.625,0.535; 0.75,0.6; 0.875,0.7335; 1,1">
                                          <p:stCondLst>
                                            <p:cond delay="664"/>
                                          </p:stCondLst>
                                        </p:cTn>
                                        <p:tgtEl>
                                          <p:spTgt spid="3">
                                            <p:txEl>
                                              <p:pRg st="13" end="13"/>
                                            </p:txEl>
                                          </p:spTgt>
                                        </p:tgtEl>
                                        <p:attrNameLst>
                                          <p:attrName>ppt_y</p:attrName>
                                        </p:attrNameLst>
                                      </p:cBhvr>
                                      <p:tavLst>
                                        <p:tav tm="0" fmla="#ppt_y-sin(pi*$)/9">
                                          <p:val>
                                            <p:fltVal val="0"/>
                                          </p:val>
                                        </p:tav>
                                        <p:tav tm="100000">
                                          <p:val>
                                            <p:fltVal val="1"/>
                                          </p:val>
                                        </p:tav>
                                      </p:tavLst>
                                    </p:anim>
                                    <p:anim calcmode="lin" valueType="num">
                                      <p:cBhvr>
                                        <p:cTn id="203" dur="332" tmFilter="0, 0; 0.125,0.2665; 0.25,0.4; 0.375,0.465; 0.5,0.5;  0.625,0.535; 0.75,0.6; 0.875,0.7335; 1,1">
                                          <p:stCondLst>
                                            <p:cond delay="1324"/>
                                          </p:stCondLst>
                                        </p:cTn>
                                        <p:tgtEl>
                                          <p:spTgt spid="3">
                                            <p:txEl>
                                              <p:pRg st="13" end="13"/>
                                            </p:txEl>
                                          </p:spTgt>
                                        </p:tgtEl>
                                        <p:attrNameLst>
                                          <p:attrName>ppt_y</p:attrName>
                                        </p:attrNameLst>
                                      </p:cBhvr>
                                      <p:tavLst>
                                        <p:tav tm="0" fmla="#ppt_y-sin(pi*$)/27">
                                          <p:val>
                                            <p:fltVal val="0"/>
                                          </p:val>
                                        </p:tav>
                                        <p:tav tm="100000">
                                          <p:val>
                                            <p:fltVal val="1"/>
                                          </p:val>
                                        </p:tav>
                                      </p:tavLst>
                                    </p:anim>
                                    <p:anim calcmode="lin" valueType="num">
                                      <p:cBhvr>
                                        <p:cTn id="204" dur="164" tmFilter="0, 0; 0.125,0.2665; 0.25,0.4; 0.375,0.465; 0.5,0.5;  0.625,0.535; 0.75,0.6; 0.875,0.7335; 1,1">
                                          <p:stCondLst>
                                            <p:cond delay="1656"/>
                                          </p:stCondLst>
                                        </p:cTn>
                                        <p:tgtEl>
                                          <p:spTgt spid="3">
                                            <p:txEl>
                                              <p:pRg st="13" end="13"/>
                                            </p:txEl>
                                          </p:spTgt>
                                        </p:tgtEl>
                                        <p:attrNameLst>
                                          <p:attrName>ppt_y</p:attrName>
                                        </p:attrNameLst>
                                      </p:cBhvr>
                                      <p:tavLst>
                                        <p:tav tm="0" fmla="#ppt_y-sin(pi*$)/81">
                                          <p:val>
                                            <p:fltVal val="0"/>
                                          </p:val>
                                        </p:tav>
                                        <p:tav tm="100000">
                                          <p:val>
                                            <p:fltVal val="1"/>
                                          </p:val>
                                        </p:tav>
                                      </p:tavLst>
                                    </p:anim>
                                    <p:animScale>
                                      <p:cBhvr>
                                        <p:cTn id="205" dur="26">
                                          <p:stCondLst>
                                            <p:cond delay="650"/>
                                          </p:stCondLst>
                                        </p:cTn>
                                        <p:tgtEl>
                                          <p:spTgt spid="3">
                                            <p:txEl>
                                              <p:pRg st="13" end="13"/>
                                            </p:txEl>
                                          </p:spTgt>
                                        </p:tgtEl>
                                      </p:cBhvr>
                                      <p:to x="100000" y="60000"/>
                                    </p:animScale>
                                    <p:animScale>
                                      <p:cBhvr>
                                        <p:cTn id="206" dur="166" decel="50000">
                                          <p:stCondLst>
                                            <p:cond delay="676"/>
                                          </p:stCondLst>
                                        </p:cTn>
                                        <p:tgtEl>
                                          <p:spTgt spid="3">
                                            <p:txEl>
                                              <p:pRg st="13" end="13"/>
                                            </p:txEl>
                                          </p:spTgt>
                                        </p:tgtEl>
                                      </p:cBhvr>
                                      <p:to x="100000" y="100000"/>
                                    </p:animScale>
                                    <p:animScale>
                                      <p:cBhvr>
                                        <p:cTn id="207" dur="26">
                                          <p:stCondLst>
                                            <p:cond delay="1312"/>
                                          </p:stCondLst>
                                        </p:cTn>
                                        <p:tgtEl>
                                          <p:spTgt spid="3">
                                            <p:txEl>
                                              <p:pRg st="13" end="13"/>
                                            </p:txEl>
                                          </p:spTgt>
                                        </p:tgtEl>
                                      </p:cBhvr>
                                      <p:to x="100000" y="80000"/>
                                    </p:animScale>
                                    <p:animScale>
                                      <p:cBhvr>
                                        <p:cTn id="208" dur="166" decel="50000">
                                          <p:stCondLst>
                                            <p:cond delay="1338"/>
                                          </p:stCondLst>
                                        </p:cTn>
                                        <p:tgtEl>
                                          <p:spTgt spid="3">
                                            <p:txEl>
                                              <p:pRg st="13" end="13"/>
                                            </p:txEl>
                                          </p:spTgt>
                                        </p:tgtEl>
                                      </p:cBhvr>
                                      <p:to x="100000" y="100000"/>
                                    </p:animScale>
                                    <p:animScale>
                                      <p:cBhvr>
                                        <p:cTn id="209" dur="26">
                                          <p:stCondLst>
                                            <p:cond delay="1642"/>
                                          </p:stCondLst>
                                        </p:cTn>
                                        <p:tgtEl>
                                          <p:spTgt spid="3">
                                            <p:txEl>
                                              <p:pRg st="13" end="13"/>
                                            </p:txEl>
                                          </p:spTgt>
                                        </p:tgtEl>
                                      </p:cBhvr>
                                      <p:to x="100000" y="90000"/>
                                    </p:animScale>
                                    <p:animScale>
                                      <p:cBhvr>
                                        <p:cTn id="210" dur="166" decel="50000">
                                          <p:stCondLst>
                                            <p:cond delay="1668"/>
                                          </p:stCondLst>
                                        </p:cTn>
                                        <p:tgtEl>
                                          <p:spTgt spid="3">
                                            <p:txEl>
                                              <p:pRg st="13" end="13"/>
                                            </p:txEl>
                                          </p:spTgt>
                                        </p:tgtEl>
                                      </p:cBhvr>
                                      <p:to x="100000" y="100000"/>
                                    </p:animScale>
                                    <p:animScale>
                                      <p:cBhvr>
                                        <p:cTn id="211" dur="26">
                                          <p:stCondLst>
                                            <p:cond delay="1808"/>
                                          </p:stCondLst>
                                        </p:cTn>
                                        <p:tgtEl>
                                          <p:spTgt spid="3">
                                            <p:txEl>
                                              <p:pRg st="13" end="13"/>
                                            </p:txEl>
                                          </p:spTgt>
                                        </p:tgtEl>
                                      </p:cBhvr>
                                      <p:to x="100000" y="95000"/>
                                    </p:animScale>
                                    <p:animScale>
                                      <p:cBhvr>
                                        <p:cTn id="212" dur="166" decel="50000">
                                          <p:stCondLst>
                                            <p:cond delay="1834"/>
                                          </p:stCondLst>
                                        </p:cTn>
                                        <p:tgtEl>
                                          <p:spTgt spid="3">
                                            <p:txEl>
                                              <p:pRg st="13" end="13"/>
                                            </p:txEl>
                                          </p:spTgt>
                                        </p:tgtEl>
                                      </p:cBhvr>
                                      <p:to x="100000" y="100000"/>
                                    </p:animScale>
                                  </p:childTnLst>
                                </p:cTn>
                              </p:par>
                              <p:par>
                                <p:cTn id="213" presetID="26" presetClass="entr" presetSubtype="0" fill="hold" nodeType="withEffect">
                                  <p:stCondLst>
                                    <p:cond delay="0"/>
                                  </p:stCondLst>
                                  <p:childTnLst>
                                    <p:set>
                                      <p:cBhvr>
                                        <p:cTn id="214" dur="1" fill="hold">
                                          <p:stCondLst>
                                            <p:cond delay="0"/>
                                          </p:stCondLst>
                                        </p:cTn>
                                        <p:tgtEl>
                                          <p:spTgt spid="3">
                                            <p:txEl>
                                              <p:pRg st="14" end="14"/>
                                            </p:txEl>
                                          </p:spTgt>
                                        </p:tgtEl>
                                        <p:attrNameLst>
                                          <p:attrName>style.visibility</p:attrName>
                                        </p:attrNameLst>
                                      </p:cBhvr>
                                      <p:to>
                                        <p:strVal val="visible"/>
                                      </p:to>
                                    </p:set>
                                    <p:animEffect transition="in" filter="wipe(down)">
                                      <p:cBhvr>
                                        <p:cTn id="215" dur="580">
                                          <p:stCondLst>
                                            <p:cond delay="0"/>
                                          </p:stCondLst>
                                        </p:cTn>
                                        <p:tgtEl>
                                          <p:spTgt spid="3">
                                            <p:txEl>
                                              <p:pRg st="14" end="14"/>
                                            </p:txEl>
                                          </p:spTgt>
                                        </p:tgtEl>
                                      </p:cBhvr>
                                    </p:animEffect>
                                    <p:anim calcmode="lin" valueType="num">
                                      <p:cBhvr>
                                        <p:cTn id="216" dur="1822" tmFilter="0,0; 0.14,0.36; 0.43,0.73; 0.71,0.91; 1.0,1.0">
                                          <p:stCondLst>
                                            <p:cond delay="0"/>
                                          </p:stCondLst>
                                        </p:cTn>
                                        <p:tgtEl>
                                          <p:spTgt spid="3">
                                            <p:txEl>
                                              <p:pRg st="14" end="14"/>
                                            </p:txEl>
                                          </p:spTgt>
                                        </p:tgtEl>
                                        <p:attrNameLst>
                                          <p:attrName>ppt_x</p:attrName>
                                        </p:attrNameLst>
                                      </p:cBhvr>
                                      <p:tavLst>
                                        <p:tav tm="0">
                                          <p:val>
                                            <p:strVal val="#ppt_x-0.25"/>
                                          </p:val>
                                        </p:tav>
                                        <p:tav tm="100000">
                                          <p:val>
                                            <p:strVal val="#ppt_x"/>
                                          </p:val>
                                        </p:tav>
                                      </p:tavLst>
                                    </p:anim>
                                    <p:anim calcmode="lin" valueType="num">
                                      <p:cBhvr>
                                        <p:cTn id="217" dur="664" tmFilter="0.0,0.0; 0.25,0.07; 0.50,0.2; 0.75,0.467; 1.0,1.0">
                                          <p:stCondLst>
                                            <p:cond delay="0"/>
                                          </p:stCondLst>
                                        </p:cTn>
                                        <p:tgtEl>
                                          <p:spTgt spid="3">
                                            <p:txEl>
                                              <p:pRg st="14" end="14"/>
                                            </p:txEl>
                                          </p:spTgt>
                                        </p:tgtEl>
                                        <p:attrNameLst>
                                          <p:attrName>ppt_y</p:attrName>
                                        </p:attrNameLst>
                                      </p:cBhvr>
                                      <p:tavLst>
                                        <p:tav tm="0" fmla="#ppt_y-sin(pi*$)/3">
                                          <p:val>
                                            <p:fltVal val="0.5"/>
                                          </p:val>
                                        </p:tav>
                                        <p:tav tm="100000">
                                          <p:val>
                                            <p:fltVal val="1"/>
                                          </p:val>
                                        </p:tav>
                                      </p:tavLst>
                                    </p:anim>
                                    <p:anim calcmode="lin" valueType="num">
                                      <p:cBhvr>
                                        <p:cTn id="218" dur="664" tmFilter="0, 0; 0.125,0.2665; 0.25,0.4; 0.375,0.465; 0.5,0.5;  0.625,0.535; 0.75,0.6; 0.875,0.7335; 1,1">
                                          <p:stCondLst>
                                            <p:cond delay="664"/>
                                          </p:stCondLst>
                                        </p:cTn>
                                        <p:tgtEl>
                                          <p:spTgt spid="3">
                                            <p:txEl>
                                              <p:pRg st="14" end="14"/>
                                            </p:txEl>
                                          </p:spTgt>
                                        </p:tgtEl>
                                        <p:attrNameLst>
                                          <p:attrName>ppt_y</p:attrName>
                                        </p:attrNameLst>
                                      </p:cBhvr>
                                      <p:tavLst>
                                        <p:tav tm="0" fmla="#ppt_y-sin(pi*$)/9">
                                          <p:val>
                                            <p:fltVal val="0"/>
                                          </p:val>
                                        </p:tav>
                                        <p:tav tm="100000">
                                          <p:val>
                                            <p:fltVal val="1"/>
                                          </p:val>
                                        </p:tav>
                                      </p:tavLst>
                                    </p:anim>
                                    <p:anim calcmode="lin" valueType="num">
                                      <p:cBhvr>
                                        <p:cTn id="219" dur="332" tmFilter="0, 0; 0.125,0.2665; 0.25,0.4; 0.375,0.465; 0.5,0.5;  0.625,0.535; 0.75,0.6; 0.875,0.7335; 1,1">
                                          <p:stCondLst>
                                            <p:cond delay="1324"/>
                                          </p:stCondLst>
                                        </p:cTn>
                                        <p:tgtEl>
                                          <p:spTgt spid="3">
                                            <p:txEl>
                                              <p:pRg st="14" end="14"/>
                                            </p:txEl>
                                          </p:spTgt>
                                        </p:tgtEl>
                                        <p:attrNameLst>
                                          <p:attrName>ppt_y</p:attrName>
                                        </p:attrNameLst>
                                      </p:cBhvr>
                                      <p:tavLst>
                                        <p:tav tm="0" fmla="#ppt_y-sin(pi*$)/27">
                                          <p:val>
                                            <p:fltVal val="0"/>
                                          </p:val>
                                        </p:tav>
                                        <p:tav tm="100000">
                                          <p:val>
                                            <p:fltVal val="1"/>
                                          </p:val>
                                        </p:tav>
                                      </p:tavLst>
                                    </p:anim>
                                    <p:anim calcmode="lin" valueType="num">
                                      <p:cBhvr>
                                        <p:cTn id="220" dur="164" tmFilter="0, 0; 0.125,0.2665; 0.25,0.4; 0.375,0.465; 0.5,0.5;  0.625,0.535; 0.75,0.6; 0.875,0.7335; 1,1">
                                          <p:stCondLst>
                                            <p:cond delay="1656"/>
                                          </p:stCondLst>
                                        </p:cTn>
                                        <p:tgtEl>
                                          <p:spTgt spid="3">
                                            <p:txEl>
                                              <p:pRg st="14" end="14"/>
                                            </p:txEl>
                                          </p:spTgt>
                                        </p:tgtEl>
                                        <p:attrNameLst>
                                          <p:attrName>ppt_y</p:attrName>
                                        </p:attrNameLst>
                                      </p:cBhvr>
                                      <p:tavLst>
                                        <p:tav tm="0" fmla="#ppt_y-sin(pi*$)/81">
                                          <p:val>
                                            <p:fltVal val="0"/>
                                          </p:val>
                                        </p:tav>
                                        <p:tav tm="100000">
                                          <p:val>
                                            <p:fltVal val="1"/>
                                          </p:val>
                                        </p:tav>
                                      </p:tavLst>
                                    </p:anim>
                                    <p:animScale>
                                      <p:cBhvr>
                                        <p:cTn id="221" dur="26">
                                          <p:stCondLst>
                                            <p:cond delay="650"/>
                                          </p:stCondLst>
                                        </p:cTn>
                                        <p:tgtEl>
                                          <p:spTgt spid="3">
                                            <p:txEl>
                                              <p:pRg st="14" end="14"/>
                                            </p:txEl>
                                          </p:spTgt>
                                        </p:tgtEl>
                                      </p:cBhvr>
                                      <p:to x="100000" y="60000"/>
                                    </p:animScale>
                                    <p:animScale>
                                      <p:cBhvr>
                                        <p:cTn id="222" dur="166" decel="50000">
                                          <p:stCondLst>
                                            <p:cond delay="676"/>
                                          </p:stCondLst>
                                        </p:cTn>
                                        <p:tgtEl>
                                          <p:spTgt spid="3">
                                            <p:txEl>
                                              <p:pRg st="14" end="14"/>
                                            </p:txEl>
                                          </p:spTgt>
                                        </p:tgtEl>
                                      </p:cBhvr>
                                      <p:to x="100000" y="100000"/>
                                    </p:animScale>
                                    <p:animScale>
                                      <p:cBhvr>
                                        <p:cTn id="223" dur="26">
                                          <p:stCondLst>
                                            <p:cond delay="1312"/>
                                          </p:stCondLst>
                                        </p:cTn>
                                        <p:tgtEl>
                                          <p:spTgt spid="3">
                                            <p:txEl>
                                              <p:pRg st="14" end="14"/>
                                            </p:txEl>
                                          </p:spTgt>
                                        </p:tgtEl>
                                      </p:cBhvr>
                                      <p:to x="100000" y="80000"/>
                                    </p:animScale>
                                    <p:animScale>
                                      <p:cBhvr>
                                        <p:cTn id="224" dur="166" decel="50000">
                                          <p:stCondLst>
                                            <p:cond delay="1338"/>
                                          </p:stCondLst>
                                        </p:cTn>
                                        <p:tgtEl>
                                          <p:spTgt spid="3">
                                            <p:txEl>
                                              <p:pRg st="14" end="14"/>
                                            </p:txEl>
                                          </p:spTgt>
                                        </p:tgtEl>
                                      </p:cBhvr>
                                      <p:to x="100000" y="100000"/>
                                    </p:animScale>
                                    <p:animScale>
                                      <p:cBhvr>
                                        <p:cTn id="225" dur="26">
                                          <p:stCondLst>
                                            <p:cond delay="1642"/>
                                          </p:stCondLst>
                                        </p:cTn>
                                        <p:tgtEl>
                                          <p:spTgt spid="3">
                                            <p:txEl>
                                              <p:pRg st="14" end="14"/>
                                            </p:txEl>
                                          </p:spTgt>
                                        </p:tgtEl>
                                      </p:cBhvr>
                                      <p:to x="100000" y="90000"/>
                                    </p:animScale>
                                    <p:animScale>
                                      <p:cBhvr>
                                        <p:cTn id="226" dur="166" decel="50000">
                                          <p:stCondLst>
                                            <p:cond delay="1668"/>
                                          </p:stCondLst>
                                        </p:cTn>
                                        <p:tgtEl>
                                          <p:spTgt spid="3">
                                            <p:txEl>
                                              <p:pRg st="14" end="14"/>
                                            </p:txEl>
                                          </p:spTgt>
                                        </p:tgtEl>
                                      </p:cBhvr>
                                      <p:to x="100000" y="100000"/>
                                    </p:animScale>
                                    <p:animScale>
                                      <p:cBhvr>
                                        <p:cTn id="227" dur="26">
                                          <p:stCondLst>
                                            <p:cond delay="1808"/>
                                          </p:stCondLst>
                                        </p:cTn>
                                        <p:tgtEl>
                                          <p:spTgt spid="3">
                                            <p:txEl>
                                              <p:pRg st="14" end="14"/>
                                            </p:txEl>
                                          </p:spTgt>
                                        </p:tgtEl>
                                      </p:cBhvr>
                                      <p:to x="100000" y="95000"/>
                                    </p:animScale>
                                    <p:animScale>
                                      <p:cBhvr>
                                        <p:cTn id="228" dur="166" decel="50000">
                                          <p:stCondLst>
                                            <p:cond delay="1834"/>
                                          </p:stCondLst>
                                        </p:cTn>
                                        <p:tgtEl>
                                          <p:spTgt spid="3">
                                            <p:txEl>
                                              <p:pRg st="14" end="14"/>
                                            </p:txEl>
                                          </p:spTgt>
                                        </p:tgtEl>
                                      </p:cBhvr>
                                      <p:to x="100000" y="100000"/>
                                    </p:animScale>
                                  </p:childTnLst>
                                </p:cTn>
                              </p:par>
                              <p:par>
                                <p:cTn id="229" presetID="26" presetClass="entr" presetSubtype="0" fill="hold" nodeType="withEffect">
                                  <p:stCondLst>
                                    <p:cond delay="0"/>
                                  </p:stCondLst>
                                  <p:childTnLst>
                                    <p:set>
                                      <p:cBhvr>
                                        <p:cTn id="230" dur="1" fill="hold">
                                          <p:stCondLst>
                                            <p:cond delay="0"/>
                                          </p:stCondLst>
                                        </p:cTn>
                                        <p:tgtEl>
                                          <p:spTgt spid="3">
                                            <p:txEl>
                                              <p:pRg st="15" end="15"/>
                                            </p:txEl>
                                          </p:spTgt>
                                        </p:tgtEl>
                                        <p:attrNameLst>
                                          <p:attrName>style.visibility</p:attrName>
                                        </p:attrNameLst>
                                      </p:cBhvr>
                                      <p:to>
                                        <p:strVal val="visible"/>
                                      </p:to>
                                    </p:set>
                                    <p:animEffect transition="in" filter="wipe(down)">
                                      <p:cBhvr>
                                        <p:cTn id="231" dur="580">
                                          <p:stCondLst>
                                            <p:cond delay="0"/>
                                          </p:stCondLst>
                                        </p:cTn>
                                        <p:tgtEl>
                                          <p:spTgt spid="3">
                                            <p:txEl>
                                              <p:pRg st="15" end="15"/>
                                            </p:txEl>
                                          </p:spTgt>
                                        </p:tgtEl>
                                      </p:cBhvr>
                                    </p:animEffect>
                                    <p:anim calcmode="lin" valueType="num">
                                      <p:cBhvr>
                                        <p:cTn id="232" dur="1822" tmFilter="0,0; 0.14,0.36; 0.43,0.73; 0.71,0.91; 1.0,1.0">
                                          <p:stCondLst>
                                            <p:cond delay="0"/>
                                          </p:stCondLst>
                                        </p:cTn>
                                        <p:tgtEl>
                                          <p:spTgt spid="3">
                                            <p:txEl>
                                              <p:pRg st="15" end="15"/>
                                            </p:txEl>
                                          </p:spTgt>
                                        </p:tgtEl>
                                        <p:attrNameLst>
                                          <p:attrName>ppt_x</p:attrName>
                                        </p:attrNameLst>
                                      </p:cBhvr>
                                      <p:tavLst>
                                        <p:tav tm="0">
                                          <p:val>
                                            <p:strVal val="#ppt_x-0.25"/>
                                          </p:val>
                                        </p:tav>
                                        <p:tav tm="100000">
                                          <p:val>
                                            <p:strVal val="#ppt_x"/>
                                          </p:val>
                                        </p:tav>
                                      </p:tavLst>
                                    </p:anim>
                                    <p:anim calcmode="lin" valueType="num">
                                      <p:cBhvr>
                                        <p:cTn id="233" dur="664" tmFilter="0.0,0.0; 0.25,0.07; 0.50,0.2; 0.75,0.467; 1.0,1.0">
                                          <p:stCondLst>
                                            <p:cond delay="0"/>
                                          </p:stCondLst>
                                        </p:cTn>
                                        <p:tgtEl>
                                          <p:spTgt spid="3">
                                            <p:txEl>
                                              <p:pRg st="15" end="15"/>
                                            </p:txEl>
                                          </p:spTgt>
                                        </p:tgtEl>
                                        <p:attrNameLst>
                                          <p:attrName>ppt_y</p:attrName>
                                        </p:attrNameLst>
                                      </p:cBhvr>
                                      <p:tavLst>
                                        <p:tav tm="0" fmla="#ppt_y-sin(pi*$)/3">
                                          <p:val>
                                            <p:fltVal val="0.5"/>
                                          </p:val>
                                        </p:tav>
                                        <p:tav tm="100000">
                                          <p:val>
                                            <p:fltVal val="1"/>
                                          </p:val>
                                        </p:tav>
                                      </p:tavLst>
                                    </p:anim>
                                    <p:anim calcmode="lin" valueType="num">
                                      <p:cBhvr>
                                        <p:cTn id="234" dur="664" tmFilter="0, 0; 0.125,0.2665; 0.25,0.4; 0.375,0.465; 0.5,0.5;  0.625,0.535; 0.75,0.6; 0.875,0.7335; 1,1">
                                          <p:stCondLst>
                                            <p:cond delay="664"/>
                                          </p:stCondLst>
                                        </p:cTn>
                                        <p:tgtEl>
                                          <p:spTgt spid="3">
                                            <p:txEl>
                                              <p:pRg st="15" end="15"/>
                                            </p:txEl>
                                          </p:spTgt>
                                        </p:tgtEl>
                                        <p:attrNameLst>
                                          <p:attrName>ppt_y</p:attrName>
                                        </p:attrNameLst>
                                      </p:cBhvr>
                                      <p:tavLst>
                                        <p:tav tm="0" fmla="#ppt_y-sin(pi*$)/9">
                                          <p:val>
                                            <p:fltVal val="0"/>
                                          </p:val>
                                        </p:tav>
                                        <p:tav tm="100000">
                                          <p:val>
                                            <p:fltVal val="1"/>
                                          </p:val>
                                        </p:tav>
                                      </p:tavLst>
                                    </p:anim>
                                    <p:anim calcmode="lin" valueType="num">
                                      <p:cBhvr>
                                        <p:cTn id="235" dur="332" tmFilter="0, 0; 0.125,0.2665; 0.25,0.4; 0.375,0.465; 0.5,0.5;  0.625,0.535; 0.75,0.6; 0.875,0.7335; 1,1">
                                          <p:stCondLst>
                                            <p:cond delay="1324"/>
                                          </p:stCondLst>
                                        </p:cTn>
                                        <p:tgtEl>
                                          <p:spTgt spid="3">
                                            <p:txEl>
                                              <p:pRg st="15" end="15"/>
                                            </p:txEl>
                                          </p:spTgt>
                                        </p:tgtEl>
                                        <p:attrNameLst>
                                          <p:attrName>ppt_y</p:attrName>
                                        </p:attrNameLst>
                                      </p:cBhvr>
                                      <p:tavLst>
                                        <p:tav tm="0" fmla="#ppt_y-sin(pi*$)/27">
                                          <p:val>
                                            <p:fltVal val="0"/>
                                          </p:val>
                                        </p:tav>
                                        <p:tav tm="100000">
                                          <p:val>
                                            <p:fltVal val="1"/>
                                          </p:val>
                                        </p:tav>
                                      </p:tavLst>
                                    </p:anim>
                                    <p:anim calcmode="lin" valueType="num">
                                      <p:cBhvr>
                                        <p:cTn id="236" dur="164" tmFilter="0, 0; 0.125,0.2665; 0.25,0.4; 0.375,0.465; 0.5,0.5;  0.625,0.535; 0.75,0.6; 0.875,0.7335; 1,1">
                                          <p:stCondLst>
                                            <p:cond delay="1656"/>
                                          </p:stCondLst>
                                        </p:cTn>
                                        <p:tgtEl>
                                          <p:spTgt spid="3">
                                            <p:txEl>
                                              <p:pRg st="15" end="15"/>
                                            </p:txEl>
                                          </p:spTgt>
                                        </p:tgtEl>
                                        <p:attrNameLst>
                                          <p:attrName>ppt_y</p:attrName>
                                        </p:attrNameLst>
                                      </p:cBhvr>
                                      <p:tavLst>
                                        <p:tav tm="0" fmla="#ppt_y-sin(pi*$)/81">
                                          <p:val>
                                            <p:fltVal val="0"/>
                                          </p:val>
                                        </p:tav>
                                        <p:tav tm="100000">
                                          <p:val>
                                            <p:fltVal val="1"/>
                                          </p:val>
                                        </p:tav>
                                      </p:tavLst>
                                    </p:anim>
                                    <p:animScale>
                                      <p:cBhvr>
                                        <p:cTn id="237" dur="26">
                                          <p:stCondLst>
                                            <p:cond delay="650"/>
                                          </p:stCondLst>
                                        </p:cTn>
                                        <p:tgtEl>
                                          <p:spTgt spid="3">
                                            <p:txEl>
                                              <p:pRg st="15" end="15"/>
                                            </p:txEl>
                                          </p:spTgt>
                                        </p:tgtEl>
                                      </p:cBhvr>
                                      <p:to x="100000" y="60000"/>
                                    </p:animScale>
                                    <p:animScale>
                                      <p:cBhvr>
                                        <p:cTn id="238" dur="166" decel="50000">
                                          <p:stCondLst>
                                            <p:cond delay="676"/>
                                          </p:stCondLst>
                                        </p:cTn>
                                        <p:tgtEl>
                                          <p:spTgt spid="3">
                                            <p:txEl>
                                              <p:pRg st="15" end="15"/>
                                            </p:txEl>
                                          </p:spTgt>
                                        </p:tgtEl>
                                      </p:cBhvr>
                                      <p:to x="100000" y="100000"/>
                                    </p:animScale>
                                    <p:animScale>
                                      <p:cBhvr>
                                        <p:cTn id="239" dur="26">
                                          <p:stCondLst>
                                            <p:cond delay="1312"/>
                                          </p:stCondLst>
                                        </p:cTn>
                                        <p:tgtEl>
                                          <p:spTgt spid="3">
                                            <p:txEl>
                                              <p:pRg st="15" end="15"/>
                                            </p:txEl>
                                          </p:spTgt>
                                        </p:tgtEl>
                                      </p:cBhvr>
                                      <p:to x="100000" y="80000"/>
                                    </p:animScale>
                                    <p:animScale>
                                      <p:cBhvr>
                                        <p:cTn id="240" dur="166" decel="50000">
                                          <p:stCondLst>
                                            <p:cond delay="1338"/>
                                          </p:stCondLst>
                                        </p:cTn>
                                        <p:tgtEl>
                                          <p:spTgt spid="3">
                                            <p:txEl>
                                              <p:pRg st="15" end="15"/>
                                            </p:txEl>
                                          </p:spTgt>
                                        </p:tgtEl>
                                      </p:cBhvr>
                                      <p:to x="100000" y="100000"/>
                                    </p:animScale>
                                    <p:animScale>
                                      <p:cBhvr>
                                        <p:cTn id="241" dur="26">
                                          <p:stCondLst>
                                            <p:cond delay="1642"/>
                                          </p:stCondLst>
                                        </p:cTn>
                                        <p:tgtEl>
                                          <p:spTgt spid="3">
                                            <p:txEl>
                                              <p:pRg st="15" end="15"/>
                                            </p:txEl>
                                          </p:spTgt>
                                        </p:tgtEl>
                                      </p:cBhvr>
                                      <p:to x="100000" y="90000"/>
                                    </p:animScale>
                                    <p:animScale>
                                      <p:cBhvr>
                                        <p:cTn id="242" dur="166" decel="50000">
                                          <p:stCondLst>
                                            <p:cond delay="1668"/>
                                          </p:stCondLst>
                                        </p:cTn>
                                        <p:tgtEl>
                                          <p:spTgt spid="3">
                                            <p:txEl>
                                              <p:pRg st="15" end="15"/>
                                            </p:txEl>
                                          </p:spTgt>
                                        </p:tgtEl>
                                      </p:cBhvr>
                                      <p:to x="100000" y="100000"/>
                                    </p:animScale>
                                    <p:animScale>
                                      <p:cBhvr>
                                        <p:cTn id="243" dur="26">
                                          <p:stCondLst>
                                            <p:cond delay="1808"/>
                                          </p:stCondLst>
                                        </p:cTn>
                                        <p:tgtEl>
                                          <p:spTgt spid="3">
                                            <p:txEl>
                                              <p:pRg st="15" end="15"/>
                                            </p:txEl>
                                          </p:spTgt>
                                        </p:tgtEl>
                                      </p:cBhvr>
                                      <p:to x="100000" y="95000"/>
                                    </p:animScale>
                                    <p:animScale>
                                      <p:cBhvr>
                                        <p:cTn id="244" dur="166" decel="50000">
                                          <p:stCondLst>
                                            <p:cond delay="1834"/>
                                          </p:stCondLst>
                                        </p:cTn>
                                        <p:tgtEl>
                                          <p:spTgt spid="3">
                                            <p:txEl>
                                              <p:pRg st="15" end="1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264696"/>
          </a:xfrm>
          <a:solidFill>
            <a:schemeClr val="bg1"/>
          </a:solidFill>
        </p:spPr>
        <p:txBody>
          <a:bodyPr>
            <a:normAutofit fontScale="85000" lnSpcReduction="20000"/>
          </a:bodyPr>
          <a:lstStyle/>
          <a:p>
            <a:pPr marL="0" indent="0" algn="ctr">
              <a:buNone/>
            </a:pPr>
            <a:r>
              <a:rPr lang="es-CO" dirty="0"/>
              <a:t>Durante los primeros 280 años de la historia cristiana, la cristiandad fue prohibida por el imperio romano, y los cristianos fueron terriblemente perseguidos. </a:t>
            </a:r>
            <a:endParaRPr lang="es-CO" dirty="0" smtClean="0"/>
          </a:p>
          <a:p>
            <a:pPr marL="0" indent="0" algn="ctr">
              <a:buNone/>
            </a:pPr>
            <a:r>
              <a:rPr lang="es-CO" b="1" dirty="0" smtClean="0">
                <a:solidFill>
                  <a:srgbClr val="FF0000"/>
                </a:solidFill>
              </a:rPr>
              <a:t>Esto </a:t>
            </a:r>
            <a:r>
              <a:rPr lang="es-CO" b="1" dirty="0">
                <a:solidFill>
                  <a:srgbClr val="FF0000"/>
                </a:solidFill>
              </a:rPr>
              <a:t>cambió después de la “conversión” del emperador romano Constantino. Constantino “legalizó” el cristianismo en el Edicto de Milán en el año 313. Después en el 325 d.C. Constantino convocó al Concilio de Nicea en un intento por unificar la cristiandad. </a:t>
            </a:r>
            <a:r>
              <a:rPr lang="es-CO" b="1" u="sng" dirty="0">
                <a:solidFill>
                  <a:srgbClr val="FF0000"/>
                </a:solidFill>
              </a:rPr>
              <a:t>Constantino visualizó el cristianismo como una religión que pudiera unir al Imperio Romano, el cual en ese tiempo comenzaba a fragmentarse y dividirse. </a:t>
            </a:r>
            <a:endParaRPr lang="es-CO" b="1" u="sng" dirty="0" smtClean="0">
              <a:solidFill>
                <a:srgbClr val="FF0000"/>
              </a:solidFill>
            </a:endParaRPr>
          </a:p>
          <a:p>
            <a:pPr marL="0" indent="0" algn="ctr">
              <a:buNone/>
            </a:pPr>
            <a:r>
              <a:rPr lang="es-CO" dirty="0" smtClean="0"/>
              <a:t>Mientras </a:t>
            </a:r>
            <a:r>
              <a:rPr lang="es-CO" dirty="0"/>
              <a:t>esto hubiera parecido ser un desarrollo positivo para la iglesia cristiana, el resultado fue todo menos positivo. </a:t>
            </a:r>
            <a:r>
              <a:rPr lang="es-CO" u="sng" dirty="0"/>
              <a:t>Al igual que Constantino se negó a adoptar de lleno la fe cristiana, sino que continuó con muchas de sus creencias y prácticas paganas; así también la iglesia cristiana que Constantino promovió era una mezcla del verdadero cristianismo con el paganismo romano. </a:t>
            </a:r>
          </a:p>
          <a:p>
            <a:endParaRPr lang="es-CO" dirty="0"/>
          </a:p>
        </p:txBody>
      </p:sp>
    </p:spTree>
    <p:extLst>
      <p:ext uri="{BB962C8B-B14F-4D97-AF65-F5344CB8AC3E}">
        <p14:creationId xmlns:p14="http://schemas.microsoft.com/office/powerpoint/2010/main" val="2033487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80">
                                          <p:stCondLst>
                                            <p:cond delay="0"/>
                                          </p:stCondLst>
                                        </p:cTn>
                                        <p:tgtEl>
                                          <p:spTgt spid="3">
                                            <p:txEl>
                                              <p:pRg st="2" end="2"/>
                                            </p:txEl>
                                          </p:spTgt>
                                        </p:tgtEl>
                                      </p:cBhvr>
                                    </p:animEffect>
                                    <p:anim calcmode="lin" valueType="num">
                                      <p:cBhvr>
                                        <p:cTn id="13"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2" end="2"/>
                                            </p:txEl>
                                          </p:spTgt>
                                        </p:tgtEl>
                                      </p:cBhvr>
                                      <p:to x="100000" y="60000"/>
                                    </p:animScale>
                                    <p:animScale>
                                      <p:cBhvr>
                                        <p:cTn id="19" dur="166" decel="50000">
                                          <p:stCondLst>
                                            <p:cond delay="676"/>
                                          </p:stCondLst>
                                        </p:cTn>
                                        <p:tgtEl>
                                          <p:spTgt spid="3">
                                            <p:txEl>
                                              <p:pRg st="2" end="2"/>
                                            </p:txEl>
                                          </p:spTgt>
                                        </p:tgtEl>
                                      </p:cBhvr>
                                      <p:to x="100000" y="100000"/>
                                    </p:animScale>
                                    <p:animScale>
                                      <p:cBhvr>
                                        <p:cTn id="20" dur="26">
                                          <p:stCondLst>
                                            <p:cond delay="1312"/>
                                          </p:stCondLst>
                                        </p:cTn>
                                        <p:tgtEl>
                                          <p:spTgt spid="3">
                                            <p:txEl>
                                              <p:pRg st="2" end="2"/>
                                            </p:txEl>
                                          </p:spTgt>
                                        </p:tgtEl>
                                      </p:cBhvr>
                                      <p:to x="100000" y="80000"/>
                                    </p:animScale>
                                    <p:animScale>
                                      <p:cBhvr>
                                        <p:cTn id="21" dur="166" decel="50000">
                                          <p:stCondLst>
                                            <p:cond delay="1338"/>
                                          </p:stCondLst>
                                        </p:cTn>
                                        <p:tgtEl>
                                          <p:spTgt spid="3">
                                            <p:txEl>
                                              <p:pRg st="2" end="2"/>
                                            </p:txEl>
                                          </p:spTgt>
                                        </p:tgtEl>
                                      </p:cBhvr>
                                      <p:to x="100000" y="100000"/>
                                    </p:animScale>
                                    <p:animScale>
                                      <p:cBhvr>
                                        <p:cTn id="22" dur="26">
                                          <p:stCondLst>
                                            <p:cond delay="1642"/>
                                          </p:stCondLst>
                                        </p:cTn>
                                        <p:tgtEl>
                                          <p:spTgt spid="3">
                                            <p:txEl>
                                              <p:pRg st="2" end="2"/>
                                            </p:txEl>
                                          </p:spTgt>
                                        </p:tgtEl>
                                      </p:cBhvr>
                                      <p:to x="100000" y="90000"/>
                                    </p:animScale>
                                    <p:animScale>
                                      <p:cBhvr>
                                        <p:cTn id="23" dur="166" decel="50000">
                                          <p:stCondLst>
                                            <p:cond delay="1668"/>
                                          </p:stCondLst>
                                        </p:cTn>
                                        <p:tgtEl>
                                          <p:spTgt spid="3">
                                            <p:txEl>
                                              <p:pRg st="2" end="2"/>
                                            </p:txEl>
                                          </p:spTgt>
                                        </p:tgtEl>
                                      </p:cBhvr>
                                      <p:to x="100000" y="100000"/>
                                    </p:animScale>
                                    <p:animScale>
                                      <p:cBhvr>
                                        <p:cTn id="24" dur="26">
                                          <p:stCondLst>
                                            <p:cond delay="1808"/>
                                          </p:stCondLst>
                                        </p:cTn>
                                        <p:tgtEl>
                                          <p:spTgt spid="3">
                                            <p:txEl>
                                              <p:pRg st="2" end="2"/>
                                            </p:txEl>
                                          </p:spTgt>
                                        </p:tgtEl>
                                      </p:cBhvr>
                                      <p:to x="100000" y="95000"/>
                                    </p:animScale>
                                    <p:animScale>
                                      <p:cBhvr>
                                        <p:cTn id="25"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229600" cy="2016224"/>
          </a:xfrm>
          <a:solidFill>
            <a:schemeClr val="accent1">
              <a:lumMod val="20000"/>
              <a:lumOff val="80000"/>
            </a:schemeClr>
          </a:solidFill>
        </p:spPr>
        <p:txBody>
          <a:bodyPr>
            <a:normAutofit lnSpcReduction="10000"/>
          </a:bodyPr>
          <a:lstStyle/>
          <a:p>
            <a:pPr marL="0" indent="0" algn="ctr">
              <a:buNone/>
            </a:pPr>
            <a:r>
              <a:rPr lang="es-CO" dirty="0"/>
              <a:t>Constantino descubrió que con la gran extensión del Imperio Romano, tan diverso y expansivo, no todos accederían a renunciar a sus creencias religiosas y abrazar el cristianismo en su lugar. </a:t>
            </a:r>
          </a:p>
          <a:p>
            <a:endParaRPr lang="es-CO" dirty="0"/>
          </a:p>
        </p:txBody>
      </p:sp>
      <p:sp>
        <p:nvSpPr>
          <p:cNvPr id="4" name="3 Rectángulo"/>
          <p:cNvSpPr/>
          <p:nvPr/>
        </p:nvSpPr>
        <p:spPr>
          <a:xfrm>
            <a:off x="323528" y="2996952"/>
            <a:ext cx="5472608" cy="3108543"/>
          </a:xfrm>
          <a:prstGeom prst="rect">
            <a:avLst/>
          </a:prstGeom>
          <a:solidFill>
            <a:schemeClr val="accent4">
              <a:lumMod val="40000"/>
              <a:lumOff val="60000"/>
            </a:schemeClr>
          </a:solidFill>
        </p:spPr>
        <p:txBody>
          <a:bodyPr wrap="square">
            <a:spAutoFit/>
          </a:bodyPr>
          <a:lstStyle/>
          <a:p>
            <a:pPr algn="ctr"/>
            <a:r>
              <a:rPr lang="es-CO" sz="2800" b="1" dirty="0">
                <a:solidFill>
                  <a:srgbClr val="FF0000"/>
                </a:solidFill>
              </a:rPr>
              <a:t>Así que Constantino permitió, y aún promovió la “cristianización” de la creencias paganas. Y así, creencias completamente paganas y totalmente anti bíblicas le dieron nuevas identidades al “cristianismo</a:t>
            </a:r>
            <a:r>
              <a:rPr lang="es-CO" sz="2800" dirty="0" smtClean="0"/>
              <a:t>”</a:t>
            </a:r>
            <a:endParaRPr lang="es-CO" sz="2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2996952"/>
            <a:ext cx="3168352"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7 Flecha izquierda"/>
          <p:cNvSpPr/>
          <p:nvPr/>
        </p:nvSpPr>
        <p:spPr>
          <a:xfrm>
            <a:off x="7596336" y="3429000"/>
            <a:ext cx="1547664" cy="2016224"/>
          </a:xfrm>
          <a:prstGeom prst="lef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Doctrinas cristianas </a:t>
            </a:r>
            <a:endParaRPr lang="es-CO" b="1" dirty="0"/>
          </a:p>
        </p:txBody>
      </p:sp>
      <p:sp>
        <p:nvSpPr>
          <p:cNvPr id="7" name="6 Flecha derecha"/>
          <p:cNvSpPr/>
          <p:nvPr/>
        </p:nvSpPr>
        <p:spPr>
          <a:xfrm>
            <a:off x="5796136" y="3474296"/>
            <a:ext cx="1584176" cy="1925632"/>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Creencias paganas</a:t>
            </a:r>
          </a:p>
        </p:txBody>
      </p:sp>
    </p:spTree>
    <p:extLst>
      <p:ext uri="{BB962C8B-B14F-4D97-AF65-F5344CB8AC3E}">
        <p14:creationId xmlns:p14="http://schemas.microsoft.com/office/powerpoint/2010/main" val="120454382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21" presetClass="entr" presetSubtype="1"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wheel(1)">
                                      <p:cBhvr>
                                        <p:cTn id="10" dur="2000"/>
                                        <p:tgtEl>
                                          <p:spTgt spid="2050"/>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heel(1)">
                                      <p:cBhvr>
                                        <p:cTn id="13" dur="2000"/>
                                        <p:tgtEl>
                                          <p:spTgt spid="8"/>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heel(1)">
                                      <p:cBhvr>
                                        <p:cTn id="16"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4">
              <a:lumMod val="40000"/>
              <a:lumOff val="60000"/>
            </a:schemeClr>
          </a:solidFill>
        </p:spPr>
        <p:txBody>
          <a:bodyPr>
            <a:normAutofit fontScale="90000"/>
          </a:bodyPr>
          <a:lstStyle/>
          <a:p>
            <a:r>
              <a:rPr lang="es-CO" dirty="0"/>
              <a:t>Algunos claros ejemplos de ello son los siguientes</a:t>
            </a:r>
            <a:r>
              <a:rPr lang="es-CO" dirty="0" smtClean="0"/>
              <a:t>:</a:t>
            </a:r>
            <a:endParaRPr lang="es-CO" dirty="0"/>
          </a:p>
        </p:txBody>
      </p:sp>
      <p:sp>
        <p:nvSpPr>
          <p:cNvPr id="3" name="2 Marcador de contenido"/>
          <p:cNvSpPr>
            <a:spLocks noGrp="1"/>
          </p:cNvSpPr>
          <p:nvPr>
            <p:ph idx="1"/>
          </p:nvPr>
        </p:nvSpPr>
        <p:spPr>
          <a:xfrm>
            <a:off x="457200" y="1600201"/>
            <a:ext cx="8229600" cy="1468760"/>
          </a:xfrm>
        </p:spPr>
        <p:txBody>
          <a:bodyPr>
            <a:normAutofit lnSpcReduction="10000"/>
          </a:bodyPr>
          <a:lstStyle/>
          <a:p>
            <a:pPr marL="0" indent="0">
              <a:buNone/>
            </a:pPr>
            <a:r>
              <a:rPr lang="es-CO" b="1" dirty="0" smtClean="0"/>
              <a:t>     </a:t>
            </a:r>
            <a:r>
              <a:rPr lang="es-CO" b="1" u="sng" dirty="0" smtClean="0"/>
              <a:t>El Culto a Isis</a:t>
            </a:r>
            <a:r>
              <a:rPr lang="es-CO" dirty="0"/>
              <a:t>:</a:t>
            </a:r>
            <a:r>
              <a:rPr lang="es-CO" dirty="0" smtClean="0"/>
              <a:t> </a:t>
            </a:r>
            <a:r>
              <a:rPr lang="es-CO" dirty="0"/>
              <a:t>U</a:t>
            </a:r>
            <a:r>
              <a:rPr lang="es-CO" dirty="0" smtClean="0"/>
              <a:t>na religión de la madre-diosa egipcia, fue absorbida dentro del cristianismo, reemplazando a Isis con María.</a:t>
            </a:r>
            <a:endParaRPr lang="es-CO" dirty="0" smtClean="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0269" y="3140968"/>
            <a:ext cx="2486025" cy="2198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533493" y="5662915"/>
            <a:ext cx="8064896" cy="1200329"/>
          </a:xfrm>
          <a:prstGeom prst="rect">
            <a:avLst/>
          </a:prstGeom>
          <a:solidFill>
            <a:schemeClr val="accent2">
              <a:lumMod val="20000"/>
              <a:lumOff val="80000"/>
            </a:schemeClr>
          </a:solidFill>
        </p:spPr>
        <p:txBody>
          <a:bodyPr wrap="square">
            <a:spAutoFit/>
          </a:bodyPr>
          <a:lstStyle/>
          <a:p>
            <a:pPr algn="ctr"/>
            <a:r>
              <a:rPr lang="es-CO" sz="2400" dirty="0"/>
              <a:t>Muchos de los títulos que fueron usados por Isis, tales como “Reina del cielo”, “Madre de Dios”, y “</a:t>
            </a:r>
            <a:r>
              <a:rPr lang="es-CO" sz="2400" dirty="0" err="1"/>
              <a:t>theotokos</a:t>
            </a:r>
            <a:r>
              <a:rPr lang="es-CO" sz="2400" dirty="0"/>
              <a:t>” (quien dio vida a Dios) fueron adjudicados a María. </a:t>
            </a:r>
          </a:p>
        </p:txBody>
      </p:sp>
      <p:sp>
        <p:nvSpPr>
          <p:cNvPr id="5" name="4 Conector"/>
          <p:cNvSpPr/>
          <p:nvPr/>
        </p:nvSpPr>
        <p:spPr>
          <a:xfrm>
            <a:off x="323529" y="1685561"/>
            <a:ext cx="432048" cy="432048"/>
          </a:xfrm>
          <a:prstGeom prst="flowChartConnector">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600" dirty="0" smtClean="0">
                <a:solidFill>
                  <a:schemeClr val="tx1"/>
                </a:solidFill>
              </a:rPr>
              <a:t>1</a:t>
            </a:r>
            <a:endParaRPr lang="es-CO" dirty="0">
              <a:solidFill>
                <a:schemeClr val="tx1"/>
              </a:solidFill>
            </a:endParaRPr>
          </a:p>
        </p:txBody>
      </p:sp>
    </p:spTree>
    <p:extLst>
      <p:ext uri="{BB962C8B-B14F-4D97-AF65-F5344CB8AC3E}">
        <p14:creationId xmlns:p14="http://schemas.microsoft.com/office/powerpoint/2010/main" val="44815770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074"/>
                                        </p:tgtEl>
                                        <p:attrNameLst>
                                          <p:attrName>style.visibility</p:attrName>
                                        </p:attrNameLst>
                                      </p:cBhvr>
                                      <p:to>
                                        <p:strVal val="visible"/>
                                      </p:to>
                                    </p:set>
                                    <p:animEffect transition="in" filter="wipe(down)">
                                      <p:cBhvr>
                                        <p:cTn id="23" dur="580">
                                          <p:stCondLst>
                                            <p:cond delay="0"/>
                                          </p:stCondLst>
                                        </p:cTn>
                                        <p:tgtEl>
                                          <p:spTgt spid="3074"/>
                                        </p:tgtEl>
                                      </p:cBhvr>
                                    </p:animEffect>
                                    <p:anim calcmode="lin" valueType="num">
                                      <p:cBhvr>
                                        <p:cTn id="24" dur="1822" tmFilter="0,0; 0.14,0.36; 0.43,0.73; 0.71,0.91; 1.0,1.0">
                                          <p:stCondLst>
                                            <p:cond delay="0"/>
                                          </p:stCondLst>
                                        </p:cTn>
                                        <p:tgtEl>
                                          <p:spTgt spid="307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07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07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07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074"/>
                                        </p:tgtEl>
                                        <p:attrNameLst>
                                          <p:attrName>ppt_y</p:attrName>
                                        </p:attrNameLst>
                                      </p:cBhvr>
                                      <p:tavLst>
                                        <p:tav tm="0" fmla="#ppt_y-sin(pi*$)/81">
                                          <p:val>
                                            <p:fltVal val="0"/>
                                          </p:val>
                                        </p:tav>
                                        <p:tav tm="100000">
                                          <p:val>
                                            <p:fltVal val="1"/>
                                          </p:val>
                                        </p:tav>
                                      </p:tavLst>
                                    </p:anim>
                                    <p:animScale>
                                      <p:cBhvr>
                                        <p:cTn id="29" dur="26">
                                          <p:stCondLst>
                                            <p:cond delay="650"/>
                                          </p:stCondLst>
                                        </p:cTn>
                                        <p:tgtEl>
                                          <p:spTgt spid="3074"/>
                                        </p:tgtEl>
                                      </p:cBhvr>
                                      <p:to x="100000" y="60000"/>
                                    </p:animScale>
                                    <p:animScale>
                                      <p:cBhvr>
                                        <p:cTn id="30" dur="166" decel="50000">
                                          <p:stCondLst>
                                            <p:cond delay="676"/>
                                          </p:stCondLst>
                                        </p:cTn>
                                        <p:tgtEl>
                                          <p:spTgt spid="3074"/>
                                        </p:tgtEl>
                                      </p:cBhvr>
                                      <p:to x="100000" y="100000"/>
                                    </p:animScale>
                                    <p:animScale>
                                      <p:cBhvr>
                                        <p:cTn id="31" dur="26">
                                          <p:stCondLst>
                                            <p:cond delay="1312"/>
                                          </p:stCondLst>
                                        </p:cTn>
                                        <p:tgtEl>
                                          <p:spTgt spid="3074"/>
                                        </p:tgtEl>
                                      </p:cBhvr>
                                      <p:to x="100000" y="80000"/>
                                    </p:animScale>
                                    <p:animScale>
                                      <p:cBhvr>
                                        <p:cTn id="32" dur="166" decel="50000">
                                          <p:stCondLst>
                                            <p:cond delay="1338"/>
                                          </p:stCondLst>
                                        </p:cTn>
                                        <p:tgtEl>
                                          <p:spTgt spid="3074"/>
                                        </p:tgtEl>
                                      </p:cBhvr>
                                      <p:to x="100000" y="100000"/>
                                    </p:animScale>
                                    <p:animScale>
                                      <p:cBhvr>
                                        <p:cTn id="33" dur="26">
                                          <p:stCondLst>
                                            <p:cond delay="1642"/>
                                          </p:stCondLst>
                                        </p:cTn>
                                        <p:tgtEl>
                                          <p:spTgt spid="3074"/>
                                        </p:tgtEl>
                                      </p:cBhvr>
                                      <p:to x="100000" y="90000"/>
                                    </p:animScale>
                                    <p:animScale>
                                      <p:cBhvr>
                                        <p:cTn id="34" dur="166" decel="50000">
                                          <p:stCondLst>
                                            <p:cond delay="1668"/>
                                          </p:stCondLst>
                                        </p:cTn>
                                        <p:tgtEl>
                                          <p:spTgt spid="3074"/>
                                        </p:tgtEl>
                                      </p:cBhvr>
                                      <p:to x="100000" y="100000"/>
                                    </p:animScale>
                                    <p:animScale>
                                      <p:cBhvr>
                                        <p:cTn id="35" dur="26">
                                          <p:stCondLst>
                                            <p:cond delay="1808"/>
                                          </p:stCondLst>
                                        </p:cTn>
                                        <p:tgtEl>
                                          <p:spTgt spid="3074"/>
                                        </p:tgtEl>
                                      </p:cBhvr>
                                      <p:to x="100000" y="95000"/>
                                    </p:animScale>
                                    <p:animScale>
                                      <p:cBhvr>
                                        <p:cTn id="36" dur="166" decel="50000">
                                          <p:stCondLst>
                                            <p:cond delay="1834"/>
                                          </p:stCondLst>
                                        </p:cTn>
                                        <p:tgtEl>
                                          <p:spTgt spid="3074"/>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80">
                                          <p:stCondLst>
                                            <p:cond delay="0"/>
                                          </p:stCondLst>
                                        </p:cTn>
                                        <p:tgtEl>
                                          <p:spTgt spid="4"/>
                                        </p:tgtEl>
                                      </p:cBhvr>
                                    </p:animEffect>
                                    <p:anim calcmode="lin" valueType="num">
                                      <p:cBhvr>
                                        <p:cTn id="4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5" dur="26">
                                          <p:stCondLst>
                                            <p:cond delay="650"/>
                                          </p:stCondLst>
                                        </p:cTn>
                                        <p:tgtEl>
                                          <p:spTgt spid="4"/>
                                        </p:tgtEl>
                                      </p:cBhvr>
                                      <p:to x="100000" y="60000"/>
                                    </p:animScale>
                                    <p:animScale>
                                      <p:cBhvr>
                                        <p:cTn id="46" dur="166" decel="50000">
                                          <p:stCondLst>
                                            <p:cond delay="676"/>
                                          </p:stCondLst>
                                        </p:cTn>
                                        <p:tgtEl>
                                          <p:spTgt spid="4"/>
                                        </p:tgtEl>
                                      </p:cBhvr>
                                      <p:to x="100000" y="100000"/>
                                    </p:animScale>
                                    <p:animScale>
                                      <p:cBhvr>
                                        <p:cTn id="47" dur="26">
                                          <p:stCondLst>
                                            <p:cond delay="1312"/>
                                          </p:stCondLst>
                                        </p:cTn>
                                        <p:tgtEl>
                                          <p:spTgt spid="4"/>
                                        </p:tgtEl>
                                      </p:cBhvr>
                                      <p:to x="100000" y="80000"/>
                                    </p:animScale>
                                    <p:animScale>
                                      <p:cBhvr>
                                        <p:cTn id="48" dur="166" decel="50000">
                                          <p:stCondLst>
                                            <p:cond delay="1338"/>
                                          </p:stCondLst>
                                        </p:cTn>
                                        <p:tgtEl>
                                          <p:spTgt spid="4"/>
                                        </p:tgtEl>
                                      </p:cBhvr>
                                      <p:to x="100000" y="100000"/>
                                    </p:animScale>
                                    <p:animScale>
                                      <p:cBhvr>
                                        <p:cTn id="49" dur="26">
                                          <p:stCondLst>
                                            <p:cond delay="1642"/>
                                          </p:stCondLst>
                                        </p:cTn>
                                        <p:tgtEl>
                                          <p:spTgt spid="4"/>
                                        </p:tgtEl>
                                      </p:cBhvr>
                                      <p:to x="100000" y="90000"/>
                                    </p:animScale>
                                    <p:animScale>
                                      <p:cBhvr>
                                        <p:cTn id="50" dur="166" decel="50000">
                                          <p:stCondLst>
                                            <p:cond delay="1668"/>
                                          </p:stCondLst>
                                        </p:cTn>
                                        <p:tgtEl>
                                          <p:spTgt spid="4"/>
                                        </p:tgtEl>
                                      </p:cBhvr>
                                      <p:to x="100000" y="100000"/>
                                    </p:animScale>
                                    <p:animScale>
                                      <p:cBhvr>
                                        <p:cTn id="51" dur="26">
                                          <p:stCondLst>
                                            <p:cond delay="1808"/>
                                          </p:stCondLst>
                                        </p:cTn>
                                        <p:tgtEl>
                                          <p:spTgt spid="4"/>
                                        </p:tgtEl>
                                      </p:cBhvr>
                                      <p:to x="100000" y="95000"/>
                                    </p:animScale>
                                    <p:animScale>
                                      <p:cBhvr>
                                        <p:cTn id="52"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4186808" cy="3528392"/>
          </a:xfrm>
          <a:solidFill>
            <a:schemeClr val="accent1">
              <a:lumMod val="20000"/>
              <a:lumOff val="80000"/>
            </a:schemeClr>
          </a:solidFill>
        </p:spPr>
        <p:txBody>
          <a:bodyPr>
            <a:normAutofit fontScale="92500" lnSpcReduction="20000"/>
          </a:bodyPr>
          <a:lstStyle/>
          <a:p>
            <a:pPr marL="0" indent="0" algn="ctr">
              <a:buNone/>
            </a:pPr>
            <a:r>
              <a:rPr lang="es-CO" dirty="0" smtClean="0"/>
              <a:t>Se </a:t>
            </a:r>
            <a:r>
              <a:rPr lang="es-CO" dirty="0"/>
              <a:t>le concedió a María un exaltado papel en la fe cristiana, mucho más allá de lo que la Biblia describe de ella, para atraer a los adoradores de Isis a la fe, que de otro modo no hubieran adoptado. </a:t>
            </a:r>
          </a:p>
          <a:p>
            <a:endParaRPr lang="es-CO"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188640"/>
            <a:ext cx="3892292"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755576" y="4188542"/>
            <a:ext cx="7272808" cy="1815882"/>
          </a:xfrm>
          <a:prstGeom prst="rect">
            <a:avLst/>
          </a:prstGeom>
          <a:solidFill>
            <a:schemeClr val="accent1">
              <a:lumMod val="20000"/>
              <a:lumOff val="80000"/>
            </a:schemeClr>
          </a:solidFill>
        </p:spPr>
        <p:txBody>
          <a:bodyPr wrap="square">
            <a:spAutoFit/>
          </a:bodyPr>
          <a:lstStyle/>
          <a:p>
            <a:pPr algn="ctr"/>
            <a:r>
              <a:rPr lang="es-CO" sz="2800" dirty="0"/>
              <a:t>Las primeras claras señales de la Mariología católica ocurrieron en los escritos de Origen, quien vivió en </a:t>
            </a:r>
            <a:r>
              <a:rPr lang="es-CO" sz="2800" u="sng" dirty="0"/>
              <a:t>Alejandría</a:t>
            </a:r>
            <a:r>
              <a:rPr lang="es-CO" sz="2800" dirty="0"/>
              <a:t>, Egipto, el cual resultaba ser el punto focal de la adoración a Isis. </a:t>
            </a:r>
          </a:p>
        </p:txBody>
      </p:sp>
    </p:spTree>
    <p:extLst>
      <p:ext uri="{BB962C8B-B14F-4D97-AF65-F5344CB8AC3E}">
        <p14:creationId xmlns:p14="http://schemas.microsoft.com/office/powerpoint/2010/main" val="264645970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7"/>
            <a:ext cx="5050904" cy="2232248"/>
          </a:xfrm>
          <a:solidFill>
            <a:schemeClr val="accent2">
              <a:lumMod val="20000"/>
              <a:lumOff val="80000"/>
            </a:schemeClr>
          </a:solidFill>
        </p:spPr>
        <p:txBody>
          <a:bodyPr>
            <a:normAutofit/>
          </a:bodyPr>
          <a:lstStyle/>
          <a:p>
            <a:pPr marL="0" indent="0">
              <a:buNone/>
            </a:pPr>
            <a:r>
              <a:rPr lang="es-CO" b="1" dirty="0" smtClean="0"/>
              <a:t>     </a:t>
            </a:r>
            <a:r>
              <a:rPr lang="es-CO" b="1" u="sng" dirty="0" smtClean="0"/>
              <a:t>El Mitraismo</a:t>
            </a:r>
            <a:r>
              <a:rPr lang="es-CO" b="1" dirty="0" smtClean="0"/>
              <a:t>:  </a:t>
            </a:r>
            <a:r>
              <a:rPr lang="es-CO" dirty="0" smtClean="0"/>
              <a:t>El Mitraismo era una religión en el Imperio Romano del siglo I hasta el V siglo d.C. </a:t>
            </a:r>
            <a:endParaRPr lang="es-CO"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188641"/>
            <a:ext cx="3491880"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0" y="2924944"/>
            <a:ext cx="9144000" cy="3600986"/>
          </a:xfrm>
          <a:prstGeom prst="rect">
            <a:avLst/>
          </a:prstGeom>
          <a:solidFill>
            <a:schemeClr val="accent1">
              <a:lumMod val="20000"/>
              <a:lumOff val="80000"/>
            </a:schemeClr>
          </a:solidFill>
        </p:spPr>
        <p:txBody>
          <a:bodyPr wrap="square">
            <a:spAutoFit/>
          </a:bodyPr>
          <a:lstStyle/>
          <a:p>
            <a:pPr algn="ctr"/>
            <a:r>
              <a:rPr lang="es-CO" sz="3200" b="1" u="sng" dirty="0"/>
              <a:t>Mitra</a:t>
            </a:r>
            <a:r>
              <a:rPr lang="es-CO" sz="2800" dirty="0"/>
              <a:t> era un dios conocido en la </a:t>
            </a:r>
            <a:r>
              <a:rPr lang="es-CO" sz="2800" dirty="0" smtClean="0"/>
              <a:t>antigüedad, </a:t>
            </a:r>
            <a:r>
              <a:rPr lang="es-CO" sz="2800" dirty="0"/>
              <a:t>principalmente en </a:t>
            </a:r>
            <a:r>
              <a:rPr lang="es-CO" sz="2800" b="1" u="sng" dirty="0"/>
              <a:t>Persia </a:t>
            </a:r>
            <a:r>
              <a:rPr lang="es-CO" sz="2800" dirty="0"/>
              <a:t>e India. Mitra era el dios de la luz solar, de origen persa que fue adoptado en el imperio romano. El día sagrado del </a:t>
            </a:r>
            <a:r>
              <a:rPr lang="es-CO" sz="2800" dirty="0" smtClean="0"/>
              <a:t>mitra ismo </a:t>
            </a:r>
            <a:r>
              <a:rPr lang="es-CO" sz="2800" dirty="0"/>
              <a:t>era el domingo, Se le representa como un hombre joven, con un gorro frigio, </a:t>
            </a:r>
            <a:r>
              <a:rPr lang="es-CO" sz="2800" dirty="0" smtClean="0"/>
              <a:t>que representa el sol, el cual está matando </a:t>
            </a:r>
            <a:r>
              <a:rPr lang="es-CO" sz="2800" dirty="0"/>
              <a:t>con sus manos un </a:t>
            </a:r>
            <a:r>
              <a:rPr lang="es-CO" sz="2800" dirty="0" smtClean="0"/>
              <a:t>toro. Fue así como se cambió el día sábado ordenado por Dios como día de reposo, y en su lugar se instituyó el domingo, día dedicado al dios sol. </a:t>
            </a:r>
            <a:endParaRPr lang="es-CO" sz="2800" dirty="0"/>
          </a:p>
        </p:txBody>
      </p:sp>
      <p:sp>
        <p:nvSpPr>
          <p:cNvPr id="4" name="3 Conector"/>
          <p:cNvSpPr/>
          <p:nvPr/>
        </p:nvSpPr>
        <p:spPr>
          <a:xfrm>
            <a:off x="454968" y="332656"/>
            <a:ext cx="457200" cy="601216"/>
          </a:xfrm>
          <a:prstGeom prst="flowChartConnector">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4400" b="1" dirty="0">
                <a:solidFill>
                  <a:schemeClr val="tx1"/>
                </a:solidFill>
              </a:rPr>
              <a:t>2</a:t>
            </a:r>
            <a:endParaRPr lang="es-CO" b="1" dirty="0">
              <a:solidFill>
                <a:schemeClr val="tx1"/>
              </a:solidFill>
            </a:endParaRPr>
          </a:p>
        </p:txBody>
      </p:sp>
    </p:spTree>
    <p:extLst>
      <p:ext uri="{BB962C8B-B14F-4D97-AF65-F5344CB8AC3E}">
        <p14:creationId xmlns:p14="http://schemas.microsoft.com/office/powerpoint/2010/main" val="6137620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a:solidFill>
            <a:schemeClr val="accent2">
              <a:lumMod val="20000"/>
              <a:lumOff val="80000"/>
            </a:schemeClr>
          </a:solidFill>
        </p:spPr>
        <p:txBody>
          <a:bodyPr>
            <a:normAutofit/>
          </a:bodyPr>
          <a:lstStyle/>
          <a:p>
            <a:pPr marL="0" indent="0" algn="ctr">
              <a:buNone/>
            </a:pPr>
            <a:endParaRPr lang="es-CO" dirty="0" smtClean="0"/>
          </a:p>
          <a:p>
            <a:pPr marL="0" indent="0" algn="ctr">
              <a:buNone/>
            </a:pPr>
            <a:r>
              <a:rPr lang="es-CO" dirty="0" smtClean="0"/>
              <a:t>El </a:t>
            </a:r>
            <a:r>
              <a:rPr lang="es-CO" dirty="0"/>
              <a:t>Mitra ismo Era muy popular entre los romanos, especialmente entre los soldados romanos, y posiblemente fue la religión de muchos emperadores romanos. Mientras que nunca se le concedió un estatus “oficial” al </a:t>
            </a:r>
            <a:r>
              <a:rPr lang="es-CO" dirty="0" smtClean="0"/>
              <a:t>Mitraismo </a:t>
            </a:r>
            <a:r>
              <a:rPr lang="es-CO" dirty="0"/>
              <a:t>en el Imperio Romano fue de hecho la religión oficial, hasta que Constantino y los siguientes emperadores romanos reemplazaron el </a:t>
            </a:r>
            <a:r>
              <a:rPr lang="es-CO" dirty="0" smtClean="0"/>
              <a:t>Mitraísmo </a:t>
            </a:r>
            <a:r>
              <a:rPr lang="es-CO" dirty="0"/>
              <a:t>con el Cristianismo. </a:t>
            </a:r>
          </a:p>
          <a:p>
            <a:endParaRPr lang="es-CO" dirty="0"/>
          </a:p>
          <a:p>
            <a:endParaRPr lang="es-CO" dirty="0"/>
          </a:p>
        </p:txBody>
      </p:sp>
    </p:spTree>
    <p:extLst>
      <p:ext uri="{BB962C8B-B14F-4D97-AF65-F5344CB8AC3E}">
        <p14:creationId xmlns:p14="http://schemas.microsoft.com/office/powerpoint/2010/main" val="170022330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03848" y="237608"/>
            <a:ext cx="5482952" cy="3407415"/>
          </a:xfrm>
          <a:solidFill>
            <a:schemeClr val="accent2">
              <a:lumMod val="20000"/>
              <a:lumOff val="80000"/>
            </a:schemeClr>
          </a:solidFill>
        </p:spPr>
        <p:txBody>
          <a:bodyPr>
            <a:noAutofit/>
          </a:bodyPr>
          <a:lstStyle/>
          <a:p>
            <a:pPr marL="0" indent="0" algn="ctr">
              <a:buNone/>
            </a:pPr>
            <a:r>
              <a:rPr lang="es-CO" sz="2400" dirty="0"/>
              <a:t>Una de las características claves del Mitraísmo era una comida de sacrificio, la cual consistía </a:t>
            </a:r>
            <a:r>
              <a:rPr lang="es-CO" sz="2400" b="1" u="sng" dirty="0">
                <a:latin typeface="Agency FB" pitchFamily="34" charset="0"/>
              </a:rPr>
              <a:t>en comer la carne y beber la sangre de un toro.</a:t>
            </a:r>
            <a:r>
              <a:rPr lang="es-CO" sz="2400" b="1" dirty="0">
                <a:latin typeface="Agency FB" pitchFamily="34" charset="0"/>
              </a:rPr>
              <a:t> </a:t>
            </a:r>
            <a:r>
              <a:rPr lang="es-CO" sz="2400" b="1" dirty="0" smtClean="0">
                <a:latin typeface="Agency FB" pitchFamily="34" charset="0"/>
              </a:rPr>
              <a:t>MITRAS, EL DIOS DEL MITRAÍSMO, ESTABA “PRESENTE” EN LA CARNE Y LA SANGRE DEL TORO, </a:t>
            </a:r>
            <a:r>
              <a:rPr lang="es-CO" sz="2400" b="1" dirty="0">
                <a:latin typeface="Agency FB" pitchFamily="34" charset="0"/>
              </a:rPr>
              <a:t>y cuando eran consumidas, se otorgaba la salvación a aquellos que tomaban parte en la comida del sacrificio</a:t>
            </a:r>
            <a:r>
              <a:rPr lang="es-CO" sz="2400" dirty="0"/>
              <a:t>. </a:t>
            </a:r>
            <a:r>
              <a:rPr lang="es-CO" sz="2400" dirty="0" smtClean="0"/>
              <a:t>(</a:t>
            </a:r>
            <a:r>
              <a:rPr lang="es-CO" sz="2400" dirty="0"/>
              <a:t>teofagia, la práctica de comer el cuerpo de un dios). </a:t>
            </a:r>
            <a:endParaRPr lang="es-CO" sz="2400" dirty="0" smtClean="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88640"/>
            <a:ext cx="2609850"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0" y="3861048"/>
            <a:ext cx="9144000" cy="2677656"/>
          </a:xfrm>
          <a:prstGeom prst="rect">
            <a:avLst/>
          </a:prstGeom>
          <a:solidFill>
            <a:schemeClr val="accent1">
              <a:lumMod val="20000"/>
              <a:lumOff val="80000"/>
            </a:schemeClr>
          </a:solidFill>
        </p:spPr>
        <p:txBody>
          <a:bodyPr wrap="square">
            <a:spAutoFit/>
          </a:bodyPr>
          <a:lstStyle/>
          <a:p>
            <a:r>
              <a:rPr lang="es-CO" sz="2800" dirty="0"/>
              <a:t>El Mitraísmo también tenía </a:t>
            </a:r>
            <a:r>
              <a:rPr lang="es-CO" sz="2800" u="sng" dirty="0" smtClean="0"/>
              <a:t>SIETE “SACRAMENTOS</a:t>
            </a:r>
            <a:r>
              <a:rPr lang="es-CO" sz="2800" dirty="0" smtClean="0"/>
              <a:t>”, </a:t>
            </a:r>
            <a:r>
              <a:rPr lang="es-CO" sz="2800" dirty="0"/>
              <a:t>haciendo que las similitudes entre el Mitraísmo y el catolicismo Romano sean demasiadas para ser ignoradas. </a:t>
            </a:r>
          </a:p>
          <a:p>
            <a:r>
              <a:rPr lang="es-CO" sz="2800" dirty="0"/>
              <a:t>Constantino y sus sucesores fundaron un fácil substituto de la comida sacrificial del Mitraísmo en el concepto de la Cena del Señor / La Comunión Católica</a:t>
            </a:r>
          </a:p>
        </p:txBody>
      </p:sp>
    </p:spTree>
    <p:extLst>
      <p:ext uri="{BB962C8B-B14F-4D97-AF65-F5344CB8AC3E}">
        <p14:creationId xmlns:p14="http://schemas.microsoft.com/office/powerpoint/2010/main" val="778630881"/>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0"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5"/>
            <a:ext cx="8229600" cy="2016224"/>
          </a:xfrm>
          <a:solidFill>
            <a:schemeClr val="bg2">
              <a:lumMod val="90000"/>
            </a:schemeClr>
          </a:solidFill>
        </p:spPr>
        <p:txBody>
          <a:bodyPr>
            <a:normAutofit fontScale="92500" lnSpcReduction="20000"/>
          </a:bodyPr>
          <a:lstStyle/>
          <a:p>
            <a:pPr marL="0" indent="0">
              <a:buNone/>
            </a:pPr>
            <a:r>
              <a:rPr lang="es-CO" dirty="0" smtClean="0"/>
              <a:t> </a:t>
            </a:r>
            <a:r>
              <a:rPr lang="es-CO" dirty="0"/>
              <a:t>Tristemente, algunos de los primeros cristianos comenzaron a añadir el misticismo a la Cena del Señor, rechazando el concepto bíblico de un simple acto de adoración y recordatorio de la muerte y derramamiento de sangre de Cristo. </a:t>
            </a:r>
          </a:p>
        </p:txBody>
      </p:sp>
      <p:sp>
        <p:nvSpPr>
          <p:cNvPr id="4" name="3 Rectángulo"/>
          <p:cNvSpPr/>
          <p:nvPr/>
        </p:nvSpPr>
        <p:spPr>
          <a:xfrm>
            <a:off x="251520" y="3284983"/>
            <a:ext cx="5184576" cy="3046988"/>
          </a:xfrm>
          <a:prstGeom prst="rect">
            <a:avLst/>
          </a:prstGeom>
          <a:solidFill>
            <a:schemeClr val="bg2">
              <a:lumMod val="90000"/>
            </a:schemeClr>
          </a:solidFill>
        </p:spPr>
        <p:txBody>
          <a:bodyPr wrap="square">
            <a:spAutoFit/>
          </a:bodyPr>
          <a:lstStyle/>
          <a:p>
            <a:pPr algn="ctr"/>
            <a:r>
              <a:rPr lang="es-CO" sz="3200" dirty="0"/>
              <a:t>La romanización de la Cena del Señor hizo la transición a una consumación del sacrificio de Jesucristo, conocido ahora como la Misa Católica / la Eucaristía.</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3288052"/>
            <a:ext cx="1991866" cy="247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2693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026"/>
                                        </p:tgtEl>
                                        <p:attrNameLst>
                                          <p:attrName>style.visibility</p:attrName>
                                        </p:attrNameLst>
                                      </p:cBhvr>
                                      <p:to>
                                        <p:strVal val="visible"/>
                                      </p:to>
                                    </p:set>
                                    <p:animEffect transition="in" filter="wipe(down)">
                                      <p:cBhvr>
                                        <p:cTn id="23" dur="580">
                                          <p:stCondLst>
                                            <p:cond delay="0"/>
                                          </p:stCondLst>
                                        </p:cTn>
                                        <p:tgtEl>
                                          <p:spTgt spid="1026"/>
                                        </p:tgtEl>
                                      </p:cBhvr>
                                    </p:animEffect>
                                    <p:anim calcmode="lin" valueType="num">
                                      <p:cBhvr>
                                        <p:cTn id="24"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29" dur="26">
                                          <p:stCondLst>
                                            <p:cond delay="650"/>
                                          </p:stCondLst>
                                        </p:cTn>
                                        <p:tgtEl>
                                          <p:spTgt spid="1026"/>
                                        </p:tgtEl>
                                      </p:cBhvr>
                                      <p:to x="100000" y="60000"/>
                                    </p:animScale>
                                    <p:animScale>
                                      <p:cBhvr>
                                        <p:cTn id="30" dur="166" decel="50000">
                                          <p:stCondLst>
                                            <p:cond delay="676"/>
                                          </p:stCondLst>
                                        </p:cTn>
                                        <p:tgtEl>
                                          <p:spTgt spid="1026"/>
                                        </p:tgtEl>
                                      </p:cBhvr>
                                      <p:to x="100000" y="100000"/>
                                    </p:animScale>
                                    <p:animScale>
                                      <p:cBhvr>
                                        <p:cTn id="31" dur="26">
                                          <p:stCondLst>
                                            <p:cond delay="1312"/>
                                          </p:stCondLst>
                                        </p:cTn>
                                        <p:tgtEl>
                                          <p:spTgt spid="1026"/>
                                        </p:tgtEl>
                                      </p:cBhvr>
                                      <p:to x="100000" y="80000"/>
                                    </p:animScale>
                                    <p:animScale>
                                      <p:cBhvr>
                                        <p:cTn id="32" dur="166" decel="50000">
                                          <p:stCondLst>
                                            <p:cond delay="1338"/>
                                          </p:stCondLst>
                                        </p:cTn>
                                        <p:tgtEl>
                                          <p:spTgt spid="1026"/>
                                        </p:tgtEl>
                                      </p:cBhvr>
                                      <p:to x="100000" y="100000"/>
                                    </p:animScale>
                                    <p:animScale>
                                      <p:cBhvr>
                                        <p:cTn id="33" dur="26">
                                          <p:stCondLst>
                                            <p:cond delay="1642"/>
                                          </p:stCondLst>
                                        </p:cTn>
                                        <p:tgtEl>
                                          <p:spTgt spid="1026"/>
                                        </p:tgtEl>
                                      </p:cBhvr>
                                      <p:to x="100000" y="90000"/>
                                    </p:animScale>
                                    <p:animScale>
                                      <p:cBhvr>
                                        <p:cTn id="34" dur="166" decel="50000">
                                          <p:stCondLst>
                                            <p:cond delay="1668"/>
                                          </p:stCondLst>
                                        </p:cTn>
                                        <p:tgtEl>
                                          <p:spTgt spid="1026"/>
                                        </p:tgtEl>
                                      </p:cBhvr>
                                      <p:to x="100000" y="100000"/>
                                    </p:animScale>
                                    <p:animScale>
                                      <p:cBhvr>
                                        <p:cTn id="35" dur="26">
                                          <p:stCondLst>
                                            <p:cond delay="1808"/>
                                          </p:stCondLst>
                                        </p:cTn>
                                        <p:tgtEl>
                                          <p:spTgt spid="1026"/>
                                        </p:tgtEl>
                                      </p:cBhvr>
                                      <p:to x="100000" y="95000"/>
                                    </p:animScale>
                                    <p:animScale>
                                      <p:cBhvr>
                                        <p:cTn id="36"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7001">
              <a:srgbClr val="E6E6E6"/>
            </a:gs>
            <a:gs pos="32001">
              <a:srgbClr val="7D8496"/>
            </a:gs>
            <a:gs pos="47000">
              <a:srgbClr val="E6E6E6"/>
            </a:gs>
            <a:gs pos="85001">
              <a:srgbClr val="7D8496"/>
            </a:gs>
            <a:gs pos="100000">
              <a:srgbClr val="E6E6E6"/>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229600" cy="3024336"/>
          </a:xfrm>
          <a:solidFill>
            <a:schemeClr val="accent2">
              <a:lumMod val="20000"/>
              <a:lumOff val="80000"/>
            </a:schemeClr>
          </a:solidFill>
        </p:spPr>
        <p:txBody>
          <a:bodyPr>
            <a:normAutofit/>
          </a:bodyPr>
          <a:lstStyle/>
          <a:p>
            <a:pPr marL="0" indent="0">
              <a:buNone/>
            </a:pPr>
            <a:r>
              <a:rPr lang="es-CO" dirty="0" smtClean="0"/>
              <a:t>        La </a:t>
            </a:r>
            <a:r>
              <a:rPr lang="es-CO" dirty="0"/>
              <a:t>mayoría de los emperadores romanos (y ciudadanos) eran enotistas. Un enotista es alguien que cree en la existencia de muchos dioses, pero que tiene un enfoque primario en un dios en particular, o considera a un dios en particular como supremo sobre los otros dioses. </a:t>
            </a:r>
          </a:p>
        </p:txBody>
      </p:sp>
      <p:sp>
        <p:nvSpPr>
          <p:cNvPr id="4" name="3 Conector"/>
          <p:cNvSpPr/>
          <p:nvPr/>
        </p:nvSpPr>
        <p:spPr>
          <a:xfrm>
            <a:off x="611560" y="476672"/>
            <a:ext cx="485800" cy="601216"/>
          </a:xfrm>
          <a:prstGeom prst="flowChartConnector">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4000" b="1" dirty="0">
                <a:solidFill>
                  <a:schemeClr val="tx1"/>
                </a:solidFill>
              </a:rPr>
              <a:t>3</a:t>
            </a:r>
          </a:p>
        </p:txBody>
      </p:sp>
      <p:sp>
        <p:nvSpPr>
          <p:cNvPr id="5" name="4 Rectángulo"/>
          <p:cNvSpPr/>
          <p:nvPr/>
        </p:nvSpPr>
        <p:spPr>
          <a:xfrm>
            <a:off x="1403648" y="4005064"/>
            <a:ext cx="5688632" cy="2677656"/>
          </a:xfrm>
          <a:prstGeom prst="rect">
            <a:avLst/>
          </a:prstGeom>
          <a:solidFill>
            <a:schemeClr val="accent4">
              <a:lumMod val="20000"/>
              <a:lumOff val="80000"/>
            </a:schemeClr>
          </a:solidFill>
        </p:spPr>
        <p:txBody>
          <a:bodyPr wrap="square">
            <a:spAutoFit/>
          </a:bodyPr>
          <a:lstStyle/>
          <a:p>
            <a:pPr algn="ctr"/>
            <a:r>
              <a:rPr lang="es-CO" sz="2800" dirty="0"/>
              <a:t>Por ejemplo, el dios romano Júpiter, era supremo sobre el “panteón” (la totalidad de los dioses) romano. Los marinos romanos con frecuencia eran adoradores de Neptuno, el dios de los océanos. </a:t>
            </a:r>
          </a:p>
        </p:txBody>
      </p:sp>
    </p:spTree>
    <p:extLst>
      <p:ext uri="{BB962C8B-B14F-4D97-AF65-F5344CB8AC3E}">
        <p14:creationId xmlns:p14="http://schemas.microsoft.com/office/powerpoint/2010/main" val="2691079460"/>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7"/>
            <a:ext cx="8229600" cy="1512168"/>
          </a:xfrm>
        </p:spPr>
        <p:txBody>
          <a:bodyPr>
            <a:normAutofit lnSpcReduction="10000"/>
          </a:bodyPr>
          <a:lstStyle/>
          <a:p>
            <a:pPr marL="0" indent="0" algn="ctr">
              <a:buNone/>
            </a:pPr>
            <a:r>
              <a:rPr lang="es-CO" b="1" dirty="0" smtClean="0">
                <a:solidFill>
                  <a:srgbClr val="FF0000"/>
                </a:solidFill>
              </a:rPr>
              <a:t>Cuando </a:t>
            </a:r>
            <a:r>
              <a:rPr lang="es-CO" b="1" dirty="0">
                <a:solidFill>
                  <a:srgbClr val="FF0000"/>
                </a:solidFill>
              </a:rPr>
              <a:t>la Iglesia Católica absorbió el paganismo romano, simplemente reemplazó el “panteón” de dioses con los santos. </a:t>
            </a:r>
          </a:p>
        </p:txBody>
      </p:sp>
      <p:sp>
        <p:nvSpPr>
          <p:cNvPr id="4" name="3 Rectángulo"/>
          <p:cNvSpPr/>
          <p:nvPr/>
        </p:nvSpPr>
        <p:spPr>
          <a:xfrm>
            <a:off x="683568" y="2564904"/>
            <a:ext cx="7992888" cy="1938992"/>
          </a:xfrm>
          <a:prstGeom prst="rect">
            <a:avLst/>
          </a:prstGeom>
        </p:spPr>
        <p:txBody>
          <a:bodyPr wrap="square">
            <a:spAutoFit/>
          </a:bodyPr>
          <a:lstStyle/>
          <a:p>
            <a:pPr algn="ctr"/>
            <a:r>
              <a:rPr lang="es-CO" sz="2400" dirty="0"/>
              <a:t>Así como el panteón de dioses romanos tenía un dios del amor, un dios de la paz, un dios de la guerra, un dios de la fuerza, un dios de la sabiduría, etc., la Iglesia Católica tiene un santo que “está a cargo” de cada una de estas características, y existen muchas otras categorías. </a:t>
            </a:r>
          </a:p>
        </p:txBody>
      </p:sp>
      <p:sp>
        <p:nvSpPr>
          <p:cNvPr id="5" name="4 Rectángulo"/>
          <p:cNvSpPr/>
          <p:nvPr/>
        </p:nvSpPr>
        <p:spPr>
          <a:xfrm>
            <a:off x="1547664" y="4869160"/>
            <a:ext cx="5904656" cy="1569660"/>
          </a:xfrm>
          <a:prstGeom prst="rect">
            <a:avLst/>
          </a:prstGeom>
        </p:spPr>
        <p:txBody>
          <a:bodyPr wrap="square">
            <a:spAutoFit/>
          </a:bodyPr>
          <a:lstStyle/>
          <a:p>
            <a:pPr algn="ctr"/>
            <a:r>
              <a:rPr lang="es-CO" sz="2400" b="1" dirty="0">
                <a:solidFill>
                  <a:srgbClr val="FF0000"/>
                </a:solidFill>
              </a:rPr>
              <a:t>Igualmente, así como muchas ciudades romanas tenían un dios específico para la ciudad, también la Iglesia católica provee sus “santos patrones” para las ciudades.</a:t>
            </a:r>
          </a:p>
        </p:txBody>
      </p:sp>
    </p:spTree>
    <p:extLst>
      <p:ext uri="{BB962C8B-B14F-4D97-AF65-F5344CB8AC3E}">
        <p14:creationId xmlns:p14="http://schemas.microsoft.com/office/powerpoint/2010/main" val="567383904"/>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5338936" cy="3096344"/>
          </a:xfrm>
        </p:spPr>
        <p:txBody>
          <a:bodyPr>
            <a:normAutofit fontScale="85000" lnSpcReduction="20000"/>
          </a:bodyPr>
          <a:lstStyle/>
          <a:p>
            <a:pPr marL="0" indent="0">
              <a:buNone/>
            </a:pPr>
            <a:r>
              <a:rPr lang="es-CO" dirty="0" smtClean="0"/>
              <a:t>      La </a:t>
            </a:r>
            <a:r>
              <a:rPr lang="es-CO" dirty="0"/>
              <a:t>supremacía del obispo romano (el papado), fue creado con la ayuda de los emperadores romanos. Siendo la ciudad de Roma el centro de gobierno del imperio romano, y con los emperadores romanos viviendo en Roma, la ciudad de Roma se levantó como preeminencia en todas la facetas de la vida. </a:t>
            </a:r>
          </a:p>
        </p:txBody>
      </p:sp>
      <p:sp>
        <p:nvSpPr>
          <p:cNvPr id="4" name="3 Conector"/>
          <p:cNvSpPr/>
          <p:nvPr/>
        </p:nvSpPr>
        <p:spPr>
          <a:xfrm>
            <a:off x="323528" y="235875"/>
            <a:ext cx="580728" cy="528829"/>
          </a:xfrm>
          <a:prstGeom prst="flowChartConnector">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4000" b="1" dirty="0">
                <a:solidFill>
                  <a:schemeClr val="tx1"/>
                </a:solidFill>
              </a:rPr>
              <a:t>4</a:t>
            </a:r>
          </a:p>
        </p:txBody>
      </p:sp>
      <p:sp>
        <p:nvSpPr>
          <p:cNvPr id="5" name="4 Rectángulo"/>
          <p:cNvSpPr/>
          <p:nvPr/>
        </p:nvSpPr>
        <p:spPr>
          <a:xfrm>
            <a:off x="547225" y="3933056"/>
            <a:ext cx="8057223" cy="2246769"/>
          </a:xfrm>
          <a:prstGeom prst="rect">
            <a:avLst/>
          </a:prstGeom>
        </p:spPr>
        <p:txBody>
          <a:bodyPr wrap="square">
            <a:spAutoFit/>
          </a:bodyPr>
          <a:lstStyle/>
          <a:p>
            <a:pPr algn="ctr"/>
            <a:r>
              <a:rPr lang="es-CO" sz="2800" dirty="0"/>
              <a:t>Constantino, y sus sucesores, dieron su apoyo al obispo de Roma como el supremo gobernante de la iglesia. Desde luego, era mejor para la unidad del imperio romano, que el gobernante y la sede de la religión se encontraran centrados en el mismo lugar.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235876"/>
            <a:ext cx="2935982" cy="2972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8906831"/>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229600" cy="2520280"/>
          </a:xfrm>
          <a:solidFill>
            <a:schemeClr val="accent1">
              <a:lumMod val="20000"/>
              <a:lumOff val="80000"/>
            </a:schemeClr>
          </a:solidFill>
        </p:spPr>
        <p:txBody>
          <a:bodyPr>
            <a:normAutofit fontScale="92500"/>
          </a:bodyPr>
          <a:lstStyle/>
          <a:p>
            <a:pPr marL="0" indent="0">
              <a:buNone/>
            </a:pPr>
            <a:r>
              <a:rPr lang="es-CO" dirty="0"/>
              <a:t>Mientras que muchos otros obispos (y cristianos) se resistieron a la idea de que hubiera un obispo romano supremo, eventualmente el obispo romano se elevó a la supremacía, a través del poder y la influencia de los emperadores romanos. </a:t>
            </a:r>
          </a:p>
        </p:txBody>
      </p:sp>
      <p:sp>
        <p:nvSpPr>
          <p:cNvPr id="4" name="3 Rectángulo"/>
          <p:cNvSpPr/>
          <p:nvPr/>
        </p:nvSpPr>
        <p:spPr>
          <a:xfrm>
            <a:off x="323528" y="3429000"/>
            <a:ext cx="6120680" cy="2677656"/>
          </a:xfrm>
          <a:prstGeom prst="rect">
            <a:avLst/>
          </a:prstGeom>
          <a:solidFill>
            <a:schemeClr val="accent2">
              <a:lumMod val="20000"/>
              <a:lumOff val="80000"/>
            </a:schemeClr>
          </a:solidFill>
        </p:spPr>
        <p:txBody>
          <a:bodyPr wrap="square">
            <a:spAutoFit/>
          </a:bodyPr>
          <a:lstStyle/>
          <a:p>
            <a:r>
              <a:rPr lang="es-CO" sz="2800" dirty="0"/>
              <a:t>Cuando el imperio romano se </a:t>
            </a:r>
            <a:r>
              <a:rPr lang="es-CO" sz="2800" dirty="0" smtClean="0"/>
              <a:t>colapsó en el 476, conforme lo había profetizado </a:t>
            </a:r>
            <a:r>
              <a:rPr lang="es-CO" sz="2800" dirty="0" smtClean="0">
                <a:solidFill>
                  <a:srgbClr val="FF0000"/>
                </a:solidFill>
              </a:rPr>
              <a:t>Daniel 7:7,8</a:t>
            </a:r>
            <a:r>
              <a:rPr lang="es-CO" sz="2800" dirty="0" smtClean="0"/>
              <a:t>, los </a:t>
            </a:r>
            <a:r>
              <a:rPr lang="es-CO" sz="2800" dirty="0"/>
              <a:t>papas tomaron el título que previamente había pertenecido a los emperadores romanos – “Pontificus Maximus”.</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2698" y="3429000"/>
            <a:ext cx="1857375"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753378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4098"/>
                                        </p:tgtEl>
                                        <p:attrNameLst>
                                          <p:attrName>style.visibility</p:attrName>
                                        </p:attrNameLst>
                                      </p:cBhvr>
                                      <p:to>
                                        <p:strVal val="visible"/>
                                      </p:to>
                                    </p:set>
                                    <p:animEffect transition="in" filter="wipe(down)">
                                      <p:cBhvr>
                                        <p:cTn id="23" dur="580">
                                          <p:stCondLst>
                                            <p:cond delay="0"/>
                                          </p:stCondLst>
                                        </p:cTn>
                                        <p:tgtEl>
                                          <p:spTgt spid="4098"/>
                                        </p:tgtEl>
                                      </p:cBhvr>
                                    </p:animEffect>
                                    <p:anim calcmode="lin" valueType="num">
                                      <p:cBhvr>
                                        <p:cTn id="24" dur="1822" tmFilter="0,0; 0.14,0.36; 0.43,0.73; 0.71,0.91; 1.0,1.0">
                                          <p:stCondLst>
                                            <p:cond delay="0"/>
                                          </p:stCondLst>
                                        </p:cTn>
                                        <p:tgtEl>
                                          <p:spTgt spid="409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09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09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09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098"/>
                                        </p:tgtEl>
                                        <p:attrNameLst>
                                          <p:attrName>ppt_y</p:attrName>
                                        </p:attrNameLst>
                                      </p:cBhvr>
                                      <p:tavLst>
                                        <p:tav tm="0" fmla="#ppt_y-sin(pi*$)/81">
                                          <p:val>
                                            <p:fltVal val="0"/>
                                          </p:val>
                                        </p:tav>
                                        <p:tav tm="100000">
                                          <p:val>
                                            <p:fltVal val="1"/>
                                          </p:val>
                                        </p:tav>
                                      </p:tavLst>
                                    </p:anim>
                                    <p:animScale>
                                      <p:cBhvr>
                                        <p:cTn id="29" dur="26">
                                          <p:stCondLst>
                                            <p:cond delay="650"/>
                                          </p:stCondLst>
                                        </p:cTn>
                                        <p:tgtEl>
                                          <p:spTgt spid="4098"/>
                                        </p:tgtEl>
                                      </p:cBhvr>
                                      <p:to x="100000" y="60000"/>
                                    </p:animScale>
                                    <p:animScale>
                                      <p:cBhvr>
                                        <p:cTn id="30" dur="166" decel="50000">
                                          <p:stCondLst>
                                            <p:cond delay="676"/>
                                          </p:stCondLst>
                                        </p:cTn>
                                        <p:tgtEl>
                                          <p:spTgt spid="4098"/>
                                        </p:tgtEl>
                                      </p:cBhvr>
                                      <p:to x="100000" y="100000"/>
                                    </p:animScale>
                                    <p:animScale>
                                      <p:cBhvr>
                                        <p:cTn id="31" dur="26">
                                          <p:stCondLst>
                                            <p:cond delay="1312"/>
                                          </p:stCondLst>
                                        </p:cTn>
                                        <p:tgtEl>
                                          <p:spTgt spid="4098"/>
                                        </p:tgtEl>
                                      </p:cBhvr>
                                      <p:to x="100000" y="80000"/>
                                    </p:animScale>
                                    <p:animScale>
                                      <p:cBhvr>
                                        <p:cTn id="32" dur="166" decel="50000">
                                          <p:stCondLst>
                                            <p:cond delay="1338"/>
                                          </p:stCondLst>
                                        </p:cTn>
                                        <p:tgtEl>
                                          <p:spTgt spid="4098"/>
                                        </p:tgtEl>
                                      </p:cBhvr>
                                      <p:to x="100000" y="100000"/>
                                    </p:animScale>
                                    <p:animScale>
                                      <p:cBhvr>
                                        <p:cTn id="33" dur="26">
                                          <p:stCondLst>
                                            <p:cond delay="1642"/>
                                          </p:stCondLst>
                                        </p:cTn>
                                        <p:tgtEl>
                                          <p:spTgt spid="4098"/>
                                        </p:tgtEl>
                                      </p:cBhvr>
                                      <p:to x="100000" y="90000"/>
                                    </p:animScale>
                                    <p:animScale>
                                      <p:cBhvr>
                                        <p:cTn id="34" dur="166" decel="50000">
                                          <p:stCondLst>
                                            <p:cond delay="1668"/>
                                          </p:stCondLst>
                                        </p:cTn>
                                        <p:tgtEl>
                                          <p:spTgt spid="4098"/>
                                        </p:tgtEl>
                                      </p:cBhvr>
                                      <p:to x="100000" y="100000"/>
                                    </p:animScale>
                                    <p:animScale>
                                      <p:cBhvr>
                                        <p:cTn id="35" dur="26">
                                          <p:stCondLst>
                                            <p:cond delay="1808"/>
                                          </p:stCondLst>
                                        </p:cTn>
                                        <p:tgtEl>
                                          <p:spTgt spid="4098"/>
                                        </p:tgtEl>
                                      </p:cBhvr>
                                      <p:to x="100000" y="95000"/>
                                    </p:animScale>
                                    <p:animScale>
                                      <p:cBhvr>
                                        <p:cTn id="36" dur="166" decel="50000">
                                          <p:stCondLst>
                                            <p:cond delay="1834"/>
                                          </p:stCondLst>
                                        </p:cTn>
                                        <p:tgtEl>
                                          <p:spTgt spid="409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7001">
              <a:srgbClr val="E6E6E6"/>
            </a:gs>
            <a:gs pos="32001">
              <a:srgbClr val="7D8496"/>
            </a:gs>
            <a:gs pos="47000">
              <a:srgbClr val="E6E6E6"/>
            </a:gs>
            <a:gs pos="85001">
              <a:srgbClr val="7D8496"/>
            </a:gs>
            <a:gs pos="100000">
              <a:srgbClr val="E6E6E6"/>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p:spPr>
        <p:txBody>
          <a:bodyPr>
            <a:normAutofit fontScale="92500"/>
          </a:bodyPr>
          <a:lstStyle/>
          <a:p>
            <a:pPr marL="0" indent="0" algn="ctr">
              <a:buNone/>
            </a:pPr>
            <a:r>
              <a:rPr lang="es-CO" dirty="0"/>
              <a:t>Se pueden dar muchos otros ejemplos, pero estos cuatro pueden ser suficientes para demostrar el verdadero origen de la Iglesia Católica. </a:t>
            </a:r>
            <a:endParaRPr lang="es-CO" dirty="0" smtClean="0"/>
          </a:p>
          <a:p>
            <a:pPr marL="0" indent="0" algn="ctr">
              <a:buNone/>
            </a:pPr>
            <a:r>
              <a:rPr lang="es-CO" b="1" dirty="0" smtClean="0">
                <a:solidFill>
                  <a:srgbClr val="FF0000"/>
                </a:solidFill>
              </a:rPr>
              <a:t>Desde </a:t>
            </a:r>
            <a:r>
              <a:rPr lang="es-CO" b="1" dirty="0">
                <a:solidFill>
                  <a:srgbClr val="FF0000"/>
                </a:solidFill>
              </a:rPr>
              <a:t>luego, la Iglesia Católica Romana niega el origen pagano de sus creencias y prácticas. La Iglesia Católica disfraza sus creencias paganas bajo capas de complicada teología. La Iglesia Católica excusa y niega su origen pagano tras la máscara de la “tradición eclesiástica</a:t>
            </a:r>
            <a:r>
              <a:rPr lang="es-CO" dirty="0">
                <a:solidFill>
                  <a:srgbClr val="FF0000"/>
                </a:solidFill>
              </a:rPr>
              <a:t>”. </a:t>
            </a:r>
            <a:endParaRPr lang="es-CO" dirty="0" smtClean="0">
              <a:solidFill>
                <a:srgbClr val="FF0000"/>
              </a:solidFill>
            </a:endParaRPr>
          </a:p>
          <a:p>
            <a:pPr marL="0" indent="0" algn="ctr">
              <a:buNone/>
            </a:pPr>
            <a:r>
              <a:rPr lang="es-CO" dirty="0"/>
              <a:t>Reconociendo que muchas de sus creencias y prácticas son totalmente ajenas a la Biblia; la Iglesia Católica está forzada a negar la autoridad y suficiencia de las Sagradas Escrituras. </a:t>
            </a:r>
          </a:p>
          <a:p>
            <a:pPr marL="0" indent="0">
              <a:buNone/>
            </a:pPr>
            <a:endParaRPr lang="es-CO" dirty="0"/>
          </a:p>
          <a:p>
            <a:endParaRPr lang="es-CO" dirty="0"/>
          </a:p>
        </p:txBody>
      </p:sp>
    </p:spTree>
    <p:extLst>
      <p:ext uri="{BB962C8B-B14F-4D97-AF65-F5344CB8AC3E}">
        <p14:creationId xmlns:p14="http://schemas.microsoft.com/office/powerpoint/2010/main" val="49694464"/>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9"/>
            <a:ext cx="8229600" cy="2016224"/>
          </a:xfrm>
        </p:spPr>
        <p:txBody>
          <a:bodyPr>
            <a:normAutofit/>
          </a:bodyPr>
          <a:lstStyle/>
          <a:p>
            <a:pPr marL="0" indent="0" algn="ctr">
              <a:buNone/>
            </a:pPr>
            <a:r>
              <a:rPr lang="es-CO" dirty="0" smtClean="0"/>
              <a:t>El </a:t>
            </a:r>
            <a:r>
              <a:rPr lang="es-CO" dirty="0"/>
              <a:t>origen de la Iglesia Católica es el trágico compromiso del cristianismo con las religiones paganas que la rodeaban. </a:t>
            </a:r>
          </a:p>
          <a:p>
            <a:endParaRPr lang="es-CO" dirty="0"/>
          </a:p>
          <a:p>
            <a:endParaRPr lang="es-CO" dirty="0"/>
          </a:p>
          <a:p>
            <a:endParaRPr lang="es-CO" dirty="0"/>
          </a:p>
          <a:p>
            <a:endParaRPr lang="es-CO" dirty="0"/>
          </a:p>
        </p:txBody>
      </p:sp>
      <p:sp>
        <p:nvSpPr>
          <p:cNvPr id="4" name="3 Rectángulo"/>
          <p:cNvSpPr/>
          <p:nvPr/>
        </p:nvSpPr>
        <p:spPr>
          <a:xfrm>
            <a:off x="456283" y="2636912"/>
            <a:ext cx="4547766" cy="3970318"/>
          </a:xfrm>
          <a:prstGeom prst="rect">
            <a:avLst/>
          </a:prstGeom>
        </p:spPr>
        <p:txBody>
          <a:bodyPr wrap="square">
            <a:spAutoFit/>
          </a:bodyPr>
          <a:lstStyle/>
          <a:p>
            <a:pPr algn="ctr"/>
            <a:r>
              <a:rPr lang="es-CO" sz="3600" dirty="0"/>
              <a:t>En vez de proclamar el Evangelio y convertir a los paganos, la Iglesia Católica “cristianizó” las religiones paganas, y “paganizó” el cristianismo</a:t>
            </a:r>
            <a:r>
              <a:rPr lang="es-CO" sz="3600" dirty="0" smtClean="0"/>
              <a:t>.</a:t>
            </a: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3212975"/>
            <a:ext cx="2016225" cy="2259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Flecha izquierda"/>
          <p:cNvSpPr/>
          <p:nvPr/>
        </p:nvSpPr>
        <p:spPr>
          <a:xfrm>
            <a:off x="7308304" y="3335746"/>
            <a:ext cx="1728192" cy="1656184"/>
          </a:xfrm>
          <a:prstGeom prst="lef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000" b="1" dirty="0" smtClean="0"/>
              <a:t>Doctrinas cristianas</a:t>
            </a:r>
            <a:endParaRPr lang="es-CO" sz="2000" b="1" dirty="0"/>
          </a:p>
        </p:txBody>
      </p:sp>
      <p:sp>
        <p:nvSpPr>
          <p:cNvPr id="9" name="8 Flecha derecha"/>
          <p:cNvSpPr/>
          <p:nvPr/>
        </p:nvSpPr>
        <p:spPr>
          <a:xfrm>
            <a:off x="4860032" y="3335745"/>
            <a:ext cx="1728192" cy="1656183"/>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000" b="1" dirty="0" smtClean="0"/>
              <a:t>Creencias paganas</a:t>
            </a:r>
            <a:endParaRPr lang="es-CO" sz="2000" b="1" dirty="0"/>
          </a:p>
        </p:txBody>
      </p:sp>
    </p:spTree>
    <p:extLst>
      <p:ext uri="{BB962C8B-B14F-4D97-AF65-F5344CB8AC3E}">
        <p14:creationId xmlns:p14="http://schemas.microsoft.com/office/powerpoint/2010/main" val="762038667"/>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p:spPr>
        <p:txBody>
          <a:bodyPr>
            <a:normAutofit/>
          </a:bodyPr>
          <a:lstStyle/>
          <a:p>
            <a:pPr marL="0" indent="0" algn="ctr">
              <a:buNone/>
            </a:pPr>
            <a:r>
              <a:rPr lang="es-CO" dirty="0" smtClean="0"/>
              <a:t>Al </a:t>
            </a:r>
            <a:r>
              <a:rPr lang="es-CO" dirty="0"/>
              <a:t>mezclar las diferencias y borrar las características distintivas, si, la Iglesia Católica se hizo a sí misma atractiva a la gente del imperio romano. </a:t>
            </a:r>
            <a:endParaRPr lang="es-CO" dirty="0" smtClean="0"/>
          </a:p>
          <a:p>
            <a:pPr marL="0" indent="0" algn="ctr">
              <a:buNone/>
            </a:pPr>
            <a:r>
              <a:rPr lang="es-CO" b="1" dirty="0" smtClean="0">
                <a:solidFill>
                  <a:srgbClr val="FF0000"/>
                </a:solidFill>
              </a:rPr>
              <a:t>Uno </a:t>
            </a:r>
            <a:r>
              <a:rPr lang="es-CO" b="1" dirty="0">
                <a:solidFill>
                  <a:srgbClr val="FF0000"/>
                </a:solidFill>
              </a:rPr>
              <a:t>de los resultados fue que la Iglesia Católica se convirtiera en la religión suprema en el “mundo romano” durante </a:t>
            </a:r>
            <a:r>
              <a:rPr lang="es-CO" b="1" dirty="0" smtClean="0">
                <a:solidFill>
                  <a:srgbClr val="FF0000"/>
                </a:solidFill>
              </a:rPr>
              <a:t>siglos hasta el día de hoy. </a:t>
            </a:r>
          </a:p>
          <a:p>
            <a:pPr marL="0" indent="0" algn="ctr">
              <a:buNone/>
            </a:pPr>
            <a:r>
              <a:rPr lang="es-CO" dirty="0" smtClean="0"/>
              <a:t>Sin </a:t>
            </a:r>
            <a:r>
              <a:rPr lang="es-CO" dirty="0"/>
              <a:t>embargo, otro resultado fue la más dominante forma de apostasía del cristianismo del verdadero Evangelio de Jesucristo y la verdadera proclamación de la Palabra de Dios.</a:t>
            </a:r>
          </a:p>
        </p:txBody>
      </p:sp>
    </p:spTree>
    <p:extLst>
      <p:ext uri="{BB962C8B-B14F-4D97-AF65-F5344CB8AC3E}">
        <p14:creationId xmlns:p14="http://schemas.microsoft.com/office/powerpoint/2010/main" val="496832058"/>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20680"/>
          </a:xfrm>
        </p:spPr>
        <p:txBody>
          <a:bodyPr>
            <a:normAutofit fontScale="92500"/>
          </a:bodyPr>
          <a:lstStyle/>
          <a:p>
            <a:pPr marL="0" indent="0" algn="ctr">
              <a:buNone/>
            </a:pPr>
            <a:r>
              <a:rPr lang="es-CO" dirty="0">
                <a:solidFill>
                  <a:srgbClr val="FF0000"/>
                </a:solidFill>
              </a:rPr>
              <a:t>2 Timoteo 4:3-4 </a:t>
            </a:r>
            <a:r>
              <a:rPr lang="es-CO" dirty="0"/>
              <a:t>declara, “</a:t>
            </a:r>
            <a:r>
              <a:rPr lang="es-CO" b="1" dirty="0">
                <a:latin typeface="Agency FB" pitchFamily="34" charset="0"/>
              </a:rPr>
              <a:t>Porque vendrá tiempo cuando no sufrirán la sana doctrina, sino que teniendo comezón de oír, se amontonarán maestros conforme a sus propias concupiscencias, y apartarán de la verdad el oído y se volverán a las fábulas</a:t>
            </a:r>
            <a:r>
              <a:rPr lang="es-CO" b="1" dirty="0" smtClean="0">
                <a:latin typeface="Agency FB" pitchFamily="34" charset="0"/>
              </a:rPr>
              <a:t>.</a:t>
            </a:r>
            <a:r>
              <a:rPr lang="es-CO" dirty="0" smtClean="0"/>
              <a:t>”</a:t>
            </a:r>
          </a:p>
          <a:p>
            <a:pPr marL="0" indent="0" algn="ctr">
              <a:buNone/>
            </a:pPr>
            <a:r>
              <a:rPr lang="es-CO" dirty="0" smtClean="0"/>
              <a:t>Por tanto, el llamado que se hace a través de este tema, es que volvamos a la doctrina pura de las Sagradas Escrituras enseñada por Cristo y sus apóstoles y obedecida por María la madre de Jesús y las otras mujeres, quienes  «guardaban el sábado conforme al mandamiento». </a:t>
            </a:r>
          </a:p>
          <a:p>
            <a:pPr marL="0" indent="0" algn="ctr">
              <a:buNone/>
            </a:pPr>
            <a:r>
              <a:rPr lang="es-CO" dirty="0" smtClean="0"/>
              <a:t>Lea </a:t>
            </a:r>
            <a:r>
              <a:rPr lang="es-CO" dirty="0" smtClean="0">
                <a:solidFill>
                  <a:srgbClr val="FF0000"/>
                </a:solidFill>
              </a:rPr>
              <a:t>(Luc.4:16; 23:56; Hech.13:14,27,42, 44;17:2). </a:t>
            </a:r>
            <a:endParaRPr lang="es-CO" dirty="0">
              <a:solidFill>
                <a:srgbClr val="FF0000"/>
              </a:solidFill>
            </a:endParaRPr>
          </a:p>
          <a:p>
            <a:endParaRPr lang="es-CO" dirty="0"/>
          </a:p>
        </p:txBody>
      </p:sp>
    </p:spTree>
    <p:extLst>
      <p:ext uri="{BB962C8B-B14F-4D97-AF65-F5344CB8AC3E}">
        <p14:creationId xmlns:p14="http://schemas.microsoft.com/office/powerpoint/2010/main" val="3225091379"/>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heel(1)">
                                      <p:cBhvr>
                                        <p:cTn id="10"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364</TotalTime>
  <Words>1803</Words>
  <Application>Microsoft Office PowerPoint</Application>
  <PresentationFormat>Presentación en pantalla (4:3)</PresentationFormat>
  <Paragraphs>70</Paragraphs>
  <Slides>19</Slides>
  <Notes>0</Notes>
  <HiddenSlides>0</HiddenSlides>
  <MMClips>0</MMClips>
  <ScaleCrop>false</ScaleCrop>
  <HeadingPairs>
    <vt:vector size="4" baseType="variant">
      <vt:variant>
        <vt:lpstr>Tema</vt:lpstr>
      </vt:variant>
      <vt:variant>
        <vt:i4>1</vt:i4>
      </vt:variant>
      <vt:variant>
        <vt:lpstr>Títulos de diapositiva</vt:lpstr>
      </vt:variant>
      <vt:variant>
        <vt:i4>19</vt:i4>
      </vt:variant>
    </vt:vector>
  </HeadingPairs>
  <TitlesOfParts>
    <vt:vector size="20" baseType="lpstr">
      <vt:lpstr>Tema de Office</vt:lpstr>
      <vt:lpstr>cual es el origen de la iglesia católica</vt:lpstr>
      <vt:lpstr>Pregunta: "¿Cuál es el origen de la Iglesia Católica?"</vt:lpstr>
      <vt:lpstr>Presentación de PowerPoint</vt:lpstr>
      <vt:lpstr>Presentación de PowerPoint</vt:lpstr>
      <vt:lpstr>Presentación de PowerPoint</vt:lpstr>
      <vt:lpstr>Algunos claros ejemplos de ello son los siguientes: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cual es el origen de la iglesia católica</dc:title>
  <dc:creator>FAMILIA FIERRO CH</dc:creator>
  <cp:lastModifiedBy>FAMILIA FIERRO CH</cp:lastModifiedBy>
  <cp:revision>58</cp:revision>
  <dcterms:created xsi:type="dcterms:W3CDTF">2014-08-18T21:17:33Z</dcterms:created>
  <dcterms:modified xsi:type="dcterms:W3CDTF">2014-09-09T12:00:09Z</dcterms:modified>
</cp:coreProperties>
</file>