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8" r:id="rId5"/>
    <p:sldId id="260" r:id="rId6"/>
    <p:sldId id="267" r:id="rId7"/>
    <p:sldId id="269" r:id="rId8"/>
    <p:sldId id="261" r:id="rId9"/>
    <p:sldId id="262" r:id="rId10"/>
    <p:sldId id="263" r:id="rId11"/>
    <p:sldId id="271" r:id="rId12"/>
    <p:sldId id="270" r:id="rId13"/>
    <p:sldId id="272" r:id="rId14"/>
    <p:sldId id="264" r:id="rId15"/>
    <p:sldId id="273" r:id="rId16"/>
    <p:sldId id="265" r:id="rId17"/>
    <p:sldId id="274" r:id="rId18"/>
    <p:sldId id="283" r:id="rId19"/>
    <p:sldId id="284" r:id="rId20"/>
    <p:sldId id="285" r:id="rId21"/>
    <p:sldId id="286" r:id="rId22"/>
    <p:sldId id="287" r:id="rId23"/>
    <p:sldId id="288" r:id="rId24"/>
    <p:sldId id="289" r:id="rId25"/>
    <p:sldId id="277" r:id="rId26"/>
    <p:sldId id="278" r:id="rId27"/>
    <p:sldId id="279" r:id="rId28"/>
    <p:sldId id="280" r:id="rId29"/>
    <p:sldId id="290" r:id="rId30"/>
    <p:sldId id="275" r:id="rId31"/>
    <p:sldId id="292" r:id="rId32"/>
    <p:sldId id="291" r:id="rId33"/>
    <p:sldId id="266" r:id="rId34"/>
    <p:sldId id="294" r:id="rId35"/>
    <p:sldId id="295" r:id="rId36"/>
    <p:sldId id="296" r:id="rId37"/>
    <p:sldId id="297" r:id="rId38"/>
    <p:sldId id="257" r:id="rId3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12/02/2015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12/02/2015</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548680"/>
            <a:ext cx="7772400" cy="1470025"/>
          </a:xfrm>
        </p:spPr>
        <p:txBody>
          <a:bodyPr>
            <a:normAutofit/>
          </a:bodyPr>
          <a:lstStyle/>
          <a:p>
            <a:r>
              <a:rPr lang="es-CO" sz="3600" dirty="0" smtClean="0">
                <a:latin typeface="Algerian" pitchFamily="82" charset="0"/>
              </a:rPr>
              <a:t>¿</a:t>
            </a:r>
            <a:r>
              <a:rPr lang="es-CO" sz="3600" dirty="0">
                <a:latin typeface="Algerian" pitchFamily="82" charset="0"/>
              </a:rPr>
              <a:t>Cuál fue la primera iglesia, </a:t>
            </a:r>
            <a:r>
              <a:rPr lang="es-CO" sz="3600" b="1" dirty="0">
                <a:solidFill>
                  <a:srgbClr val="FF0000"/>
                </a:solidFill>
                <a:latin typeface="Algerian" pitchFamily="82" charset="0"/>
              </a:rPr>
              <a:t>la </a:t>
            </a:r>
            <a:r>
              <a:rPr lang="es-CO" sz="3600" b="1" dirty="0" smtClean="0">
                <a:solidFill>
                  <a:srgbClr val="FF0000"/>
                </a:solidFill>
                <a:latin typeface="Algerian" pitchFamily="82" charset="0"/>
              </a:rPr>
              <a:t>original del N. Testamento?</a:t>
            </a:r>
            <a:endParaRPr lang="es-CO" sz="3600" b="1" dirty="0">
              <a:solidFill>
                <a:srgbClr val="FF0000"/>
              </a:solidFill>
              <a:latin typeface="Algerian" pitchFamily="82"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204864"/>
            <a:ext cx="3456384"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204864"/>
            <a:ext cx="4824536" cy="4045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2483768" y="6165304"/>
            <a:ext cx="5040560" cy="769441"/>
          </a:xfrm>
          <a:prstGeom prst="rect">
            <a:avLst/>
          </a:prstGeom>
        </p:spPr>
        <p:txBody>
          <a:bodyPr wrap="square">
            <a:spAutoFit/>
          </a:bodyPr>
          <a:lstStyle/>
          <a:p>
            <a:pPr algn="ctr"/>
            <a:r>
              <a:rPr lang="es-CO" sz="4400" b="1" dirty="0">
                <a:latin typeface="Palace Script MT" pitchFamily="66" charset="0"/>
              </a:rPr>
              <a:t>Humberto fierro g.</a:t>
            </a:r>
          </a:p>
        </p:txBody>
      </p:sp>
    </p:spTree>
    <p:extLst>
      <p:ext uri="{BB962C8B-B14F-4D97-AF65-F5344CB8AC3E}">
        <p14:creationId xmlns:p14="http://schemas.microsoft.com/office/powerpoint/2010/main" val="830188283"/>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latin typeface="Agency FB" pitchFamily="34" charset="0"/>
              </a:rPr>
              <a:t>Pregunta: "¿Cuál fue la primera iglesia, </a:t>
            </a:r>
            <a:r>
              <a:rPr lang="es-CO" dirty="0" smtClean="0">
                <a:latin typeface="Agency FB" pitchFamily="34" charset="0"/>
              </a:rPr>
              <a:t/>
            </a:r>
            <a:br>
              <a:rPr lang="es-CO" dirty="0" smtClean="0">
                <a:latin typeface="Agency FB" pitchFamily="34" charset="0"/>
              </a:rPr>
            </a:br>
            <a:r>
              <a:rPr lang="es-CO" dirty="0" smtClean="0">
                <a:latin typeface="Agency FB" pitchFamily="34" charset="0"/>
              </a:rPr>
              <a:t>la original del N. Testamento?"</a:t>
            </a:r>
            <a:endParaRPr lang="es-CO" dirty="0">
              <a:latin typeface="Agency FB" pitchFamily="34" charset="0"/>
            </a:endParaRPr>
          </a:p>
        </p:txBody>
      </p:sp>
      <p:sp>
        <p:nvSpPr>
          <p:cNvPr id="3" name="2 Marcador de contenido"/>
          <p:cNvSpPr>
            <a:spLocks noGrp="1"/>
          </p:cNvSpPr>
          <p:nvPr>
            <p:ph idx="1"/>
          </p:nvPr>
        </p:nvSpPr>
        <p:spPr>
          <a:xfrm>
            <a:off x="457200" y="1600200"/>
            <a:ext cx="8229600" cy="4925144"/>
          </a:xfrm>
        </p:spPr>
        <p:txBody>
          <a:bodyPr>
            <a:normAutofit/>
          </a:bodyPr>
          <a:lstStyle/>
          <a:p>
            <a:pPr marL="0" indent="0" algn="ctr">
              <a:buNone/>
            </a:pPr>
            <a:r>
              <a:rPr lang="es-CO" sz="2400" dirty="0" smtClean="0"/>
              <a:t>La </a:t>
            </a:r>
            <a:r>
              <a:rPr lang="es-CO" sz="2400" dirty="0"/>
              <a:t>habilidad para trazar los antecedentes de una iglesia hasta “la primera iglesia” a través de la sucesión apostólica, es un argumento usado por un número de diferentes iglesias para asegurar que su iglesia es la “verdadera iglesia</a:t>
            </a:r>
            <a:r>
              <a:rPr lang="es-CO" sz="2400" dirty="0" smtClean="0"/>
              <a:t>”.</a:t>
            </a:r>
          </a:p>
          <a:p>
            <a:pPr marL="0" indent="0" algn="ctr">
              <a:buNone/>
            </a:pPr>
            <a:r>
              <a:rPr lang="es-CO" sz="2400" dirty="0" smtClean="0"/>
              <a:t> </a:t>
            </a:r>
          </a:p>
          <a:p>
            <a:pPr marL="0" indent="0" algn="ctr">
              <a:buNone/>
            </a:pPr>
            <a:r>
              <a:rPr lang="es-CO" sz="2400" b="1" dirty="0" smtClean="0">
                <a:solidFill>
                  <a:srgbClr val="FF0000"/>
                </a:solidFill>
              </a:rPr>
              <a:t>La </a:t>
            </a:r>
            <a:r>
              <a:rPr lang="es-CO" sz="2400" b="1" dirty="0">
                <a:solidFill>
                  <a:srgbClr val="FF0000"/>
                </a:solidFill>
              </a:rPr>
              <a:t>Iglesia Católica Romana, hace esta afirmación. </a:t>
            </a:r>
            <a:endParaRPr lang="es-CO" sz="2400" b="1" dirty="0" smtClean="0">
              <a:solidFill>
                <a:srgbClr val="FF0000"/>
              </a:solidFill>
            </a:endParaRPr>
          </a:p>
          <a:p>
            <a:pPr marL="0" indent="0" algn="ctr">
              <a:buNone/>
            </a:pPr>
            <a:r>
              <a:rPr lang="es-CO" sz="2400" b="1" dirty="0" smtClean="0">
                <a:solidFill>
                  <a:srgbClr val="FF0000"/>
                </a:solidFill>
              </a:rPr>
              <a:t>La </a:t>
            </a:r>
            <a:r>
              <a:rPr lang="es-CO" sz="2400" b="1" dirty="0">
                <a:solidFill>
                  <a:srgbClr val="FF0000"/>
                </a:solidFill>
              </a:rPr>
              <a:t>Iglesia Griega Ortodoxa, hace esta afirmación. </a:t>
            </a:r>
            <a:endParaRPr lang="es-CO" sz="2400" b="1" dirty="0" smtClean="0">
              <a:solidFill>
                <a:srgbClr val="FF0000"/>
              </a:solidFill>
            </a:endParaRPr>
          </a:p>
          <a:p>
            <a:pPr marL="0" indent="0" algn="ctr">
              <a:buNone/>
            </a:pPr>
            <a:r>
              <a:rPr lang="es-CO" sz="2400" b="1" dirty="0" smtClean="0">
                <a:solidFill>
                  <a:srgbClr val="FF0000"/>
                </a:solidFill>
              </a:rPr>
              <a:t>Algunas </a:t>
            </a:r>
            <a:r>
              <a:rPr lang="es-CO" sz="2400" b="1" dirty="0">
                <a:solidFill>
                  <a:srgbClr val="FF0000"/>
                </a:solidFill>
              </a:rPr>
              <a:t>denominaciones Protestantes hacen esta afirmación. </a:t>
            </a:r>
            <a:endParaRPr lang="es-CO" sz="2400" b="1" dirty="0" smtClean="0">
              <a:solidFill>
                <a:srgbClr val="FF0000"/>
              </a:solidFill>
            </a:endParaRPr>
          </a:p>
          <a:p>
            <a:pPr marL="0" indent="0" algn="ctr">
              <a:buNone/>
            </a:pPr>
            <a:r>
              <a:rPr lang="es-CO" sz="2400" b="1" dirty="0" smtClean="0">
                <a:solidFill>
                  <a:srgbClr val="FF0000"/>
                </a:solidFill>
              </a:rPr>
              <a:t>Algunos </a:t>
            </a:r>
            <a:r>
              <a:rPr lang="es-CO" sz="2400" b="1" dirty="0">
                <a:solidFill>
                  <a:srgbClr val="FF0000"/>
                </a:solidFill>
              </a:rPr>
              <a:t>de los cultos “Cristianos” hacen esta afirmación. </a:t>
            </a:r>
            <a:endParaRPr lang="es-CO" sz="2400" b="1" dirty="0" smtClean="0">
              <a:solidFill>
                <a:srgbClr val="FF0000"/>
              </a:solidFill>
            </a:endParaRPr>
          </a:p>
          <a:p>
            <a:pPr marL="0" indent="0" algn="ctr">
              <a:buNone/>
            </a:pPr>
            <a:r>
              <a:rPr lang="es-CO" sz="2400" dirty="0" smtClean="0"/>
              <a:t>¿</a:t>
            </a:r>
            <a:r>
              <a:rPr lang="es-CO" sz="2400" dirty="0"/>
              <a:t>Cómo sabemos cuál iglesia está en lo correcto? </a:t>
            </a:r>
            <a:endParaRPr lang="es-CO" sz="2400" dirty="0" smtClean="0"/>
          </a:p>
          <a:p>
            <a:pPr marL="0" indent="0" algn="ctr">
              <a:buNone/>
            </a:pPr>
            <a:r>
              <a:rPr lang="es-CO" sz="2800" b="1" dirty="0" smtClean="0"/>
              <a:t>¡La </a:t>
            </a:r>
            <a:r>
              <a:rPr lang="es-CO" sz="2800" b="1" dirty="0"/>
              <a:t>respuesta </a:t>
            </a:r>
            <a:r>
              <a:rPr lang="es-CO" sz="2800" b="1" dirty="0" smtClean="0"/>
              <a:t>correcta está en la Biblia!</a:t>
            </a:r>
            <a:endParaRPr lang="es-CO" sz="3600" b="1" dirty="0"/>
          </a:p>
        </p:txBody>
      </p:sp>
    </p:spTree>
    <p:extLst>
      <p:ext uri="{BB962C8B-B14F-4D97-AF65-F5344CB8AC3E}">
        <p14:creationId xmlns:p14="http://schemas.microsoft.com/office/powerpoint/2010/main" val="4051193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85000" lnSpcReduction="10000"/>
          </a:bodyPr>
          <a:lstStyle/>
          <a:p>
            <a:pPr marL="0" indent="0">
              <a:buNone/>
            </a:pPr>
            <a:endParaRPr lang="es-CO" dirty="0" smtClean="0"/>
          </a:p>
          <a:p>
            <a:pPr marL="0" indent="0">
              <a:buNone/>
            </a:pPr>
            <a:r>
              <a:rPr lang="es-CO" dirty="0" smtClean="0"/>
              <a:t>La </a:t>
            </a:r>
            <a:r>
              <a:rPr lang="es-CO" dirty="0"/>
              <a:t>primera iglesia, su crecimiento, </a:t>
            </a:r>
            <a:r>
              <a:rPr lang="es-CO" dirty="0" smtClean="0"/>
              <a:t>su doctrina </a:t>
            </a:r>
            <a:r>
              <a:rPr lang="es-CO" dirty="0"/>
              <a:t>y prácticas, fueron registradas para nosotros en el Nuevo Testamento. </a:t>
            </a:r>
            <a:endParaRPr lang="es-CO" dirty="0" smtClean="0"/>
          </a:p>
          <a:p>
            <a:pPr marL="0" indent="0">
              <a:buNone/>
            </a:pPr>
            <a:endParaRPr lang="es-CO" dirty="0" smtClean="0">
              <a:solidFill>
                <a:srgbClr val="FF0000"/>
              </a:solidFill>
            </a:endParaRPr>
          </a:p>
          <a:p>
            <a:pPr marL="0" indent="0">
              <a:buNone/>
            </a:pPr>
            <a:r>
              <a:rPr lang="es-CO" dirty="0" smtClean="0">
                <a:solidFill>
                  <a:srgbClr val="FF0000"/>
                </a:solidFill>
              </a:rPr>
              <a:t>Jesús</a:t>
            </a:r>
            <a:r>
              <a:rPr lang="es-CO" dirty="0">
                <a:solidFill>
                  <a:srgbClr val="FF0000"/>
                </a:solidFill>
              </a:rPr>
              <a:t>, </a:t>
            </a:r>
            <a:r>
              <a:rPr lang="es-CO" dirty="0" smtClean="0">
                <a:solidFill>
                  <a:srgbClr val="FF0000"/>
                </a:solidFill>
              </a:rPr>
              <a:t>su fundador, al </a:t>
            </a:r>
            <a:r>
              <a:rPr lang="es-CO" dirty="0">
                <a:solidFill>
                  <a:srgbClr val="FF0000"/>
                </a:solidFill>
              </a:rPr>
              <a:t>igual que Sus apóstoles, advirtieron que se levantarían falsos maestros, y ciertamente así </a:t>
            </a:r>
            <a:r>
              <a:rPr lang="es-CO" dirty="0" smtClean="0">
                <a:solidFill>
                  <a:srgbClr val="FF0000"/>
                </a:solidFill>
              </a:rPr>
              <a:t>ha sucedido, a medida que transcurre el tiempo, de </a:t>
            </a:r>
            <a:r>
              <a:rPr lang="es-CO" dirty="0">
                <a:solidFill>
                  <a:srgbClr val="FF0000"/>
                </a:solidFill>
              </a:rPr>
              <a:t>acuerdo a algunas epístolas del Nuevo Testamento; que estos apóstoles tuvieron que luchar desde el principio contra los falsos maestros</a:t>
            </a:r>
            <a:r>
              <a:rPr lang="es-CO" dirty="0" smtClean="0">
                <a:solidFill>
                  <a:srgbClr val="FF0000"/>
                </a:solidFill>
              </a:rPr>
              <a:t>.</a:t>
            </a:r>
          </a:p>
          <a:p>
            <a:pPr marL="0" indent="0">
              <a:buNone/>
            </a:pPr>
            <a:endParaRPr lang="es-CO" dirty="0" smtClean="0"/>
          </a:p>
          <a:p>
            <a:pPr marL="0" indent="0">
              <a:buNone/>
            </a:pPr>
            <a:r>
              <a:rPr lang="es-CO" dirty="0" smtClean="0"/>
              <a:t>En </a:t>
            </a:r>
            <a:r>
              <a:rPr lang="es-CO" dirty="0"/>
              <a:t>ninguna parte de la Escritura se menciona que el tener la ascendencia apostólica, o ser capaces de rastrear las raíces de procedencia hasta la “primera iglesia”, sea el método para probar ser la iglesia verdadera. </a:t>
            </a:r>
            <a:endParaRPr lang="es-CO" dirty="0" smtClean="0"/>
          </a:p>
        </p:txBody>
      </p:sp>
    </p:spTree>
    <p:extLst>
      <p:ext uri="{BB962C8B-B14F-4D97-AF65-F5344CB8AC3E}">
        <p14:creationId xmlns:p14="http://schemas.microsoft.com/office/powerpoint/2010/main" val="37250300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052736"/>
            <a:ext cx="4258816" cy="4525963"/>
          </a:xfrm>
        </p:spPr>
        <p:txBody>
          <a:bodyPr>
            <a:normAutofit fontScale="77500" lnSpcReduction="20000"/>
          </a:bodyPr>
          <a:lstStyle/>
          <a:p>
            <a:pPr marL="0" indent="0">
              <a:buNone/>
            </a:pPr>
            <a:endParaRPr lang="es-CO" dirty="0" smtClean="0"/>
          </a:p>
          <a:p>
            <a:pPr marL="0" indent="0" algn="ctr">
              <a:buNone/>
            </a:pPr>
            <a:r>
              <a:rPr lang="es-CO" sz="3100" dirty="0" smtClean="0"/>
              <a:t>Lo </a:t>
            </a:r>
            <a:r>
              <a:rPr lang="es-CO" sz="3100" dirty="0"/>
              <a:t>que sí lo es son las repetidas comparaciones entre lo que los falsos maestros enseñan y lo que la primera iglesia creía, y practicaba, tal como se registra en la Escritura. El que una iglesia sea la “verdadera iglesia” o no, se determina comparando sus enseñanzas y prácticas con las de la iglesia del Nuevo Testamento, como se lee en la Escritura</a:t>
            </a:r>
            <a:r>
              <a:rPr lang="es-CO" sz="3100" dirty="0" smtClean="0"/>
              <a:t>. </a:t>
            </a:r>
            <a:endParaRPr lang="es-CO" sz="31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0011" y="1340768"/>
            <a:ext cx="3168352"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63251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a:bodyPr>
          <a:lstStyle/>
          <a:p>
            <a:pPr marL="0" indent="0">
              <a:buNone/>
            </a:pPr>
            <a:r>
              <a:rPr lang="es-CO" sz="2400" dirty="0"/>
              <a:t>Por ejemplo, en </a:t>
            </a:r>
            <a:r>
              <a:rPr lang="es-CO" sz="2400" dirty="0">
                <a:solidFill>
                  <a:srgbClr val="FF0000"/>
                </a:solidFill>
              </a:rPr>
              <a:t>Hechos 20:17-38</a:t>
            </a:r>
            <a:r>
              <a:rPr lang="es-CO" sz="2400" dirty="0"/>
              <a:t>, el apóstol Pablo tuvo la oportunidad de hablar a los </a:t>
            </a:r>
            <a:r>
              <a:rPr lang="es-CO" sz="2400" dirty="0" smtClean="0"/>
              <a:t>ancianos </a:t>
            </a:r>
            <a:r>
              <a:rPr lang="es-CO" sz="2400" dirty="0"/>
              <a:t>de la iglesia en la gran ciudad de </a:t>
            </a:r>
            <a:r>
              <a:rPr lang="es-CO" sz="2400" dirty="0" smtClean="0"/>
              <a:t>Éfeso, por </a:t>
            </a:r>
            <a:r>
              <a:rPr lang="es-CO" sz="2400" dirty="0"/>
              <a:t>última vez. En ese pasaje, él les dice que los falsos maestros no solo vendrán </a:t>
            </a:r>
            <a:r>
              <a:rPr lang="es-CO" sz="2400" dirty="0" smtClean="0"/>
              <a:t>ENTRE </a:t>
            </a:r>
            <a:r>
              <a:rPr lang="es-CO" sz="2400" dirty="0"/>
              <a:t>ellos, sino que vendrán DE ellos. </a:t>
            </a:r>
            <a:r>
              <a:rPr lang="es-CO" sz="2400" dirty="0">
                <a:solidFill>
                  <a:srgbClr val="FF0000"/>
                </a:solidFill>
              </a:rPr>
              <a:t>(</a:t>
            </a:r>
            <a:r>
              <a:rPr lang="es-CO" sz="2400" dirty="0" smtClean="0">
                <a:solidFill>
                  <a:srgbClr val="FF0000"/>
                </a:solidFill>
              </a:rPr>
              <a:t>versos 29-30</a:t>
            </a:r>
            <a:r>
              <a:rPr lang="es-CO" sz="2400" dirty="0">
                <a:solidFill>
                  <a:srgbClr val="FF0000"/>
                </a:solidFill>
              </a:rPr>
              <a:t>). </a:t>
            </a:r>
            <a:endParaRPr lang="es-CO" sz="2400" dirty="0" smtClean="0">
              <a:solidFill>
                <a:srgbClr val="FF0000"/>
              </a:solidFill>
            </a:endParaRPr>
          </a:p>
          <a:p>
            <a:pPr marL="0" indent="0">
              <a:buNone/>
            </a:pPr>
            <a:endParaRPr lang="es-CO" sz="2400" dirty="0" smtClean="0"/>
          </a:p>
          <a:p>
            <a:pPr marL="0" indent="0">
              <a:buNone/>
            </a:pPr>
            <a:r>
              <a:rPr lang="es-CO" sz="2400" dirty="0" smtClean="0"/>
              <a:t>Pablo </a:t>
            </a:r>
            <a:r>
              <a:rPr lang="es-CO" sz="2400" dirty="0"/>
              <a:t>no declara la enseñanza de que deberán de seguir a la “primera” iglesia organizada como salvaguarda para la verdad. Más bien los encomienda a la salvaguarda de “</a:t>
            </a:r>
            <a:r>
              <a:rPr lang="es-CO" sz="2400" dirty="0">
                <a:latin typeface="Agency FB" pitchFamily="34" charset="0"/>
              </a:rPr>
              <a:t>Dios y a la palabra de Su gracia</a:t>
            </a:r>
            <a:r>
              <a:rPr lang="es-CO" sz="2400" dirty="0"/>
              <a:t>” </a:t>
            </a:r>
            <a:r>
              <a:rPr lang="es-CO" sz="2400" dirty="0">
                <a:solidFill>
                  <a:srgbClr val="FF0000"/>
                </a:solidFill>
              </a:rPr>
              <a:t>(</a:t>
            </a:r>
            <a:r>
              <a:rPr lang="es-CO" sz="2400" dirty="0" smtClean="0">
                <a:solidFill>
                  <a:srgbClr val="FF0000"/>
                </a:solidFill>
              </a:rPr>
              <a:t>verso </a:t>
            </a:r>
            <a:r>
              <a:rPr lang="es-CO" sz="2400" dirty="0">
                <a:solidFill>
                  <a:srgbClr val="FF0000"/>
                </a:solidFill>
              </a:rPr>
              <a:t>32). </a:t>
            </a:r>
            <a:r>
              <a:rPr lang="es-CO" sz="2400" dirty="0"/>
              <a:t>Por lo tanto, la verdad debe ser determinada mediante la dependencia de Dios y “</a:t>
            </a:r>
            <a:r>
              <a:rPr lang="es-CO" sz="2400" dirty="0">
                <a:latin typeface="Agency FB" pitchFamily="34" charset="0"/>
              </a:rPr>
              <a:t>la palabra de Su gracia</a:t>
            </a:r>
            <a:r>
              <a:rPr lang="es-CO" sz="2400" dirty="0" smtClean="0"/>
              <a:t>”. </a:t>
            </a:r>
          </a:p>
          <a:p>
            <a:pPr marL="0" indent="0">
              <a:buNone/>
            </a:pPr>
            <a:endParaRPr lang="es-CO" sz="2400" dirty="0" smtClean="0">
              <a:solidFill>
                <a:srgbClr val="FF0000"/>
              </a:solidFill>
            </a:endParaRPr>
          </a:p>
          <a:p>
            <a:pPr marL="0" indent="0">
              <a:buNone/>
            </a:pPr>
            <a:r>
              <a:rPr lang="es-CO" sz="2400" dirty="0" smtClean="0">
                <a:solidFill>
                  <a:srgbClr val="FF0000"/>
                </a:solidFill>
              </a:rPr>
              <a:t>Juan </a:t>
            </a:r>
            <a:r>
              <a:rPr lang="es-CO" sz="2400" dirty="0">
                <a:solidFill>
                  <a:srgbClr val="FF0000"/>
                </a:solidFill>
              </a:rPr>
              <a:t>10:35</a:t>
            </a:r>
            <a:r>
              <a:rPr lang="es-CO" sz="2400" dirty="0"/>
              <a:t>. Si dijo "dioses" a aquellos a quienes fue dirigida </a:t>
            </a:r>
            <a:r>
              <a:rPr lang="es-CO" sz="2400" dirty="0" smtClean="0"/>
              <a:t>(confiada) la </a:t>
            </a:r>
            <a:r>
              <a:rPr lang="es-CO" sz="2400" dirty="0"/>
              <a:t>palabra de Dios (y la Escritura no puede ser anulada</a:t>
            </a:r>
            <a:r>
              <a:rPr lang="es-CO" sz="2400" dirty="0" smtClean="0"/>
              <a:t>).</a:t>
            </a:r>
            <a:endParaRPr lang="es-CO" sz="2400" dirty="0"/>
          </a:p>
        </p:txBody>
      </p:sp>
    </p:spTree>
    <p:extLst>
      <p:ext uri="{BB962C8B-B14F-4D97-AF65-F5344CB8AC3E}">
        <p14:creationId xmlns:p14="http://schemas.microsoft.com/office/powerpoint/2010/main" val="3911119366"/>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620688"/>
            <a:ext cx="8229600" cy="6048672"/>
          </a:xfrm>
        </p:spPr>
        <p:txBody>
          <a:bodyPr>
            <a:normAutofit/>
          </a:bodyPr>
          <a:lstStyle/>
          <a:p>
            <a:pPr marL="0" indent="0">
              <a:buNone/>
            </a:pPr>
            <a:r>
              <a:rPr lang="es-CO" sz="2400" dirty="0" smtClean="0"/>
              <a:t>Como parece, </a:t>
            </a:r>
            <a:r>
              <a:rPr lang="es-CO" sz="2400" dirty="0"/>
              <a:t>si Jesús pensaban  en la interpretación rabínica </a:t>
            </a:r>
            <a:r>
              <a:rPr lang="es-CO" sz="2400" dirty="0" smtClean="0"/>
              <a:t>del Sal. 82:6,  </a:t>
            </a:r>
            <a:r>
              <a:rPr lang="es-CO" sz="2400" dirty="0"/>
              <a:t>entonces se hace referencia a los israelitas en términos generales porque ellos recibieron la ley. </a:t>
            </a:r>
          </a:p>
          <a:p>
            <a:pPr marL="0" indent="0">
              <a:buNone/>
            </a:pPr>
            <a:r>
              <a:rPr lang="es-CO" sz="2400" dirty="0" smtClean="0"/>
              <a:t>(</a:t>
            </a:r>
            <a:r>
              <a:rPr lang="es-CO" sz="2400" u="sng" dirty="0" smtClean="0"/>
              <a:t>la </a:t>
            </a:r>
            <a:r>
              <a:rPr lang="es-CO" sz="2400" u="sng" dirty="0"/>
              <a:t>Escritura no puede ser anulada</a:t>
            </a:r>
            <a:r>
              <a:rPr lang="es-CO" sz="2400" dirty="0" smtClean="0"/>
              <a:t>). O Quebrantada</a:t>
            </a:r>
            <a:r>
              <a:rPr lang="es-CO" sz="2400" dirty="0"/>
              <a:t>. </a:t>
            </a:r>
            <a:r>
              <a:rPr lang="es-CO" sz="2400" dirty="0" smtClean="0"/>
              <a:t>Gr</a:t>
            </a:r>
            <a:r>
              <a:rPr lang="es-CO" sz="2400" dirty="0"/>
              <a:t>. lúō, </a:t>
            </a:r>
            <a:r>
              <a:rPr lang="es-CO" sz="2400" dirty="0" smtClean="0"/>
              <a:t>que quiere decir: “soltar</a:t>
            </a:r>
            <a:r>
              <a:rPr lang="es-CO" sz="2400" dirty="0"/>
              <a:t>”, “quebrar”, “anular”, “</a:t>
            </a:r>
            <a:r>
              <a:rPr lang="es-CO" sz="2400" dirty="0" smtClean="0"/>
              <a:t>cancelar”. Los </a:t>
            </a:r>
            <a:r>
              <a:rPr lang="es-CO" sz="2400" dirty="0"/>
              <a:t>judíos reconocían este principio.  Por lo tanto, también debían reconocer las conclusiones basadas en este principio.  </a:t>
            </a:r>
            <a:endParaRPr lang="es-CO" sz="2400" dirty="0" smtClean="0"/>
          </a:p>
          <a:p>
            <a:pPr marL="0" indent="0">
              <a:buNone/>
            </a:pPr>
            <a:r>
              <a:rPr lang="es-CO" sz="2400" dirty="0" smtClean="0"/>
              <a:t>Si </a:t>
            </a:r>
            <a:r>
              <a:rPr lang="es-CO" sz="2400" dirty="0"/>
              <a:t>las Escrituras llamaban “dioses” a los israelitas, ¿cómo podían acusar los judíos a Jesús de blasfemia por pretender ser el Hijo de Dios</a:t>
            </a:r>
            <a:r>
              <a:rPr lang="es-CO" sz="2400" dirty="0" smtClean="0"/>
              <a:t>? </a:t>
            </a:r>
            <a:r>
              <a:rPr lang="es-CO" sz="2400" dirty="0" smtClean="0">
                <a:solidFill>
                  <a:srgbClr val="FF0000"/>
                </a:solidFill>
              </a:rPr>
              <a:t>(Extraído del C. B. A.)</a:t>
            </a:r>
          </a:p>
          <a:p>
            <a:pPr marL="0" indent="0">
              <a:buNone/>
            </a:pPr>
            <a:r>
              <a:rPr lang="es-CO" sz="2400" dirty="0" smtClean="0">
                <a:solidFill>
                  <a:srgbClr val="FF0000"/>
                </a:solidFill>
              </a:rPr>
              <a:t>Note que así como Dios le confió la custodia de su Ley al pueblo de Israel literal, ahora, Dios le transfirió dicha custodia al Israel espiritual, formado por los que aceptaron a Jesús como su Salvador, o sea a la iglesia del N. Testamento. </a:t>
            </a:r>
            <a:endParaRPr lang="es-CO" sz="2400" dirty="0">
              <a:solidFill>
                <a:srgbClr val="FF0000"/>
              </a:solidFill>
            </a:endParaRPr>
          </a:p>
        </p:txBody>
      </p:sp>
    </p:spTree>
    <p:extLst>
      <p:ext uri="{BB962C8B-B14F-4D97-AF65-F5344CB8AC3E}">
        <p14:creationId xmlns:p14="http://schemas.microsoft.com/office/powerpoint/2010/main" val="22041371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1872208"/>
          </a:xfrm>
        </p:spPr>
        <p:txBody>
          <a:bodyPr>
            <a:normAutofit lnSpcReduction="10000"/>
          </a:bodyPr>
          <a:lstStyle/>
          <a:p>
            <a:pPr marL="0" indent="0">
              <a:buNone/>
            </a:pPr>
            <a:r>
              <a:rPr lang="es-CO" sz="2400" dirty="0" smtClean="0">
                <a:solidFill>
                  <a:srgbClr val="FF0000"/>
                </a:solidFill>
              </a:rPr>
              <a:t>Heb.8:10</a:t>
            </a:r>
            <a:r>
              <a:rPr lang="es-CO" sz="2400" dirty="0">
                <a:solidFill>
                  <a:srgbClr val="FF0000"/>
                </a:solidFill>
              </a:rPr>
              <a:t>. </a:t>
            </a:r>
            <a:r>
              <a:rPr lang="es-CO" sz="2400" dirty="0"/>
              <a:t>"Porque éste es el pacto que haré con la casa de Israel después de aquellos días," dice el Señor. "</a:t>
            </a:r>
            <a:r>
              <a:rPr lang="es-CO" sz="2400" u="sng" dirty="0"/>
              <a:t>Pondré mis leyes en la mente de ellos y en sus corazones las inscribiré</a:t>
            </a:r>
            <a:r>
              <a:rPr lang="es-CO" sz="2400" dirty="0"/>
              <a:t>. Y yo seré para ellos Dios, y para mí ellos serán pueblo. </a:t>
            </a:r>
            <a:r>
              <a:rPr lang="es-CO" sz="2400" dirty="0" smtClean="0">
                <a:solidFill>
                  <a:srgbClr val="FF0000"/>
                </a:solidFill>
              </a:rPr>
              <a:t>(Esta cita la toma Pablo de Jeremías 31:33)</a:t>
            </a:r>
            <a:endParaRPr lang="es-CO" dirty="0" smtClean="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924944"/>
            <a:ext cx="2664296"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11560" y="2924944"/>
            <a:ext cx="5400600" cy="3785652"/>
          </a:xfrm>
          <a:prstGeom prst="rect">
            <a:avLst/>
          </a:prstGeom>
        </p:spPr>
        <p:txBody>
          <a:bodyPr wrap="square">
            <a:spAutoFit/>
          </a:bodyPr>
          <a:lstStyle/>
          <a:p>
            <a:r>
              <a:rPr lang="es-CO" sz="2400" dirty="0">
                <a:solidFill>
                  <a:srgbClr val="FF0000"/>
                </a:solidFill>
              </a:rPr>
              <a:t>Gal.3:26-29</a:t>
            </a:r>
            <a:r>
              <a:rPr lang="es-CO" sz="2400" dirty="0"/>
              <a:t>. Así que, todos sois hijos de Dios por medio de la fe en Cristo Jesús, 27 porque todos los que fuisteis bautizados en Cristo os habéis revestido de Cristo. 28 Ya no hay judío ni griego, no hay esclavo ni libre, no hay varón ni mujer; porque todos vosotros sois uno en Cristo Jesús 29 Y ya que sois de Cristo, ciertamente sois descendencia de Abraham, herederos conforme a la promesa. </a:t>
            </a:r>
          </a:p>
        </p:txBody>
      </p:sp>
    </p:spTree>
    <p:extLst>
      <p:ext uri="{BB962C8B-B14F-4D97-AF65-F5344CB8AC3E}">
        <p14:creationId xmlns:p14="http://schemas.microsoft.com/office/powerpoint/2010/main" val="6373433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664296"/>
          </a:xfrm>
        </p:spPr>
        <p:txBody>
          <a:bodyPr>
            <a:normAutofit/>
          </a:bodyPr>
          <a:lstStyle/>
          <a:p>
            <a:pPr marL="0" indent="0">
              <a:buNone/>
            </a:pPr>
            <a:r>
              <a:rPr lang="es-CO" sz="2400" dirty="0"/>
              <a:t>Esta dependencia de la Palabra de Dios, </a:t>
            </a:r>
            <a:r>
              <a:rPr lang="es-CO" sz="2400" dirty="0" smtClean="0"/>
              <a:t>las Escrituras, más </a:t>
            </a:r>
            <a:r>
              <a:rPr lang="es-CO" sz="2400" dirty="0"/>
              <a:t>que el seguir a ciertos individuos “fundadores” es visto nuevamente en </a:t>
            </a:r>
            <a:r>
              <a:rPr lang="es-CO" sz="2400" dirty="0">
                <a:solidFill>
                  <a:srgbClr val="FF0000"/>
                </a:solidFill>
              </a:rPr>
              <a:t>Gálatas 1:8-9</a:t>
            </a:r>
            <a:r>
              <a:rPr lang="es-CO" sz="2400" dirty="0"/>
              <a:t>, en donde Pablo declara: “</a:t>
            </a:r>
            <a:r>
              <a:rPr lang="es-CO" sz="2400" dirty="0">
                <a:latin typeface="Agency FB" pitchFamily="34" charset="0"/>
              </a:rPr>
              <a:t>Mas si aun nosotros, o un ángel del cielo, os anunciare otro evangelio diferente del que os hemos anunciado, sea anatema. Como antes hemos dicho, también ahora lo repito: Si alguno os predica diferente evangelio del que habéis recibido, sea anatema</a:t>
            </a:r>
            <a:r>
              <a:rPr lang="es-CO" sz="2400" dirty="0" smtClean="0"/>
              <a:t>.”</a:t>
            </a:r>
          </a:p>
        </p:txBody>
      </p:sp>
      <p:sp>
        <p:nvSpPr>
          <p:cNvPr id="4" name="3 Rectángulo"/>
          <p:cNvSpPr/>
          <p:nvPr/>
        </p:nvSpPr>
        <p:spPr>
          <a:xfrm>
            <a:off x="755576" y="3140968"/>
            <a:ext cx="4572000" cy="3046988"/>
          </a:xfrm>
          <a:prstGeom prst="rect">
            <a:avLst/>
          </a:prstGeom>
        </p:spPr>
        <p:txBody>
          <a:bodyPr>
            <a:spAutoFit/>
          </a:bodyPr>
          <a:lstStyle/>
          <a:p>
            <a:r>
              <a:rPr lang="es-CO" dirty="0"/>
              <a:t> </a:t>
            </a:r>
            <a:r>
              <a:rPr lang="es-CO" sz="2400" dirty="0"/>
              <a:t>Por lo tanto, la base para determinar la verdad o el error no descansa aún sobre QUIEN es el que la enseña, “</a:t>
            </a:r>
            <a:r>
              <a:rPr lang="es-CO" sz="2400" dirty="0">
                <a:latin typeface="Agency FB" pitchFamily="34" charset="0"/>
              </a:rPr>
              <a:t>si aun nosotros o un ángel del cielo</a:t>
            </a:r>
            <a:r>
              <a:rPr lang="es-CO" sz="2400" dirty="0"/>
              <a:t>,” </a:t>
            </a:r>
            <a:r>
              <a:rPr lang="es-CO" sz="2400" u="sng" dirty="0"/>
              <a:t>sino de si es el mismo evangelio que ellos ya habían recibido</a:t>
            </a:r>
            <a:r>
              <a:rPr lang="es-CO" sz="2400" dirty="0"/>
              <a:t> – y este evangelio está registrado en la Escritura.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3284984"/>
            <a:ext cx="3024336" cy="2729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73369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a:bodyPr>
          <a:lstStyle/>
          <a:p>
            <a:pPr marL="0" indent="0">
              <a:buNone/>
            </a:pPr>
            <a:endParaRPr lang="es-CO" sz="2400" dirty="0" smtClean="0"/>
          </a:p>
          <a:p>
            <a:pPr marL="0" indent="0">
              <a:buNone/>
            </a:pPr>
            <a:r>
              <a:rPr lang="es-CO" sz="2400" dirty="0" smtClean="0"/>
              <a:t>Otro </a:t>
            </a:r>
            <a:r>
              <a:rPr lang="es-CO" sz="2400" dirty="0"/>
              <a:t>ejemplo de esta dependencia de la Palabra de Dios se encuentra en 2 Pedro. En esta epístola, el apóstol Pedro está luchando contra los falsos maestros. Al hacerlo, Pedro comienza por mencionar que tenemos la “</a:t>
            </a:r>
            <a:r>
              <a:rPr lang="es-CO" sz="2400" dirty="0">
                <a:latin typeface="Agency FB" pitchFamily="34" charset="0"/>
              </a:rPr>
              <a:t>palabra profética más segura</a:t>
            </a:r>
            <a:r>
              <a:rPr lang="es-CO" sz="2400" dirty="0"/>
              <a:t>” para depender más de ella, que aún del escuchar la voz de Dios desde el cielo, como sucedió en la transfiguración de Jesús </a:t>
            </a:r>
            <a:r>
              <a:rPr lang="es-CO" sz="2400" dirty="0">
                <a:solidFill>
                  <a:srgbClr val="FF0000"/>
                </a:solidFill>
              </a:rPr>
              <a:t>(2 Pedro 1:16-21</a:t>
            </a:r>
            <a:r>
              <a:rPr lang="es-CO" sz="2400" dirty="0"/>
              <a:t>) </a:t>
            </a:r>
            <a:r>
              <a:rPr lang="es-CO" sz="2400" dirty="0" smtClean="0"/>
              <a:t>Esta </a:t>
            </a:r>
            <a:r>
              <a:rPr lang="es-CO" sz="2400" dirty="0"/>
              <a:t>“palabra más segura” es la Palabra escrita de Dios. </a:t>
            </a:r>
            <a:endParaRPr lang="es-CO" sz="2400" dirty="0" smtClean="0"/>
          </a:p>
          <a:p>
            <a:pPr marL="0" indent="0">
              <a:buNone/>
            </a:pPr>
            <a:r>
              <a:rPr lang="es-CO" sz="2400" dirty="0" smtClean="0"/>
              <a:t>Más </a:t>
            </a:r>
            <a:r>
              <a:rPr lang="es-CO" sz="2400" dirty="0"/>
              <a:t>tarde, Pedro nuevamente les dice que sean cuidadosos “</a:t>
            </a:r>
            <a:r>
              <a:rPr lang="es-CO" sz="2400" dirty="0">
                <a:latin typeface="Agency FB" pitchFamily="34" charset="0"/>
              </a:rPr>
              <a:t>para que tengáis memoria de las palabras que antes han sido dichas por los santos profetas, y del mandamiento del Señor y Salvador dado por vuestros apóstoles.</a:t>
            </a:r>
            <a:r>
              <a:rPr lang="es-CO" sz="2400" dirty="0"/>
              <a:t>” </a:t>
            </a:r>
            <a:r>
              <a:rPr lang="es-CO" sz="2400" dirty="0">
                <a:solidFill>
                  <a:srgbClr val="FF0000"/>
                </a:solidFill>
              </a:rPr>
              <a:t>(2 Pedro 3:2</a:t>
            </a:r>
            <a:r>
              <a:rPr lang="es-CO" sz="2400" dirty="0" smtClean="0">
                <a:solidFill>
                  <a:srgbClr val="FF0000"/>
                </a:solidFill>
              </a:rPr>
              <a:t>).</a:t>
            </a:r>
          </a:p>
          <a:p>
            <a:pPr marL="0" indent="0">
              <a:buNone/>
            </a:pPr>
            <a:r>
              <a:rPr lang="es-CO" sz="2400" dirty="0" smtClean="0">
                <a:solidFill>
                  <a:srgbClr val="FF0000"/>
                </a:solidFill>
              </a:rPr>
              <a:t> </a:t>
            </a:r>
            <a:r>
              <a:rPr lang="es-CO" sz="2400" dirty="0"/>
              <a:t>Ambas palabras, de los santos </a:t>
            </a:r>
            <a:r>
              <a:rPr lang="es-CO" sz="2400" dirty="0" smtClean="0"/>
              <a:t>profetas en al A. testamento, y </a:t>
            </a:r>
            <a:r>
              <a:rPr lang="es-CO" sz="2400" dirty="0"/>
              <a:t>de los mandamientos que Jesús dio a los apóstoles, están </a:t>
            </a:r>
            <a:r>
              <a:rPr lang="es-CO" sz="2400" dirty="0" smtClean="0"/>
              <a:t>registrados en el N. Testamento, y juntos forman la Biblia.</a:t>
            </a:r>
            <a:endParaRPr lang="es-CO" sz="2400" dirty="0"/>
          </a:p>
          <a:p>
            <a:endParaRPr lang="es-CO" dirty="0"/>
          </a:p>
        </p:txBody>
      </p:sp>
    </p:spTree>
    <p:extLst>
      <p:ext uri="{BB962C8B-B14F-4D97-AF65-F5344CB8AC3E}">
        <p14:creationId xmlns:p14="http://schemas.microsoft.com/office/powerpoint/2010/main" val="22772033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b="1" dirty="0">
                <a:latin typeface="Agency FB" pitchFamily="34" charset="0"/>
              </a:rPr>
              <a:t>¿Cómo determinamos si una iglesia está enseñando la doctrina correcta o no? </a:t>
            </a:r>
          </a:p>
        </p:txBody>
      </p:sp>
      <p:sp>
        <p:nvSpPr>
          <p:cNvPr id="3" name="2 Marcador de contenido"/>
          <p:cNvSpPr>
            <a:spLocks noGrp="1"/>
          </p:cNvSpPr>
          <p:nvPr>
            <p:ph idx="1"/>
          </p:nvPr>
        </p:nvSpPr>
        <p:spPr>
          <a:xfrm>
            <a:off x="457200" y="1600200"/>
            <a:ext cx="8229600" cy="4925144"/>
          </a:xfrm>
        </p:spPr>
        <p:txBody>
          <a:bodyPr>
            <a:normAutofit fontScale="92500"/>
          </a:bodyPr>
          <a:lstStyle/>
          <a:p>
            <a:pPr marL="0" indent="0">
              <a:buNone/>
            </a:pPr>
            <a:r>
              <a:rPr lang="es-CO" sz="2400" dirty="0" smtClean="0"/>
              <a:t>La </a:t>
            </a:r>
            <a:r>
              <a:rPr lang="es-CO" sz="2400" dirty="0"/>
              <a:t>única norma infalible que la Escritura dice que tenemos, es la </a:t>
            </a:r>
            <a:r>
              <a:rPr lang="es-CO" sz="2400" dirty="0" smtClean="0"/>
              <a:t>Biblia:</a:t>
            </a:r>
          </a:p>
          <a:p>
            <a:pPr marL="0" indent="0">
              <a:buNone/>
            </a:pPr>
            <a:r>
              <a:rPr lang="es-CO" sz="2400" dirty="0"/>
              <a:t> </a:t>
            </a:r>
            <a:r>
              <a:rPr lang="es-CO" sz="2400" b="1" dirty="0">
                <a:solidFill>
                  <a:srgbClr val="FF0000"/>
                </a:solidFill>
              </a:rPr>
              <a:t>Isaías 8:20</a:t>
            </a:r>
            <a:r>
              <a:rPr lang="es-CO" sz="2400" dirty="0"/>
              <a:t>. ¡A la ley </a:t>
            </a:r>
            <a:r>
              <a:rPr lang="es-CO" sz="2400" dirty="0" smtClean="0"/>
              <a:t>(los Diez Mandamientos, Exo.20:3-17) y </a:t>
            </a:r>
            <a:r>
              <a:rPr lang="es-CO" sz="2400" dirty="0"/>
              <a:t>al testimonio! Si ellos no hablan de acuerdo con esta palabra, es que no les ha amanecido. </a:t>
            </a:r>
          </a:p>
          <a:p>
            <a:pPr marL="0" indent="0">
              <a:buNone/>
            </a:pPr>
            <a:r>
              <a:rPr lang="es-CO" sz="2400" dirty="0" smtClean="0"/>
              <a:t> </a:t>
            </a:r>
            <a:r>
              <a:rPr lang="es-CO" sz="2400" b="1" dirty="0">
                <a:solidFill>
                  <a:srgbClr val="FF0000"/>
                </a:solidFill>
              </a:rPr>
              <a:t>2 Timoteo </a:t>
            </a:r>
            <a:r>
              <a:rPr lang="es-CO" sz="2400" b="1" dirty="0" smtClean="0">
                <a:solidFill>
                  <a:srgbClr val="FF0000"/>
                </a:solidFill>
              </a:rPr>
              <a:t>3:15-17</a:t>
            </a:r>
            <a:r>
              <a:rPr lang="es-CO" sz="2400" dirty="0"/>
              <a:t>. y que desde tu niñez has conocido las Sagradas Escrituras, las cuales te pueden hacer sabio para la </a:t>
            </a:r>
            <a:r>
              <a:rPr lang="es-CO" sz="2400" b="1" u="sng" dirty="0"/>
              <a:t>salvación por medio de la fe que es en Cristo Jesús</a:t>
            </a:r>
            <a:r>
              <a:rPr lang="es-CO" sz="2400" dirty="0"/>
              <a:t>. </a:t>
            </a:r>
            <a:r>
              <a:rPr lang="es-CO" sz="2400" dirty="0" smtClean="0"/>
              <a:t>16 </a:t>
            </a:r>
            <a:r>
              <a:rPr lang="es-CO" sz="2400" dirty="0"/>
              <a:t>Toda la Escritura es inspirada por Dios y es útil para la enseñanza, para la reprensión, para la corrección, para la instrucción en justicia, </a:t>
            </a:r>
            <a:r>
              <a:rPr lang="es-CO" sz="2400" dirty="0" smtClean="0"/>
              <a:t>17 </a:t>
            </a:r>
            <a:r>
              <a:rPr lang="es-CO" sz="2400" dirty="0"/>
              <a:t>a fin de que el hombre de Dios sea perfecto, enteramente capacitado para toda buena obra.</a:t>
            </a:r>
            <a:r>
              <a:rPr lang="es-CO" sz="2400" dirty="0" smtClean="0"/>
              <a:t> </a:t>
            </a:r>
          </a:p>
          <a:p>
            <a:pPr marL="0" indent="0">
              <a:buNone/>
            </a:pPr>
            <a:r>
              <a:rPr lang="es-CO" sz="2400" b="1" dirty="0" smtClean="0">
                <a:solidFill>
                  <a:srgbClr val="FF0000"/>
                </a:solidFill>
              </a:rPr>
              <a:t>Mateo 5:18</a:t>
            </a:r>
            <a:r>
              <a:rPr lang="es-CO" sz="2400" dirty="0"/>
              <a:t>. De cierto os digo que hasta que pasen el cielo y la tierra, ni siquiera una jota ni una tilde pasará de la ley hasta que todo haya sido </a:t>
            </a:r>
            <a:r>
              <a:rPr lang="es-CO" sz="2400" dirty="0" smtClean="0"/>
              <a:t>cumplido. </a:t>
            </a:r>
          </a:p>
        </p:txBody>
      </p:sp>
    </p:spTree>
    <p:extLst>
      <p:ext uri="{BB962C8B-B14F-4D97-AF65-F5344CB8AC3E}">
        <p14:creationId xmlns:p14="http://schemas.microsoft.com/office/powerpoint/2010/main" val="132165386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p:spPr>
        <p:txBody>
          <a:bodyPr>
            <a:normAutofit/>
          </a:bodyPr>
          <a:lstStyle/>
          <a:p>
            <a:pPr marL="0" indent="0">
              <a:buNone/>
            </a:pPr>
            <a:r>
              <a:rPr lang="pt-BR" sz="2400" b="1" dirty="0">
                <a:solidFill>
                  <a:srgbClr val="FF0000"/>
                </a:solidFill>
              </a:rPr>
              <a:t>Juan </a:t>
            </a:r>
            <a:r>
              <a:rPr lang="pt-BR" sz="2400" b="1" dirty="0" smtClean="0">
                <a:solidFill>
                  <a:srgbClr val="FF0000"/>
                </a:solidFill>
              </a:rPr>
              <a:t>10:35</a:t>
            </a:r>
            <a:r>
              <a:rPr lang="pt-BR" sz="2400" dirty="0" smtClean="0"/>
              <a:t>. </a:t>
            </a:r>
            <a:r>
              <a:rPr lang="es-CO" sz="2400" dirty="0" smtClean="0"/>
              <a:t>Si </a:t>
            </a:r>
            <a:r>
              <a:rPr lang="es-CO" sz="2400" dirty="0"/>
              <a:t>dijo "dioses" a aquellos a quienes fue dirigida la palabra de Dios (</a:t>
            </a:r>
            <a:r>
              <a:rPr lang="es-CO" sz="2400" u="sng" dirty="0"/>
              <a:t>y la Escritura no puede ser anulada</a:t>
            </a:r>
            <a:r>
              <a:rPr lang="es-CO" sz="2400" dirty="0"/>
              <a:t>),</a:t>
            </a:r>
            <a:endParaRPr lang="pt-BR" sz="2400" dirty="0" smtClean="0"/>
          </a:p>
          <a:p>
            <a:pPr marL="0" indent="0">
              <a:buNone/>
            </a:pPr>
            <a:r>
              <a:rPr lang="pt-BR" sz="2400" b="1" dirty="0" smtClean="0">
                <a:solidFill>
                  <a:srgbClr val="FF0000"/>
                </a:solidFill>
              </a:rPr>
              <a:t>Isaías 40:8</a:t>
            </a:r>
            <a:r>
              <a:rPr lang="pt-BR" sz="2400" dirty="0" smtClean="0"/>
              <a:t>. </a:t>
            </a:r>
            <a:r>
              <a:rPr lang="es-CO" sz="2400" dirty="0"/>
              <a:t>La hierba se seca, y la flor se marchita; pero </a:t>
            </a:r>
            <a:r>
              <a:rPr lang="es-CO" sz="2400" u="sng" dirty="0"/>
              <a:t>la palabra de nuestro Dios permanece para siempre. </a:t>
            </a:r>
            <a:endParaRPr lang="pt-BR" sz="2400" u="sng" dirty="0" smtClean="0"/>
          </a:p>
          <a:p>
            <a:pPr marL="0" indent="0">
              <a:buNone/>
            </a:pPr>
            <a:r>
              <a:rPr lang="pt-BR" sz="2400" b="1" dirty="0" smtClean="0">
                <a:solidFill>
                  <a:srgbClr val="FF0000"/>
                </a:solidFill>
              </a:rPr>
              <a:t>1 </a:t>
            </a:r>
            <a:r>
              <a:rPr lang="pt-BR" sz="2400" b="1" dirty="0">
                <a:solidFill>
                  <a:srgbClr val="FF0000"/>
                </a:solidFill>
              </a:rPr>
              <a:t>Pedro </a:t>
            </a:r>
            <a:r>
              <a:rPr lang="pt-BR" sz="2400" b="1" dirty="0" smtClean="0">
                <a:solidFill>
                  <a:srgbClr val="FF0000"/>
                </a:solidFill>
              </a:rPr>
              <a:t>1:25</a:t>
            </a:r>
            <a:r>
              <a:rPr lang="pt-BR" sz="2400" dirty="0" smtClean="0"/>
              <a:t>. </a:t>
            </a:r>
            <a:r>
              <a:rPr lang="es-CO" sz="2400" dirty="0" smtClean="0"/>
              <a:t>Pero </a:t>
            </a:r>
            <a:r>
              <a:rPr lang="es-CO" sz="2400" u="sng" dirty="0"/>
              <a:t>la palabra del Señor permanece para siempre</a:t>
            </a:r>
            <a:r>
              <a:rPr lang="es-CO" sz="2400" dirty="0"/>
              <a:t>. Esta es la palabra del evangelio que os ha sido anunciada. </a:t>
            </a:r>
            <a:endParaRPr lang="pt-BR" sz="2400" dirty="0" smtClean="0"/>
          </a:p>
          <a:p>
            <a:pPr marL="0" indent="0">
              <a:buNone/>
            </a:pPr>
            <a:r>
              <a:rPr lang="pt-BR" sz="2400" b="1" dirty="0" smtClean="0">
                <a:solidFill>
                  <a:srgbClr val="FF0000"/>
                </a:solidFill>
              </a:rPr>
              <a:t>Gálatas 1:6-9</a:t>
            </a:r>
            <a:r>
              <a:rPr lang="pt-BR" sz="2400" dirty="0" smtClean="0"/>
              <a:t>. </a:t>
            </a:r>
            <a:r>
              <a:rPr lang="es-CO" sz="2400" dirty="0"/>
              <a:t>Estoy asombrado de que tan pronto os estéis apartando del que os llamó por la gracia de Cristo, para ir tras un evangelio diferente. </a:t>
            </a:r>
            <a:r>
              <a:rPr lang="es-CO" sz="2400" dirty="0" smtClean="0"/>
              <a:t>7 </a:t>
            </a:r>
            <a:r>
              <a:rPr lang="es-CO" sz="2400" dirty="0"/>
              <a:t>No es que haya otro evangelio, sino que hay algunos que os perturban y quieren pervertir el evangelio de Cristo. </a:t>
            </a:r>
            <a:r>
              <a:rPr lang="es-CO" sz="2400" dirty="0" smtClean="0"/>
              <a:t>8 </a:t>
            </a:r>
            <a:r>
              <a:rPr lang="es-CO" sz="2400" dirty="0"/>
              <a:t>Pero aun si nosotros mismos o un ángel del cielo os anunciara un evangelio diferente del que os hemos anunciado, sea anatema. </a:t>
            </a:r>
            <a:r>
              <a:rPr lang="es-CO" sz="2400" dirty="0" smtClean="0"/>
              <a:t>9 </a:t>
            </a:r>
            <a:r>
              <a:rPr lang="es-CO" sz="2400" dirty="0"/>
              <a:t>Como ya lo hemos dicho, ahora mismo vuelvo a decir: Si alguien os está anunciando un evangelio contrario al que recibisteis, sea anatema.</a:t>
            </a:r>
            <a:endParaRPr lang="pt-BR" sz="2400" dirty="0"/>
          </a:p>
        </p:txBody>
      </p:sp>
    </p:spTree>
    <p:extLst>
      <p:ext uri="{BB962C8B-B14F-4D97-AF65-F5344CB8AC3E}">
        <p14:creationId xmlns:p14="http://schemas.microsoft.com/office/powerpoint/2010/main" val="32116960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7"/>
            <a:ext cx="8229600" cy="1440160"/>
          </a:xfrm>
        </p:spPr>
        <p:txBody>
          <a:bodyPr>
            <a:normAutofit/>
          </a:bodyPr>
          <a:lstStyle/>
          <a:p>
            <a:pPr marL="0" indent="0">
              <a:buNone/>
            </a:pPr>
            <a:r>
              <a:rPr lang="es-CO" sz="2400" dirty="0"/>
              <a:t>La tradición forma parte de cada iglesia, y esa tradición debe ser comparada con la Palabra de Dios, para que no vaya contra la verdad </a:t>
            </a:r>
            <a:r>
              <a:rPr lang="es-CO" sz="2400" dirty="0">
                <a:solidFill>
                  <a:srgbClr val="FF0000"/>
                </a:solidFill>
              </a:rPr>
              <a:t>(Marcos 7:1-13). </a:t>
            </a:r>
            <a:endParaRPr lang="es-CO" sz="2400" dirty="0" smtClean="0">
              <a:solidFill>
                <a:srgbClr val="FF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7" y="2556416"/>
            <a:ext cx="3312368" cy="3464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39552" y="2556417"/>
            <a:ext cx="4572000" cy="3046988"/>
          </a:xfrm>
          <a:prstGeom prst="rect">
            <a:avLst/>
          </a:prstGeom>
        </p:spPr>
        <p:txBody>
          <a:bodyPr>
            <a:spAutoFit/>
          </a:bodyPr>
          <a:lstStyle/>
          <a:p>
            <a:r>
              <a:rPr lang="es-CO" sz="2400" dirty="0"/>
              <a:t>Mientras que es verdad que los cultos y algunas veces las iglesias ortodoxas tuercen la interpretación de la Escritura para dar soporte a sus prácticas; no obstante, la Escritura, cuando es vista en su contexto y estudiada fielmente, es capaz de guiarnos a la verdad.</a:t>
            </a:r>
          </a:p>
        </p:txBody>
      </p:sp>
    </p:spTree>
    <p:extLst>
      <p:ext uri="{BB962C8B-B14F-4D97-AF65-F5344CB8AC3E}">
        <p14:creationId xmlns:p14="http://schemas.microsoft.com/office/powerpoint/2010/main" val="138509967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44000" cy="5589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Título"/>
          <p:cNvSpPr>
            <a:spLocks noGrp="1"/>
          </p:cNvSpPr>
          <p:nvPr>
            <p:ph type="title"/>
          </p:nvPr>
        </p:nvSpPr>
        <p:spPr>
          <a:xfrm>
            <a:off x="0" y="274638"/>
            <a:ext cx="9144000" cy="1143000"/>
          </a:xfrm>
          <a:solidFill>
            <a:schemeClr val="accent5">
              <a:lumMod val="20000"/>
              <a:lumOff val="80000"/>
            </a:schemeClr>
          </a:solidFill>
        </p:spPr>
        <p:txBody>
          <a:bodyPr>
            <a:noAutofit/>
          </a:bodyPr>
          <a:lstStyle/>
          <a:p>
            <a:r>
              <a:rPr lang="es-CO" sz="2000" b="1" dirty="0"/>
              <a:t>La “primera iglesia” es la iglesia que está registrada en el Nuevo Testamento, en el Libro de Los Hechos y en todas las Epístolas de los apóstoles. La iglesia del Nuevo Testamento es la “iglesia original” y la “iglesia verdadera”. </a:t>
            </a:r>
          </a:p>
        </p:txBody>
      </p:sp>
    </p:spTree>
    <p:extLst>
      <p:ext uri="{BB962C8B-B14F-4D97-AF65-F5344CB8AC3E}">
        <p14:creationId xmlns:p14="http://schemas.microsoft.com/office/powerpoint/2010/main" val="224095903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Autofit/>
          </a:bodyPr>
          <a:lstStyle/>
          <a:p>
            <a:pPr marL="0" indent="0" algn="ctr">
              <a:buNone/>
            </a:pPr>
            <a:r>
              <a:rPr lang="es-CO" sz="2000" dirty="0" smtClean="0"/>
              <a:t>Podemos </a:t>
            </a:r>
            <a:r>
              <a:rPr lang="es-CO" sz="2000" dirty="0"/>
              <a:t>saber esto porque está descrito en gran detalle en la Escritura. La iglesia, como está registrado en el Nuevo Testamento, es el modelo y cimiento de Dios para Su iglesia. </a:t>
            </a:r>
            <a:endParaRPr lang="es-CO" sz="2000" dirty="0" smtClean="0"/>
          </a:p>
          <a:p>
            <a:pPr marL="0" indent="0" algn="ctr">
              <a:buNone/>
            </a:pPr>
            <a:r>
              <a:rPr lang="es-CO" sz="2000" dirty="0" smtClean="0"/>
              <a:t>Sobre </a:t>
            </a:r>
            <a:r>
              <a:rPr lang="es-CO" sz="2000" dirty="0"/>
              <a:t>estas bases, examinemos la católica romana que asegura ser la “primera iglesia.” En ninguna parte del Nuevo Testamento encontrarás a la “iglesia verdadera” haciendo alguna de las siguientes cosas: </a:t>
            </a:r>
            <a:endParaRPr lang="es-CO" sz="2000" dirty="0" smtClean="0"/>
          </a:p>
          <a:p>
            <a:pPr marL="0" indent="0" algn="ctr">
              <a:buNone/>
            </a:pPr>
            <a:r>
              <a:rPr lang="es-CO" sz="2000" b="1" dirty="0" smtClean="0">
                <a:solidFill>
                  <a:srgbClr val="FF0000"/>
                </a:solidFill>
              </a:rPr>
              <a:t>orando </a:t>
            </a:r>
            <a:r>
              <a:rPr lang="es-CO" sz="2000" b="1" dirty="0">
                <a:solidFill>
                  <a:srgbClr val="FF0000"/>
                </a:solidFill>
              </a:rPr>
              <a:t>a María, </a:t>
            </a:r>
            <a:endParaRPr lang="es-CO" sz="2000" b="1" dirty="0" smtClean="0">
              <a:solidFill>
                <a:srgbClr val="FF0000"/>
              </a:solidFill>
            </a:endParaRPr>
          </a:p>
          <a:p>
            <a:pPr marL="0" indent="0" algn="ctr">
              <a:buNone/>
            </a:pPr>
            <a:r>
              <a:rPr lang="es-CO" sz="2000" b="1" dirty="0" smtClean="0">
                <a:solidFill>
                  <a:srgbClr val="FF0000"/>
                </a:solidFill>
              </a:rPr>
              <a:t>orando </a:t>
            </a:r>
            <a:r>
              <a:rPr lang="es-CO" sz="2000" b="1" dirty="0">
                <a:solidFill>
                  <a:srgbClr val="FF0000"/>
                </a:solidFill>
              </a:rPr>
              <a:t>a los santos, </a:t>
            </a:r>
            <a:endParaRPr lang="es-CO" sz="2000" b="1" dirty="0" smtClean="0">
              <a:solidFill>
                <a:srgbClr val="FF0000"/>
              </a:solidFill>
            </a:endParaRPr>
          </a:p>
          <a:p>
            <a:pPr marL="0" indent="0" algn="ctr">
              <a:buNone/>
            </a:pPr>
            <a:r>
              <a:rPr lang="es-CO" sz="2000" b="1" dirty="0" smtClean="0">
                <a:solidFill>
                  <a:srgbClr val="FF0000"/>
                </a:solidFill>
              </a:rPr>
              <a:t>venerando </a:t>
            </a:r>
            <a:r>
              <a:rPr lang="es-CO" sz="2000" b="1" dirty="0">
                <a:solidFill>
                  <a:srgbClr val="FF0000"/>
                </a:solidFill>
              </a:rPr>
              <a:t>a María, </a:t>
            </a:r>
            <a:endParaRPr lang="es-CO" sz="2000" b="1" dirty="0" smtClean="0">
              <a:solidFill>
                <a:srgbClr val="FF0000"/>
              </a:solidFill>
            </a:endParaRPr>
          </a:p>
          <a:p>
            <a:pPr marL="0" indent="0" algn="ctr">
              <a:buNone/>
            </a:pPr>
            <a:r>
              <a:rPr lang="es-CO" sz="2000" b="1" dirty="0" smtClean="0">
                <a:solidFill>
                  <a:srgbClr val="FF0000"/>
                </a:solidFill>
              </a:rPr>
              <a:t>sometiéndose </a:t>
            </a:r>
            <a:r>
              <a:rPr lang="es-CO" sz="2000" b="1" dirty="0">
                <a:solidFill>
                  <a:srgbClr val="FF0000"/>
                </a:solidFill>
              </a:rPr>
              <a:t>a un Papa, </a:t>
            </a:r>
            <a:endParaRPr lang="es-CO" sz="2000" b="1" dirty="0" smtClean="0">
              <a:solidFill>
                <a:srgbClr val="FF0000"/>
              </a:solidFill>
            </a:endParaRPr>
          </a:p>
          <a:p>
            <a:pPr marL="0" indent="0" algn="ctr">
              <a:buNone/>
            </a:pPr>
            <a:r>
              <a:rPr lang="es-CO" sz="2000" b="1" dirty="0" smtClean="0">
                <a:solidFill>
                  <a:srgbClr val="FF0000"/>
                </a:solidFill>
              </a:rPr>
              <a:t>teniendo </a:t>
            </a:r>
            <a:r>
              <a:rPr lang="es-CO" sz="2000" b="1" dirty="0">
                <a:solidFill>
                  <a:srgbClr val="FF0000"/>
                </a:solidFill>
              </a:rPr>
              <a:t>un sacerdocio selecto, </a:t>
            </a:r>
            <a:endParaRPr lang="es-CO" sz="2000" b="1" dirty="0" smtClean="0">
              <a:solidFill>
                <a:srgbClr val="FF0000"/>
              </a:solidFill>
            </a:endParaRPr>
          </a:p>
          <a:p>
            <a:pPr marL="0" indent="0" algn="ctr">
              <a:buNone/>
            </a:pPr>
            <a:r>
              <a:rPr lang="es-CO" sz="2000" b="1" dirty="0" smtClean="0">
                <a:solidFill>
                  <a:srgbClr val="FF0000"/>
                </a:solidFill>
              </a:rPr>
              <a:t>bautizando </a:t>
            </a:r>
            <a:r>
              <a:rPr lang="es-CO" sz="2000" b="1" dirty="0">
                <a:solidFill>
                  <a:srgbClr val="FF0000"/>
                </a:solidFill>
              </a:rPr>
              <a:t>a infantes, </a:t>
            </a:r>
            <a:endParaRPr lang="es-CO" sz="2000" b="1" dirty="0" smtClean="0">
              <a:solidFill>
                <a:srgbClr val="FF0000"/>
              </a:solidFill>
            </a:endParaRPr>
          </a:p>
          <a:p>
            <a:pPr marL="0" indent="0" algn="ctr">
              <a:buNone/>
            </a:pPr>
            <a:r>
              <a:rPr lang="es-CO" sz="2000" b="1" dirty="0" smtClean="0">
                <a:solidFill>
                  <a:srgbClr val="FF0000"/>
                </a:solidFill>
              </a:rPr>
              <a:t>observando </a:t>
            </a:r>
            <a:r>
              <a:rPr lang="es-CO" sz="2000" b="1" dirty="0">
                <a:solidFill>
                  <a:srgbClr val="FF0000"/>
                </a:solidFill>
              </a:rPr>
              <a:t>las ordenanzas del bautismo y la Cena del Señor como sacramentos, </a:t>
            </a:r>
            <a:endParaRPr lang="es-CO" sz="2000" b="1" dirty="0" smtClean="0">
              <a:solidFill>
                <a:srgbClr val="FF0000"/>
              </a:solidFill>
            </a:endParaRPr>
          </a:p>
          <a:p>
            <a:pPr marL="0" indent="0" algn="ctr">
              <a:buNone/>
            </a:pPr>
            <a:r>
              <a:rPr lang="es-CO" sz="2000" b="1" dirty="0" smtClean="0">
                <a:solidFill>
                  <a:srgbClr val="FF0000"/>
                </a:solidFill>
              </a:rPr>
              <a:t>o </a:t>
            </a:r>
            <a:r>
              <a:rPr lang="es-CO" sz="2000" b="1" dirty="0">
                <a:solidFill>
                  <a:srgbClr val="FF0000"/>
                </a:solidFill>
              </a:rPr>
              <a:t>pasando una autoridad apostólica a los sucesores de los apóstoles</a:t>
            </a:r>
            <a:r>
              <a:rPr lang="es-CO" sz="2000" b="1" dirty="0" smtClean="0">
                <a:solidFill>
                  <a:srgbClr val="FF0000"/>
                </a:solidFill>
              </a:rPr>
              <a:t>.</a:t>
            </a:r>
          </a:p>
          <a:p>
            <a:pPr marL="0" indent="0" algn="ctr">
              <a:buNone/>
            </a:pPr>
            <a:r>
              <a:rPr lang="es-CO" sz="2000" b="1" dirty="0" smtClean="0">
                <a:solidFill>
                  <a:srgbClr val="FF0000"/>
                </a:solidFill>
              </a:rPr>
              <a:t>O diciendo que ellos tienen autoridad para cambiar la Ley de Dios. </a:t>
            </a:r>
          </a:p>
          <a:p>
            <a:pPr marL="0" indent="0" algn="ctr">
              <a:buNone/>
            </a:pPr>
            <a:r>
              <a:rPr lang="es-CO" sz="2400" b="1" dirty="0" smtClean="0"/>
              <a:t>Todos </a:t>
            </a:r>
            <a:r>
              <a:rPr lang="es-CO" sz="2400" b="1" dirty="0"/>
              <a:t>estos son elementos centrales de la fe católica romana. </a:t>
            </a:r>
          </a:p>
        </p:txBody>
      </p:sp>
    </p:spTree>
    <p:extLst>
      <p:ext uri="{BB962C8B-B14F-4D97-AF65-F5344CB8AC3E}">
        <p14:creationId xmlns:p14="http://schemas.microsoft.com/office/powerpoint/2010/main" val="25017552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1872208"/>
          </a:xfrm>
        </p:spPr>
        <p:txBody>
          <a:bodyPr>
            <a:normAutofit/>
          </a:bodyPr>
          <a:lstStyle/>
          <a:p>
            <a:pPr marL="0" indent="0">
              <a:buNone/>
            </a:pPr>
            <a:r>
              <a:rPr lang="es-CO" sz="2400" dirty="0"/>
              <a:t>Si la mayor parte de los elementos medulares de la Iglesia Católica Romana no fueron practicados por la Iglesia del Nuevo Testamento (</a:t>
            </a:r>
            <a:r>
              <a:rPr lang="es-CO" sz="2400" b="1" dirty="0">
                <a:solidFill>
                  <a:srgbClr val="FF0000"/>
                </a:solidFill>
              </a:rPr>
              <a:t>la primera iglesia y la iglesia verdadera</a:t>
            </a:r>
            <a:r>
              <a:rPr lang="es-CO" sz="2400" dirty="0"/>
              <a:t>), ¿cómo entonces puede la Iglesia Católica Romana ser la primera iglesia? </a:t>
            </a:r>
            <a:endParaRPr lang="es-CO" sz="2400" dirty="0" smtClean="0"/>
          </a:p>
        </p:txBody>
      </p:sp>
      <p:sp>
        <p:nvSpPr>
          <p:cNvPr id="4" name="3 Rectángulo"/>
          <p:cNvSpPr/>
          <p:nvPr/>
        </p:nvSpPr>
        <p:spPr>
          <a:xfrm>
            <a:off x="769186" y="2708920"/>
            <a:ext cx="3586789" cy="2677656"/>
          </a:xfrm>
          <a:prstGeom prst="rect">
            <a:avLst/>
          </a:prstGeom>
        </p:spPr>
        <p:txBody>
          <a:bodyPr wrap="square">
            <a:spAutoFit/>
          </a:bodyPr>
          <a:lstStyle/>
          <a:p>
            <a:r>
              <a:rPr lang="es-CO" sz="2400" dirty="0"/>
              <a:t>Un estudio del Nuevo Testamento, revelará claramente que la Iglesia Católica Romana no es la misma iglesia que la iglesia que está descrita en el Nuevo Testamento.</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420888"/>
            <a:ext cx="4390777" cy="404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90393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lumMod val="90000"/>
            </a:schemeClr>
          </a:solidFill>
        </p:spPr>
        <p:txBody>
          <a:bodyPr>
            <a:noAutofit/>
          </a:bodyPr>
          <a:lstStyle/>
          <a:p>
            <a:r>
              <a:rPr lang="es-CO" sz="2400" dirty="0"/>
              <a:t>El Nuevo Testamento registra la historia de la iglesia desde aproximadamente el año 31 al año 100 d.C. Cuando la Iglesia fue investida de poder por el Espíritu Santo. </a:t>
            </a:r>
            <a:br>
              <a:rPr lang="es-CO" sz="2400" dirty="0"/>
            </a:br>
            <a:endParaRPr lang="es-CO" sz="2400" dirty="0"/>
          </a:p>
        </p:txBody>
      </p:sp>
      <p:sp>
        <p:nvSpPr>
          <p:cNvPr id="3" name="2 Marcador de contenido"/>
          <p:cNvSpPr>
            <a:spLocks noGrp="1"/>
          </p:cNvSpPr>
          <p:nvPr>
            <p:ph idx="1"/>
          </p:nvPr>
        </p:nvSpPr>
        <p:spPr>
          <a:xfrm>
            <a:off x="457200" y="1600201"/>
            <a:ext cx="4834880" cy="3701008"/>
          </a:xfrm>
          <a:solidFill>
            <a:schemeClr val="bg2">
              <a:lumMod val="90000"/>
            </a:schemeClr>
          </a:solidFill>
        </p:spPr>
        <p:txBody>
          <a:bodyPr>
            <a:normAutofit lnSpcReduction="10000"/>
          </a:bodyPr>
          <a:lstStyle/>
          <a:p>
            <a:pPr marL="0" indent="0" algn="ctr">
              <a:buNone/>
            </a:pPr>
            <a:r>
              <a:rPr lang="es-CO" sz="2400" dirty="0" smtClean="0"/>
              <a:t>Como una evidencia de que los apóstoles no cambiaron el sábado por el domingo está en el hecho de que al recibir el Espíritu Santo, estos son inducidos </a:t>
            </a:r>
            <a:r>
              <a:rPr lang="es-CO" sz="2400" dirty="0"/>
              <a:t>a </a:t>
            </a:r>
            <a:r>
              <a:rPr lang="es-CO" sz="2400" dirty="0" smtClean="0"/>
              <a:t>obedecer los Mandamientos de Dios, como lo dice Dios en </a:t>
            </a:r>
            <a:r>
              <a:rPr lang="es-CO" sz="2400" dirty="0" smtClean="0">
                <a:solidFill>
                  <a:srgbClr val="FF0000"/>
                </a:solidFill>
              </a:rPr>
              <a:t>(Eze.36:27). </a:t>
            </a:r>
            <a:r>
              <a:rPr lang="es-CO" sz="2400" dirty="0" smtClean="0"/>
              <a:t>«</a:t>
            </a:r>
            <a:r>
              <a:rPr lang="es-CO" sz="2400" dirty="0" smtClean="0">
                <a:latin typeface="Agency FB" pitchFamily="34" charset="0"/>
              </a:rPr>
              <a:t>Y </a:t>
            </a:r>
            <a:r>
              <a:rPr lang="es-CO" sz="2400" dirty="0">
                <a:latin typeface="Agency FB" pitchFamily="34" charset="0"/>
              </a:rPr>
              <a:t>pondré dentro de vosotros mi Espíritu, y haré que andéis en </a:t>
            </a:r>
            <a:r>
              <a:rPr lang="es-CO" sz="2400" b="1" u="sng" dirty="0">
                <a:latin typeface="Agency FB" pitchFamily="34" charset="0"/>
              </a:rPr>
              <a:t>mis</a:t>
            </a:r>
            <a:r>
              <a:rPr lang="es-CO" sz="2400" dirty="0">
                <a:latin typeface="Agency FB" pitchFamily="34" charset="0"/>
              </a:rPr>
              <a:t> mandamientos, y guardéis mis derechos, y los pongáis por </a:t>
            </a:r>
            <a:r>
              <a:rPr lang="es-CO" sz="2400" dirty="0" smtClean="0">
                <a:latin typeface="Agency FB" pitchFamily="34" charset="0"/>
              </a:rPr>
              <a:t>obra</a:t>
            </a:r>
            <a:r>
              <a:rPr lang="es-CO" sz="2400" dirty="0" smtClean="0"/>
              <a:t>».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628800"/>
            <a:ext cx="3168352"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0" y="5517232"/>
            <a:ext cx="9035480" cy="1200329"/>
          </a:xfrm>
          <a:prstGeom prst="rect">
            <a:avLst/>
          </a:prstGeom>
        </p:spPr>
        <p:txBody>
          <a:bodyPr wrap="square">
            <a:spAutoFit/>
          </a:bodyPr>
          <a:lstStyle/>
          <a:p>
            <a:r>
              <a:rPr lang="es-CO" sz="2400" dirty="0"/>
              <a:t>Recordemos que su Santa Ley es un reflejo de su carácter, </a:t>
            </a:r>
            <a:r>
              <a:rPr lang="es-CO" sz="2400" dirty="0" smtClean="0"/>
              <a:t> y en sí, toda su Palabra, es estable y permanente. </a:t>
            </a:r>
            <a:r>
              <a:rPr lang="es-CO" sz="2400" b="1" dirty="0" smtClean="0">
                <a:solidFill>
                  <a:srgbClr val="FF0000"/>
                </a:solidFill>
              </a:rPr>
              <a:t>(Heb.13:8</a:t>
            </a:r>
            <a:r>
              <a:rPr lang="es-CO" sz="2400" b="1" dirty="0">
                <a:solidFill>
                  <a:srgbClr val="FF0000"/>
                </a:solidFill>
              </a:rPr>
              <a:t>) </a:t>
            </a:r>
            <a:r>
              <a:rPr lang="es-CO" sz="2400" dirty="0"/>
              <a:t>dice</a:t>
            </a:r>
            <a:r>
              <a:rPr lang="es-CO" sz="2400" dirty="0" smtClean="0"/>
              <a:t>: «Jesucristo </a:t>
            </a:r>
            <a:r>
              <a:rPr lang="es-CO" sz="2400" dirty="0"/>
              <a:t>es el mismo ayer, y hoy, y por los </a:t>
            </a:r>
            <a:r>
              <a:rPr lang="es-CO" sz="2400" dirty="0" smtClean="0"/>
              <a:t>siglos». Lea </a:t>
            </a:r>
            <a:r>
              <a:rPr lang="es-CO" sz="2400" b="1" dirty="0" smtClean="0">
                <a:solidFill>
                  <a:srgbClr val="FF0000"/>
                </a:solidFill>
              </a:rPr>
              <a:t>(Sant.1:17).</a:t>
            </a:r>
            <a:endParaRPr lang="es-CO" sz="2400" b="1" dirty="0">
              <a:solidFill>
                <a:srgbClr val="FF0000"/>
              </a:solidFill>
            </a:endParaRPr>
          </a:p>
        </p:txBody>
      </p:sp>
    </p:spTree>
    <p:extLst>
      <p:ext uri="{BB962C8B-B14F-4D97-AF65-F5344CB8AC3E}">
        <p14:creationId xmlns:p14="http://schemas.microsoft.com/office/powerpoint/2010/main" val="14481405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bg2">
              <a:lumMod val="90000"/>
            </a:schemeClr>
          </a:solidFill>
        </p:spPr>
        <p:txBody>
          <a:bodyPr>
            <a:noAutofit/>
          </a:bodyPr>
          <a:lstStyle/>
          <a:p>
            <a:r>
              <a:rPr lang="es-CO" sz="2000" b="1" dirty="0">
                <a:latin typeface="Agency FB" pitchFamily="34" charset="0"/>
              </a:rPr>
              <a:t>Fue durante los siglos III al XVIII, que la historia registra muchas doctrinas y prácticas católicas romanas </a:t>
            </a:r>
            <a:r>
              <a:rPr lang="es-CO" sz="2000" b="1" dirty="0" smtClean="0">
                <a:latin typeface="Agency FB" pitchFamily="34" charset="0"/>
              </a:rPr>
              <a:t>cambiadas o introducidas entre los </a:t>
            </a:r>
            <a:r>
              <a:rPr lang="es-CO" sz="2000" b="1" dirty="0">
                <a:latin typeface="Agency FB" pitchFamily="34" charset="0"/>
              </a:rPr>
              <a:t>cristianos</a:t>
            </a:r>
            <a:r>
              <a:rPr lang="es-CO" sz="2000" b="1" dirty="0" smtClean="0">
                <a:latin typeface="Agency FB" pitchFamily="34" charset="0"/>
              </a:rPr>
              <a:t>.</a:t>
            </a:r>
            <a:br>
              <a:rPr lang="es-CO" sz="2000" b="1" dirty="0" smtClean="0">
                <a:latin typeface="Agency FB" pitchFamily="34" charset="0"/>
              </a:rPr>
            </a:br>
            <a:r>
              <a:rPr lang="es-CO" sz="2000" b="1" dirty="0" smtClean="0">
                <a:latin typeface="Agency FB" pitchFamily="34" charset="0"/>
              </a:rPr>
              <a:t> A continuación encontrarás las doctrinas Bíblicas y como la Iglesia Católica las cambió  </a:t>
            </a:r>
            <a:endParaRPr lang="es-CO" sz="2000" b="1" dirty="0">
              <a:latin typeface="Agency FB" pitchFamily="34" charset="0"/>
            </a:endParaRPr>
          </a:p>
        </p:txBody>
      </p:sp>
      <p:sp>
        <p:nvSpPr>
          <p:cNvPr id="4" name="3 Marcador de texto"/>
          <p:cNvSpPr>
            <a:spLocks noGrp="1"/>
          </p:cNvSpPr>
          <p:nvPr>
            <p:ph type="body" idx="1"/>
          </p:nvPr>
        </p:nvSpPr>
        <p:spPr>
          <a:solidFill>
            <a:schemeClr val="accent5"/>
          </a:solidFill>
        </p:spPr>
        <p:txBody>
          <a:bodyPr/>
          <a:lstStyle/>
          <a:p>
            <a:r>
              <a:rPr lang="es-CO" dirty="0" smtClean="0"/>
              <a:t>Doctrinas Bíblicas</a:t>
            </a:r>
            <a:endParaRPr lang="es-CO" dirty="0"/>
          </a:p>
        </p:txBody>
      </p:sp>
      <p:sp>
        <p:nvSpPr>
          <p:cNvPr id="3" name="2 Marcador de contenido"/>
          <p:cNvSpPr>
            <a:spLocks noGrp="1"/>
          </p:cNvSpPr>
          <p:nvPr>
            <p:ph sz="half" idx="2"/>
          </p:nvPr>
        </p:nvSpPr>
        <p:spPr>
          <a:xfrm>
            <a:off x="457200" y="2276871"/>
            <a:ext cx="4040188" cy="3849291"/>
          </a:xfrm>
          <a:solidFill>
            <a:srgbClr val="FFC000"/>
          </a:solidFill>
        </p:spPr>
        <p:txBody>
          <a:bodyPr>
            <a:normAutofit fontScale="92500"/>
          </a:bodyPr>
          <a:lstStyle/>
          <a:p>
            <a:pPr marL="0" indent="0">
              <a:buNone/>
            </a:pPr>
            <a:r>
              <a:rPr lang="es-CO" dirty="0"/>
              <a:t>“La iglesia del Dios vivo, columna y apoyo de la verdad”.   Tito 3.15.</a:t>
            </a:r>
          </a:p>
          <a:p>
            <a:pPr marL="0" indent="0">
              <a:buNone/>
            </a:pPr>
            <a:endParaRPr lang="es-CO" dirty="0"/>
          </a:p>
          <a:p>
            <a:pPr marL="0" indent="0">
              <a:buNone/>
            </a:pPr>
            <a:r>
              <a:rPr lang="es-CO" dirty="0" smtClean="0"/>
              <a:t>1</a:t>
            </a:r>
            <a:r>
              <a:rPr lang="es-CO" dirty="0"/>
              <a:t>. Los muertos dormidos, nada saben. Juan 11.11; </a:t>
            </a:r>
            <a:r>
              <a:rPr lang="es-CO" dirty="0" smtClean="0"/>
              <a:t>Ecle. </a:t>
            </a:r>
            <a:r>
              <a:rPr lang="es-CO" dirty="0"/>
              <a:t>9:5.</a:t>
            </a:r>
          </a:p>
          <a:p>
            <a:pPr marL="0" indent="0">
              <a:buNone/>
            </a:pPr>
            <a:endParaRPr lang="es-CO" dirty="0"/>
          </a:p>
          <a:p>
            <a:pPr marL="0" indent="0">
              <a:buNone/>
            </a:pPr>
            <a:r>
              <a:rPr lang="es-CO" dirty="0"/>
              <a:t>2. Adorar a Dios en espíritu   Juan 4:23,24.</a:t>
            </a:r>
          </a:p>
          <a:p>
            <a:pPr marL="0" indent="0">
              <a:buNone/>
            </a:pPr>
            <a:endParaRPr lang="es-CO" dirty="0"/>
          </a:p>
          <a:p>
            <a:pPr marL="0" indent="0">
              <a:buNone/>
            </a:pPr>
            <a:r>
              <a:rPr lang="es-CO" dirty="0"/>
              <a:t>3. Adorar solo a Dios Apoc.19:10.</a:t>
            </a:r>
          </a:p>
          <a:p>
            <a:pPr marL="0" indent="0">
              <a:buNone/>
            </a:pPr>
            <a:endParaRPr lang="es-CO" dirty="0"/>
          </a:p>
        </p:txBody>
      </p:sp>
      <p:sp>
        <p:nvSpPr>
          <p:cNvPr id="5" name="4 Marcador de texto"/>
          <p:cNvSpPr>
            <a:spLocks noGrp="1"/>
          </p:cNvSpPr>
          <p:nvPr>
            <p:ph type="body" sz="quarter" idx="3"/>
          </p:nvPr>
        </p:nvSpPr>
        <p:spPr>
          <a:solidFill>
            <a:schemeClr val="accent5"/>
          </a:solidFill>
        </p:spPr>
        <p:txBody>
          <a:bodyPr>
            <a:normAutofit fontScale="92500" lnSpcReduction="20000"/>
          </a:bodyPr>
          <a:lstStyle/>
          <a:p>
            <a:r>
              <a:rPr lang="es-CO" dirty="0" smtClean="0"/>
              <a:t>Doctrinas cambiadas o introducidas </a:t>
            </a:r>
            <a:endParaRPr lang="es-CO" dirty="0"/>
          </a:p>
        </p:txBody>
      </p:sp>
      <p:sp>
        <p:nvSpPr>
          <p:cNvPr id="6" name="5 Marcador de contenido"/>
          <p:cNvSpPr>
            <a:spLocks noGrp="1"/>
          </p:cNvSpPr>
          <p:nvPr>
            <p:ph sz="quarter" idx="4"/>
          </p:nvPr>
        </p:nvSpPr>
        <p:spPr>
          <a:xfrm>
            <a:off x="4645025" y="2276871"/>
            <a:ext cx="4041775" cy="3849291"/>
          </a:xfrm>
          <a:solidFill>
            <a:srgbClr val="FFC000"/>
          </a:solidFill>
        </p:spPr>
        <p:txBody>
          <a:bodyPr>
            <a:normAutofit fontScale="92500" lnSpcReduction="20000"/>
          </a:bodyPr>
          <a:lstStyle/>
          <a:p>
            <a:r>
              <a:rPr lang="es-CO" dirty="0"/>
              <a:t>“Y echo por tierra la verdad e hizo cuanto quiso, y prosperó” Daniel 8:3.</a:t>
            </a:r>
          </a:p>
          <a:p>
            <a:endParaRPr lang="es-CO" dirty="0"/>
          </a:p>
          <a:p>
            <a:r>
              <a:rPr lang="es-CO" dirty="0"/>
              <a:t>Oraciones por los </a:t>
            </a:r>
            <a:r>
              <a:rPr lang="es-CO" dirty="0" smtClean="0"/>
              <a:t>muertos.                       Año 310</a:t>
            </a:r>
            <a:endParaRPr lang="es-CO" dirty="0"/>
          </a:p>
          <a:p>
            <a:endParaRPr lang="es-CO" dirty="0"/>
          </a:p>
          <a:p>
            <a:r>
              <a:rPr lang="es-CO" dirty="0"/>
              <a:t>Velas y cirios </a:t>
            </a:r>
            <a:r>
              <a:rPr lang="es-CO" dirty="0" smtClean="0"/>
              <a:t>introducidos.               Año 320</a:t>
            </a:r>
            <a:endParaRPr lang="es-CO" dirty="0"/>
          </a:p>
          <a:p>
            <a:endParaRPr lang="es-CO" dirty="0"/>
          </a:p>
          <a:p>
            <a:r>
              <a:rPr lang="es-CO" dirty="0"/>
              <a:t>Veneración de ángeles y </a:t>
            </a:r>
            <a:r>
              <a:rPr lang="es-CO" dirty="0" smtClean="0"/>
              <a:t>santos. Año 375</a:t>
            </a:r>
            <a:endParaRPr lang="es-CO" dirty="0"/>
          </a:p>
        </p:txBody>
      </p:sp>
    </p:spTree>
    <p:extLst>
      <p:ext uri="{BB962C8B-B14F-4D97-AF65-F5344CB8AC3E}">
        <p14:creationId xmlns:p14="http://schemas.microsoft.com/office/powerpoint/2010/main" val="317448700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body" sz="half" idx="1"/>
          </p:nvPr>
        </p:nvSpPr>
        <p:spPr>
          <a:xfrm>
            <a:off x="457200" y="260350"/>
            <a:ext cx="4038600" cy="6408738"/>
          </a:xfrm>
          <a:solidFill>
            <a:srgbClr val="FFC000"/>
          </a:solidFill>
        </p:spPr>
        <p:txBody>
          <a:bodyPr/>
          <a:lstStyle/>
          <a:p>
            <a:pPr eaLnBrk="1" hangingPunct="1"/>
            <a:r>
              <a:rPr lang="es-CO" sz="2400" dirty="0" smtClean="0"/>
              <a:t>4. El sábado, día santo Ex. 20:8-11.</a:t>
            </a:r>
          </a:p>
          <a:p>
            <a:pPr eaLnBrk="1" hangingPunct="1"/>
            <a:endParaRPr lang="es-CO" sz="2400" dirty="0" smtClean="0"/>
          </a:p>
          <a:p>
            <a:pPr eaLnBrk="1" hangingPunct="1"/>
            <a:r>
              <a:rPr lang="es-CO" sz="2400" dirty="0" smtClean="0"/>
              <a:t>5. No te harás imágenes Exo.20:4-6.</a:t>
            </a:r>
          </a:p>
          <a:p>
            <a:pPr eaLnBrk="1" hangingPunct="1"/>
            <a:endParaRPr lang="es-CO" sz="2400" dirty="0" smtClean="0"/>
          </a:p>
          <a:p>
            <a:pPr eaLnBrk="1" hangingPunct="1"/>
            <a:r>
              <a:rPr lang="es-CO" sz="2400" dirty="0" smtClean="0"/>
              <a:t>6. Un solo sacrificio de Cristo Heb.9:26.</a:t>
            </a:r>
          </a:p>
          <a:p>
            <a:pPr eaLnBrk="1" hangingPunct="1"/>
            <a:endParaRPr lang="es-CO" sz="2400" dirty="0" smtClean="0"/>
          </a:p>
          <a:p>
            <a:pPr eaLnBrk="1" hangingPunct="1"/>
            <a:r>
              <a:rPr lang="es-CO" sz="2400" dirty="0" smtClean="0"/>
              <a:t>7. Jesucristo único mediador  1 Tim.2:5.</a:t>
            </a:r>
          </a:p>
          <a:p>
            <a:pPr eaLnBrk="1" hangingPunct="1"/>
            <a:endParaRPr lang="es-CO" sz="2400" dirty="0" smtClean="0"/>
          </a:p>
          <a:p>
            <a:pPr eaLnBrk="1" hangingPunct="1"/>
            <a:r>
              <a:rPr lang="es-CO" sz="2400" dirty="0" smtClean="0"/>
              <a:t>8. Sacerdocio de todos los creyentes 1 Ped.2:9.</a:t>
            </a:r>
            <a:endParaRPr lang="es-ES" sz="2400" dirty="0" smtClean="0"/>
          </a:p>
        </p:txBody>
      </p:sp>
      <p:sp>
        <p:nvSpPr>
          <p:cNvPr id="28675" name="Rectangle 3"/>
          <p:cNvSpPr>
            <a:spLocks noGrp="1" noChangeArrowheads="1"/>
          </p:cNvSpPr>
          <p:nvPr>
            <p:ph type="body" sz="half" idx="2"/>
          </p:nvPr>
        </p:nvSpPr>
        <p:spPr>
          <a:xfrm>
            <a:off x="4648200" y="260648"/>
            <a:ext cx="4038600" cy="6408712"/>
          </a:xfrm>
          <a:solidFill>
            <a:srgbClr val="FFC000"/>
          </a:solidFill>
        </p:spPr>
        <p:txBody>
          <a:bodyPr/>
          <a:lstStyle/>
          <a:p>
            <a:pPr eaLnBrk="1" hangingPunct="1"/>
            <a:r>
              <a:rPr lang="es-CO" sz="2400" dirty="0" smtClean="0"/>
              <a:t>Primera ley dominical. año 321.</a:t>
            </a:r>
          </a:p>
          <a:p>
            <a:pPr eaLnBrk="1" hangingPunct="1"/>
            <a:endParaRPr lang="es-CO" sz="2400" dirty="0" smtClean="0"/>
          </a:p>
          <a:p>
            <a:pPr eaLnBrk="1" hangingPunct="1"/>
            <a:r>
              <a:rPr lang="es-CO" sz="2400" dirty="0" smtClean="0"/>
              <a:t>Veneración de imágenes. Año 375.</a:t>
            </a:r>
          </a:p>
          <a:p>
            <a:pPr eaLnBrk="1" hangingPunct="1"/>
            <a:endParaRPr lang="es-CO" sz="2400" dirty="0" smtClean="0"/>
          </a:p>
          <a:p>
            <a:pPr eaLnBrk="1" hangingPunct="1"/>
            <a:r>
              <a:rPr lang="es-CO" sz="2400" dirty="0" smtClean="0"/>
              <a:t>El sacrificio de la misa diaria. Año 394.</a:t>
            </a:r>
          </a:p>
          <a:p>
            <a:pPr eaLnBrk="1" hangingPunct="1"/>
            <a:endParaRPr lang="es-CO" sz="2400" dirty="0" smtClean="0"/>
          </a:p>
          <a:p>
            <a:pPr eaLnBrk="1" hangingPunct="1"/>
            <a:r>
              <a:rPr lang="es-CO" sz="2400" dirty="0" smtClean="0"/>
              <a:t>María venerada y mediadora. Año 431.</a:t>
            </a:r>
          </a:p>
          <a:p>
            <a:pPr eaLnBrk="1" hangingPunct="1"/>
            <a:endParaRPr lang="es-CO" sz="2400" dirty="0" smtClean="0"/>
          </a:p>
          <a:p>
            <a:pPr eaLnBrk="1" hangingPunct="1"/>
            <a:r>
              <a:rPr lang="es-CO" sz="2400" dirty="0" smtClean="0"/>
              <a:t>Sacerdotes introducidos al culto. Año 500.</a:t>
            </a:r>
            <a:endParaRPr lang="es-ES" sz="2400" dirty="0" smtClean="0"/>
          </a:p>
        </p:txBody>
      </p:sp>
    </p:spTree>
    <p:extLst>
      <p:ext uri="{BB962C8B-B14F-4D97-AF65-F5344CB8AC3E}">
        <p14:creationId xmlns:p14="http://schemas.microsoft.com/office/powerpoint/2010/main" val="5439444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8674">
                                            <p:txEl>
                                              <p:pRg st="0" end="0"/>
                                            </p:txEl>
                                          </p:spTgt>
                                        </p:tgtEl>
                                        <p:attrNameLst>
                                          <p:attrName>style.visibility</p:attrName>
                                        </p:attrNameLst>
                                      </p:cBhvr>
                                      <p:to>
                                        <p:strVal val="visible"/>
                                      </p:to>
                                    </p:set>
                                    <p:anim calcmode="lin" valueType="num">
                                      <p:cBhvr>
                                        <p:cTn id="7" dur="1000" fill="hold"/>
                                        <p:tgtEl>
                                          <p:spTgt spid="2867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867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867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8674">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28675">
                                            <p:txEl>
                                              <p:pRg st="0" end="0"/>
                                            </p:txEl>
                                          </p:spTgt>
                                        </p:tgtEl>
                                        <p:attrNameLst>
                                          <p:attrName>style.visibility</p:attrName>
                                        </p:attrNameLst>
                                      </p:cBhvr>
                                      <p:to>
                                        <p:strVal val="visible"/>
                                      </p:to>
                                    </p:set>
                                    <p:anim calcmode="lin" valueType="num">
                                      <p:cBhvr>
                                        <p:cTn id="15" dur="1000" fill="hold"/>
                                        <p:tgtEl>
                                          <p:spTgt spid="2867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867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8675">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28675">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7" presetClass="entr" presetSubtype="0" fill="hold" nodeType="clickEffect">
                                  <p:stCondLst>
                                    <p:cond delay="0"/>
                                  </p:stCondLst>
                                  <p:childTnLst>
                                    <p:set>
                                      <p:cBhvr>
                                        <p:cTn id="22" dur="1" fill="hold">
                                          <p:stCondLst>
                                            <p:cond delay="0"/>
                                          </p:stCondLst>
                                        </p:cTn>
                                        <p:tgtEl>
                                          <p:spTgt spid="28674">
                                            <p:txEl>
                                              <p:pRg st="2" end="2"/>
                                            </p:txEl>
                                          </p:spTgt>
                                        </p:tgtEl>
                                        <p:attrNameLst>
                                          <p:attrName>style.visibility</p:attrName>
                                        </p:attrNameLst>
                                      </p:cBhvr>
                                      <p:to>
                                        <p:strVal val="visible"/>
                                      </p:to>
                                    </p:set>
                                    <p:animEffect transition="in" filter="fade">
                                      <p:cBhvr>
                                        <p:cTn id="23" dur="1000"/>
                                        <p:tgtEl>
                                          <p:spTgt spid="28674">
                                            <p:txEl>
                                              <p:pRg st="2" end="2"/>
                                            </p:txEl>
                                          </p:spTgt>
                                        </p:tgtEl>
                                      </p:cBhvr>
                                    </p:animEffect>
                                    <p:anim calcmode="lin" valueType="num">
                                      <p:cBhvr>
                                        <p:cTn id="24" dur="1000" fill="hold"/>
                                        <p:tgtEl>
                                          <p:spTgt spid="28674">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2867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7" presetClass="entr" presetSubtype="0" fill="hold" nodeType="clickEffect">
                                  <p:stCondLst>
                                    <p:cond delay="0"/>
                                  </p:stCondLst>
                                  <p:childTnLst>
                                    <p:set>
                                      <p:cBhvr>
                                        <p:cTn id="29" dur="1" fill="hold">
                                          <p:stCondLst>
                                            <p:cond delay="0"/>
                                          </p:stCondLst>
                                        </p:cTn>
                                        <p:tgtEl>
                                          <p:spTgt spid="28675">
                                            <p:txEl>
                                              <p:pRg st="2" end="2"/>
                                            </p:txEl>
                                          </p:spTgt>
                                        </p:tgtEl>
                                        <p:attrNameLst>
                                          <p:attrName>style.visibility</p:attrName>
                                        </p:attrNameLst>
                                      </p:cBhvr>
                                      <p:to>
                                        <p:strVal val="visible"/>
                                      </p:to>
                                    </p:set>
                                    <p:animEffect transition="in" filter="fade">
                                      <p:cBhvr>
                                        <p:cTn id="30" dur="1000"/>
                                        <p:tgtEl>
                                          <p:spTgt spid="28675">
                                            <p:txEl>
                                              <p:pRg st="2" end="2"/>
                                            </p:txEl>
                                          </p:spTgt>
                                        </p:tgtEl>
                                      </p:cBhvr>
                                    </p:animEffect>
                                    <p:anim calcmode="lin" valueType="num">
                                      <p:cBhvr>
                                        <p:cTn id="31" dur="10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286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nodeType="clickEffect">
                                  <p:stCondLst>
                                    <p:cond delay="0"/>
                                  </p:stCondLst>
                                  <p:childTnLst>
                                    <p:set>
                                      <p:cBhvr>
                                        <p:cTn id="36" dur="1" fill="hold">
                                          <p:stCondLst>
                                            <p:cond delay="0"/>
                                          </p:stCondLst>
                                        </p:cTn>
                                        <p:tgtEl>
                                          <p:spTgt spid="28674">
                                            <p:txEl>
                                              <p:pRg st="4" end="4"/>
                                            </p:txEl>
                                          </p:spTgt>
                                        </p:tgtEl>
                                        <p:attrNameLst>
                                          <p:attrName>style.visibility</p:attrName>
                                        </p:attrNameLst>
                                      </p:cBhvr>
                                      <p:to>
                                        <p:strVal val="visible"/>
                                      </p:to>
                                    </p:set>
                                    <p:anim to="" calcmode="lin" valueType="num">
                                      <p:cBhvr>
                                        <p:cTn id="37" dur="1" fill="hold"/>
                                        <p:tgtEl>
                                          <p:spTgt spid="28674">
                                            <p:txEl>
                                              <p:pRg st="4" end="4"/>
                                            </p:txEl>
                                          </p:spTgt>
                                        </p:tgtEl>
                                        <p:attrNameLst>
                                          <p:attrName/>
                                        </p:attrNameLst>
                                      </p:cBhvr>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nodeType="clickEffect">
                                  <p:stCondLst>
                                    <p:cond delay="0"/>
                                  </p:stCondLst>
                                  <p:childTnLst>
                                    <p:set>
                                      <p:cBhvr>
                                        <p:cTn id="41" dur="1" fill="hold">
                                          <p:stCondLst>
                                            <p:cond delay="0"/>
                                          </p:stCondLst>
                                        </p:cTn>
                                        <p:tgtEl>
                                          <p:spTgt spid="28675">
                                            <p:txEl>
                                              <p:pRg st="4" end="4"/>
                                            </p:txEl>
                                          </p:spTgt>
                                        </p:tgtEl>
                                        <p:attrNameLst>
                                          <p:attrName>style.visibility</p:attrName>
                                        </p:attrNameLst>
                                      </p:cBhvr>
                                      <p:to>
                                        <p:strVal val="visible"/>
                                      </p:to>
                                    </p:set>
                                    <p:anim to="" calcmode="lin" valueType="num">
                                      <p:cBhvr>
                                        <p:cTn id="42" dur="1" fill="hold"/>
                                        <p:tgtEl>
                                          <p:spTgt spid="28675">
                                            <p:txEl>
                                              <p:pRg st="4" end="4"/>
                                            </p:txEl>
                                          </p:spTgt>
                                        </p:tgtEl>
                                        <p:attrNameLst>
                                          <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55" presetClass="entr" presetSubtype="0" fill="hold" nodeType="clickEffect">
                                  <p:stCondLst>
                                    <p:cond delay="0"/>
                                  </p:stCondLst>
                                  <p:childTnLst>
                                    <p:set>
                                      <p:cBhvr>
                                        <p:cTn id="46" dur="1" fill="hold">
                                          <p:stCondLst>
                                            <p:cond delay="0"/>
                                          </p:stCondLst>
                                        </p:cTn>
                                        <p:tgtEl>
                                          <p:spTgt spid="28674">
                                            <p:txEl>
                                              <p:pRg st="6" end="6"/>
                                            </p:txEl>
                                          </p:spTgt>
                                        </p:tgtEl>
                                        <p:attrNameLst>
                                          <p:attrName>style.visibility</p:attrName>
                                        </p:attrNameLst>
                                      </p:cBhvr>
                                      <p:to>
                                        <p:strVal val="visible"/>
                                      </p:to>
                                    </p:set>
                                    <p:anim calcmode="lin" valueType="num">
                                      <p:cBhvr>
                                        <p:cTn id="47" dur="1000" fill="hold"/>
                                        <p:tgtEl>
                                          <p:spTgt spid="28674">
                                            <p:txEl>
                                              <p:pRg st="6" end="6"/>
                                            </p:txEl>
                                          </p:spTgt>
                                        </p:tgtEl>
                                        <p:attrNameLst>
                                          <p:attrName>ppt_w</p:attrName>
                                        </p:attrNameLst>
                                      </p:cBhvr>
                                      <p:tavLst>
                                        <p:tav tm="0">
                                          <p:val>
                                            <p:strVal val="#ppt_w*0.70"/>
                                          </p:val>
                                        </p:tav>
                                        <p:tav tm="100000">
                                          <p:val>
                                            <p:strVal val="#ppt_w"/>
                                          </p:val>
                                        </p:tav>
                                      </p:tavLst>
                                    </p:anim>
                                    <p:anim calcmode="lin" valueType="num">
                                      <p:cBhvr>
                                        <p:cTn id="48" dur="1000" fill="hold"/>
                                        <p:tgtEl>
                                          <p:spTgt spid="28674">
                                            <p:txEl>
                                              <p:pRg st="6" end="6"/>
                                            </p:txEl>
                                          </p:spTgt>
                                        </p:tgtEl>
                                        <p:attrNameLst>
                                          <p:attrName>ppt_h</p:attrName>
                                        </p:attrNameLst>
                                      </p:cBhvr>
                                      <p:tavLst>
                                        <p:tav tm="0">
                                          <p:val>
                                            <p:strVal val="#ppt_h"/>
                                          </p:val>
                                        </p:tav>
                                        <p:tav tm="100000">
                                          <p:val>
                                            <p:strVal val="#ppt_h"/>
                                          </p:val>
                                        </p:tav>
                                      </p:tavLst>
                                    </p:anim>
                                    <p:animEffect transition="in" filter="fade">
                                      <p:cBhvr>
                                        <p:cTn id="49" dur="1000"/>
                                        <p:tgtEl>
                                          <p:spTgt spid="28674">
                                            <p:txEl>
                                              <p:pRg st="6" end="6"/>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4" presetClass="entr" presetSubtype="0" fill="hold" nodeType="clickEffect">
                                  <p:stCondLst>
                                    <p:cond delay="0"/>
                                  </p:stCondLst>
                                  <p:childTnLst>
                                    <p:set>
                                      <p:cBhvr>
                                        <p:cTn id="53" dur="1" fill="hold">
                                          <p:stCondLst>
                                            <p:cond delay="0"/>
                                          </p:stCondLst>
                                        </p:cTn>
                                        <p:tgtEl>
                                          <p:spTgt spid="28675">
                                            <p:txEl>
                                              <p:pRg st="6" end="6"/>
                                            </p:txEl>
                                          </p:spTgt>
                                        </p:tgtEl>
                                        <p:attrNameLst>
                                          <p:attrName>style.visibility</p:attrName>
                                        </p:attrNameLst>
                                      </p:cBhvr>
                                      <p:to>
                                        <p:strVal val="visible"/>
                                      </p:to>
                                    </p:set>
                                    <p:anim to="" calcmode="lin" valueType="num">
                                      <p:cBhvr>
                                        <p:cTn id="54" dur="1" fill="hold"/>
                                        <p:tgtEl>
                                          <p:spTgt spid="28675">
                                            <p:txEl>
                                              <p:pRg st="6" end="6"/>
                                            </p:txEl>
                                          </p:spTgt>
                                        </p:tgtEl>
                                        <p:attrNameLst>
                                          <p:attrName/>
                                        </p:attrNameLst>
                                      </p:cBhvr>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53" presetClass="entr" presetSubtype="0" fill="hold" nodeType="clickEffect">
                                  <p:stCondLst>
                                    <p:cond delay="0"/>
                                  </p:stCondLst>
                                  <p:childTnLst>
                                    <p:set>
                                      <p:cBhvr>
                                        <p:cTn id="58" dur="1" fill="hold">
                                          <p:stCondLst>
                                            <p:cond delay="0"/>
                                          </p:stCondLst>
                                        </p:cTn>
                                        <p:tgtEl>
                                          <p:spTgt spid="28674">
                                            <p:txEl>
                                              <p:pRg st="8" end="8"/>
                                            </p:txEl>
                                          </p:spTgt>
                                        </p:tgtEl>
                                        <p:attrNameLst>
                                          <p:attrName>style.visibility</p:attrName>
                                        </p:attrNameLst>
                                      </p:cBhvr>
                                      <p:to>
                                        <p:strVal val="visible"/>
                                      </p:to>
                                    </p:set>
                                    <p:anim calcmode="lin" valueType="num">
                                      <p:cBhvr>
                                        <p:cTn id="59" dur="500" fill="hold"/>
                                        <p:tgtEl>
                                          <p:spTgt spid="28674">
                                            <p:txEl>
                                              <p:pRg st="8" end="8"/>
                                            </p:txEl>
                                          </p:spTgt>
                                        </p:tgtEl>
                                        <p:attrNameLst>
                                          <p:attrName>ppt_w</p:attrName>
                                        </p:attrNameLst>
                                      </p:cBhvr>
                                      <p:tavLst>
                                        <p:tav tm="0">
                                          <p:val>
                                            <p:fltVal val="0"/>
                                          </p:val>
                                        </p:tav>
                                        <p:tav tm="100000">
                                          <p:val>
                                            <p:strVal val="#ppt_w"/>
                                          </p:val>
                                        </p:tav>
                                      </p:tavLst>
                                    </p:anim>
                                    <p:anim calcmode="lin" valueType="num">
                                      <p:cBhvr>
                                        <p:cTn id="60" dur="500" fill="hold"/>
                                        <p:tgtEl>
                                          <p:spTgt spid="28674">
                                            <p:txEl>
                                              <p:pRg st="8" end="8"/>
                                            </p:txEl>
                                          </p:spTgt>
                                        </p:tgtEl>
                                        <p:attrNameLst>
                                          <p:attrName>ppt_h</p:attrName>
                                        </p:attrNameLst>
                                      </p:cBhvr>
                                      <p:tavLst>
                                        <p:tav tm="0">
                                          <p:val>
                                            <p:fltVal val="0"/>
                                          </p:val>
                                        </p:tav>
                                        <p:tav tm="100000">
                                          <p:val>
                                            <p:strVal val="#ppt_h"/>
                                          </p:val>
                                        </p:tav>
                                      </p:tavLst>
                                    </p:anim>
                                    <p:animEffect transition="in" filter="fade">
                                      <p:cBhvr>
                                        <p:cTn id="61" dur="500"/>
                                        <p:tgtEl>
                                          <p:spTgt spid="28674">
                                            <p:txEl>
                                              <p:pRg st="8" end="8"/>
                                            </p:txEl>
                                          </p:spTgt>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53" presetClass="entr" presetSubtype="0" fill="hold" nodeType="clickEffect">
                                  <p:stCondLst>
                                    <p:cond delay="0"/>
                                  </p:stCondLst>
                                  <p:childTnLst>
                                    <p:set>
                                      <p:cBhvr>
                                        <p:cTn id="65" dur="1" fill="hold">
                                          <p:stCondLst>
                                            <p:cond delay="0"/>
                                          </p:stCondLst>
                                        </p:cTn>
                                        <p:tgtEl>
                                          <p:spTgt spid="28675">
                                            <p:txEl>
                                              <p:pRg st="8" end="8"/>
                                            </p:txEl>
                                          </p:spTgt>
                                        </p:tgtEl>
                                        <p:attrNameLst>
                                          <p:attrName>style.visibility</p:attrName>
                                        </p:attrNameLst>
                                      </p:cBhvr>
                                      <p:to>
                                        <p:strVal val="visible"/>
                                      </p:to>
                                    </p:set>
                                    <p:anim calcmode="lin" valueType="num">
                                      <p:cBhvr>
                                        <p:cTn id="66" dur="500" fill="hold"/>
                                        <p:tgtEl>
                                          <p:spTgt spid="28675">
                                            <p:txEl>
                                              <p:pRg st="8" end="8"/>
                                            </p:txEl>
                                          </p:spTgt>
                                        </p:tgtEl>
                                        <p:attrNameLst>
                                          <p:attrName>ppt_w</p:attrName>
                                        </p:attrNameLst>
                                      </p:cBhvr>
                                      <p:tavLst>
                                        <p:tav tm="0">
                                          <p:val>
                                            <p:fltVal val="0"/>
                                          </p:val>
                                        </p:tav>
                                        <p:tav tm="100000">
                                          <p:val>
                                            <p:strVal val="#ppt_w"/>
                                          </p:val>
                                        </p:tav>
                                      </p:tavLst>
                                    </p:anim>
                                    <p:anim calcmode="lin" valueType="num">
                                      <p:cBhvr>
                                        <p:cTn id="67" dur="500" fill="hold"/>
                                        <p:tgtEl>
                                          <p:spTgt spid="28675">
                                            <p:txEl>
                                              <p:pRg st="8" end="8"/>
                                            </p:txEl>
                                          </p:spTgt>
                                        </p:tgtEl>
                                        <p:attrNameLst>
                                          <p:attrName>ppt_h</p:attrName>
                                        </p:attrNameLst>
                                      </p:cBhvr>
                                      <p:tavLst>
                                        <p:tav tm="0">
                                          <p:val>
                                            <p:fltVal val="0"/>
                                          </p:val>
                                        </p:tav>
                                        <p:tav tm="100000">
                                          <p:val>
                                            <p:strVal val="#ppt_h"/>
                                          </p:val>
                                        </p:tav>
                                      </p:tavLst>
                                    </p:anim>
                                    <p:animEffect transition="in" filter="fade">
                                      <p:cBhvr>
                                        <p:cTn id="68" dur="500"/>
                                        <p:tgtEl>
                                          <p:spTgt spid="286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sz="half" idx="1"/>
          </p:nvPr>
        </p:nvSpPr>
        <p:spPr>
          <a:xfrm>
            <a:off x="468313" y="188913"/>
            <a:ext cx="4038600" cy="6408737"/>
          </a:xfrm>
          <a:solidFill>
            <a:srgbClr val="FFC000"/>
          </a:solidFill>
        </p:spPr>
        <p:txBody>
          <a:bodyPr/>
          <a:lstStyle/>
          <a:p>
            <a:pPr eaLnBrk="1" hangingPunct="1"/>
            <a:r>
              <a:rPr lang="es-CO" sz="2400" dirty="0" smtClean="0"/>
              <a:t>9. Oración por enfermos para sanidad Sant.5:14.</a:t>
            </a:r>
          </a:p>
          <a:p>
            <a:pPr eaLnBrk="1" hangingPunct="1"/>
            <a:endParaRPr lang="es-CO" sz="2400" dirty="0" smtClean="0"/>
          </a:p>
          <a:p>
            <a:pPr eaLnBrk="1" hangingPunct="1"/>
            <a:r>
              <a:rPr lang="es-CO" sz="2400" dirty="0" smtClean="0"/>
              <a:t>10. La muerte, y después el juicio Heb.9:27.</a:t>
            </a:r>
          </a:p>
          <a:p>
            <a:pPr eaLnBrk="1" hangingPunct="1"/>
            <a:endParaRPr lang="es-CO" sz="2400" dirty="0" smtClean="0"/>
          </a:p>
          <a:p>
            <a:pPr eaLnBrk="1" hangingPunct="1"/>
            <a:r>
              <a:rPr lang="es-CO" sz="2400" dirty="0" smtClean="0"/>
              <a:t>11. Se enseña en lengua desconocida 1 Chor. 14:9.</a:t>
            </a:r>
          </a:p>
          <a:p>
            <a:pPr eaLnBrk="1" hangingPunct="1"/>
            <a:endParaRPr lang="es-CO" sz="2400" dirty="0" smtClean="0"/>
          </a:p>
          <a:p>
            <a:pPr eaLnBrk="1" hangingPunct="1"/>
            <a:r>
              <a:rPr lang="es-CO" sz="2400" dirty="0" smtClean="0"/>
              <a:t>12. Oración dirigida solo a Dios Juan 14:13.</a:t>
            </a:r>
          </a:p>
          <a:p>
            <a:pPr eaLnBrk="1" hangingPunct="1"/>
            <a:endParaRPr lang="es-CO" sz="2400" dirty="0" smtClean="0"/>
          </a:p>
          <a:p>
            <a:pPr eaLnBrk="1" hangingPunct="1"/>
            <a:r>
              <a:rPr lang="es-CO" sz="2400" dirty="0" smtClean="0"/>
              <a:t>13. Cristo único fundamento 1 Cor.3:11.</a:t>
            </a:r>
            <a:endParaRPr lang="es-ES" sz="2400" dirty="0" smtClean="0"/>
          </a:p>
        </p:txBody>
      </p:sp>
      <p:sp>
        <p:nvSpPr>
          <p:cNvPr id="29699" name="Rectangle 3"/>
          <p:cNvSpPr>
            <a:spLocks noGrp="1" noChangeArrowheads="1"/>
          </p:cNvSpPr>
          <p:nvPr>
            <p:ph type="body" sz="half" idx="2"/>
          </p:nvPr>
        </p:nvSpPr>
        <p:spPr>
          <a:xfrm>
            <a:off x="4648200" y="260350"/>
            <a:ext cx="4038600" cy="6337300"/>
          </a:xfrm>
          <a:solidFill>
            <a:srgbClr val="FFC000"/>
          </a:solidFill>
        </p:spPr>
        <p:txBody>
          <a:bodyPr/>
          <a:lstStyle/>
          <a:p>
            <a:pPr eaLnBrk="1" hangingPunct="1"/>
            <a:r>
              <a:rPr lang="es-CO" sz="2400" dirty="0" smtClean="0"/>
              <a:t>Extremaunción antes de morir. Año 526.</a:t>
            </a:r>
          </a:p>
          <a:p>
            <a:pPr eaLnBrk="1" hangingPunct="1"/>
            <a:endParaRPr lang="es-CO" sz="2400" dirty="0" smtClean="0"/>
          </a:p>
          <a:p>
            <a:pPr eaLnBrk="1" hangingPunct="1"/>
            <a:r>
              <a:rPr lang="es-CO" sz="2400" dirty="0" smtClean="0"/>
              <a:t>La Doctrina del purgatorio. Año 593.</a:t>
            </a:r>
          </a:p>
          <a:p>
            <a:pPr eaLnBrk="1" hangingPunct="1"/>
            <a:endParaRPr lang="es-CO" sz="2400" dirty="0" smtClean="0"/>
          </a:p>
          <a:p>
            <a:pPr eaLnBrk="1" hangingPunct="1"/>
            <a:r>
              <a:rPr lang="es-CO" sz="2400" dirty="0" smtClean="0"/>
              <a:t>Se impone el Latín. Año 600</a:t>
            </a:r>
          </a:p>
          <a:p>
            <a:pPr eaLnBrk="1" hangingPunct="1"/>
            <a:endParaRPr lang="es-CO" sz="2400" dirty="0" smtClean="0"/>
          </a:p>
          <a:p>
            <a:pPr eaLnBrk="1" hangingPunct="1"/>
            <a:endParaRPr lang="es-CO" sz="2400" dirty="0" smtClean="0"/>
          </a:p>
          <a:p>
            <a:pPr eaLnBrk="1" hangingPunct="1"/>
            <a:r>
              <a:rPr lang="es-CO" sz="2400" dirty="0" smtClean="0"/>
              <a:t>Oración a María y a los santos. Año 600.</a:t>
            </a:r>
          </a:p>
          <a:p>
            <a:pPr eaLnBrk="1" hangingPunct="1"/>
            <a:endParaRPr lang="es-CO" sz="2400" dirty="0" smtClean="0"/>
          </a:p>
          <a:p>
            <a:pPr eaLnBrk="1" hangingPunct="1"/>
            <a:r>
              <a:rPr lang="es-CO" sz="2400" dirty="0" smtClean="0"/>
              <a:t>El dirigente de la iglesia hecho fundamento. Año 610. </a:t>
            </a:r>
            <a:endParaRPr lang="es-ES" sz="2400" dirty="0" smtClean="0"/>
          </a:p>
        </p:txBody>
      </p:sp>
    </p:spTree>
    <p:extLst>
      <p:ext uri="{BB962C8B-B14F-4D97-AF65-F5344CB8AC3E}">
        <p14:creationId xmlns:p14="http://schemas.microsoft.com/office/powerpoint/2010/main" val="20549578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 calcmode="lin" valueType="num">
                                      <p:cBhvr>
                                        <p:cTn id="7" dur="500" fill="hold"/>
                                        <p:tgtEl>
                                          <p:spTgt spid="2969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9698">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29698">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29698">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4" presetClass="entr" presetSubtype="10" fill="hold" nodeType="clickEffect">
                                  <p:stCondLst>
                                    <p:cond delay="0"/>
                                  </p:stCondLst>
                                  <p:childTnLst>
                                    <p:set>
                                      <p:cBhvr>
                                        <p:cTn id="14" dur="1" fill="hold">
                                          <p:stCondLst>
                                            <p:cond delay="0"/>
                                          </p:stCondLst>
                                        </p:cTn>
                                        <p:tgtEl>
                                          <p:spTgt spid="29699">
                                            <p:txEl>
                                              <p:pRg st="0" end="0"/>
                                            </p:txEl>
                                          </p:spTgt>
                                        </p:tgtEl>
                                        <p:attrNameLst>
                                          <p:attrName>style.visibility</p:attrName>
                                        </p:attrNameLst>
                                      </p:cBhvr>
                                      <p:to>
                                        <p:strVal val="visible"/>
                                      </p:to>
                                    </p:set>
                                    <p:animEffect transition="in" filter="randombar(horizontal)">
                                      <p:cBhvr>
                                        <p:cTn id="15" dur="500"/>
                                        <p:tgtEl>
                                          <p:spTgt spid="29699">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7" presetClass="entr" presetSubtype="0" fill="hold" nodeType="clickEffect">
                                  <p:stCondLst>
                                    <p:cond delay="0"/>
                                  </p:stCondLst>
                                  <p:childTnLst>
                                    <p:set>
                                      <p:cBhvr>
                                        <p:cTn id="19" dur="1" fill="hold">
                                          <p:stCondLst>
                                            <p:cond delay="0"/>
                                          </p:stCondLst>
                                        </p:cTn>
                                        <p:tgtEl>
                                          <p:spTgt spid="29698">
                                            <p:txEl>
                                              <p:pRg st="2" end="2"/>
                                            </p:txEl>
                                          </p:spTgt>
                                        </p:tgtEl>
                                        <p:attrNameLst>
                                          <p:attrName>style.visibility</p:attrName>
                                        </p:attrNameLst>
                                      </p:cBhvr>
                                      <p:to>
                                        <p:strVal val="visible"/>
                                      </p:to>
                                    </p:set>
                                    <p:animEffect transition="in" filter="fade">
                                      <p:cBhvr>
                                        <p:cTn id="20" dur="1000"/>
                                        <p:tgtEl>
                                          <p:spTgt spid="29698">
                                            <p:txEl>
                                              <p:pRg st="2" end="2"/>
                                            </p:txEl>
                                          </p:spTgt>
                                        </p:tgtEl>
                                      </p:cBhvr>
                                    </p:animEffect>
                                    <p:anim calcmode="lin" valueType="num">
                                      <p:cBhvr>
                                        <p:cTn id="21" dur="1000" fill="hold"/>
                                        <p:tgtEl>
                                          <p:spTgt spid="29698">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969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7" presetClass="entr" presetSubtype="0" fill="hold" nodeType="clickEffect">
                                  <p:stCondLst>
                                    <p:cond delay="0"/>
                                  </p:stCondLst>
                                  <p:childTnLst>
                                    <p:set>
                                      <p:cBhvr>
                                        <p:cTn id="26" dur="1" fill="hold">
                                          <p:stCondLst>
                                            <p:cond delay="0"/>
                                          </p:stCondLst>
                                        </p:cTn>
                                        <p:tgtEl>
                                          <p:spTgt spid="29699">
                                            <p:txEl>
                                              <p:pRg st="2" end="2"/>
                                            </p:txEl>
                                          </p:spTgt>
                                        </p:tgtEl>
                                        <p:attrNameLst>
                                          <p:attrName>style.visibility</p:attrName>
                                        </p:attrNameLst>
                                      </p:cBhvr>
                                      <p:to>
                                        <p:strVal val="visible"/>
                                      </p:to>
                                    </p:set>
                                    <p:animEffect transition="in" filter="fade">
                                      <p:cBhvr>
                                        <p:cTn id="27" dur="1000"/>
                                        <p:tgtEl>
                                          <p:spTgt spid="29699">
                                            <p:txEl>
                                              <p:pRg st="2" end="2"/>
                                            </p:txEl>
                                          </p:spTgt>
                                        </p:tgtEl>
                                      </p:cBhvr>
                                    </p:animEffect>
                                    <p:anim calcmode="lin" valueType="num">
                                      <p:cBhvr>
                                        <p:cTn id="28" dur="10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2969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9" presetClass="entr" presetSubtype="0" decel="100000" fill="hold" nodeType="clickEffect">
                                  <p:stCondLst>
                                    <p:cond delay="0"/>
                                  </p:stCondLst>
                                  <p:childTnLst>
                                    <p:set>
                                      <p:cBhvr>
                                        <p:cTn id="33" dur="1" fill="hold">
                                          <p:stCondLst>
                                            <p:cond delay="0"/>
                                          </p:stCondLst>
                                        </p:cTn>
                                        <p:tgtEl>
                                          <p:spTgt spid="29698">
                                            <p:txEl>
                                              <p:pRg st="4" end="4"/>
                                            </p:txEl>
                                          </p:spTgt>
                                        </p:tgtEl>
                                        <p:attrNameLst>
                                          <p:attrName>style.visibility</p:attrName>
                                        </p:attrNameLst>
                                      </p:cBhvr>
                                      <p:to>
                                        <p:strVal val="visible"/>
                                      </p:to>
                                    </p:set>
                                    <p:anim calcmode="lin" valueType="num">
                                      <p:cBhvr>
                                        <p:cTn id="34" dur="500" fill="hold"/>
                                        <p:tgtEl>
                                          <p:spTgt spid="29698">
                                            <p:txEl>
                                              <p:pRg st="4" end="4"/>
                                            </p:txEl>
                                          </p:spTgt>
                                        </p:tgtEl>
                                        <p:attrNameLst>
                                          <p:attrName>ppt_w</p:attrName>
                                        </p:attrNameLst>
                                      </p:cBhvr>
                                      <p:tavLst>
                                        <p:tav tm="0">
                                          <p:val>
                                            <p:fltVal val="0"/>
                                          </p:val>
                                        </p:tav>
                                        <p:tav tm="100000">
                                          <p:val>
                                            <p:strVal val="#ppt_w"/>
                                          </p:val>
                                        </p:tav>
                                      </p:tavLst>
                                    </p:anim>
                                    <p:anim calcmode="lin" valueType="num">
                                      <p:cBhvr>
                                        <p:cTn id="35" dur="500" fill="hold"/>
                                        <p:tgtEl>
                                          <p:spTgt spid="29698">
                                            <p:txEl>
                                              <p:pRg st="4" end="4"/>
                                            </p:txEl>
                                          </p:spTgt>
                                        </p:tgtEl>
                                        <p:attrNameLst>
                                          <p:attrName>ppt_h</p:attrName>
                                        </p:attrNameLst>
                                      </p:cBhvr>
                                      <p:tavLst>
                                        <p:tav tm="0">
                                          <p:val>
                                            <p:fltVal val="0"/>
                                          </p:val>
                                        </p:tav>
                                        <p:tav tm="100000">
                                          <p:val>
                                            <p:strVal val="#ppt_h"/>
                                          </p:val>
                                        </p:tav>
                                      </p:tavLst>
                                    </p:anim>
                                    <p:anim calcmode="lin" valueType="num">
                                      <p:cBhvr>
                                        <p:cTn id="36" dur="500" fill="hold"/>
                                        <p:tgtEl>
                                          <p:spTgt spid="29698">
                                            <p:txEl>
                                              <p:pRg st="4" end="4"/>
                                            </p:txEl>
                                          </p:spTgt>
                                        </p:tgtEl>
                                        <p:attrNameLst>
                                          <p:attrName>style.rotation</p:attrName>
                                        </p:attrNameLst>
                                      </p:cBhvr>
                                      <p:tavLst>
                                        <p:tav tm="0">
                                          <p:val>
                                            <p:fltVal val="360"/>
                                          </p:val>
                                        </p:tav>
                                        <p:tav tm="100000">
                                          <p:val>
                                            <p:fltVal val="0"/>
                                          </p:val>
                                        </p:tav>
                                      </p:tavLst>
                                    </p:anim>
                                    <p:animEffect transition="in" filter="fade">
                                      <p:cBhvr>
                                        <p:cTn id="37" dur="500"/>
                                        <p:tgtEl>
                                          <p:spTgt spid="29698">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nodeType="clickEffect">
                                  <p:stCondLst>
                                    <p:cond delay="0"/>
                                  </p:stCondLst>
                                  <p:childTnLst>
                                    <p:set>
                                      <p:cBhvr>
                                        <p:cTn id="41" dur="1" fill="hold">
                                          <p:stCondLst>
                                            <p:cond delay="0"/>
                                          </p:stCondLst>
                                        </p:cTn>
                                        <p:tgtEl>
                                          <p:spTgt spid="29699">
                                            <p:txEl>
                                              <p:pRg st="4" end="4"/>
                                            </p:txEl>
                                          </p:spTgt>
                                        </p:tgtEl>
                                        <p:attrNameLst>
                                          <p:attrName>style.visibility</p:attrName>
                                        </p:attrNameLst>
                                      </p:cBhvr>
                                      <p:to>
                                        <p:strVal val="visible"/>
                                      </p:to>
                                    </p:set>
                                    <p:animEffect transition="in" filter="randombar(horizontal)">
                                      <p:cBhvr>
                                        <p:cTn id="42" dur="500"/>
                                        <p:tgtEl>
                                          <p:spTgt spid="29699">
                                            <p:txEl>
                                              <p:pRg st="4" end="4"/>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4" presetClass="entr" presetSubtype="0" accel="100000" fill="hold" nodeType="clickEffect">
                                  <p:stCondLst>
                                    <p:cond delay="0"/>
                                  </p:stCondLst>
                                  <p:childTnLst>
                                    <p:set>
                                      <p:cBhvr>
                                        <p:cTn id="46" dur="1" fill="hold">
                                          <p:stCondLst>
                                            <p:cond delay="0"/>
                                          </p:stCondLst>
                                        </p:cTn>
                                        <p:tgtEl>
                                          <p:spTgt spid="29698">
                                            <p:txEl>
                                              <p:pRg st="6" end="6"/>
                                            </p:txEl>
                                          </p:spTgt>
                                        </p:tgtEl>
                                        <p:attrNameLst>
                                          <p:attrName>style.visibility</p:attrName>
                                        </p:attrNameLst>
                                      </p:cBhvr>
                                      <p:to>
                                        <p:strVal val="visible"/>
                                      </p:to>
                                    </p:set>
                                    <p:anim calcmode="lin" valueType="num">
                                      <p:cBhvr>
                                        <p:cTn id="47" dur="500" fill="hold"/>
                                        <p:tgtEl>
                                          <p:spTgt spid="29698">
                                            <p:txEl>
                                              <p:pRg st="6" end="6"/>
                                            </p:txEl>
                                          </p:spTgt>
                                        </p:tgtEl>
                                        <p:attrNameLst>
                                          <p:attrName>ppt_w</p:attrName>
                                        </p:attrNameLst>
                                      </p:cBhvr>
                                      <p:tavLst>
                                        <p:tav tm="0">
                                          <p:val>
                                            <p:strVal val="#ppt_w*0.05"/>
                                          </p:val>
                                        </p:tav>
                                        <p:tav tm="100000">
                                          <p:val>
                                            <p:strVal val="#ppt_w"/>
                                          </p:val>
                                        </p:tav>
                                      </p:tavLst>
                                    </p:anim>
                                    <p:anim calcmode="lin" valueType="num">
                                      <p:cBhvr>
                                        <p:cTn id="48" dur="500" fill="hold"/>
                                        <p:tgtEl>
                                          <p:spTgt spid="29698">
                                            <p:txEl>
                                              <p:pRg st="6" end="6"/>
                                            </p:txEl>
                                          </p:spTgt>
                                        </p:tgtEl>
                                        <p:attrNameLst>
                                          <p:attrName>ppt_h</p:attrName>
                                        </p:attrNameLst>
                                      </p:cBhvr>
                                      <p:tavLst>
                                        <p:tav tm="0">
                                          <p:val>
                                            <p:strVal val="#ppt_h"/>
                                          </p:val>
                                        </p:tav>
                                        <p:tav tm="100000">
                                          <p:val>
                                            <p:strVal val="#ppt_h"/>
                                          </p:val>
                                        </p:tav>
                                      </p:tavLst>
                                    </p:anim>
                                    <p:anim calcmode="lin" valueType="num">
                                      <p:cBhvr>
                                        <p:cTn id="49" dur="500" fill="hold"/>
                                        <p:tgtEl>
                                          <p:spTgt spid="29698">
                                            <p:txEl>
                                              <p:pRg st="6" end="6"/>
                                            </p:txEl>
                                          </p:spTgt>
                                        </p:tgtEl>
                                        <p:attrNameLst>
                                          <p:attrName>ppt_x</p:attrName>
                                        </p:attrNameLst>
                                      </p:cBhvr>
                                      <p:tavLst>
                                        <p:tav tm="0">
                                          <p:val>
                                            <p:strVal val="#ppt_x-.2"/>
                                          </p:val>
                                        </p:tav>
                                        <p:tav tm="100000">
                                          <p:val>
                                            <p:strVal val="#ppt_x"/>
                                          </p:val>
                                        </p:tav>
                                      </p:tavLst>
                                    </p:anim>
                                    <p:anim calcmode="lin" valueType="num">
                                      <p:cBhvr>
                                        <p:cTn id="50" dur="500" fill="hold"/>
                                        <p:tgtEl>
                                          <p:spTgt spid="29698">
                                            <p:txEl>
                                              <p:pRg st="6" end="6"/>
                                            </p:txEl>
                                          </p:spTgt>
                                        </p:tgtEl>
                                        <p:attrNameLst>
                                          <p:attrName>ppt_y</p:attrName>
                                        </p:attrNameLst>
                                      </p:cBhvr>
                                      <p:tavLst>
                                        <p:tav tm="0">
                                          <p:val>
                                            <p:strVal val="#ppt_y"/>
                                          </p:val>
                                        </p:tav>
                                        <p:tav tm="100000">
                                          <p:val>
                                            <p:strVal val="#ppt_y"/>
                                          </p:val>
                                        </p:tav>
                                      </p:tavLst>
                                    </p:anim>
                                    <p:animEffect transition="in" filter="fade">
                                      <p:cBhvr>
                                        <p:cTn id="51" dur="500"/>
                                        <p:tgtEl>
                                          <p:spTgt spid="29698">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4" presetClass="entr" presetSubtype="10" fill="hold" nodeType="clickEffect">
                                  <p:stCondLst>
                                    <p:cond delay="0"/>
                                  </p:stCondLst>
                                  <p:childTnLst>
                                    <p:set>
                                      <p:cBhvr>
                                        <p:cTn id="55" dur="1" fill="hold">
                                          <p:stCondLst>
                                            <p:cond delay="0"/>
                                          </p:stCondLst>
                                        </p:cTn>
                                        <p:tgtEl>
                                          <p:spTgt spid="29699">
                                            <p:txEl>
                                              <p:pRg st="7" end="7"/>
                                            </p:txEl>
                                          </p:spTgt>
                                        </p:tgtEl>
                                        <p:attrNameLst>
                                          <p:attrName>style.visibility</p:attrName>
                                        </p:attrNameLst>
                                      </p:cBhvr>
                                      <p:to>
                                        <p:strVal val="visible"/>
                                      </p:to>
                                    </p:set>
                                    <p:animEffect transition="in" filter="randombar(horizontal)">
                                      <p:cBhvr>
                                        <p:cTn id="56" dur="500"/>
                                        <p:tgtEl>
                                          <p:spTgt spid="29699">
                                            <p:txEl>
                                              <p:pRg st="7" end="7"/>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5" presetClass="entr" presetSubtype="0" fill="hold" nodeType="clickEffect">
                                  <p:stCondLst>
                                    <p:cond delay="0"/>
                                  </p:stCondLst>
                                  <p:childTnLst>
                                    <p:set>
                                      <p:cBhvr>
                                        <p:cTn id="60" dur="1" fill="hold">
                                          <p:stCondLst>
                                            <p:cond delay="0"/>
                                          </p:stCondLst>
                                        </p:cTn>
                                        <p:tgtEl>
                                          <p:spTgt spid="29698">
                                            <p:txEl>
                                              <p:pRg st="8" end="8"/>
                                            </p:txEl>
                                          </p:spTgt>
                                        </p:tgtEl>
                                        <p:attrNameLst>
                                          <p:attrName>style.visibility</p:attrName>
                                        </p:attrNameLst>
                                      </p:cBhvr>
                                      <p:to>
                                        <p:strVal val="visible"/>
                                      </p:to>
                                    </p:set>
                                    <p:anim calcmode="lin" valueType="num">
                                      <p:cBhvr>
                                        <p:cTn id="61" dur="1000" fill="hold"/>
                                        <p:tgtEl>
                                          <p:spTgt spid="29698">
                                            <p:txEl>
                                              <p:pRg st="8" end="8"/>
                                            </p:txEl>
                                          </p:spTgt>
                                        </p:tgtEl>
                                        <p:attrNameLst>
                                          <p:attrName>ppt_w</p:attrName>
                                        </p:attrNameLst>
                                      </p:cBhvr>
                                      <p:tavLst>
                                        <p:tav tm="0">
                                          <p:val>
                                            <p:strVal val="#ppt_w*0.70"/>
                                          </p:val>
                                        </p:tav>
                                        <p:tav tm="100000">
                                          <p:val>
                                            <p:strVal val="#ppt_w"/>
                                          </p:val>
                                        </p:tav>
                                      </p:tavLst>
                                    </p:anim>
                                    <p:anim calcmode="lin" valueType="num">
                                      <p:cBhvr>
                                        <p:cTn id="62" dur="1000" fill="hold"/>
                                        <p:tgtEl>
                                          <p:spTgt spid="29698">
                                            <p:txEl>
                                              <p:pRg st="8" end="8"/>
                                            </p:txEl>
                                          </p:spTgt>
                                        </p:tgtEl>
                                        <p:attrNameLst>
                                          <p:attrName>ppt_h</p:attrName>
                                        </p:attrNameLst>
                                      </p:cBhvr>
                                      <p:tavLst>
                                        <p:tav tm="0">
                                          <p:val>
                                            <p:strVal val="#ppt_h"/>
                                          </p:val>
                                        </p:tav>
                                        <p:tav tm="100000">
                                          <p:val>
                                            <p:strVal val="#ppt_h"/>
                                          </p:val>
                                        </p:tav>
                                      </p:tavLst>
                                    </p:anim>
                                    <p:animEffect transition="in" filter="fade">
                                      <p:cBhvr>
                                        <p:cTn id="63" dur="1000"/>
                                        <p:tgtEl>
                                          <p:spTgt spid="29698">
                                            <p:txEl>
                                              <p:pRg st="8" end="8"/>
                                            </p:txEl>
                                          </p:spTgt>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nodeType="clickEffect">
                                  <p:stCondLst>
                                    <p:cond delay="0"/>
                                  </p:stCondLst>
                                  <p:childTnLst>
                                    <p:set>
                                      <p:cBhvr>
                                        <p:cTn id="67" dur="1" fill="hold">
                                          <p:stCondLst>
                                            <p:cond delay="0"/>
                                          </p:stCondLst>
                                        </p:cTn>
                                        <p:tgtEl>
                                          <p:spTgt spid="29699">
                                            <p:txEl>
                                              <p:pRg st="9" end="9"/>
                                            </p:txEl>
                                          </p:spTgt>
                                        </p:tgtEl>
                                        <p:attrNameLst>
                                          <p:attrName>style.visibility</p:attrName>
                                        </p:attrNameLst>
                                      </p:cBhvr>
                                      <p:to>
                                        <p:strVal val="visible"/>
                                      </p:to>
                                    </p:set>
                                    <p:animEffect transition="in" filter="fade">
                                      <p:cBhvr>
                                        <p:cTn id="68" dur="2000"/>
                                        <p:tgtEl>
                                          <p:spTgt spid="2969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body" sz="half" idx="1"/>
          </p:nvPr>
        </p:nvSpPr>
        <p:spPr>
          <a:xfrm>
            <a:off x="457200" y="188913"/>
            <a:ext cx="4038600" cy="6408737"/>
          </a:xfrm>
          <a:solidFill>
            <a:srgbClr val="FFC000"/>
          </a:solidFill>
        </p:spPr>
        <p:txBody>
          <a:bodyPr/>
          <a:lstStyle/>
          <a:p>
            <a:pPr eaLnBrk="1" hangingPunct="1">
              <a:lnSpc>
                <a:spcPct val="90000"/>
              </a:lnSpc>
              <a:defRPr/>
            </a:pPr>
            <a:r>
              <a:rPr lang="es-CO" sz="2400" dirty="0" smtClean="0"/>
              <a:t>14. No llaméis a nadie “padre” Mat.23:9.</a:t>
            </a:r>
          </a:p>
          <a:p>
            <a:pPr eaLnBrk="1" hangingPunct="1">
              <a:lnSpc>
                <a:spcPct val="90000"/>
              </a:lnSpc>
              <a:defRPr/>
            </a:pPr>
            <a:endParaRPr lang="es-CO" sz="2400" dirty="0" smtClean="0"/>
          </a:p>
          <a:p>
            <a:pPr eaLnBrk="1" hangingPunct="1">
              <a:lnSpc>
                <a:spcPct val="90000"/>
              </a:lnSpc>
              <a:defRPr/>
            </a:pPr>
            <a:endParaRPr lang="es-CO" sz="2400" dirty="0" smtClean="0"/>
          </a:p>
          <a:p>
            <a:pPr eaLnBrk="1" hangingPunct="1">
              <a:lnSpc>
                <a:spcPct val="90000"/>
              </a:lnSpc>
              <a:defRPr/>
            </a:pPr>
            <a:r>
              <a:rPr lang="es-CO" sz="2400" dirty="0" smtClean="0"/>
              <a:t>15. No postrarse ante un ser humano Hech.10:26.</a:t>
            </a:r>
          </a:p>
          <a:p>
            <a:pPr eaLnBrk="1" hangingPunct="1">
              <a:lnSpc>
                <a:spcPct val="90000"/>
              </a:lnSpc>
              <a:defRPr/>
            </a:pPr>
            <a:endParaRPr lang="es-CO" sz="2400" dirty="0" smtClean="0"/>
          </a:p>
          <a:p>
            <a:pPr eaLnBrk="1" hangingPunct="1">
              <a:lnSpc>
                <a:spcPct val="90000"/>
              </a:lnSpc>
              <a:defRPr/>
            </a:pPr>
            <a:r>
              <a:rPr lang="es-CO" sz="2400" dirty="0" smtClean="0"/>
              <a:t>16. Cristo rechaza el reino temporal Juan 18:38.</a:t>
            </a:r>
          </a:p>
          <a:p>
            <a:pPr eaLnBrk="1" hangingPunct="1">
              <a:lnSpc>
                <a:spcPct val="90000"/>
              </a:lnSpc>
              <a:defRPr/>
            </a:pPr>
            <a:endParaRPr lang="es-CO" sz="2400" dirty="0" smtClean="0"/>
          </a:p>
          <a:p>
            <a:pPr eaLnBrk="1" hangingPunct="1">
              <a:lnSpc>
                <a:spcPct val="90000"/>
              </a:lnSpc>
              <a:defRPr/>
            </a:pPr>
            <a:r>
              <a:rPr lang="es-CO" sz="2400" dirty="0" smtClean="0"/>
              <a:t>17. Sólo la sangre de Cristo limpia 1 Juan 1:7-9.</a:t>
            </a:r>
          </a:p>
          <a:p>
            <a:pPr eaLnBrk="1" hangingPunct="1">
              <a:lnSpc>
                <a:spcPct val="90000"/>
              </a:lnSpc>
              <a:defRPr/>
            </a:pPr>
            <a:endParaRPr lang="es-CO" sz="2400" dirty="0" smtClean="0"/>
          </a:p>
          <a:p>
            <a:pPr eaLnBrk="1" hangingPunct="1">
              <a:lnSpc>
                <a:spcPct val="90000"/>
              </a:lnSpc>
              <a:defRPr/>
            </a:pPr>
            <a:r>
              <a:rPr lang="es-CO" sz="2400" dirty="0" smtClean="0"/>
              <a:t>18. Bendición solo por Cristo Efe.5:26.</a:t>
            </a:r>
            <a:endParaRPr lang="es-ES" sz="2400" dirty="0" smtClean="0"/>
          </a:p>
        </p:txBody>
      </p:sp>
      <p:sp>
        <p:nvSpPr>
          <p:cNvPr id="30723" name="Rectangle 3"/>
          <p:cNvSpPr>
            <a:spLocks noGrp="1" noChangeArrowheads="1"/>
          </p:cNvSpPr>
          <p:nvPr>
            <p:ph type="body" sz="half" idx="2"/>
          </p:nvPr>
        </p:nvSpPr>
        <p:spPr>
          <a:xfrm>
            <a:off x="4648200" y="260350"/>
            <a:ext cx="4038600" cy="6337300"/>
          </a:xfrm>
          <a:solidFill>
            <a:srgbClr val="FFC000"/>
          </a:solidFill>
        </p:spPr>
        <p:txBody>
          <a:bodyPr>
            <a:normAutofit/>
          </a:bodyPr>
          <a:lstStyle/>
          <a:p>
            <a:pPr eaLnBrk="1" hangingPunct="1">
              <a:lnSpc>
                <a:spcPct val="90000"/>
              </a:lnSpc>
              <a:defRPr/>
            </a:pPr>
            <a:r>
              <a:rPr lang="es-CO" sz="2400" dirty="0" smtClean="0"/>
              <a:t>El dirigente de la iglesia es llamado “Santo Padre”. Año 610.</a:t>
            </a:r>
          </a:p>
          <a:p>
            <a:pPr eaLnBrk="1" hangingPunct="1">
              <a:lnSpc>
                <a:spcPct val="90000"/>
              </a:lnSpc>
              <a:defRPr/>
            </a:pPr>
            <a:endParaRPr lang="es-CO" sz="2400" dirty="0" smtClean="0"/>
          </a:p>
          <a:p>
            <a:pPr eaLnBrk="1" hangingPunct="1">
              <a:lnSpc>
                <a:spcPct val="90000"/>
              </a:lnSpc>
              <a:defRPr/>
            </a:pPr>
            <a:r>
              <a:rPr lang="es-CO" sz="2400" dirty="0" smtClean="0"/>
              <a:t>Se comienza a besar los pies al dirigente de la iglesia. Año  709.</a:t>
            </a:r>
          </a:p>
          <a:p>
            <a:pPr eaLnBrk="1" hangingPunct="1">
              <a:lnSpc>
                <a:spcPct val="90000"/>
              </a:lnSpc>
              <a:defRPr/>
            </a:pPr>
            <a:endParaRPr lang="es-CO" sz="2400" dirty="0" smtClean="0"/>
          </a:p>
          <a:p>
            <a:pPr eaLnBrk="1" hangingPunct="1">
              <a:lnSpc>
                <a:spcPct val="90000"/>
              </a:lnSpc>
              <a:defRPr/>
            </a:pPr>
            <a:r>
              <a:rPr lang="es-CO" sz="2400" dirty="0" smtClean="0"/>
              <a:t>El dirigente recibe el reino temporal. Año  750.</a:t>
            </a:r>
          </a:p>
          <a:p>
            <a:pPr marL="0" indent="0" eaLnBrk="1" hangingPunct="1">
              <a:lnSpc>
                <a:spcPct val="90000"/>
              </a:lnSpc>
              <a:buNone/>
              <a:defRPr/>
            </a:pPr>
            <a:r>
              <a:rPr lang="es-CO" sz="2400" dirty="0"/>
              <a:t> </a:t>
            </a:r>
            <a:r>
              <a:rPr lang="es-CO" sz="2400" dirty="0" smtClean="0"/>
              <a:t>  Adoración de la cruz y las reliquias. Año 786.</a:t>
            </a:r>
          </a:p>
          <a:p>
            <a:pPr eaLnBrk="1" hangingPunct="1">
              <a:lnSpc>
                <a:spcPct val="90000"/>
              </a:lnSpc>
              <a:buFontTx/>
              <a:buNone/>
              <a:defRPr/>
            </a:pPr>
            <a:endParaRPr lang="es-CO" sz="2400" dirty="0" smtClean="0"/>
          </a:p>
          <a:p>
            <a:pPr marL="0" indent="0" eaLnBrk="1" hangingPunct="1">
              <a:lnSpc>
                <a:spcPct val="90000"/>
              </a:lnSpc>
              <a:buNone/>
              <a:defRPr/>
            </a:pPr>
            <a:r>
              <a:rPr lang="es-CO" sz="2400" dirty="0"/>
              <a:t> </a:t>
            </a:r>
            <a:r>
              <a:rPr lang="es-CO" sz="2400" dirty="0" smtClean="0"/>
              <a:t> El agua bendita con un poco de sal. Año  850.</a:t>
            </a:r>
            <a:endParaRPr lang="es-ES" sz="2400" dirty="0" smtClean="0"/>
          </a:p>
        </p:txBody>
      </p:sp>
    </p:spTree>
    <p:extLst>
      <p:ext uri="{BB962C8B-B14F-4D97-AF65-F5344CB8AC3E}">
        <p14:creationId xmlns:p14="http://schemas.microsoft.com/office/powerpoint/2010/main" val="185254619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 calcmode="lin" valueType="num">
                                      <p:cBhvr>
                                        <p:cTn id="7" dur="500" fill="hold"/>
                                        <p:tgtEl>
                                          <p:spTgt spid="307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0722">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0722">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0722">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4" presetClass="entr" presetSubtype="0" fill="hold" nodeType="clickEffect">
                                  <p:stCondLst>
                                    <p:cond delay="0"/>
                                  </p:stCondLst>
                                  <p:childTnLst>
                                    <p:set>
                                      <p:cBhvr>
                                        <p:cTn id="14" dur="1" fill="hold">
                                          <p:stCondLst>
                                            <p:cond delay="0"/>
                                          </p:stCondLst>
                                        </p:cTn>
                                        <p:tgtEl>
                                          <p:spTgt spid="30723">
                                            <p:txEl>
                                              <p:pRg st="0" end="0"/>
                                            </p:txEl>
                                          </p:spTgt>
                                        </p:tgtEl>
                                        <p:attrNameLst>
                                          <p:attrName>style.visibility</p:attrName>
                                        </p:attrNameLst>
                                      </p:cBhvr>
                                      <p:to>
                                        <p:strVal val="visible"/>
                                      </p:to>
                                    </p:set>
                                    <p:anim to="" calcmode="lin" valueType="num">
                                      <p:cBhvr>
                                        <p:cTn id="15" dur="1" fill="hold"/>
                                        <p:tgtEl>
                                          <p:spTgt spid="30723">
                                            <p:txEl>
                                              <p:pRg st="0" end="0"/>
                                            </p:txEl>
                                          </p:spTgt>
                                        </p:tgtEl>
                                        <p:attrNameLst>
                                          <p:attrName/>
                                        </p:attrNameLst>
                                      </p:cBhvr>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54" presetClass="entr" presetSubtype="0" accel="100000" fill="hold" nodeType="clickEffect">
                                  <p:stCondLst>
                                    <p:cond delay="0"/>
                                  </p:stCondLst>
                                  <p:childTnLst>
                                    <p:set>
                                      <p:cBhvr>
                                        <p:cTn id="19" dur="1" fill="hold">
                                          <p:stCondLst>
                                            <p:cond delay="0"/>
                                          </p:stCondLst>
                                        </p:cTn>
                                        <p:tgtEl>
                                          <p:spTgt spid="30722">
                                            <p:txEl>
                                              <p:pRg st="3" end="3"/>
                                            </p:txEl>
                                          </p:spTgt>
                                        </p:tgtEl>
                                        <p:attrNameLst>
                                          <p:attrName>style.visibility</p:attrName>
                                        </p:attrNameLst>
                                      </p:cBhvr>
                                      <p:to>
                                        <p:strVal val="visible"/>
                                      </p:to>
                                    </p:set>
                                    <p:anim calcmode="lin" valueType="num">
                                      <p:cBhvr>
                                        <p:cTn id="20" dur="500" fill="hold"/>
                                        <p:tgtEl>
                                          <p:spTgt spid="30722">
                                            <p:txEl>
                                              <p:pRg st="3" end="3"/>
                                            </p:txEl>
                                          </p:spTgt>
                                        </p:tgtEl>
                                        <p:attrNameLst>
                                          <p:attrName>ppt_w</p:attrName>
                                        </p:attrNameLst>
                                      </p:cBhvr>
                                      <p:tavLst>
                                        <p:tav tm="0">
                                          <p:val>
                                            <p:strVal val="#ppt_w*0.05"/>
                                          </p:val>
                                        </p:tav>
                                        <p:tav tm="100000">
                                          <p:val>
                                            <p:strVal val="#ppt_w"/>
                                          </p:val>
                                        </p:tav>
                                      </p:tavLst>
                                    </p:anim>
                                    <p:anim calcmode="lin" valueType="num">
                                      <p:cBhvr>
                                        <p:cTn id="21" dur="500" fill="hold"/>
                                        <p:tgtEl>
                                          <p:spTgt spid="30722">
                                            <p:txEl>
                                              <p:pRg st="3" end="3"/>
                                            </p:txEl>
                                          </p:spTgt>
                                        </p:tgtEl>
                                        <p:attrNameLst>
                                          <p:attrName>ppt_h</p:attrName>
                                        </p:attrNameLst>
                                      </p:cBhvr>
                                      <p:tavLst>
                                        <p:tav tm="0">
                                          <p:val>
                                            <p:strVal val="#ppt_h"/>
                                          </p:val>
                                        </p:tav>
                                        <p:tav tm="100000">
                                          <p:val>
                                            <p:strVal val="#ppt_h"/>
                                          </p:val>
                                        </p:tav>
                                      </p:tavLst>
                                    </p:anim>
                                    <p:anim calcmode="lin" valueType="num">
                                      <p:cBhvr>
                                        <p:cTn id="22" dur="500" fill="hold"/>
                                        <p:tgtEl>
                                          <p:spTgt spid="30722">
                                            <p:txEl>
                                              <p:pRg st="3" end="3"/>
                                            </p:txEl>
                                          </p:spTgt>
                                        </p:tgtEl>
                                        <p:attrNameLst>
                                          <p:attrName>ppt_x</p:attrName>
                                        </p:attrNameLst>
                                      </p:cBhvr>
                                      <p:tavLst>
                                        <p:tav tm="0">
                                          <p:val>
                                            <p:strVal val="#ppt_x-.2"/>
                                          </p:val>
                                        </p:tav>
                                        <p:tav tm="100000">
                                          <p:val>
                                            <p:strVal val="#ppt_x"/>
                                          </p:val>
                                        </p:tav>
                                      </p:tavLst>
                                    </p:anim>
                                    <p:anim calcmode="lin" valueType="num">
                                      <p:cBhvr>
                                        <p:cTn id="23" dur="500" fill="hold"/>
                                        <p:tgtEl>
                                          <p:spTgt spid="30722">
                                            <p:txEl>
                                              <p:pRg st="3" end="3"/>
                                            </p:txEl>
                                          </p:spTgt>
                                        </p:tgtEl>
                                        <p:attrNameLst>
                                          <p:attrName>ppt_y</p:attrName>
                                        </p:attrNameLst>
                                      </p:cBhvr>
                                      <p:tavLst>
                                        <p:tav tm="0">
                                          <p:val>
                                            <p:strVal val="#ppt_y"/>
                                          </p:val>
                                        </p:tav>
                                        <p:tav tm="100000">
                                          <p:val>
                                            <p:strVal val="#ppt_y"/>
                                          </p:val>
                                        </p:tav>
                                      </p:tavLst>
                                    </p:anim>
                                    <p:animEffect transition="in" filter="fade">
                                      <p:cBhvr>
                                        <p:cTn id="24" dur="500"/>
                                        <p:tgtEl>
                                          <p:spTgt spid="30722">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49" presetClass="entr" presetSubtype="0" decel="100000" fill="hold" nodeType="clickEffect">
                                  <p:stCondLst>
                                    <p:cond delay="0"/>
                                  </p:stCondLst>
                                  <p:childTnLst>
                                    <p:set>
                                      <p:cBhvr>
                                        <p:cTn id="28" dur="1" fill="hold">
                                          <p:stCondLst>
                                            <p:cond delay="0"/>
                                          </p:stCondLst>
                                        </p:cTn>
                                        <p:tgtEl>
                                          <p:spTgt spid="30723">
                                            <p:txEl>
                                              <p:pRg st="2" end="2"/>
                                            </p:txEl>
                                          </p:spTgt>
                                        </p:tgtEl>
                                        <p:attrNameLst>
                                          <p:attrName>style.visibility</p:attrName>
                                        </p:attrNameLst>
                                      </p:cBhvr>
                                      <p:to>
                                        <p:strVal val="visible"/>
                                      </p:to>
                                    </p:set>
                                    <p:anim calcmode="lin" valueType="num">
                                      <p:cBhvr>
                                        <p:cTn id="29" dur="500" fill="hold"/>
                                        <p:tgtEl>
                                          <p:spTgt spid="30723">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30723">
                                            <p:txEl>
                                              <p:pRg st="2" end="2"/>
                                            </p:txEl>
                                          </p:spTgt>
                                        </p:tgtEl>
                                        <p:attrNameLst>
                                          <p:attrName>ppt_h</p:attrName>
                                        </p:attrNameLst>
                                      </p:cBhvr>
                                      <p:tavLst>
                                        <p:tav tm="0">
                                          <p:val>
                                            <p:fltVal val="0"/>
                                          </p:val>
                                        </p:tav>
                                        <p:tav tm="100000">
                                          <p:val>
                                            <p:strVal val="#ppt_h"/>
                                          </p:val>
                                        </p:tav>
                                      </p:tavLst>
                                    </p:anim>
                                    <p:anim calcmode="lin" valueType="num">
                                      <p:cBhvr>
                                        <p:cTn id="31" dur="500" fill="hold"/>
                                        <p:tgtEl>
                                          <p:spTgt spid="30723">
                                            <p:txEl>
                                              <p:pRg st="2" end="2"/>
                                            </p:txEl>
                                          </p:spTgt>
                                        </p:tgtEl>
                                        <p:attrNameLst>
                                          <p:attrName>style.rotation</p:attrName>
                                        </p:attrNameLst>
                                      </p:cBhvr>
                                      <p:tavLst>
                                        <p:tav tm="0">
                                          <p:val>
                                            <p:fltVal val="360"/>
                                          </p:val>
                                        </p:tav>
                                        <p:tav tm="100000">
                                          <p:val>
                                            <p:fltVal val="0"/>
                                          </p:val>
                                        </p:tav>
                                      </p:tavLst>
                                    </p:anim>
                                    <p:animEffect transition="in" filter="fade">
                                      <p:cBhvr>
                                        <p:cTn id="32" dur="500"/>
                                        <p:tgtEl>
                                          <p:spTgt spid="30723">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7" presetClass="entr" presetSubtype="0" fill="hold" nodeType="clickEffect">
                                  <p:stCondLst>
                                    <p:cond delay="0"/>
                                  </p:stCondLst>
                                  <p:childTnLst>
                                    <p:set>
                                      <p:cBhvr>
                                        <p:cTn id="36" dur="1" fill="hold">
                                          <p:stCondLst>
                                            <p:cond delay="0"/>
                                          </p:stCondLst>
                                        </p:cTn>
                                        <p:tgtEl>
                                          <p:spTgt spid="30722">
                                            <p:txEl>
                                              <p:pRg st="5" end="5"/>
                                            </p:txEl>
                                          </p:spTgt>
                                        </p:tgtEl>
                                        <p:attrNameLst>
                                          <p:attrName>style.visibility</p:attrName>
                                        </p:attrNameLst>
                                      </p:cBhvr>
                                      <p:to>
                                        <p:strVal val="visible"/>
                                      </p:to>
                                    </p:set>
                                    <p:animEffect transition="in" filter="fade">
                                      <p:cBhvr>
                                        <p:cTn id="37" dur="1000"/>
                                        <p:tgtEl>
                                          <p:spTgt spid="30722">
                                            <p:txEl>
                                              <p:pRg st="5" end="5"/>
                                            </p:txEl>
                                          </p:spTgt>
                                        </p:tgtEl>
                                      </p:cBhvr>
                                    </p:animEffect>
                                    <p:anim calcmode="lin" valueType="num">
                                      <p:cBhvr>
                                        <p:cTn id="38" dur="1000" fill="hold"/>
                                        <p:tgtEl>
                                          <p:spTgt spid="30722">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072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4" presetClass="entr" presetSubtype="0" fill="hold" nodeType="clickEffect">
                                  <p:stCondLst>
                                    <p:cond delay="0"/>
                                  </p:stCondLst>
                                  <p:childTnLst>
                                    <p:set>
                                      <p:cBhvr>
                                        <p:cTn id="43" dur="1" fill="hold">
                                          <p:stCondLst>
                                            <p:cond delay="0"/>
                                          </p:stCondLst>
                                        </p:cTn>
                                        <p:tgtEl>
                                          <p:spTgt spid="30723">
                                            <p:txEl>
                                              <p:pRg st="4" end="4"/>
                                            </p:txEl>
                                          </p:spTgt>
                                        </p:tgtEl>
                                        <p:attrNameLst>
                                          <p:attrName>style.visibility</p:attrName>
                                        </p:attrNameLst>
                                      </p:cBhvr>
                                      <p:to>
                                        <p:strVal val="visible"/>
                                      </p:to>
                                    </p:set>
                                    <p:anim to="" calcmode="lin" valueType="num">
                                      <p:cBhvr>
                                        <p:cTn id="44" dur="1" fill="hold"/>
                                        <p:tgtEl>
                                          <p:spTgt spid="30723">
                                            <p:txEl>
                                              <p:pRg st="4" end="4"/>
                                            </p:txEl>
                                          </p:spTgt>
                                        </p:tgtEl>
                                        <p:attrNameLst>
                                          <p:attrName/>
                                        </p:attrNameLst>
                                      </p:cBhvr>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4" presetClass="entr" presetSubtype="0" fill="hold" nodeType="clickEffect">
                                  <p:stCondLst>
                                    <p:cond delay="0"/>
                                  </p:stCondLst>
                                  <p:childTnLst>
                                    <p:set>
                                      <p:cBhvr>
                                        <p:cTn id="48" dur="1" fill="hold">
                                          <p:stCondLst>
                                            <p:cond delay="0"/>
                                          </p:stCondLst>
                                        </p:cTn>
                                        <p:tgtEl>
                                          <p:spTgt spid="30722">
                                            <p:txEl>
                                              <p:pRg st="7" end="7"/>
                                            </p:txEl>
                                          </p:spTgt>
                                        </p:tgtEl>
                                        <p:attrNameLst>
                                          <p:attrName>style.visibility</p:attrName>
                                        </p:attrNameLst>
                                      </p:cBhvr>
                                      <p:to>
                                        <p:strVal val="visible"/>
                                      </p:to>
                                    </p:set>
                                    <p:anim to="" calcmode="lin" valueType="num">
                                      <p:cBhvr>
                                        <p:cTn id="49" dur="1" fill="hold"/>
                                        <p:tgtEl>
                                          <p:spTgt spid="30722">
                                            <p:txEl>
                                              <p:pRg st="7" end="7"/>
                                            </p:txEl>
                                          </p:spTgt>
                                        </p:tgtEl>
                                        <p:attrNameLst>
                                          <p:attrName/>
                                        </p:attrNameLst>
                                      </p:cBhvr>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nodeType="clickEffect">
                                  <p:stCondLst>
                                    <p:cond delay="0"/>
                                  </p:stCondLst>
                                  <p:childTnLst>
                                    <p:set>
                                      <p:cBhvr>
                                        <p:cTn id="53" dur="1" fill="hold">
                                          <p:stCondLst>
                                            <p:cond delay="0"/>
                                          </p:stCondLst>
                                        </p:cTn>
                                        <p:tgtEl>
                                          <p:spTgt spid="30723">
                                            <p:txEl>
                                              <p:pRg st="5" end="5"/>
                                            </p:txEl>
                                          </p:spTgt>
                                        </p:tgtEl>
                                        <p:attrNameLst>
                                          <p:attrName>style.visibility</p:attrName>
                                        </p:attrNameLst>
                                      </p:cBhvr>
                                      <p:to>
                                        <p:strVal val="visible"/>
                                      </p:to>
                                    </p:set>
                                    <p:animEffect transition="in" filter="fade">
                                      <p:cBhvr>
                                        <p:cTn id="54" dur="2000"/>
                                        <p:tgtEl>
                                          <p:spTgt spid="30723">
                                            <p:txEl>
                                              <p:pRg st="5" end="5"/>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54" presetClass="entr" presetSubtype="0" accel="100000" fill="hold" nodeType="clickEffect">
                                  <p:stCondLst>
                                    <p:cond delay="0"/>
                                  </p:stCondLst>
                                  <p:childTnLst>
                                    <p:set>
                                      <p:cBhvr>
                                        <p:cTn id="58" dur="1" fill="hold">
                                          <p:stCondLst>
                                            <p:cond delay="0"/>
                                          </p:stCondLst>
                                        </p:cTn>
                                        <p:tgtEl>
                                          <p:spTgt spid="30722">
                                            <p:txEl>
                                              <p:pRg st="9" end="9"/>
                                            </p:txEl>
                                          </p:spTgt>
                                        </p:tgtEl>
                                        <p:attrNameLst>
                                          <p:attrName>style.visibility</p:attrName>
                                        </p:attrNameLst>
                                      </p:cBhvr>
                                      <p:to>
                                        <p:strVal val="visible"/>
                                      </p:to>
                                    </p:set>
                                    <p:anim calcmode="lin" valueType="num">
                                      <p:cBhvr>
                                        <p:cTn id="59" dur="500" fill="hold"/>
                                        <p:tgtEl>
                                          <p:spTgt spid="30722">
                                            <p:txEl>
                                              <p:pRg st="9" end="9"/>
                                            </p:txEl>
                                          </p:spTgt>
                                        </p:tgtEl>
                                        <p:attrNameLst>
                                          <p:attrName>ppt_w</p:attrName>
                                        </p:attrNameLst>
                                      </p:cBhvr>
                                      <p:tavLst>
                                        <p:tav tm="0">
                                          <p:val>
                                            <p:strVal val="#ppt_w*0.05"/>
                                          </p:val>
                                        </p:tav>
                                        <p:tav tm="100000">
                                          <p:val>
                                            <p:strVal val="#ppt_w"/>
                                          </p:val>
                                        </p:tav>
                                      </p:tavLst>
                                    </p:anim>
                                    <p:anim calcmode="lin" valueType="num">
                                      <p:cBhvr>
                                        <p:cTn id="60" dur="500" fill="hold"/>
                                        <p:tgtEl>
                                          <p:spTgt spid="30722">
                                            <p:txEl>
                                              <p:pRg st="9" end="9"/>
                                            </p:txEl>
                                          </p:spTgt>
                                        </p:tgtEl>
                                        <p:attrNameLst>
                                          <p:attrName>ppt_h</p:attrName>
                                        </p:attrNameLst>
                                      </p:cBhvr>
                                      <p:tavLst>
                                        <p:tav tm="0">
                                          <p:val>
                                            <p:strVal val="#ppt_h"/>
                                          </p:val>
                                        </p:tav>
                                        <p:tav tm="100000">
                                          <p:val>
                                            <p:strVal val="#ppt_h"/>
                                          </p:val>
                                        </p:tav>
                                      </p:tavLst>
                                    </p:anim>
                                    <p:anim calcmode="lin" valueType="num">
                                      <p:cBhvr>
                                        <p:cTn id="61" dur="500" fill="hold"/>
                                        <p:tgtEl>
                                          <p:spTgt spid="30722">
                                            <p:txEl>
                                              <p:pRg st="9" end="9"/>
                                            </p:txEl>
                                          </p:spTgt>
                                        </p:tgtEl>
                                        <p:attrNameLst>
                                          <p:attrName>ppt_x</p:attrName>
                                        </p:attrNameLst>
                                      </p:cBhvr>
                                      <p:tavLst>
                                        <p:tav tm="0">
                                          <p:val>
                                            <p:strVal val="#ppt_x-.2"/>
                                          </p:val>
                                        </p:tav>
                                        <p:tav tm="100000">
                                          <p:val>
                                            <p:strVal val="#ppt_x"/>
                                          </p:val>
                                        </p:tav>
                                      </p:tavLst>
                                    </p:anim>
                                    <p:anim calcmode="lin" valueType="num">
                                      <p:cBhvr>
                                        <p:cTn id="62" dur="500" fill="hold"/>
                                        <p:tgtEl>
                                          <p:spTgt spid="30722">
                                            <p:txEl>
                                              <p:pRg st="9" end="9"/>
                                            </p:txEl>
                                          </p:spTgt>
                                        </p:tgtEl>
                                        <p:attrNameLst>
                                          <p:attrName>ppt_y</p:attrName>
                                        </p:attrNameLst>
                                      </p:cBhvr>
                                      <p:tavLst>
                                        <p:tav tm="0">
                                          <p:val>
                                            <p:strVal val="#ppt_y"/>
                                          </p:val>
                                        </p:tav>
                                        <p:tav tm="100000">
                                          <p:val>
                                            <p:strVal val="#ppt_y"/>
                                          </p:val>
                                        </p:tav>
                                      </p:tavLst>
                                    </p:anim>
                                    <p:animEffect transition="in" filter="fade">
                                      <p:cBhvr>
                                        <p:cTn id="63" dur="500"/>
                                        <p:tgtEl>
                                          <p:spTgt spid="30722">
                                            <p:txEl>
                                              <p:pRg st="9" end="9"/>
                                            </p:txEl>
                                          </p:spTgt>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49" presetClass="entr" presetSubtype="0" decel="100000" fill="hold" nodeType="clickEffect">
                                  <p:stCondLst>
                                    <p:cond delay="0"/>
                                  </p:stCondLst>
                                  <p:childTnLst>
                                    <p:set>
                                      <p:cBhvr>
                                        <p:cTn id="67" dur="1" fill="hold">
                                          <p:stCondLst>
                                            <p:cond delay="0"/>
                                          </p:stCondLst>
                                        </p:cTn>
                                        <p:tgtEl>
                                          <p:spTgt spid="30723">
                                            <p:txEl>
                                              <p:pRg st="7" end="7"/>
                                            </p:txEl>
                                          </p:spTgt>
                                        </p:tgtEl>
                                        <p:attrNameLst>
                                          <p:attrName>style.visibility</p:attrName>
                                        </p:attrNameLst>
                                      </p:cBhvr>
                                      <p:to>
                                        <p:strVal val="visible"/>
                                      </p:to>
                                    </p:set>
                                    <p:anim calcmode="lin" valueType="num">
                                      <p:cBhvr>
                                        <p:cTn id="68" dur="500" fill="hold"/>
                                        <p:tgtEl>
                                          <p:spTgt spid="30723">
                                            <p:txEl>
                                              <p:pRg st="7" end="7"/>
                                            </p:txEl>
                                          </p:spTgt>
                                        </p:tgtEl>
                                        <p:attrNameLst>
                                          <p:attrName>ppt_w</p:attrName>
                                        </p:attrNameLst>
                                      </p:cBhvr>
                                      <p:tavLst>
                                        <p:tav tm="0">
                                          <p:val>
                                            <p:fltVal val="0"/>
                                          </p:val>
                                        </p:tav>
                                        <p:tav tm="100000">
                                          <p:val>
                                            <p:strVal val="#ppt_w"/>
                                          </p:val>
                                        </p:tav>
                                      </p:tavLst>
                                    </p:anim>
                                    <p:anim calcmode="lin" valueType="num">
                                      <p:cBhvr>
                                        <p:cTn id="69" dur="500" fill="hold"/>
                                        <p:tgtEl>
                                          <p:spTgt spid="30723">
                                            <p:txEl>
                                              <p:pRg st="7" end="7"/>
                                            </p:txEl>
                                          </p:spTgt>
                                        </p:tgtEl>
                                        <p:attrNameLst>
                                          <p:attrName>ppt_h</p:attrName>
                                        </p:attrNameLst>
                                      </p:cBhvr>
                                      <p:tavLst>
                                        <p:tav tm="0">
                                          <p:val>
                                            <p:fltVal val="0"/>
                                          </p:val>
                                        </p:tav>
                                        <p:tav tm="100000">
                                          <p:val>
                                            <p:strVal val="#ppt_h"/>
                                          </p:val>
                                        </p:tav>
                                      </p:tavLst>
                                    </p:anim>
                                    <p:anim calcmode="lin" valueType="num">
                                      <p:cBhvr>
                                        <p:cTn id="70" dur="500" fill="hold"/>
                                        <p:tgtEl>
                                          <p:spTgt spid="30723">
                                            <p:txEl>
                                              <p:pRg st="7" end="7"/>
                                            </p:txEl>
                                          </p:spTgt>
                                        </p:tgtEl>
                                        <p:attrNameLst>
                                          <p:attrName>style.rotation</p:attrName>
                                        </p:attrNameLst>
                                      </p:cBhvr>
                                      <p:tavLst>
                                        <p:tav tm="0">
                                          <p:val>
                                            <p:fltVal val="360"/>
                                          </p:val>
                                        </p:tav>
                                        <p:tav tm="100000">
                                          <p:val>
                                            <p:fltVal val="0"/>
                                          </p:val>
                                        </p:tav>
                                      </p:tavLst>
                                    </p:anim>
                                    <p:animEffect transition="in" filter="fade">
                                      <p:cBhvr>
                                        <p:cTn id="71" dur="500"/>
                                        <p:tgtEl>
                                          <p:spTgt spid="307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sz="half" idx="1"/>
          </p:nvPr>
        </p:nvSpPr>
        <p:spPr>
          <a:xfrm>
            <a:off x="457200" y="188913"/>
            <a:ext cx="4038600" cy="6480175"/>
          </a:xfrm>
          <a:solidFill>
            <a:srgbClr val="FFC000"/>
          </a:solidFill>
        </p:spPr>
        <p:txBody>
          <a:bodyPr/>
          <a:lstStyle/>
          <a:p>
            <a:pPr eaLnBrk="1" hangingPunct="1">
              <a:defRPr/>
            </a:pPr>
            <a:r>
              <a:rPr lang="es-CO" sz="2400" dirty="0" smtClean="0"/>
              <a:t>19. Cristo entronizado como pontífice Heb.8:1.</a:t>
            </a:r>
          </a:p>
          <a:p>
            <a:pPr eaLnBrk="1" hangingPunct="1">
              <a:defRPr/>
            </a:pPr>
            <a:endParaRPr lang="es-CO" sz="2400" dirty="0" smtClean="0"/>
          </a:p>
          <a:p>
            <a:pPr eaLnBrk="1" hangingPunct="1">
              <a:defRPr/>
            </a:pPr>
            <a:endParaRPr lang="es-CO" sz="2400" dirty="0" smtClean="0"/>
          </a:p>
          <a:p>
            <a:pPr eaLnBrk="1" hangingPunct="1">
              <a:defRPr/>
            </a:pPr>
            <a:r>
              <a:rPr lang="es-CO" sz="2400" dirty="0" smtClean="0"/>
              <a:t>20. Al Señor tu Dios adorarás MAT.4:10.</a:t>
            </a:r>
          </a:p>
          <a:p>
            <a:pPr eaLnBrk="1" hangingPunct="1">
              <a:defRPr/>
            </a:pPr>
            <a:endParaRPr lang="es-CO" sz="2400" dirty="0" smtClean="0"/>
          </a:p>
          <a:p>
            <a:pPr eaLnBrk="1" hangingPunct="1">
              <a:defRPr/>
            </a:pPr>
            <a:r>
              <a:rPr lang="es-CO" sz="2400" dirty="0" smtClean="0"/>
              <a:t>21. Todos los creyentes son santos 1 Cor.1:2.</a:t>
            </a:r>
          </a:p>
          <a:p>
            <a:pPr eaLnBrk="1" hangingPunct="1">
              <a:defRPr/>
            </a:pPr>
            <a:endParaRPr lang="es-CO" sz="2400" dirty="0" smtClean="0"/>
          </a:p>
          <a:p>
            <a:pPr eaLnBrk="1" hangingPunct="1">
              <a:defRPr/>
            </a:pPr>
            <a:r>
              <a:rPr lang="es-CO" sz="2400" dirty="0" smtClean="0"/>
              <a:t>22. Los obispos deben casarse 1 Tim.3:2-5.</a:t>
            </a:r>
          </a:p>
          <a:p>
            <a:pPr eaLnBrk="1" hangingPunct="1">
              <a:defRPr/>
            </a:pPr>
            <a:endParaRPr lang="es-CO" sz="2400" dirty="0" smtClean="0"/>
          </a:p>
          <a:p>
            <a:pPr eaLnBrk="1" hangingPunct="1">
              <a:defRPr/>
            </a:pPr>
            <a:r>
              <a:rPr lang="es-CO" sz="2400" dirty="0" smtClean="0"/>
              <a:t>23. No usar vanas repeticiones Mat.6:7.</a:t>
            </a:r>
            <a:endParaRPr lang="es-ES" sz="2400" dirty="0" smtClean="0"/>
          </a:p>
        </p:txBody>
      </p:sp>
      <p:sp>
        <p:nvSpPr>
          <p:cNvPr id="31747" name="Rectangle 3"/>
          <p:cNvSpPr>
            <a:spLocks noGrp="1" noChangeArrowheads="1"/>
          </p:cNvSpPr>
          <p:nvPr>
            <p:ph type="body" sz="half" idx="2"/>
          </p:nvPr>
        </p:nvSpPr>
        <p:spPr>
          <a:xfrm>
            <a:off x="4648200" y="260350"/>
            <a:ext cx="4038600" cy="6337300"/>
          </a:xfrm>
          <a:solidFill>
            <a:srgbClr val="FFC000"/>
          </a:solidFill>
        </p:spPr>
        <p:txBody>
          <a:bodyPr/>
          <a:lstStyle/>
          <a:p>
            <a:pPr eaLnBrk="1" hangingPunct="1">
              <a:defRPr/>
            </a:pPr>
            <a:r>
              <a:rPr lang="es-CO" sz="2400" dirty="0" smtClean="0"/>
              <a:t>El dirigente de la iglesia es entronizado como pontífice. Año  927.</a:t>
            </a:r>
          </a:p>
          <a:p>
            <a:pPr eaLnBrk="1" hangingPunct="1">
              <a:defRPr/>
            </a:pPr>
            <a:endParaRPr lang="es-CO" sz="2400" dirty="0" smtClean="0"/>
          </a:p>
          <a:p>
            <a:pPr eaLnBrk="1" hangingPunct="1">
              <a:defRPr/>
            </a:pPr>
            <a:r>
              <a:rPr lang="es-CO" sz="2400" dirty="0" smtClean="0"/>
              <a:t>Se introduce la adoración a José. Año 890.</a:t>
            </a:r>
          </a:p>
          <a:p>
            <a:pPr eaLnBrk="1" hangingPunct="1">
              <a:defRPr/>
            </a:pPr>
            <a:endParaRPr lang="es-CO" sz="2400" dirty="0" smtClean="0"/>
          </a:p>
          <a:p>
            <a:pPr eaLnBrk="1" hangingPunct="1">
              <a:defRPr/>
            </a:pPr>
            <a:r>
              <a:rPr lang="es-CO" sz="2400" dirty="0" smtClean="0"/>
              <a:t>Canonización de los santos muertos. Año  995.</a:t>
            </a:r>
          </a:p>
          <a:p>
            <a:pPr eaLnBrk="1" hangingPunct="1">
              <a:defRPr/>
            </a:pPr>
            <a:endParaRPr lang="es-CO" sz="2400" dirty="0" smtClean="0"/>
          </a:p>
          <a:p>
            <a:pPr eaLnBrk="1" hangingPunct="1">
              <a:defRPr/>
            </a:pPr>
            <a:r>
              <a:rPr lang="es-CO" sz="2400" dirty="0" smtClean="0"/>
              <a:t>Se impone el celibato. Año   1.079</a:t>
            </a:r>
          </a:p>
          <a:p>
            <a:pPr eaLnBrk="1" hangingPunct="1">
              <a:defRPr/>
            </a:pPr>
            <a:endParaRPr lang="es-CO" sz="2400" dirty="0" smtClean="0"/>
          </a:p>
          <a:p>
            <a:pPr eaLnBrk="1" hangingPunct="1">
              <a:defRPr/>
            </a:pPr>
            <a:r>
              <a:rPr lang="es-CO" sz="2400" dirty="0" smtClean="0"/>
              <a:t>Se introduce el Rosario. Año   1.090.</a:t>
            </a:r>
            <a:endParaRPr lang="es-ES" sz="2400" dirty="0" smtClean="0"/>
          </a:p>
        </p:txBody>
      </p:sp>
    </p:spTree>
    <p:extLst>
      <p:ext uri="{BB962C8B-B14F-4D97-AF65-F5344CB8AC3E}">
        <p14:creationId xmlns:p14="http://schemas.microsoft.com/office/powerpoint/2010/main" val="17780445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Effect transition="in" filter="fade">
                                      <p:cBhvr>
                                        <p:cTn id="7" dur="2000"/>
                                        <p:tgtEl>
                                          <p:spTgt spid="3174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 calcmode="lin" valueType="num">
                                      <p:cBhvr>
                                        <p:cTn id="12" dur="500" fill="hold"/>
                                        <p:tgtEl>
                                          <p:spTgt spid="31747">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1747">
                                            <p:txEl>
                                              <p:pRg st="0" end="0"/>
                                            </p:txEl>
                                          </p:spTgt>
                                        </p:tgtEl>
                                        <p:attrNameLst>
                                          <p:attrName>ppt_h</p:attrName>
                                        </p:attrNameLst>
                                      </p:cBhvr>
                                      <p:tavLst>
                                        <p:tav tm="0">
                                          <p:val>
                                            <p:fltVal val="0"/>
                                          </p:val>
                                        </p:tav>
                                        <p:tav tm="100000">
                                          <p:val>
                                            <p:strVal val="#ppt_h"/>
                                          </p:val>
                                        </p:tav>
                                      </p:tavLst>
                                    </p:anim>
                                    <p:anim calcmode="lin" valueType="num">
                                      <p:cBhvr>
                                        <p:cTn id="14" dur="500" fill="hold"/>
                                        <p:tgtEl>
                                          <p:spTgt spid="31747">
                                            <p:txEl>
                                              <p:pRg st="0" end="0"/>
                                            </p:txEl>
                                          </p:spTgt>
                                        </p:tgtEl>
                                        <p:attrNameLst>
                                          <p:attrName>style.rotation</p:attrName>
                                        </p:attrNameLst>
                                      </p:cBhvr>
                                      <p:tavLst>
                                        <p:tav tm="0">
                                          <p:val>
                                            <p:fltVal val="360"/>
                                          </p:val>
                                        </p:tav>
                                        <p:tav tm="100000">
                                          <p:val>
                                            <p:fltVal val="0"/>
                                          </p:val>
                                        </p:tav>
                                      </p:tavLst>
                                    </p:anim>
                                    <p:animEffect transition="in" filter="fade">
                                      <p:cBhvr>
                                        <p:cTn id="15" dur="500"/>
                                        <p:tgtEl>
                                          <p:spTgt spid="31747">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7" presetClass="entr" presetSubtype="0" fill="hold" nodeType="clickEffect">
                                  <p:stCondLst>
                                    <p:cond delay="0"/>
                                  </p:stCondLst>
                                  <p:childTnLst>
                                    <p:set>
                                      <p:cBhvr>
                                        <p:cTn id="19" dur="1" fill="hold">
                                          <p:stCondLst>
                                            <p:cond delay="0"/>
                                          </p:stCondLst>
                                        </p:cTn>
                                        <p:tgtEl>
                                          <p:spTgt spid="31746">
                                            <p:txEl>
                                              <p:pRg st="3" end="3"/>
                                            </p:txEl>
                                          </p:spTgt>
                                        </p:tgtEl>
                                        <p:attrNameLst>
                                          <p:attrName>style.visibility</p:attrName>
                                        </p:attrNameLst>
                                      </p:cBhvr>
                                      <p:to>
                                        <p:strVal val="visible"/>
                                      </p:to>
                                    </p:set>
                                    <p:animEffect transition="in" filter="fade">
                                      <p:cBhvr>
                                        <p:cTn id="20" dur="1000"/>
                                        <p:tgtEl>
                                          <p:spTgt spid="31746">
                                            <p:txEl>
                                              <p:pRg st="3" end="3"/>
                                            </p:txEl>
                                          </p:spTgt>
                                        </p:tgtEl>
                                      </p:cBhvr>
                                    </p:animEffect>
                                    <p:anim calcmode="lin" valueType="num">
                                      <p:cBhvr>
                                        <p:cTn id="21" dur="1000" fill="hold"/>
                                        <p:tgtEl>
                                          <p:spTgt spid="31746">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174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54" presetClass="entr" presetSubtype="0" accel="100000" fill="hold" nodeType="clickEffect">
                                  <p:stCondLst>
                                    <p:cond delay="0"/>
                                  </p:stCondLst>
                                  <p:childTnLst>
                                    <p:set>
                                      <p:cBhvr>
                                        <p:cTn id="26" dur="1" fill="hold">
                                          <p:stCondLst>
                                            <p:cond delay="0"/>
                                          </p:stCondLst>
                                        </p:cTn>
                                        <p:tgtEl>
                                          <p:spTgt spid="31747">
                                            <p:txEl>
                                              <p:pRg st="2" end="2"/>
                                            </p:txEl>
                                          </p:spTgt>
                                        </p:tgtEl>
                                        <p:attrNameLst>
                                          <p:attrName>style.visibility</p:attrName>
                                        </p:attrNameLst>
                                      </p:cBhvr>
                                      <p:to>
                                        <p:strVal val="visible"/>
                                      </p:to>
                                    </p:set>
                                    <p:anim calcmode="lin" valueType="num">
                                      <p:cBhvr>
                                        <p:cTn id="27" dur="500" fill="hold"/>
                                        <p:tgtEl>
                                          <p:spTgt spid="31747">
                                            <p:txEl>
                                              <p:pRg st="2" end="2"/>
                                            </p:txEl>
                                          </p:spTgt>
                                        </p:tgtEl>
                                        <p:attrNameLst>
                                          <p:attrName>ppt_w</p:attrName>
                                        </p:attrNameLst>
                                      </p:cBhvr>
                                      <p:tavLst>
                                        <p:tav tm="0">
                                          <p:val>
                                            <p:strVal val="#ppt_w*0.05"/>
                                          </p:val>
                                        </p:tav>
                                        <p:tav tm="100000">
                                          <p:val>
                                            <p:strVal val="#ppt_w"/>
                                          </p:val>
                                        </p:tav>
                                      </p:tavLst>
                                    </p:anim>
                                    <p:anim calcmode="lin" valueType="num">
                                      <p:cBhvr>
                                        <p:cTn id="28" dur="500" fill="hold"/>
                                        <p:tgtEl>
                                          <p:spTgt spid="31747">
                                            <p:txEl>
                                              <p:pRg st="2" end="2"/>
                                            </p:txEl>
                                          </p:spTgt>
                                        </p:tgtEl>
                                        <p:attrNameLst>
                                          <p:attrName>ppt_h</p:attrName>
                                        </p:attrNameLst>
                                      </p:cBhvr>
                                      <p:tavLst>
                                        <p:tav tm="0">
                                          <p:val>
                                            <p:strVal val="#ppt_h"/>
                                          </p:val>
                                        </p:tav>
                                        <p:tav tm="100000">
                                          <p:val>
                                            <p:strVal val="#ppt_h"/>
                                          </p:val>
                                        </p:tav>
                                      </p:tavLst>
                                    </p:anim>
                                    <p:anim calcmode="lin" valueType="num">
                                      <p:cBhvr>
                                        <p:cTn id="29" dur="500" fill="hold"/>
                                        <p:tgtEl>
                                          <p:spTgt spid="31747">
                                            <p:txEl>
                                              <p:pRg st="2" end="2"/>
                                            </p:txEl>
                                          </p:spTgt>
                                        </p:tgtEl>
                                        <p:attrNameLst>
                                          <p:attrName>ppt_x</p:attrName>
                                        </p:attrNameLst>
                                      </p:cBhvr>
                                      <p:tavLst>
                                        <p:tav tm="0">
                                          <p:val>
                                            <p:strVal val="#ppt_x-.2"/>
                                          </p:val>
                                        </p:tav>
                                        <p:tav tm="100000">
                                          <p:val>
                                            <p:strVal val="#ppt_x"/>
                                          </p:val>
                                        </p:tav>
                                      </p:tavLst>
                                    </p:anim>
                                    <p:anim calcmode="lin" valueType="num">
                                      <p:cBhvr>
                                        <p:cTn id="30" dur="500" fill="hold"/>
                                        <p:tgtEl>
                                          <p:spTgt spid="31747">
                                            <p:txEl>
                                              <p:pRg st="2" end="2"/>
                                            </p:txEl>
                                          </p:spTgt>
                                        </p:tgtEl>
                                        <p:attrNameLst>
                                          <p:attrName>ppt_y</p:attrName>
                                        </p:attrNameLst>
                                      </p:cBhvr>
                                      <p:tavLst>
                                        <p:tav tm="0">
                                          <p:val>
                                            <p:strVal val="#ppt_y"/>
                                          </p:val>
                                        </p:tav>
                                        <p:tav tm="100000">
                                          <p:val>
                                            <p:strVal val="#ppt_y"/>
                                          </p:val>
                                        </p:tav>
                                      </p:tavLst>
                                    </p:anim>
                                    <p:animEffect transition="in" filter="fade">
                                      <p:cBhvr>
                                        <p:cTn id="31" dur="500"/>
                                        <p:tgtEl>
                                          <p:spTgt spid="31747">
                                            <p:txEl>
                                              <p:pRg st="2" end="2"/>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47" presetClass="entr" presetSubtype="0" fill="hold" nodeType="clickEffect">
                                  <p:stCondLst>
                                    <p:cond delay="0"/>
                                  </p:stCondLst>
                                  <p:childTnLst>
                                    <p:set>
                                      <p:cBhvr>
                                        <p:cTn id="35" dur="1" fill="hold">
                                          <p:stCondLst>
                                            <p:cond delay="0"/>
                                          </p:stCondLst>
                                        </p:cTn>
                                        <p:tgtEl>
                                          <p:spTgt spid="31746">
                                            <p:txEl>
                                              <p:pRg st="5" end="5"/>
                                            </p:txEl>
                                          </p:spTgt>
                                        </p:tgtEl>
                                        <p:attrNameLst>
                                          <p:attrName>style.visibility</p:attrName>
                                        </p:attrNameLst>
                                      </p:cBhvr>
                                      <p:to>
                                        <p:strVal val="visible"/>
                                      </p:to>
                                    </p:set>
                                    <p:animEffect transition="in" filter="fade">
                                      <p:cBhvr>
                                        <p:cTn id="36" dur="1000"/>
                                        <p:tgtEl>
                                          <p:spTgt spid="31746">
                                            <p:txEl>
                                              <p:pRg st="5" end="5"/>
                                            </p:txEl>
                                          </p:spTgt>
                                        </p:tgtEl>
                                      </p:cBhvr>
                                    </p:animEffect>
                                    <p:anim calcmode="lin" valueType="num">
                                      <p:cBhvr>
                                        <p:cTn id="37" dur="1000" fill="hold"/>
                                        <p:tgtEl>
                                          <p:spTgt spid="31746">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174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31" presetClass="entr" presetSubtype="0" fill="hold" nodeType="clickEffect">
                                  <p:stCondLst>
                                    <p:cond delay="0"/>
                                  </p:stCondLst>
                                  <p:iterate type="lt">
                                    <p:tmPct val="5000"/>
                                  </p:iterate>
                                  <p:childTnLst>
                                    <p:set>
                                      <p:cBhvr>
                                        <p:cTn id="42" dur="1" fill="hold">
                                          <p:stCondLst>
                                            <p:cond delay="0"/>
                                          </p:stCondLst>
                                        </p:cTn>
                                        <p:tgtEl>
                                          <p:spTgt spid="31747">
                                            <p:txEl>
                                              <p:pRg st="4" end="4"/>
                                            </p:txEl>
                                          </p:spTgt>
                                        </p:tgtEl>
                                        <p:attrNameLst>
                                          <p:attrName>style.visibility</p:attrName>
                                        </p:attrNameLst>
                                      </p:cBhvr>
                                      <p:to>
                                        <p:strVal val="visible"/>
                                      </p:to>
                                    </p:set>
                                    <p:anim calcmode="lin" valueType="num">
                                      <p:cBhvr>
                                        <p:cTn id="43" dur="1000" fill="hold"/>
                                        <p:tgtEl>
                                          <p:spTgt spid="31747">
                                            <p:txEl>
                                              <p:pRg st="4" end="4"/>
                                            </p:txEl>
                                          </p:spTgt>
                                        </p:tgtEl>
                                        <p:attrNameLst>
                                          <p:attrName>ppt_w</p:attrName>
                                        </p:attrNameLst>
                                      </p:cBhvr>
                                      <p:tavLst>
                                        <p:tav tm="0">
                                          <p:val>
                                            <p:fltVal val="0"/>
                                          </p:val>
                                        </p:tav>
                                        <p:tav tm="100000">
                                          <p:val>
                                            <p:strVal val="#ppt_w"/>
                                          </p:val>
                                        </p:tav>
                                      </p:tavLst>
                                    </p:anim>
                                    <p:anim calcmode="lin" valueType="num">
                                      <p:cBhvr>
                                        <p:cTn id="44" dur="1000" fill="hold"/>
                                        <p:tgtEl>
                                          <p:spTgt spid="31747">
                                            <p:txEl>
                                              <p:pRg st="4" end="4"/>
                                            </p:txEl>
                                          </p:spTgt>
                                        </p:tgtEl>
                                        <p:attrNameLst>
                                          <p:attrName>ppt_h</p:attrName>
                                        </p:attrNameLst>
                                      </p:cBhvr>
                                      <p:tavLst>
                                        <p:tav tm="0">
                                          <p:val>
                                            <p:fltVal val="0"/>
                                          </p:val>
                                        </p:tav>
                                        <p:tav tm="100000">
                                          <p:val>
                                            <p:strVal val="#ppt_h"/>
                                          </p:val>
                                        </p:tav>
                                      </p:tavLst>
                                    </p:anim>
                                    <p:anim calcmode="lin" valueType="num">
                                      <p:cBhvr>
                                        <p:cTn id="45" dur="1000" fill="hold"/>
                                        <p:tgtEl>
                                          <p:spTgt spid="31747">
                                            <p:txEl>
                                              <p:pRg st="4" end="4"/>
                                            </p:txEl>
                                          </p:spTgt>
                                        </p:tgtEl>
                                        <p:attrNameLst>
                                          <p:attrName>style.rotation</p:attrName>
                                        </p:attrNameLst>
                                      </p:cBhvr>
                                      <p:tavLst>
                                        <p:tav tm="0">
                                          <p:val>
                                            <p:fltVal val="90"/>
                                          </p:val>
                                        </p:tav>
                                        <p:tav tm="100000">
                                          <p:val>
                                            <p:fltVal val="0"/>
                                          </p:val>
                                        </p:tav>
                                      </p:tavLst>
                                    </p:anim>
                                    <p:animEffect transition="in" filter="fade">
                                      <p:cBhvr>
                                        <p:cTn id="46" dur="1000"/>
                                        <p:tgtEl>
                                          <p:spTgt spid="31747">
                                            <p:txEl>
                                              <p:pRg st="4" end="4"/>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1" presetClass="entr" presetSubtype="0" fill="hold" nodeType="clickEffect">
                                  <p:stCondLst>
                                    <p:cond delay="0"/>
                                  </p:stCondLst>
                                  <p:iterate type="lt">
                                    <p:tmPct val="5000"/>
                                  </p:iterate>
                                  <p:childTnLst>
                                    <p:set>
                                      <p:cBhvr>
                                        <p:cTn id="50" dur="1" fill="hold">
                                          <p:stCondLst>
                                            <p:cond delay="0"/>
                                          </p:stCondLst>
                                        </p:cTn>
                                        <p:tgtEl>
                                          <p:spTgt spid="31746">
                                            <p:txEl>
                                              <p:pRg st="7" end="7"/>
                                            </p:txEl>
                                          </p:spTgt>
                                        </p:tgtEl>
                                        <p:attrNameLst>
                                          <p:attrName>style.visibility</p:attrName>
                                        </p:attrNameLst>
                                      </p:cBhvr>
                                      <p:to>
                                        <p:strVal val="visible"/>
                                      </p:to>
                                    </p:set>
                                    <p:anim calcmode="lin" valueType="num">
                                      <p:cBhvr>
                                        <p:cTn id="51" dur="1000" fill="hold"/>
                                        <p:tgtEl>
                                          <p:spTgt spid="31746">
                                            <p:txEl>
                                              <p:pRg st="7" end="7"/>
                                            </p:txEl>
                                          </p:spTgt>
                                        </p:tgtEl>
                                        <p:attrNameLst>
                                          <p:attrName>ppt_w</p:attrName>
                                        </p:attrNameLst>
                                      </p:cBhvr>
                                      <p:tavLst>
                                        <p:tav tm="0">
                                          <p:val>
                                            <p:fltVal val="0"/>
                                          </p:val>
                                        </p:tav>
                                        <p:tav tm="100000">
                                          <p:val>
                                            <p:strVal val="#ppt_w"/>
                                          </p:val>
                                        </p:tav>
                                      </p:tavLst>
                                    </p:anim>
                                    <p:anim calcmode="lin" valueType="num">
                                      <p:cBhvr>
                                        <p:cTn id="52" dur="1000" fill="hold"/>
                                        <p:tgtEl>
                                          <p:spTgt spid="31746">
                                            <p:txEl>
                                              <p:pRg st="7" end="7"/>
                                            </p:txEl>
                                          </p:spTgt>
                                        </p:tgtEl>
                                        <p:attrNameLst>
                                          <p:attrName>ppt_h</p:attrName>
                                        </p:attrNameLst>
                                      </p:cBhvr>
                                      <p:tavLst>
                                        <p:tav tm="0">
                                          <p:val>
                                            <p:fltVal val="0"/>
                                          </p:val>
                                        </p:tav>
                                        <p:tav tm="100000">
                                          <p:val>
                                            <p:strVal val="#ppt_h"/>
                                          </p:val>
                                        </p:tav>
                                      </p:tavLst>
                                    </p:anim>
                                    <p:anim calcmode="lin" valueType="num">
                                      <p:cBhvr>
                                        <p:cTn id="53" dur="1000" fill="hold"/>
                                        <p:tgtEl>
                                          <p:spTgt spid="31746">
                                            <p:txEl>
                                              <p:pRg st="7" end="7"/>
                                            </p:txEl>
                                          </p:spTgt>
                                        </p:tgtEl>
                                        <p:attrNameLst>
                                          <p:attrName>style.rotation</p:attrName>
                                        </p:attrNameLst>
                                      </p:cBhvr>
                                      <p:tavLst>
                                        <p:tav tm="0">
                                          <p:val>
                                            <p:fltVal val="90"/>
                                          </p:val>
                                        </p:tav>
                                        <p:tav tm="100000">
                                          <p:val>
                                            <p:fltVal val="0"/>
                                          </p:val>
                                        </p:tav>
                                      </p:tavLst>
                                    </p:anim>
                                    <p:animEffect transition="in" filter="fade">
                                      <p:cBhvr>
                                        <p:cTn id="54" dur="1000"/>
                                        <p:tgtEl>
                                          <p:spTgt spid="31746">
                                            <p:txEl>
                                              <p:pRg st="7" end="7"/>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55" presetClass="entr" presetSubtype="0" fill="hold" nodeType="clickEffect">
                                  <p:stCondLst>
                                    <p:cond delay="0"/>
                                  </p:stCondLst>
                                  <p:childTnLst>
                                    <p:set>
                                      <p:cBhvr>
                                        <p:cTn id="58" dur="1" fill="hold">
                                          <p:stCondLst>
                                            <p:cond delay="0"/>
                                          </p:stCondLst>
                                        </p:cTn>
                                        <p:tgtEl>
                                          <p:spTgt spid="31747">
                                            <p:txEl>
                                              <p:pRg st="6" end="6"/>
                                            </p:txEl>
                                          </p:spTgt>
                                        </p:tgtEl>
                                        <p:attrNameLst>
                                          <p:attrName>style.visibility</p:attrName>
                                        </p:attrNameLst>
                                      </p:cBhvr>
                                      <p:to>
                                        <p:strVal val="visible"/>
                                      </p:to>
                                    </p:set>
                                    <p:anim calcmode="lin" valueType="num">
                                      <p:cBhvr>
                                        <p:cTn id="59" dur="1000" fill="hold"/>
                                        <p:tgtEl>
                                          <p:spTgt spid="31747">
                                            <p:txEl>
                                              <p:pRg st="6" end="6"/>
                                            </p:txEl>
                                          </p:spTgt>
                                        </p:tgtEl>
                                        <p:attrNameLst>
                                          <p:attrName>ppt_w</p:attrName>
                                        </p:attrNameLst>
                                      </p:cBhvr>
                                      <p:tavLst>
                                        <p:tav tm="0">
                                          <p:val>
                                            <p:strVal val="#ppt_w*0.70"/>
                                          </p:val>
                                        </p:tav>
                                        <p:tav tm="100000">
                                          <p:val>
                                            <p:strVal val="#ppt_w"/>
                                          </p:val>
                                        </p:tav>
                                      </p:tavLst>
                                    </p:anim>
                                    <p:anim calcmode="lin" valueType="num">
                                      <p:cBhvr>
                                        <p:cTn id="60" dur="1000" fill="hold"/>
                                        <p:tgtEl>
                                          <p:spTgt spid="31747">
                                            <p:txEl>
                                              <p:pRg st="6" end="6"/>
                                            </p:txEl>
                                          </p:spTgt>
                                        </p:tgtEl>
                                        <p:attrNameLst>
                                          <p:attrName>ppt_h</p:attrName>
                                        </p:attrNameLst>
                                      </p:cBhvr>
                                      <p:tavLst>
                                        <p:tav tm="0">
                                          <p:val>
                                            <p:strVal val="#ppt_h"/>
                                          </p:val>
                                        </p:tav>
                                        <p:tav tm="100000">
                                          <p:val>
                                            <p:strVal val="#ppt_h"/>
                                          </p:val>
                                        </p:tav>
                                      </p:tavLst>
                                    </p:anim>
                                    <p:animEffect transition="in" filter="fade">
                                      <p:cBhvr>
                                        <p:cTn id="61" dur="1000"/>
                                        <p:tgtEl>
                                          <p:spTgt spid="31747">
                                            <p:txEl>
                                              <p:pRg st="6" end="6"/>
                                            </p:txEl>
                                          </p:spTgt>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49" presetClass="entr" presetSubtype="0" decel="100000" fill="hold" nodeType="clickEffect">
                                  <p:stCondLst>
                                    <p:cond delay="0"/>
                                  </p:stCondLst>
                                  <p:childTnLst>
                                    <p:set>
                                      <p:cBhvr>
                                        <p:cTn id="65" dur="1" fill="hold">
                                          <p:stCondLst>
                                            <p:cond delay="0"/>
                                          </p:stCondLst>
                                        </p:cTn>
                                        <p:tgtEl>
                                          <p:spTgt spid="31746">
                                            <p:txEl>
                                              <p:pRg st="9" end="9"/>
                                            </p:txEl>
                                          </p:spTgt>
                                        </p:tgtEl>
                                        <p:attrNameLst>
                                          <p:attrName>style.visibility</p:attrName>
                                        </p:attrNameLst>
                                      </p:cBhvr>
                                      <p:to>
                                        <p:strVal val="visible"/>
                                      </p:to>
                                    </p:set>
                                    <p:anim calcmode="lin" valueType="num">
                                      <p:cBhvr>
                                        <p:cTn id="66" dur="500" fill="hold"/>
                                        <p:tgtEl>
                                          <p:spTgt spid="31746">
                                            <p:txEl>
                                              <p:pRg st="9" end="9"/>
                                            </p:txEl>
                                          </p:spTgt>
                                        </p:tgtEl>
                                        <p:attrNameLst>
                                          <p:attrName>ppt_w</p:attrName>
                                        </p:attrNameLst>
                                      </p:cBhvr>
                                      <p:tavLst>
                                        <p:tav tm="0">
                                          <p:val>
                                            <p:fltVal val="0"/>
                                          </p:val>
                                        </p:tav>
                                        <p:tav tm="100000">
                                          <p:val>
                                            <p:strVal val="#ppt_w"/>
                                          </p:val>
                                        </p:tav>
                                      </p:tavLst>
                                    </p:anim>
                                    <p:anim calcmode="lin" valueType="num">
                                      <p:cBhvr>
                                        <p:cTn id="67" dur="500" fill="hold"/>
                                        <p:tgtEl>
                                          <p:spTgt spid="31746">
                                            <p:txEl>
                                              <p:pRg st="9" end="9"/>
                                            </p:txEl>
                                          </p:spTgt>
                                        </p:tgtEl>
                                        <p:attrNameLst>
                                          <p:attrName>ppt_h</p:attrName>
                                        </p:attrNameLst>
                                      </p:cBhvr>
                                      <p:tavLst>
                                        <p:tav tm="0">
                                          <p:val>
                                            <p:fltVal val="0"/>
                                          </p:val>
                                        </p:tav>
                                        <p:tav tm="100000">
                                          <p:val>
                                            <p:strVal val="#ppt_h"/>
                                          </p:val>
                                        </p:tav>
                                      </p:tavLst>
                                    </p:anim>
                                    <p:anim calcmode="lin" valueType="num">
                                      <p:cBhvr>
                                        <p:cTn id="68" dur="500" fill="hold"/>
                                        <p:tgtEl>
                                          <p:spTgt spid="31746">
                                            <p:txEl>
                                              <p:pRg st="9" end="9"/>
                                            </p:txEl>
                                          </p:spTgt>
                                        </p:tgtEl>
                                        <p:attrNameLst>
                                          <p:attrName>style.rotation</p:attrName>
                                        </p:attrNameLst>
                                      </p:cBhvr>
                                      <p:tavLst>
                                        <p:tav tm="0">
                                          <p:val>
                                            <p:fltVal val="360"/>
                                          </p:val>
                                        </p:tav>
                                        <p:tav tm="100000">
                                          <p:val>
                                            <p:fltVal val="0"/>
                                          </p:val>
                                        </p:tav>
                                      </p:tavLst>
                                    </p:anim>
                                    <p:animEffect transition="in" filter="fade">
                                      <p:cBhvr>
                                        <p:cTn id="69" dur="500"/>
                                        <p:tgtEl>
                                          <p:spTgt spid="31746">
                                            <p:txEl>
                                              <p:pRg st="9" end="9"/>
                                            </p:txEl>
                                          </p:spTgt>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49" presetClass="entr" presetSubtype="0" decel="100000" fill="hold" nodeType="clickEffect">
                                  <p:stCondLst>
                                    <p:cond delay="0"/>
                                  </p:stCondLst>
                                  <p:childTnLst>
                                    <p:set>
                                      <p:cBhvr>
                                        <p:cTn id="73" dur="1" fill="hold">
                                          <p:stCondLst>
                                            <p:cond delay="0"/>
                                          </p:stCondLst>
                                        </p:cTn>
                                        <p:tgtEl>
                                          <p:spTgt spid="31747">
                                            <p:txEl>
                                              <p:pRg st="8" end="8"/>
                                            </p:txEl>
                                          </p:spTgt>
                                        </p:tgtEl>
                                        <p:attrNameLst>
                                          <p:attrName>style.visibility</p:attrName>
                                        </p:attrNameLst>
                                      </p:cBhvr>
                                      <p:to>
                                        <p:strVal val="visible"/>
                                      </p:to>
                                    </p:set>
                                    <p:anim calcmode="lin" valueType="num">
                                      <p:cBhvr>
                                        <p:cTn id="74" dur="500" fill="hold"/>
                                        <p:tgtEl>
                                          <p:spTgt spid="31747">
                                            <p:txEl>
                                              <p:pRg st="8" end="8"/>
                                            </p:txEl>
                                          </p:spTgt>
                                        </p:tgtEl>
                                        <p:attrNameLst>
                                          <p:attrName>ppt_w</p:attrName>
                                        </p:attrNameLst>
                                      </p:cBhvr>
                                      <p:tavLst>
                                        <p:tav tm="0">
                                          <p:val>
                                            <p:fltVal val="0"/>
                                          </p:val>
                                        </p:tav>
                                        <p:tav tm="100000">
                                          <p:val>
                                            <p:strVal val="#ppt_w"/>
                                          </p:val>
                                        </p:tav>
                                      </p:tavLst>
                                    </p:anim>
                                    <p:anim calcmode="lin" valueType="num">
                                      <p:cBhvr>
                                        <p:cTn id="75" dur="500" fill="hold"/>
                                        <p:tgtEl>
                                          <p:spTgt spid="31747">
                                            <p:txEl>
                                              <p:pRg st="8" end="8"/>
                                            </p:txEl>
                                          </p:spTgt>
                                        </p:tgtEl>
                                        <p:attrNameLst>
                                          <p:attrName>ppt_h</p:attrName>
                                        </p:attrNameLst>
                                      </p:cBhvr>
                                      <p:tavLst>
                                        <p:tav tm="0">
                                          <p:val>
                                            <p:fltVal val="0"/>
                                          </p:val>
                                        </p:tav>
                                        <p:tav tm="100000">
                                          <p:val>
                                            <p:strVal val="#ppt_h"/>
                                          </p:val>
                                        </p:tav>
                                      </p:tavLst>
                                    </p:anim>
                                    <p:anim calcmode="lin" valueType="num">
                                      <p:cBhvr>
                                        <p:cTn id="76" dur="500" fill="hold"/>
                                        <p:tgtEl>
                                          <p:spTgt spid="31747">
                                            <p:txEl>
                                              <p:pRg st="8" end="8"/>
                                            </p:txEl>
                                          </p:spTgt>
                                        </p:tgtEl>
                                        <p:attrNameLst>
                                          <p:attrName>style.rotation</p:attrName>
                                        </p:attrNameLst>
                                      </p:cBhvr>
                                      <p:tavLst>
                                        <p:tav tm="0">
                                          <p:val>
                                            <p:fltVal val="360"/>
                                          </p:val>
                                        </p:tav>
                                        <p:tav tm="100000">
                                          <p:val>
                                            <p:fltVal val="0"/>
                                          </p:val>
                                        </p:tav>
                                      </p:tavLst>
                                    </p:anim>
                                    <p:animEffect transition="in" filter="fade">
                                      <p:cBhvr>
                                        <p:cTn id="77" dur="500"/>
                                        <p:tgtEl>
                                          <p:spTgt spid="317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sz="half" idx="1"/>
          </p:nvPr>
        </p:nvSpPr>
        <p:spPr>
          <a:xfrm>
            <a:off x="457200" y="333375"/>
            <a:ext cx="4038600" cy="6264275"/>
          </a:xfrm>
          <a:solidFill>
            <a:srgbClr val="FFC000"/>
          </a:solidFill>
        </p:spPr>
        <p:txBody>
          <a:bodyPr/>
          <a:lstStyle/>
          <a:p>
            <a:pPr eaLnBrk="1" hangingPunct="1">
              <a:defRPr/>
            </a:pPr>
            <a:r>
              <a:rPr lang="es-CO" sz="2400" dirty="0" smtClean="0"/>
              <a:t>24. Jesús nunca usó la fuerza Apoc.22:17.</a:t>
            </a:r>
          </a:p>
          <a:p>
            <a:pPr eaLnBrk="1" hangingPunct="1">
              <a:defRPr/>
            </a:pPr>
            <a:endParaRPr lang="es-CO" sz="2400" dirty="0" smtClean="0"/>
          </a:p>
          <a:p>
            <a:pPr eaLnBrk="1" hangingPunct="1">
              <a:defRPr/>
            </a:pPr>
            <a:r>
              <a:rPr lang="es-CO" sz="2400" dirty="0" smtClean="0"/>
              <a:t>25. Salvación por la fe ROM 5:1.</a:t>
            </a:r>
          </a:p>
          <a:p>
            <a:pPr eaLnBrk="1" hangingPunct="1">
              <a:defRPr/>
            </a:pPr>
            <a:endParaRPr lang="es-CO" sz="2400" dirty="0" smtClean="0"/>
          </a:p>
          <a:p>
            <a:pPr eaLnBrk="1" hangingPunct="1">
              <a:defRPr/>
            </a:pPr>
            <a:r>
              <a:rPr lang="es-CO" sz="2400" dirty="0" smtClean="0"/>
              <a:t>26. La Santa Cena Simbólica Luc.22:19.</a:t>
            </a:r>
          </a:p>
          <a:p>
            <a:pPr eaLnBrk="1" hangingPunct="1">
              <a:defRPr/>
            </a:pPr>
            <a:endParaRPr lang="es-CO" sz="2400" dirty="0" smtClean="0"/>
          </a:p>
          <a:p>
            <a:pPr eaLnBrk="1" hangingPunct="1">
              <a:defRPr/>
            </a:pPr>
            <a:r>
              <a:rPr lang="es-CO" sz="2400" dirty="0" smtClean="0"/>
              <a:t>27. La confesión del pecado a Dios Sal.32:5.</a:t>
            </a:r>
          </a:p>
          <a:p>
            <a:pPr eaLnBrk="1" hangingPunct="1">
              <a:defRPr/>
            </a:pPr>
            <a:endParaRPr lang="es-CO" sz="2400" dirty="0" smtClean="0"/>
          </a:p>
          <a:p>
            <a:pPr eaLnBrk="1" hangingPunct="1">
              <a:defRPr/>
            </a:pPr>
            <a:r>
              <a:rPr lang="es-CO" sz="2400" dirty="0" smtClean="0"/>
              <a:t>28. Sólo Dios perdona pecados Mar.2:7.</a:t>
            </a:r>
            <a:endParaRPr lang="es-ES" sz="2400" dirty="0" smtClean="0"/>
          </a:p>
        </p:txBody>
      </p:sp>
      <p:sp>
        <p:nvSpPr>
          <p:cNvPr id="32771" name="Rectangle 3"/>
          <p:cNvSpPr>
            <a:spLocks noGrp="1" noChangeArrowheads="1"/>
          </p:cNvSpPr>
          <p:nvPr>
            <p:ph type="body" sz="half" idx="2"/>
          </p:nvPr>
        </p:nvSpPr>
        <p:spPr>
          <a:xfrm>
            <a:off x="4648200" y="332656"/>
            <a:ext cx="4038600" cy="6264696"/>
          </a:xfrm>
          <a:solidFill>
            <a:srgbClr val="FFC000"/>
          </a:solidFill>
        </p:spPr>
        <p:txBody>
          <a:bodyPr/>
          <a:lstStyle/>
          <a:p>
            <a:pPr eaLnBrk="1" hangingPunct="1">
              <a:defRPr/>
            </a:pPr>
            <a:r>
              <a:rPr lang="es-CO" sz="2400" dirty="0" smtClean="0"/>
              <a:t>Se impone la inquisición. Año 1.184.</a:t>
            </a:r>
          </a:p>
          <a:p>
            <a:pPr eaLnBrk="1" hangingPunct="1">
              <a:defRPr/>
            </a:pPr>
            <a:endParaRPr lang="es-CO" sz="2400" dirty="0" smtClean="0"/>
          </a:p>
          <a:p>
            <a:pPr eaLnBrk="1" hangingPunct="1">
              <a:defRPr/>
            </a:pPr>
            <a:r>
              <a:rPr lang="es-CO" sz="2400" dirty="0" smtClean="0"/>
              <a:t>La venta de indulgencias. Año 1.190</a:t>
            </a:r>
          </a:p>
          <a:p>
            <a:pPr eaLnBrk="1" hangingPunct="1">
              <a:defRPr/>
            </a:pPr>
            <a:endParaRPr lang="es-CO" sz="2400" dirty="0" smtClean="0"/>
          </a:p>
          <a:p>
            <a:pPr eaLnBrk="1" hangingPunct="1">
              <a:defRPr/>
            </a:pPr>
            <a:r>
              <a:rPr lang="es-CO" sz="2400" dirty="0" smtClean="0"/>
              <a:t>La Transubstanciación. Año 1.215.</a:t>
            </a:r>
          </a:p>
          <a:p>
            <a:pPr eaLnBrk="1" hangingPunct="1">
              <a:buFontTx/>
              <a:buNone/>
              <a:defRPr/>
            </a:pPr>
            <a:endParaRPr lang="es-CO" b="1" dirty="0" smtClean="0"/>
          </a:p>
          <a:p>
            <a:pPr eaLnBrk="1" hangingPunct="1">
              <a:buFontTx/>
              <a:buNone/>
              <a:defRPr/>
            </a:pPr>
            <a:r>
              <a:rPr lang="es-CO" sz="2400" dirty="0" smtClean="0"/>
              <a:t>    La confesión a los dirigentes. Año 1.215.</a:t>
            </a:r>
          </a:p>
          <a:p>
            <a:pPr eaLnBrk="1" hangingPunct="1">
              <a:buFontTx/>
              <a:buNone/>
              <a:defRPr/>
            </a:pPr>
            <a:endParaRPr lang="es-CO" sz="2400" dirty="0" smtClean="0"/>
          </a:p>
          <a:p>
            <a:pPr eaLnBrk="1" hangingPunct="1">
              <a:buFontTx/>
              <a:buNone/>
              <a:defRPr/>
            </a:pPr>
            <a:r>
              <a:rPr lang="es-CO" sz="2400" dirty="0" smtClean="0"/>
              <a:t>   El dirigente perdona pecados. Año 1.215.</a:t>
            </a:r>
            <a:endParaRPr lang="es-ES" sz="2400" dirty="0" smtClean="0"/>
          </a:p>
        </p:txBody>
      </p:sp>
    </p:spTree>
    <p:extLst>
      <p:ext uri="{BB962C8B-B14F-4D97-AF65-F5344CB8AC3E}">
        <p14:creationId xmlns:p14="http://schemas.microsoft.com/office/powerpoint/2010/main" val="17590215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iterate type="lt">
                                    <p:tmPct val="0"/>
                                  </p:iterate>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fade">
                                      <p:cBhvr>
                                        <p:cTn id="7" dur="1000"/>
                                        <p:tgtEl>
                                          <p:spTgt spid="32770">
                                            <p:txEl>
                                              <p:pRg st="0" end="0"/>
                                            </p:txEl>
                                          </p:spTgt>
                                        </p:tgtEl>
                                      </p:cBhvr>
                                    </p:animEffect>
                                    <p:anim calcmode="lin" valueType="num">
                                      <p:cBhvr>
                                        <p:cTn id="8" dur="1000" fill="hold"/>
                                        <p:tgtEl>
                                          <p:spTgt spid="3277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27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54" presetClass="entr" presetSubtype="0" accel="100000" fill="hold" nodeType="clickEffect">
                                  <p:stCondLst>
                                    <p:cond delay="0"/>
                                  </p:stCondLst>
                                  <p:childTnLst>
                                    <p:set>
                                      <p:cBhvr>
                                        <p:cTn id="13" dur="1" fill="hold">
                                          <p:stCondLst>
                                            <p:cond delay="0"/>
                                          </p:stCondLst>
                                        </p:cTn>
                                        <p:tgtEl>
                                          <p:spTgt spid="32771">
                                            <p:txEl>
                                              <p:pRg st="0" end="0"/>
                                            </p:txEl>
                                          </p:spTgt>
                                        </p:tgtEl>
                                        <p:attrNameLst>
                                          <p:attrName>style.visibility</p:attrName>
                                        </p:attrNameLst>
                                      </p:cBhvr>
                                      <p:to>
                                        <p:strVal val="visible"/>
                                      </p:to>
                                    </p:set>
                                    <p:anim calcmode="lin" valueType="num">
                                      <p:cBhvr>
                                        <p:cTn id="14" dur="500" fill="hold"/>
                                        <p:tgtEl>
                                          <p:spTgt spid="32771">
                                            <p:txEl>
                                              <p:pRg st="0" end="0"/>
                                            </p:txEl>
                                          </p:spTgt>
                                        </p:tgtEl>
                                        <p:attrNameLst>
                                          <p:attrName>ppt_w</p:attrName>
                                        </p:attrNameLst>
                                      </p:cBhvr>
                                      <p:tavLst>
                                        <p:tav tm="0">
                                          <p:val>
                                            <p:strVal val="#ppt_w*0.05"/>
                                          </p:val>
                                        </p:tav>
                                        <p:tav tm="100000">
                                          <p:val>
                                            <p:strVal val="#ppt_w"/>
                                          </p:val>
                                        </p:tav>
                                      </p:tavLst>
                                    </p:anim>
                                    <p:anim calcmode="lin" valueType="num">
                                      <p:cBhvr>
                                        <p:cTn id="15" dur="500" fill="hold"/>
                                        <p:tgtEl>
                                          <p:spTgt spid="32771">
                                            <p:txEl>
                                              <p:pRg st="0" end="0"/>
                                            </p:txEl>
                                          </p:spTgt>
                                        </p:tgtEl>
                                        <p:attrNameLst>
                                          <p:attrName>ppt_h</p:attrName>
                                        </p:attrNameLst>
                                      </p:cBhvr>
                                      <p:tavLst>
                                        <p:tav tm="0">
                                          <p:val>
                                            <p:strVal val="#ppt_h"/>
                                          </p:val>
                                        </p:tav>
                                        <p:tav tm="100000">
                                          <p:val>
                                            <p:strVal val="#ppt_h"/>
                                          </p:val>
                                        </p:tav>
                                      </p:tavLst>
                                    </p:anim>
                                    <p:anim calcmode="lin" valueType="num">
                                      <p:cBhvr>
                                        <p:cTn id="16" dur="500" fill="hold"/>
                                        <p:tgtEl>
                                          <p:spTgt spid="32771">
                                            <p:txEl>
                                              <p:pRg st="0" end="0"/>
                                            </p:txEl>
                                          </p:spTgt>
                                        </p:tgtEl>
                                        <p:attrNameLst>
                                          <p:attrName>ppt_x</p:attrName>
                                        </p:attrNameLst>
                                      </p:cBhvr>
                                      <p:tavLst>
                                        <p:tav tm="0">
                                          <p:val>
                                            <p:strVal val="#ppt_x-.2"/>
                                          </p:val>
                                        </p:tav>
                                        <p:tav tm="100000">
                                          <p:val>
                                            <p:strVal val="#ppt_x"/>
                                          </p:val>
                                        </p:tav>
                                      </p:tavLst>
                                    </p:anim>
                                    <p:anim calcmode="lin" valueType="num">
                                      <p:cBhvr>
                                        <p:cTn id="17" dur="500" fill="hold"/>
                                        <p:tgtEl>
                                          <p:spTgt spid="32771">
                                            <p:txEl>
                                              <p:pRg st="0" end="0"/>
                                            </p:txEl>
                                          </p:spTgt>
                                        </p:tgtEl>
                                        <p:attrNameLst>
                                          <p:attrName>ppt_y</p:attrName>
                                        </p:attrNameLst>
                                      </p:cBhvr>
                                      <p:tavLst>
                                        <p:tav tm="0">
                                          <p:val>
                                            <p:strVal val="#ppt_y"/>
                                          </p:val>
                                        </p:tav>
                                        <p:tav tm="100000">
                                          <p:val>
                                            <p:strVal val="#ppt_y"/>
                                          </p:val>
                                        </p:tav>
                                      </p:tavLst>
                                    </p:anim>
                                    <p:animEffect transition="in" filter="fade">
                                      <p:cBhvr>
                                        <p:cTn id="18" dur="500"/>
                                        <p:tgtEl>
                                          <p:spTgt spid="32771">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iterate type="lt">
                                    <p:tmPct val="5000"/>
                                  </p:iterate>
                                  <p:childTnLst>
                                    <p:set>
                                      <p:cBhvr>
                                        <p:cTn id="22" dur="1" fill="hold">
                                          <p:stCondLst>
                                            <p:cond delay="0"/>
                                          </p:stCondLst>
                                        </p:cTn>
                                        <p:tgtEl>
                                          <p:spTgt spid="32770">
                                            <p:txEl>
                                              <p:pRg st="2" end="2"/>
                                            </p:txEl>
                                          </p:spTgt>
                                        </p:tgtEl>
                                        <p:attrNameLst>
                                          <p:attrName>style.visibility</p:attrName>
                                        </p:attrNameLst>
                                      </p:cBhvr>
                                      <p:to>
                                        <p:strVal val="visible"/>
                                      </p:to>
                                    </p:set>
                                    <p:anim calcmode="lin" valueType="num">
                                      <p:cBhvr>
                                        <p:cTn id="23" dur="1000" fill="hold"/>
                                        <p:tgtEl>
                                          <p:spTgt spid="32770">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2770">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2770">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2770">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4" presetClass="entr" presetSubtype="0" accel="100000" fill="hold" nodeType="clickEffect">
                                  <p:stCondLst>
                                    <p:cond delay="0"/>
                                  </p:stCondLst>
                                  <p:childTnLst>
                                    <p:set>
                                      <p:cBhvr>
                                        <p:cTn id="30" dur="1" fill="hold">
                                          <p:stCondLst>
                                            <p:cond delay="0"/>
                                          </p:stCondLst>
                                        </p:cTn>
                                        <p:tgtEl>
                                          <p:spTgt spid="32771">
                                            <p:txEl>
                                              <p:pRg st="2" end="2"/>
                                            </p:txEl>
                                          </p:spTgt>
                                        </p:tgtEl>
                                        <p:attrNameLst>
                                          <p:attrName>style.visibility</p:attrName>
                                        </p:attrNameLst>
                                      </p:cBhvr>
                                      <p:to>
                                        <p:strVal val="visible"/>
                                      </p:to>
                                    </p:set>
                                    <p:anim calcmode="lin" valueType="num">
                                      <p:cBhvr>
                                        <p:cTn id="31" dur="500" fill="hold"/>
                                        <p:tgtEl>
                                          <p:spTgt spid="32771">
                                            <p:txEl>
                                              <p:pRg st="2" end="2"/>
                                            </p:txEl>
                                          </p:spTgt>
                                        </p:tgtEl>
                                        <p:attrNameLst>
                                          <p:attrName>ppt_w</p:attrName>
                                        </p:attrNameLst>
                                      </p:cBhvr>
                                      <p:tavLst>
                                        <p:tav tm="0">
                                          <p:val>
                                            <p:strVal val="#ppt_w*0.05"/>
                                          </p:val>
                                        </p:tav>
                                        <p:tav tm="100000">
                                          <p:val>
                                            <p:strVal val="#ppt_w"/>
                                          </p:val>
                                        </p:tav>
                                      </p:tavLst>
                                    </p:anim>
                                    <p:anim calcmode="lin" valueType="num">
                                      <p:cBhvr>
                                        <p:cTn id="32" dur="500" fill="hold"/>
                                        <p:tgtEl>
                                          <p:spTgt spid="32771">
                                            <p:txEl>
                                              <p:pRg st="2" end="2"/>
                                            </p:txEl>
                                          </p:spTgt>
                                        </p:tgtEl>
                                        <p:attrNameLst>
                                          <p:attrName>ppt_h</p:attrName>
                                        </p:attrNameLst>
                                      </p:cBhvr>
                                      <p:tavLst>
                                        <p:tav tm="0">
                                          <p:val>
                                            <p:strVal val="#ppt_h"/>
                                          </p:val>
                                        </p:tav>
                                        <p:tav tm="100000">
                                          <p:val>
                                            <p:strVal val="#ppt_h"/>
                                          </p:val>
                                        </p:tav>
                                      </p:tavLst>
                                    </p:anim>
                                    <p:anim calcmode="lin" valueType="num">
                                      <p:cBhvr>
                                        <p:cTn id="33" dur="500" fill="hold"/>
                                        <p:tgtEl>
                                          <p:spTgt spid="32771">
                                            <p:txEl>
                                              <p:pRg st="2" end="2"/>
                                            </p:txEl>
                                          </p:spTgt>
                                        </p:tgtEl>
                                        <p:attrNameLst>
                                          <p:attrName>ppt_x</p:attrName>
                                        </p:attrNameLst>
                                      </p:cBhvr>
                                      <p:tavLst>
                                        <p:tav tm="0">
                                          <p:val>
                                            <p:strVal val="#ppt_x-.2"/>
                                          </p:val>
                                        </p:tav>
                                        <p:tav tm="100000">
                                          <p:val>
                                            <p:strVal val="#ppt_x"/>
                                          </p:val>
                                        </p:tav>
                                      </p:tavLst>
                                    </p:anim>
                                    <p:anim calcmode="lin" valueType="num">
                                      <p:cBhvr>
                                        <p:cTn id="34" dur="500" fill="hold"/>
                                        <p:tgtEl>
                                          <p:spTgt spid="32771">
                                            <p:txEl>
                                              <p:pRg st="2" end="2"/>
                                            </p:txEl>
                                          </p:spTgt>
                                        </p:tgtEl>
                                        <p:attrNameLst>
                                          <p:attrName>ppt_y</p:attrName>
                                        </p:attrNameLst>
                                      </p:cBhvr>
                                      <p:tavLst>
                                        <p:tav tm="0">
                                          <p:val>
                                            <p:strVal val="#ppt_y"/>
                                          </p:val>
                                        </p:tav>
                                        <p:tav tm="100000">
                                          <p:val>
                                            <p:strVal val="#ppt_y"/>
                                          </p:val>
                                        </p:tav>
                                      </p:tavLst>
                                    </p:anim>
                                    <p:animEffect transition="in" filter="fade">
                                      <p:cBhvr>
                                        <p:cTn id="35" dur="500"/>
                                        <p:tgtEl>
                                          <p:spTgt spid="32771">
                                            <p:txEl>
                                              <p:pRg st="2" end="2"/>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7" presetClass="entr" presetSubtype="0" fill="hold" nodeType="clickEffect">
                                  <p:stCondLst>
                                    <p:cond delay="0"/>
                                  </p:stCondLst>
                                  <p:iterate type="lt">
                                    <p:tmPct val="0"/>
                                  </p:iterate>
                                  <p:childTnLst>
                                    <p:set>
                                      <p:cBhvr>
                                        <p:cTn id="39" dur="1" fill="hold">
                                          <p:stCondLst>
                                            <p:cond delay="0"/>
                                          </p:stCondLst>
                                        </p:cTn>
                                        <p:tgtEl>
                                          <p:spTgt spid="32770">
                                            <p:txEl>
                                              <p:pRg st="4" end="4"/>
                                            </p:txEl>
                                          </p:spTgt>
                                        </p:tgtEl>
                                        <p:attrNameLst>
                                          <p:attrName>style.visibility</p:attrName>
                                        </p:attrNameLst>
                                      </p:cBhvr>
                                      <p:to>
                                        <p:strVal val="visible"/>
                                      </p:to>
                                    </p:set>
                                    <p:animEffect transition="in" filter="fade">
                                      <p:cBhvr>
                                        <p:cTn id="40" dur="1000"/>
                                        <p:tgtEl>
                                          <p:spTgt spid="32770">
                                            <p:txEl>
                                              <p:pRg st="4" end="4"/>
                                            </p:txEl>
                                          </p:spTgt>
                                        </p:tgtEl>
                                      </p:cBhvr>
                                    </p:animEffect>
                                    <p:anim calcmode="lin" valueType="num">
                                      <p:cBhvr>
                                        <p:cTn id="41" dur="1000" fill="hold"/>
                                        <p:tgtEl>
                                          <p:spTgt spid="32770">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277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4" presetClass="entr" presetSubtype="0" fill="hold" nodeType="clickEffect">
                                  <p:stCondLst>
                                    <p:cond delay="0"/>
                                  </p:stCondLst>
                                  <p:childTnLst>
                                    <p:set>
                                      <p:cBhvr>
                                        <p:cTn id="46" dur="1" fill="hold">
                                          <p:stCondLst>
                                            <p:cond delay="0"/>
                                          </p:stCondLst>
                                        </p:cTn>
                                        <p:tgtEl>
                                          <p:spTgt spid="32771">
                                            <p:txEl>
                                              <p:pRg st="4" end="4"/>
                                            </p:txEl>
                                          </p:spTgt>
                                        </p:tgtEl>
                                        <p:attrNameLst>
                                          <p:attrName>style.visibility</p:attrName>
                                        </p:attrNameLst>
                                      </p:cBhvr>
                                      <p:to>
                                        <p:strVal val="visible"/>
                                      </p:to>
                                    </p:set>
                                    <p:anim to="" calcmode="lin" valueType="num">
                                      <p:cBhvr>
                                        <p:cTn id="47" dur="1" fill="hold"/>
                                        <p:tgtEl>
                                          <p:spTgt spid="32771">
                                            <p:txEl>
                                              <p:pRg st="4" end="4"/>
                                            </p:txEl>
                                          </p:spTgt>
                                        </p:tgtEl>
                                        <p:attrNameLst>
                                          <p:attrName/>
                                        </p:attrNameLst>
                                      </p:cBhvr>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54" presetClass="entr" presetSubtype="0" accel="100000" fill="hold" nodeType="clickEffect">
                                  <p:stCondLst>
                                    <p:cond delay="0"/>
                                  </p:stCondLst>
                                  <p:iterate type="lt">
                                    <p:tmPct val="0"/>
                                  </p:iterate>
                                  <p:childTnLst>
                                    <p:set>
                                      <p:cBhvr>
                                        <p:cTn id="51" dur="1" fill="hold">
                                          <p:stCondLst>
                                            <p:cond delay="0"/>
                                          </p:stCondLst>
                                        </p:cTn>
                                        <p:tgtEl>
                                          <p:spTgt spid="32770">
                                            <p:txEl>
                                              <p:pRg st="6" end="6"/>
                                            </p:txEl>
                                          </p:spTgt>
                                        </p:tgtEl>
                                        <p:attrNameLst>
                                          <p:attrName>style.visibility</p:attrName>
                                        </p:attrNameLst>
                                      </p:cBhvr>
                                      <p:to>
                                        <p:strVal val="visible"/>
                                      </p:to>
                                    </p:set>
                                    <p:anim calcmode="lin" valueType="num">
                                      <p:cBhvr>
                                        <p:cTn id="52" dur="500" fill="hold"/>
                                        <p:tgtEl>
                                          <p:spTgt spid="32770">
                                            <p:txEl>
                                              <p:pRg st="6" end="6"/>
                                            </p:txEl>
                                          </p:spTgt>
                                        </p:tgtEl>
                                        <p:attrNameLst>
                                          <p:attrName>ppt_w</p:attrName>
                                        </p:attrNameLst>
                                      </p:cBhvr>
                                      <p:tavLst>
                                        <p:tav tm="0">
                                          <p:val>
                                            <p:strVal val="#ppt_w*0.05"/>
                                          </p:val>
                                        </p:tav>
                                        <p:tav tm="100000">
                                          <p:val>
                                            <p:strVal val="#ppt_w"/>
                                          </p:val>
                                        </p:tav>
                                      </p:tavLst>
                                    </p:anim>
                                    <p:anim calcmode="lin" valueType="num">
                                      <p:cBhvr>
                                        <p:cTn id="53" dur="500" fill="hold"/>
                                        <p:tgtEl>
                                          <p:spTgt spid="32770">
                                            <p:txEl>
                                              <p:pRg st="6" end="6"/>
                                            </p:txEl>
                                          </p:spTgt>
                                        </p:tgtEl>
                                        <p:attrNameLst>
                                          <p:attrName>ppt_h</p:attrName>
                                        </p:attrNameLst>
                                      </p:cBhvr>
                                      <p:tavLst>
                                        <p:tav tm="0">
                                          <p:val>
                                            <p:strVal val="#ppt_h"/>
                                          </p:val>
                                        </p:tav>
                                        <p:tav tm="100000">
                                          <p:val>
                                            <p:strVal val="#ppt_h"/>
                                          </p:val>
                                        </p:tav>
                                      </p:tavLst>
                                    </p:anim>
                                    <p:anim calcmode="lin" valueType="num">
                                      <p:cBhvr>
                                        <p:cTn id="54" dur="500" fill="hold"/>
                                        <p:tgtEl>
                                          <p:spTgt spid="32770">
                                            <p:txEl>
                                              <p:pRg st="6" end="6"/>
                                            </p:txEl>
                                          </p:spTgt>
                                        </p:tgtEl>
                                        <p:attrNameLst>
                                          <p:attrName>ppt_x</p:attrName>
                                        </p:attrNameLst>
                                      </p:cBhvr>
                                      <p:tavLst>
                                        <p:tav tm="0">
                                          <p:val>
                                            <p:strVal val="#ppt_x-.2"/>
                                          </p:val>
                                        </p:tav>
                                        <p:tav tm="100000">
                                          <p:val>
                                            <p:strVal val="#ppt_x"/>
                                          </p:val>
                                        </p:tav>
                                      </p:tavLst>
                                    </p:anim>
                                    <p:anim calcmode="lin" valueType="num">
                                      <p:cBhvr>
                                        <p:cTn id="55" dur="500" fill="hold"/>
                                        <p:tgtEl>
                                          <p:spTgt spid="32770">
                                            <p:txEl>
                                              <p:pRg st="6" end="6"/>
                                            </p:txEl>
                                          </p:spTgt>
                                        </p:tgtEl>
                                        <p:attrNameLst>
                                          <p:attrName>ppt_y</p:attrName>
                                        </p:attrNameLst>
                                      </p:cBhvr>
                                      <p:tavLst>
                                        <p:tav tm="0">
                                          <p:val>
                                            <p:strVal val="#ppt_y"/>
                                          </p:val>
                                        </p:tav>
                                        <p:tav tm="100000">
                                          <p:val>
                                            <p:strVal val="#ppt_y"/>
                                          </p:val>
                                        </p:tav>
                                      </p:tavLst>
                                    </p:anim>
                                    <p:animEffect transition="in" filter="fade">
                                      <p:cBhvr>
                                        <p:cTn id="56" dur="500"/>
                                        <p:tgtEl>
                                          <p:spTgt spid="32770">
                                            <p:txEl>
                                              <p:pRg st="6" end="6"/>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1" presetClass="entr" presetSubtype="0" fill="hold" nodeType="clickEffect">
                                  <p:stCondLst>
                                    <p:cond delay="0"/>
                                  </p:stCondLst>
                                  <p:iterate type="lt">
                                    <p:tmPct val="5000"/>
                                  </p:iterate>
                                  <p:childTnLst>
                                    <p:set>
                                      <p:cBhvr>
                                        <p:cTn id="60" dur="1" fill="hold">
                                          <p:stCondLst>
                                            <p:cond delay="0"/>
                                          </p:stCondLst>
                                        </p:cTn>
                                        <p:tgtEl>
                                          <p:spTgt spid="32771">
                                            <p:txEl>
                                              <p:pRg st="6" end="6"/>
                                            </p:txEl>
                                          </p:spTgt>
                                        </p:tgtEl>
                                        <p:attrNameLst>
                                          <p:attrName>style.visibility</p:attrName>
                                        </p:attrNameLst>
                                      </p:cBhvr>
                                      <p:to>
                                        <p:strVal val="visible"/>
                                      </p:to>
                                    </p:set>
                                    <p:anim calcmode="lin" valueType="num">
                                      <p:cBhvr>
                                        <p:cTn id="61" dur="1000" fill="hold"/>
                                        <p:tgtEl>
                                          <p:spTgt spid="32771">
                                            <p:txEl>
                                              <p:pRg st="6" end="6"/>
                                            </p:txEl>
                                          </p:spTgt>
                                        </p:tgtEl>
                                        <p:attrNameLst>
                                          <p:attrName>ppt_w</p:attrName>
                                        </p:attrNameLst>
                                      </p:cBhvr>
                                      <p:tavLst>
                                        <p:tav tm="0">
                                          <p:val>
                                            <p:fltVal val="0"/>
                                          </p:val>
                                        </p:tav>
                                        <p:tav tm="100000">
                                          <p:val>
                                            <p:strVal val="#ppt_w"/>
                                          </p:val>
                                        </p:tav>
                                      </p:tavLst>
                                    </p:anim>
                                    <p:anim calcmode="lin" valueType="num">
                                      <p:cBhvr>
                                        <p:cTn id="62" dur="1000" fill="hold"/>
                                        <p:tgtEl>
                                          <p:spTgt spid="32771">
                                            <p:txEl>
                                              <p:pRg st="6" end="6"/>
                                            </p:txEl>
                                          </p:spTgt>
                                        </p:tgtEl>
                                        <p:attrNameLst>
                                          <p:attrName>ppt_h</p:attrName>
                                        </p:attrNameLst>
                                      </p:cBhvr>
                                      <p:tavLst>
                                        <p:tav tm="0">
                                          <p:val>
                                            <p:fltVal val="0"/>
                                          </p:val>
                                        </p:tav>
                                        <p:tav tm="100000">
                                          <p:val>
                                            <p:strVal val="#ppt_h"/>
                                          </p:val>
                                        </p:tav>
                                      </p:tavLst>
                                    </p:anim>
                                    <p:anim calcmode="lin" valueType="num">
                                      <p:cBhvr>
                                        <p:cTn id="63" dur="1000" fill="hold"/>
                                        <p:tgtEl>
                                          <p:spTgt spid="32771">
                                            <p:txEl>
                                              <p:pRg st="6" end="6"/>
                                            </p:txEl>
                                          </p:spTgt>
                                        </p:tgtEl>
                                        <p:attrNameLst>
                                          <p:attrName>style.rotation</p:attrName>
                                        </p:attrNameLst>
                                      </p:cBhvr>
                                      <p:tavLst>
                                        <p:tav tm="0">
                                          <p:val>
                                            <p:fltVal val="90"/>
                                          </p:val>
                                        </p:tav>
                                        <p:tav tm="100000">
                                          <p:val>
                                            <p:fltVal val="0"/>
                                          </p:val>
                                        </p:tav>
                                      </p:tavLst>
                                    </p:anim>
                                    <p:animEffect transition="in" filter="fade">
                                      <p:cBhvr>
                                        <p:cTn id="64" dur="1000"/>
                                        <p:tgtEl>
                                          <p:spTgt spid="32771">
                                            <p:txEl>
                                              <p:pRg st="6" end="6"/>
                                            </p:txEl>
                                          </p:spTgt>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4" presetClass="entr" presetSubtype="0" fill="hold" nodeType="clickEffect">
                                  <p:stCondLst>
                                    <p:cond delay="0"/>
                                  </p:stCondLst>
                                  <p:childTnLst>
                                    <p:set>
                                      <p:cBhvr>
                                        <p:cTn id="68" dur="1" fill="hold">
                                          <p:stCondLst>
                                            <p:cond delay="0"/>
                                          </p:stCondLst>
                                        </p:cTn>
                                        <p:tgtEl>
                                          <p:spTgt spid="32770">
                                            <p:txEl>
                                              <p:pRg st="8" end="8"/>
                                            </p:txEl>
                                          </p:spTgt>
                                        </p:tgtEl>
                                        <p:attrNameLst>
                                          <p:attrName>style.visibility</p:attrName>
                                        </p:attrNameLst>
                                      </p:cBhvr>
                                      <p:to>
                                        <p:strVal val="visible"/>
                                      </p:to>
                                    </p:set>
                                    <p:anim to="" calcmode="lin" valueType="num">
                                      <p:cBhvr>
                                        <p:cTn id="69" dur="1" fill="hold"/>
                                        <p:tgtEl>
                                          <p:spTgt spid="32770">
                                            <p:txEl>
                                              <p:pRg st="8" end="8"/>
                                            </p:txEl>
                                          </p:spTgt>
                                        </p:tgtEl>
                                        <p:attrNameLst>
                                          <p:attrName/>
                                        </p:attrNameLst>
                                      </p:cBhvr>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24" presetClass="entr" presetSubtype="0" fill="hold" nodeType="clickEffect">
                                  <p:stCondLst>
                                    <p:cond delay="0"/>
                                  </p:stCondLst>
                                  <p:childTnLst>
                                    <p:set>
                                      <p:cBhvr>
                                        <p:cTn id="73" dur="1" fill="hold">
                                          <p:stCondLst>
                                            <p:cond delay="0"/>
                                          </p:stCondLst>
                                        </p:cTn>
                                        <p:tgtEl>
                                          <p:spTgt spid="32771">
                                            <p:txEl>
                                              <p:pRg st="8" end="8"/>
                                            </p:txEl>
                                          </p:spTgt>
                                        </p:tgtEl>
                                        <p:attrNameLst>
                                          <p:attrName>style.visibility</p:attrName>
                                        </p:attrNameLst>
                                      </p:cBhvr>
                                      <p:to>
                                        <p:strVal val="visible"/>
                                      </p:to>
                                    </p:set>
                                    <p:anim to="" calcmode="lin" valueType="num">
                                      <p:cBhvr>
                                        <p:cTn id="74" dur="1" fill="hold"/>
                                        <p:tgtEl>
                                          <p:spTgt spid="32771">
                                            <p:txEl>
                                              <p:pRg st="8" end="8"/>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sz="half" idx="1"/>
          </p:nvPr>
        </p:nvSpPr>
        <p:spPr>
          <a:xfrm>
            <a:off x="468313" y="260350"/>
            <a:ext cx="4038600" cy="6337300"/>
          </a:xfrm>
          <a:solidFill>
            <a:srgbClr val="FFC000"/>
          </a:solidFill>
        </p:spPr>
        <p:txBody>
          <a:bodyPr/>
          <a:lstStyle/>
          <a:p>
            <a:pPr eaLnBrk="1" hangingPunct="1">
              <a:lnSpc>
                <a:spcPct val="90000"/>
              </a:lnSpc>
            </a:pPr>
            <a:r>
              <a:rPr lang="es-CO" sz="2400" dirty="0" smtClean="0"/>
              <a:t>29. Dios condena la idolatría Ex. 20:4.</a:t>
            </a:r>
          </a:p>
          <a:p>
            <a:pPr eaLnBrk="1" hangingPunct="1">
              <a:lnSpc>
                <a:spcPct val="90000"/>
              </a:lnSpc>
            </a:pPr>
            <a:endParaRPr lang="es-CO" sz="2400" dirty="0" smtClean="0"/>
          </a:p>
          <a:p>
            <a:pPr eaLnBrk="1" hangingPunct="1">
              <a:lnSpc>
                <a:spcPct val="90000"/>
              </a:lnSpc>
            </a:pPr>
            <a:r>
              <a:rPr lang="es-CO" sz="2400" dirty="0" smtClean="0"/>
              <a:t>30. Jesús ordena escudriñar la Biblia Juan 5:39.</a:t>
            </a:r>
          </a:p>
          <a:p>
            <a:pPr eaLnBrk="1" hangingPunct="1">
              <a:lnSpc>
                <a:spcPct val="90000"/>
              </a:lnSpc>
            </a:pPr>
            <a:endParaRPr lang="es-CO" sz="2400" dirty="0" smtClean="0"/>
          </a:p>
          <a:p>
            <a:pPr eaLnBrk="1" hangingPunct="1">
              <a:lnSpc>
                <a:spcPct val="90000"/>
              </a:lnSpc>
            </a:pPr>
            <a:r>
              <a:rPr lang="es-CO" sz="2400" dirty="0" smtClean="0"/>
              <a:t>31. La Biblia condena el fetichismo Apoc.21.8.</a:t>
            </a:r>
          </a:p>
          <a:p>
            <a:pPr eaLnBrk="1" hangingPunct="1">
              <a:lnSpc>
                <a:spcPct val="90000"/>
              </a:lnSpc>
            </a:pPr>
            <a:endParaRPr lang="es-CO" sz="2400" dirty="0" smtClean="0"/>
          </a:p>
          <a:p>
            <a:pPr eaLnBrk="1" hangingPunct="1">
              <a:lnSpc>
                <a:spcPct val="90000"/>
              </a:lnSpc>
            </a:pPr>
            <a:r>
              <a:rPr lang="es-CO" sz="2400" dirty="0" smtClean="0"/>
              <a:t>32. “Bebed de ella todos” Mat.26:27.</a:t>
            </a:r>
          </a:p>
          <a:p>
            <a:pPr eaLnBrk="1" hangingPunct="1">
              <a:lnSpc>
                <a:spcPct val="90000"/>
              </a:lnSpc>
            </a:pPr>
            <a:endParaRPr lang="es-CO" sz="2400" dirty="0" smtClean="0"/>
          </a:p>
          <a:p>
            <a:pPr eaLnBrk="1" hangingPunct="1">
              <a:lnSpc>
                <a:spcPct val="90000"/>
              </a:lnSpc>
            </a:pPr>
            <a:r>
              <a:rPr lang="es-CO" sz="2400" dirty="0" smtClean="0"/>
              <a:t>33. Solo dos sacramentos, Bautismo y Santa Cena Mat.28:19; 26:26; Mar.7:7-13.</a:t>
            </a:r>
            <a:endParaRPr lang="es-ES" sz="2400" dirty="0" smtClean="0"/>
          </a:p>
        </p:txBody>
      </p:sp>
      <p:sp>
        <p:nvSpPr>
          <p:cNvPr id="33795" name="Rectangle 3"/>
          <p:cNvSpPr>
            <a:spLocks noGrp="1" noChangeArrowheads="1"/>
          </p:cNvSpPr>
          <p:nvPr>
            <p:ph type="body" sz="half" idx="2"/>
          </p:nvPr>
        </p:nvSpPr>
        <p:spPr>
          <a:xfrm>
            <a:off x="4648200" y="260350"/>
            <a:ext cx="4038600" cy="6337002"/>
          </a:xfrm>
          <a:solidFill>
            <a:srgbClr val="FFC000"/>
          </a:solidFill>
        </p:spPr>
        <p:txBody>
          <a:bodyPr/>
          <a:lstStyle/>
          <a:p>
            <a:pPr eaLnBrk="1" hangingPunct="1">
              <a:lnSpc>
                <a:spcPct val="90000"/>
              </a:lnSpc>
            </a:pPr>
            <a:r>
              <a:rPr lang="es-CO" sz="2400" dirty="0" smtClean="0"/>
              <a:t>La adoración de la hostia. Año  1.220.</a:t>
            </a:r>
          </a:p>
          <a:p>
            <a:pPr eaLnBrk="1" hangingPunct="1">
              <a:lnSpc>
                <a:spcPct val="90000"/>
              </a:lnSpc>
            </a:pPr>
            <a:endParaRPr lang="es-CO" sz="2400" dirty="0" smtClean="0"/>
          </a:p>
          <a:p>
            <a:pPr eaLnBrk="1" hangingPunct="1">
              <a:lnSpc>
                <a:spcPct val="90000"/>
              </a:lnSpc>
            </a:pPr>
            <a:r>
              <a:rPr lang="es-CO" sz="2400" dirty="0" smtClean="0"/>
              <a:t>La Biblia es prohibida al pueblo. Año 1.229.</a:t>
            </a:r>
          </a:p>
          <a:p>
            <a:pPr eaLnBrk="1" hangingPunct="1">
              <a:lnSpc>
                <a:spcPct val="90000"/>
              </a:lnSpc>
            </a:pPr>
            <a:endParaRPr lang="es-CO" sz="2400" dirty="0" smtClean="0"/>
          </a:p>
          <a:p>
            <a:pPr eaLnBrk="1" hangingPunct="1">
              <a:lnSpc>
                <a:spcPct val="90000"/>
              </a:lnSpc>
            </a:pPr>
            <a:r>
              <a:rPr lang="es-CO" sz="2400" dirty="0" smtClean="0"/>
              <a:t>El escapulario para proteger el mal. Año 1.289.</a:t>
            </a:r>
          </a:p>
          <a:p>
            <a:pPr eaLnBrk="1" hangingPunct="1">
              <a:lnSpc>
                <a:spcPct val="90000"/>
              </a:lnSpc>
            </a:pPr>
            <a:endParaRPr lang="es-CO" sz="2400" dirty="0" smtClean="0"/>
          </a:p>
          <a:p>
            <a:pPr eaLnBrk="1" hangingPunct="1">
              <a:lnSpc>
                <a:spcPct val="90000"/>
              </a:lnSpc>
            </a:pPr>
            <a:r>
              <a:rPr lang="es-CO" sz="2400" dirty="0" smtClean="0"/>
              <a:t>Se prohíbe la copa al pueblo. Año 1.414.</a:t>
            </a:r>
          </a:p>
          <a:p>
            <a:pPr eaLnBrk="1" hangingPunct="1">
              <a:lnSpc>
                <a:spcPct val="90000"/>
              </a:lnSpc>
            </a:pPr>
            <a:endParaRPr lang="es-CO" sz="2400" dirty="0" smtClean="0"/>
          </a:p>
          <a:p>
            <a:pPr eaLnBrk="1" hangingPunct="1">
              <a:lnSpc>
                <a:spcPct val="90000"/>
              </a:lnSpc>
            </a:pPr>
            <a:r>
              <a:rPr lang="es-CO" sz="2400" dirty="0" smtClean="0"/>
              <a:t>Doctrina de los siete sacramentos. Año 1.439.</a:t>
            </a:r>
          </a:p>
        </p:txBody>
      </p:sp>
    </p:spTree>
    <p:extLst>
      <p:ext uri="{BB962C8B-B14F-4D97-AF65-F5344CB8AC3E}">
        <p14:creationId xmlns:p14="http://schemas.microsoft.com/office/powerpoint/2010/main" val="29438007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Effect transition="in" filter="randombar(horizontal)">
                                      <p:cBhvr>
                                        <p:cTn id="7" dur="500"/>
                                        <p:tgtEl>
                                          <p:spTgt spid="337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Effect transition="in" filter="randombar(horizontal)">
                                      <p:cBhvr>
                                        <p:cTn id="12" dur="500"/>
                                        <p:tgtEl>
                                          <p:spTgt spid="337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3794">
                                            <p:txEl>
                                              <p:pRg st="2" end="2"/>
                                            </p:txEl>
                                          </p:spTgt>
                                        </p:tgtEl>
                                        <p:attrNameLst>
                                          <p:attrName>style.visibility</p:attrName>
                                        </p:attrNameLst>
                                      </p:cBhvr>
                                      <p:to>
                                        <p:strVal val="visible"/>
                                      </p:to>
                                    </p:set>
                                    <p:animEffect transition="in" filter="randombar(horizontal)">
                                      <p:cBhvr>
                                        <p:cTn id="17" dur="500"/>
                                        <p:tgtEl>
                                          <p:spTgt spid="3379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5" presetClass="entr" presetSubtype="0" fill="hold" nodeType="clickEffect">
                                  <p:stCondLst>
                                    <p:cond delay="0"/>
                                  </p:stCondLst>
                                  <p:childTnLst>
                                    <p:set>
                                      <p:cBhvr>
                                        <p:cTn id="21" dur="1" fill="hold">
                                          <p:stCondLst>
                                            <p:cond delay="0"/>
                                          </p:stCondLst>
                                        </p:cTn>
                                        <p:tgtEl>
                                          <p:spTgt spid="33795">
                                            <p:txEl>
                                              <p:pRg st="2" end="2"/>
                                            </p:txEl>
                                          </p:spTgt>
                                        </p:tgtEl>
                                        <p:attrNameLst>
                                          <p:attrName>style.visibility</p:attrName>
                                        </p:attrNameLst>
                                      </p:cBhvr>
                                      <p:to>
                                        <p:strVal val="visible"/>
                                      </p:to>
                                    </p:set>
                                    <p:anim calcmode="lin" valueType="num">
                                      <p:cBhvr>
                                        <p:cTn id="22" dur="1000" fill="hold"/>
                                        <p:tgtEl>
                                          <p:spTgt spid="33795">
                                            <p:txEl>
                                              <p:pRg st="2" end="2"/>
                                            </p:txEl>
                                          </p:spTgt>
                                        </p:tgtEl>
                                        <p:attrNameLst>
                                          <p:attrName>ppt_w</p:attrName>
                                        </p:attrNameLst>
                                      </p:cBhvr>
                                      <p:tavLst>
                                        <p:tav tm="0">
                                          <p:val>
                                            <p:strVal val="#ppt_w*0.70"/>
                                          </p:val>
                                        </p:tav>
                                        <p:tav tm="100000">
                                          <p:val>
                                            <p:strVal val="#ppt_w"/>
                                          </p:val>
                                        </p:tav>
                                      </p:tavLst>
                                    </p:anim>
                                    <p:anim calcmode="lin" valueType="num">
                                      <p:cBhvr>
                                        <p:cTn id="23" dur="1000" fill="hold"/>
                                        <p:tgtEl>
                                          <p:spTgt spid="33795">
                                            <p:txEl>
                                              <p:pRg st="2" end="2"/>
                                            </p:txEl>
                                          </p:spTgt>
                                        </p:tgtEl>
                                        <p:attrNameLst>
                                          <p:attrName>ppt_h</p:attrName>
                                        </p:attrNameLst>
                                      </p:cBhvr>
                                      <p:tavLst>
                                        <p:tav tm="0">
                                          <p:val>
                                            <p:strVal val="#ppt_h"/>
                                          </p:val>
                                        </p:tav>
                                        <p:tav tm="100000">
                                          <p:val>
                                            <p:strVal val="#ppt_h"/>
                                          </p:val>
                                        </p:tav>
                                      </p:tavLst>
                                    </p:anim>
                                    <p:animEffect transition="in" filter="fade">
                                      <p:cBhvr>
                                        <p:cTn id="24" dur="1000"/>
                                        <p:tgtEl>
                                          <p:spTgt spid="33795">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49" presetClass="entr" presetSubtype="0" decel="100000" fill="hold" nodeType="clickEffect">
                                  <p:stCondLst>
                                    <p:cond delay="0"/>
                                  </p:stCondLst>
                                  <p:childTnLst>
                                    <p:set>
                                      <p:cBhvr>
                                        <p:cTn id="28" dur="1" fill="hold">
                                          <p:stCondLst>
                                            <p:cond delay="0"/>
                                          </p:stCondLst>
                                        </p:cTn>
                                        <p:tgtEl>
                                          <p:spTgt spid="33794">
                                            <p:txEl>
                                              <p:pRg st="4" end="4"/>
                                            </p:txEl>
                                          </p:spTgt>
                                        </p:tgtEl>
                                        <p:attrNameLst>
                                          <p:attrName>style.visibility</p:attrName>
                                        </p:attrNameLst>
                                      </p:cBhvr>
                                      <p:to>
                                        <p:strVal val="visible"/>
                                      </p:to>
                                    </p:set>
                                    <p:anim calcmode="lin" valueType="num">
                                      <p:cBhvr>
                                        <p:cTn id="29" dur="500" fill="hold"/>
                                        <p:tgtEl>
                                          <p:spTgt spid="33794">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3794">
                                            <p:txEl>
                                              <p:pRg st="4" end="4"/>
                                            </p:txEl>
                                          </p:spTgt>
                                        </p:tgtEl>
                                        <p:attrNameLst>
                                          <p:attrName>ppt_h</p:attrName>
                                        </p:attrNameLst>
                                      </p:cBhvr>
                                      <p:tavLst>
                                        <p:tav tm="0">
                                          <p:val>
                                            <p:fltVal val="0"/>
                                          </p:val>
                                        </p:tav>
                                        <p:tav tm="100000">
                                          <p:val>
                                            <p:strVal val="#ppt_h"/>
                                          </p:val>
                                        </p:tav>
                                      </p:tavLst>
                                    </p:anim>
                                    <p:anim calcmode="lin" valueType="num">
                                      <p:cBhvr>
                                        <p:cTn id="31" dur="500" fill="hold"/>
                                        <p:tgtEl>
                                          <p:spTgt spid="33794">
                                            <p:txEl>
                                              <p:pRg st="4" end="4"/>
                                            </p:txEl>
                                          </p:spTgt>
                                        </p:tgtEl>
                                        <p:attrNameLst>
                                          <p:attrName>style.rotation</p:attrName>
                                        </p:attrNameLst>
                                      </p:cBhvr>
                                      <p:tavLst>
                                        <p:tav tm="0">
                                          <p:val>
                                            <p:fltVal val="360"/>
                                          </p:val>
                                        </p:tav>
                                        <p:tav tm="100000">
                                          <p:val>
                                            <p:fltVal val="0"/>
                                          </p:val>
                                        </p:tav>
                                      </p:tavLst>
                                    </p:anim>
                                    <p:animEffect transition="in" filter="fade">
                                      <p:cBhvr>
                                        <p:cTn id="32" dur="500"/>
                                        <p:tgtEl>
                                          <p:spTgt spid="33794">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nodeType="clickEffect">
                                  <p:stCondLst>
                                    <p:cond delay="0"/>
                                  </p:stCondLst>
                                  <p:childTnLst>
                                    <p:set>
                                      <p:cBhvr>
                                        <p:cTn id="36" dur="1" fill="hold">
                                          <p:stCondLst>
                                            <p:cond delay="0"/>
                                          </p:stCondLst>
                                        </p:cTn>
                                        <p:tgtEl>
                                          <p:spTgt spid="33795">
                                            <p:txEl>
                                              <p:pRg st="4" end="4"/>
                                            </p:txEl>
                                          </p:spTgt>
                                        </p:tgtEl>
                                        <p:attrNameLst>
                                          <p:attrName>style.visibility</p:attrName>
                                        </p:attrNameLst>
                                      </p:cBhvr>
                                      <p:to>
                                        <p:strVal val="visible"/>
                                      </p:to>
                                    </p:set>
                                    <p:anim to="" calcmode="lin" valueType="num">
                                      <p:cBhvr>
                                        <p:cTn id="37" dur="1" fill="hold"/>
                                        <p:tgtEl>
                                          <p:spTgt spid="33795">
                                            <p:txEl>
                                              <p:pRg st="4" end="4"/>
                                            </p:txEl>
                                          </p:spTgt>
                                        </p:tgtEl>
                                        <p:attrNameLst>
                                          <p:attrName/>
                                        </p:attrNameLst>
                                      </p:cBhvr>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nodeType="clickEffect">
                                  <p:stCondLst>
                                    <p:cond delay="0"/>
                                  </p:stCondLst>
                                  <p:childTnLst>
                                    <p:set>
                                      <p:cBhvr>
                                        <p:cTn id="41" dur="1" fill="hold">
                                          <p:stCondLst>
                                            <p:cond delay="0"/>
                                          </p:stCondLst>
                                        </p:cTn>
                                        <p:tgtEl>
                                          <p:spTgt spid="33794">
                                            <p:txEl>
                                              <p:pRg st="6" end="6"/>
                                            </p:txEl>
                                          </p:spTgt>
                                        </p:tgtEl>
                                        <p:attrNameLst>
                                          <p:attrName>style.visibility</p:attrName>
                                        </p:attrNameLst>
                                      </p:cBhvr>
                                      <p:to>
                                        <p:strVal val="visible"/>
                                      </p:to>
                                    </p:set>
                                    <p:anim to="" calcmode="lin" valueType="num">
                                      <p:cBhvr>
                                        <p:cTn id="42" dur="1" fill="hold"/>
                                        <p:tgtEl>
                                          <p:spTgt spid="33794">
                                            <p:txEl>
                                              <p:pRg st="6" end="6"/>
                                            </p:txEl>
                                          </p:spTgt>
                                        </p:tgtEl>
                                        <p:attrNameLst>
                                          <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4" presetClass="entr" presetSubtype="0" fill="hold" nodeType="clickEffect">
                                  <p:stCondLst>
                                    <p:cond delay="0"/>
                                  </p:stCondLst>
                                  <p:childTnLst>
                                    <p:set>
                                      <p:cBhvr>
                                        <p:cTn id="46" dur="1" fill="hold">
                                          <p:stCondLst>
                                            <p:cond delay="0"/>
                                          </p:stCondLst>
                                        </p:cTn>
                                        <p:tgtEl>
                                          <p:spTgt spid="33795">
                                            <p:txEl>
                                              <p:pRg st="6" end="6"/>
                                            </p:txEl>
                                          </p:spTgt>
                                        </p:tgtEl>
                                        <p:attrNameLst>
                                          <p:attrName>style.visibility</p:attrName>
                                        </p:attrNameLst>
                                      </p:cBhvr>
                                      <p:to>
                                        <p:strVal val="visible"/>
                                      </p:to>
                                    </p:set>
                                    <p:anim to="" calcmode="lin" valueType="num">
                                      <p:cBhvr>
                                        <p:cTn id="47" dur="1" fill="hold"/>
                                        <p:tgtEl>
                                          <p:spTgt spid="33795">
                                            <p:txEl>
                                              <p:pRg st="6" end="6"/>
                                            </p:txEl>
                                          </p:spTgt>
                                        </p:tgtEl>
                                        <p:attrNameLst>
                                          <p:attrName/>
                                        </p:attrNameLst>
                                      </p:cBhvr>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31" presetClass="entr" presetSubtype="0" fill="hold" nodeType="clickEffect">
                                  <p:stCondLst>
                                    <p:cond delay="0"/>
                                  </p:stCondLst>
                                  <p:iterate type="lt">
                                    <p:tmPct val="5000"/>
                                  </p:iterate>
                                  <p:childTnLst>
                                    <p:set>
                                      <p:cBhvr>
                                        <p:cTn id="51" dur="1" fill="hold">
                                          <p:stCondLst>
                                            <p:cond delay="0"/>
                                          </p:stCondLst>
                                        </p:cTn>
                                        <p:tgtEl>
                                          <p:spTgt spid="33794">
                                            <p:txEl>
                                              <p:pRg st="8" end="8"/>
                                            </p:txEl>
                                          </p:spTgt>
                                        </p:tgtEl>
                                        <p:attrNameLst>
                                          <p:attrName>style.visibility</p:attrName>
                                        </p:attrNameLst>
                                      </p:cBhvr>
                                      <p:to>
                                        <p:strVal val="visible"/>
                                      </p:to>
                                    </p:set>
                                    <p:anim calcmode="lin" valueType="num">
                                      <p:cBhvr>
                                        <p:cTn id="52" dur="1000" fill="hold"/>
                                        <p:tgtEl>
                                          <p:spTgt spid="33794">
                                            <p:txEl>
                                              <p:pRg st="8" end="8"/>
                                            </p:txEl>
                                          </p:spTgt>
                                        </p:tgtEl>
                                        <p:attrNameLst>
                                          <p:attrName>ppt_w</p:attrName>
                                        </p:attrNameLst>
                                      </p:cBhvr>
                                      <p:tavLst>
                                        <p:tav tm="0">
                                          <p:val>
                                            <p:fltVal val="0"/>
                                          </p:val>
                                        </p:tav>
                                        <p:tav tm="100000">
                                          <p:val>
                                            <p:strVal val="#ppt_w"/>
                                          </p:val>
                                        </p:tav>
                                      </p:tavLst>
                                    </p:anim>
                                    <p:anim calcmode="lin" valueType="num">
                                      <p:cBhvr>
                                        <p:cTn id="53" dur="1000" fill="hold"/>
                                        <p:tgtEl>
                                          <p:spTgt spid="33794">
                                            <p:txEl>
                                              <p:pRg st="8" end="8"/>
                                            </p:txEl>
                                          </p:spTgt>
                                        </p:tgtEl>
                                        <p:attrNameLst>
                                          <p:attrName>ppt_h</p:attrName>
                                        </p:attrNameLst>
                                      </p:cBhvr>
                                      <p:tavLst>
                                        <p:tav tm="0">
                                          <p:val>
                                            <p:fltVal val="0"/>
                                          </p:val>
                                        </p:tav>
                                        <p:tav tm="100000">
                                          <p:val>
                                            <p:strVal val="#ppt_h"/>
                                          </p:val>
                                        </p:tav>
                                      </p:tavLst>
                                    </p:anim>
                                    <p:anim calcmode="lin" valueType="num">
                                      <p:cBhvr>
                                        <p:cTn id="54" dur="1000" fill="hold"/>
                                        <p:tgtEl>
                                          <p:spTgt spid="33794">
                                            <p:txEl>
                                              <p:pRg st="8" end="8"/>
                                            </p:txEl>
                                          </p:spTgt>
                                        </p:tgtEl>
                                        <p:attrNameLst>
                                          <p:attrName>style.rotation</p:attrName>
                                        </p:attrNameLst>
                                      </p:cBhvr>
                                      <p:tavLst>
                                        <p:tav tm="0">
                                          <p:val>
                                            <p:fltVal val="90"/>
                                          </p:val>
                                        </p:tav>
                                        <p:tav tm="100000">
                                          <p:val>
                                            <p:fltVal val="0"/>
                                          </p:val>
                                        </p:tav>
                                      </p:tavLst>
                                    </p:anim>
                                    <p:animEffect transition="in" filter="fade">
                                      <p:cBhvr>
                                        <p:cTn id="55" dur="1000"/>
                                        <p:tgtEl>
                                          <p:spTgt spid="33794">
                                            <p:txEl>
                                              <p:pRg st="8" end="8"/>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55" presetClass="entr" presetSubtype="0" fill="hold" nodeType="clickEffect">
                                  <p:stCondLst>
                                    <p:cond delay="0"/>
                                  </p:stCondLst>
                                  <p:childTnLst>
                                    <p:set>
                                      <p:cBhvr>
                                        <p:cTn id="59" dur="1" fill="hold">
                                          <p:stCondLst>
                                            <p:cond delay="0"/>
                                          </p:stCondLst>
                                        </p:cTn>
                                        <p:tgtEl>
                                          <p:spTgt spid="33795">
                                            <p:txEl>
                                              <p:pRg st="8" end="8"/>
                                            </p:txEl>
                                          </p:spTgt>
                                        </p:tgtEl>
                                        <p:attrNameLst>
                                          <p:attrName>style.visibility</p:attrName>
                                        </p:attrNameLst>
                                      </p:cBhvr>
                                      <p:to>
                                        <p:strVal val="visible"/>
                                      </p:to>
                                    </p:set>
                                    <p:anim calcmode="lin" valueType="num">
                                      <p:cBhvr>
                                        <p:cTn id="60" dur="1000" fill="hold"/>
                                        <p:tgtEl>
                                          <p:spTgt spid="33795">
                                            <p:txEl>
                                              <p:pRg st="8" end="8"/>
                                            </p:txEl>
                                          </p:spTgt>
                                        </p:tgtEl>
                                        <p:attrNameLst>
                                          <p:attrName>ppt_w</p:attrName>
                                        </p:attrNameLst>
                                      </p:cBhvr>
                                      <p:tavLst>
                                        <p:tav tm="0">
                                          <p:val>
                                            <p:strVal val="#ppt_w*0.70"/>
                                          </p:val>
                                        </p:tav>
                                        <p:tav tm="100000">
                                          <p:val>
                                            <p:strVal val="#ppt_w"/>
                                          </p:val>
                                        </p:tav>
                                      </p:tavLst>
                                    </p:anim>
                                    <p:anim calcmode="lin" valueType="num">
                                      <p:cBhvr>
                                        <p:cTn id="61" dur="1000" fill="hold"/>
                                        <p:tgtEl>
                                          <p:spTgt spid="33795">
                                            <p:txEl>
                                              <p:pRg st="8" end="8"/>
                                            </p:txEl>
                                          </p:spTgt>
                                        </p:tgtEl>
                                        <p:attrNameLst>
                                          <p:attrName>ppt_h</p:attrName>
                                        </p:attrNameLst>
                                      </p:cBhvr>
                                      <p:tavLst>
                                        <p:tav tm="0">
                                          <p:val>
                                            <p:strVal val="#ppt_h"/>
                                          </p:val>
                                        </p:tav>
                                        <p:tav tm="100000">
                                          <p:val>
                                            <p:strVal val="#ppt_h"/>
                                          </p:val>
                                        </p:tav>
                                      </p:tavLst>
                                    </p:anim>
                                    <p:animEffect transition="in" filter="fade">
                                      <p:cBhvr>
                                        <p:cTn id="62" dur="1000"/>
                                        <p:tgtEl>
                                          <p:spTgt spid="337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sz="half" idx="1"/>
          </p:nvPr>
        </p:nvSpPr>
        <p:spPr>
          <a:xfrm>
            <a:off x="457200" y="188913"/>
            <a:ext cx="4038600" cy="6408737"/>
          </a:xfrm>
          <a:solidFill>
            <a:srgbClr val="FFC000"/>
          </a:solidFill>
        </p:spPr>
        <p:txBody>
          <a:bodyPr/>
          <a:lstStyle/>
          <a:p>
            <a:pPr eaLnBrk="1" hangingPunct="1">
              <a:lnSpc>
                <a:spcPct val="90000"/>
              </a:lnSpc>
              <a:defRPr/>
            </a:pPr>
            <a:r>
              <a:rPr lang="es-CO" sz="2000" dirty="0" smtClean="0"/>
              <a:t>34. Cristo condena la tradición Mat.7:7-13.</a:t>
            </a:r>
          </a:p>
          <a:p>
            <a:pPr eaLnBrk="1" hangingPunct="1">
              <a:lnSpc>
                <a:spcPct val="90000"/>
              </a:lnSpc>
              <a:defRPr/>
            </a:pPr>
            <a:endParaRPr lang="es-CO" sz="2000" dirty="0" smtClean="0"/>
          </a:p>
          <a:p>
            <a:pPr eaLnBrk="1" hangingPunct="1">
              <a:lnSpc>
                <a:spcPct val="90000"/>
              </a:lnSpc>
              <a:defRPr/>
            </a:pPr>
            <a:endParaRPr lang="es-CO" sz="2000" dirty="0" smtClean="0"/>
          </a:p>
          <a:p>
            <a:pPr eaLnBrk="1" hangingPunct="1">
              <a:lnSpc>
                <a:spcPct val="90000"/>
              </a:lnSpc>
              <a:defRPr/>
            </a:pPr>
            <a:r>
              <a:rPr lang="es-CO" sz="2000" dirty="0" smtClean="0"/>
              <a:t>35. A la Biblia no debe añadirse nada Apoc.22:14.</a:t>
            </a:r>
          </a:p>
          <a:p>
            <a:pPr eaLnBrk="1" hangingPunct="1">
              <a:lnSpc>
                <a:spcPct val="90000"/>
              </a:lnSpc>
              <a:defRPr/>
            </a:pPr>
            <a:endParaRPr lang="es-CO" sz="2000" dirty="0" smtClean="0"/>
          </a:p>
          <a:p>
            <a:pPr eaLnBrk="1" hangingPunct="1">
              <a:lnSpc>
                <a:spcPct val="90000"/>
              </a:lnSpc>
              <a:defRPr/>
            </a:pPr>
            <a:endParaRPr lang="es-CO" sz="2000" dirty="0" smtClean="0"/>
          </a:p>
          <a:p>
            <a:pPr eaLnBrk="1" hangingPunct="1">
              <a:lnSpc>
                <a:spcPct val="90000"/>
              </a:lnSpc>
              <a:defRPr/>
            </a:pPr>
            <a:r>
              <a:rPr lang="es-CO" sz="2000" dirty="0" smtClean="0"/>
              <a:t>36. Todos somos pecadores Rom.3:23.</a:t>
            </a:r>
          </a:p>
          <a:p>
            <a:pPr eaLnBrk="1" hangingPunct="1">
              <a:lnSpc>
                <a:spcPct val="90000"/>
              </a:lnSpc>
              <a:defRPr/>
            </a:pPr>
            <a:endParaRPr lang="es-CO" sz="2000" dirty="0" smtClean="0"/>
          </a:p>
          <a:p>
            <a:pPr eaLnBrk="1" hangingPunct="1">
              <a:lnSpc>
                <a:spcPct val="90000"/>
              </a:lnSpc>
              <a:defRPr/>
            </a:pPr>
            <a:endParaRPr lang="es-CO" sz="2000" dirty="0" smtClean="0"/>
          </a:p>
          <a:p>
            <a:pPr eaLnBrk="1" hangingPunct="1">
              <a:lnSpc>
                <a:spcPct val="90000"/>
              </a:lnSpc>
              <a:defRPr/>
            </a:pPr>
            <a:r>
              <a:rPr lang="es-CO" sz="2000" dirty="0" smtClean="0"/>
              <a:t>37. Dios es el único infalible Mat.19:17.</a:t>
            </a:r>
            <a:endParaRPr lang="es-ES" sz="2000" dirty="0" smtClean="0"/>
          </a:p>
        </p:txBody>
      </p:sp>
      <p:sp>
        <p:nvSpPr>
          <p:cNvPr id="34819" name="Rectangle 3"/>
          <p:cNvSpPr>
            <a:spLocks noGrp="1" noChangeArrowheads="1"/>
          </p:cNvSpPr>
          <p:nvPr>
            <p:ph type="body" sz="half" idx="2"/>
          </p:nvPr>
        </p:nvSpPr>
        <p:spPr>
          <a:xfrm>
            <a:off x="4648200" y="188913"/>
            <a:ext cx="4038600" cy="6408737"/>
          </a:xfrm>
          <a:solidFill>
            <a:srgbClr val="FFC000"/>
          </a:solidFill>
        </p:spPr>
        <p:txBody>
          <a:bodyPr/>
          <a:lstStyle/>
          <a:p>
            <a:pPr eaLnBrk="1" hangingPunct="1">
              <a:lnSpc>
                <a:spcPct val="90000"/>
              </a:lnSpc>
              <a:defRPr/>
            </a:pPr>
            <a:r>
              <a:rPr lang="es-CO" sz="2000" dirty="0" smtClean="0"/>
              <a:t>La tradición igual autoridad que la Biblia. Año 1.515.</a:t>
            </a:r>
          </a:p>
          <a:p>
            <a:pPr eaLnBrk="1" hangingPunct="1">
              <a:lnSpc>
                <a:spcPct val="90000"/>
              </a:lnSpc>
              <a:defRPr/>
            </a:pPr>
            <a:endParaRPr lang="es-CO" sz="2000" dirty="0" smtClean="0"/>
          </a:p>
          <a:p>
            <a:pPr eaLnBrk="1" hangingPunct="1">
              <a:lnSpc>
                <a:spcPct val="90000"/>
              </a:lnSpc>
              <a:defRPr/>
            </a:pPr>
            <a:endParaRPr lang="es-CO" sz="2000" dirty="0" smtClean="0"/>
          </a:p>
          <a:p>
            <a:pPr eaLnBrk="1" hangingPunct="1">
              <a:lnSpc>
                <a:spcPct val="90000"/>
              </a:lnSpc>
              <a:defRPr/>
            </a:pPr>
            <a:r>
              <a:rPr lang="es-CO" sz="2000" dirty="0" smtClean="0"/>
              <a:t>Se añaden los libros apócrifos. Año   1.516. </a:t>
            </a:r>
          </a:p>
          <a:p>
            <a:pPr eaLnBrk="1" hangingPunct="1">
              <a:lnSpc>
                <a:spcPct val="90000"/>
              </a:lnSpc>
              <a:defRPr/>
            </a:pPr>
            <a:endParaRPr lang="es-CO" sz="2000" dirty="0" smtClean="0"/>
          </a:p>
          <a:p>
            <a:pPr eaLnBrk="1" hangingPunct="1">
              <a:lnSpc>
                <a:spcPct val="90000"/>
              </a:lnSpc>
              <a:defRPr/>
            </a:pPr>
            <a:endParaRPr lang="es-CO" sz="2000" dirty="0" smtClean="0"/>
          </a:p>
          <a:p>
            <a:pPr eaLnBrk="1" hangingPunct="1">
              <a:lnSpc>
                <a:spcPct val="90000"/>
              </a:lnSpc>
              <a:defRPr/>
            </a:pPr>
            <a:r>
              <a:rPr lang="es-CO" sz="2000" dirty="0" smtClean="0"/>
              <a:t>Dogma de la Inmaculada Concepción. Año 1.854.</a:t>
            </a:r>
          </a:p>
          <a:p>
            <a:pPr eaLnBrk="1" hangingPunct="1">
              <a:lnSpc>
                <a:spcPct val="90000"/>
              </a:lnSpc>
              <a:defRPr/>
            </a:pPr>
            <a:endParaRPr lang="es-CO" sz="2000" dirty="0" smtClean="0"/>
          </a:p>
          <a:p>
            <a:pPr eaLnBrk="1" hangingPunct="1">
              <a:lnSpc>
                <a:spcPct val="90000"/>
              </a:lnSpc>
              <a:defRPr/>
            </a:pPr>
            <a:endParaRPr lang="es-CO" sz="2000" dirty="0" smtClean="0"/>
          </a:p>
          <a:p>
            <a:pPr eaLnBrk="1" hangingPunct="1">
              <a:lnSpc>
                <a:spcPct val="90000"/>
              </a:lnSpc>
              <a:defRPr/>
            </a:pPr>
            <a:r>
              <a:rPr lang="es-CO" sz="2000" dirty="0" smtClean="0"/>
              <a:t>Dogma de la inhabilidad del dirigente. Año 1.870.</a:t>
            </a:r>
          </a:p>
          <a:p>
            <a:pPr eaLnBrk="1" hangingPunct="1">
              <a:lnSpc>
                <a:spcPct val="90000"/>
              </a:lnSpc>
              <a:defRPr/>
            </a:pPr>
            <a:endParaRPr lang="es-CO" sz="2000" dirty="0" smtClean="0"/>
          </a:p>
          <a:p>
            <a:pPr eaLnBrk="1" hangingPunct="1">
              <a:lnSpc>
                <a:spcPct val="90000"/>
              </a:lnSpc>
              <a:defRPr/>
            </a:pPr>
            <a:r>
              <a:rPr lang="es-CO" sz="2000" dirty="0" smtClean="0"/>
              <a:t>Además sin fecha exacta: bautismo infantil, aspersión y el pecado original.</a:t>
            </a:r>
            <a:endParaRPr lang="es-ES" sz="2000" dirty="0" smtClean="0"/>
          </a:p>
        </p:txBody>
      </p:sp>
    </p:spTree>
    <p:extLst>
      <p:ext uri="{BB962C8B-B14F-4D97-AF65-F5344CB8AC3E}">
        <p14:creationId xmlns:p14="http://schemas.microsoft.com/office/powerpoint/2010/main" val="35818842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4818">
                                            <p:txEl>
                                              <p:pRg st="0" end="0"/>
                                            </p:txEl>
                                          </p:spTgt>
                                        </p:tgtEl>
                                        <p:attrNameLst>
                                          <p:attrName>style.visibility</p:attrName>
                                        </p:attrNameLst>
                                      </p:cBhvr>
                                      <p:to>
                                        <p:strVal val="visible"/>
                                      </p:to>
                                    </p:set>
                                    <p:anim calcmode="lin" valueType="num">
                                      <p:cBhvr>
                                        <p:cTn id="7" dur="1000" fill="hold"/>
                                        <p:tgtEl>
                                          <p:spTgt spid="34818">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4818">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4818">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4818">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34819">
                                            <p:txEl>
                                              <p:pRg st="0" end="0"/>
                                            </p:txEl>
                                          </p:spTgt>
                                        </p:tgtEl>
                                        <p:attrNameLst>
                                          <p:attrName>style.visibility</p:attrName>
                                        </p:attrNameLst>
                                      </p:cBhvr>
                                      <p:to>
                                        <p:strVal val="visible"/>
                                      </p:to>
                                    </p:set>
                                    <p:anim calcmode="lin" valueType="num">
                                      <p:cBhvr>
                                        <p:cTn id="15" dur="1000" fill="hold"/>
                                        <p:tgtEl>
                                          <p:spTgt spid="34819">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4819">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4819">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4819">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nodeType="clickEffect">
                                  <p:stCondLst>
                                    <p:cond delay="0"/>
                                  </p:stCondLst>
                                  <p:childTnLst>
                                    <p:set>
                                      <p:cBhvr>
                                        <p:cTn id="22" dur="1" fill="hold">
                                          <p:stCondLst>
                                            <p:cond delay="0"/>
                                          </p:stCondLst>
                                        </p:cTn>
                                        <p:tgtEl>
                                          <p:spTgt spid="34818">
                                            <p:txEl>
                                              <p:pRg st="3" end="3"/>
                                            </p:txEl>
                                          </p:spTgt>
                                        </p:tgtEl>
                                        <p:attrNameLst>
                                          <p:attrName>style.visibility</p:attrName>
                                        </p:attrNameLst>
                                      </p:cBhvr>
                                      <p:to>
                                        <p:strVal val="visible"/>
                                      </p:to>
                                    </p:set>
                                    <p:animEffect transition="in" filter="randombar(horizontal)">
                                      <p:cBhvr>
                                        <p:cTn id="23" dur="500"/>
                                        <p:tgtEl>
                                          <p:spTgt spid="34818">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4" presetClass="entr" presetSubtype="0" fill="hold" nodeType="clickEffect">
                                  <p:stCondLst>
                                    <p:cond delay="0"/>
                                  </p:stCondLst>
                                  <p:childTnLst>
                                    <p:set>
                                      <p:cBhvr>
                                        <p:cTn id="27" dur="1" fill="hold">
                                          <p:stCondLst>
                                            <p:cond delay="0"/>
                                          </p:stCondLst>
                                        </p:cTn>
                                        <p:tgtEl>
                                          <p:spTgt spid="34819">
                                            <p:txEl>
                                              <p:pRg st="3" end="3"/>
                                            </p:txEl>
                                          </p:spTgt>
                                        </p:tgtEl>
                                        <p:attrNameLst>
                                          <p:attrName>style.visibility</p:attrName>
                                        </p:attrNameLst>
                                      </p:cBhvr>
                                      <p:to>
                                        <p:strVal val="visible"/>
                                      </p:to>
                                    </p:set>
                                    <p:anim to="" calcmode="lin" valueType="num">
                                      <p:cBhvr>
                                        <p:cTn id="28" dur="1" fill="hold"/>
                                        <p:tgtEl>
                                          <p:spTgt spid="34819">
                                            <p:txEl>
                                              <p:pRg st="3" end="3"/>
                                            </p:txEl>
                                          </p:spTgt>
                                        </p:tgtEl>
                                        <p:attrNameLst>
                                          <p:attrName/>
                                        </p:attrNameLst>
                                      </p:cBhvr>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9" presetClass="entr" presetSubtype="0" decel="100000" fill="hold" nodeType="clickEffect">
                                  <p:stCondLst>
                                    <p:cond delay="0"/>
                                  </p:stCondLst>
                                  <p:childTnLst>
                                    <p:set>
                                      <p:cBhvr>
                                        <p:cTn id="32" dur="1" fill="hold">
                                          <p:stCondLst>
                                            <p:cond delay="0"/>
                                          </p:stCondLst>
                                        </p:cTn>
                                        <p:tgtEl>
                                          <p:spTgt spid="34818">
                                            <p:txEl>
                                              <p:pRg st="6" end="6"/>
                                            </p:txEl>
                                          </p:spTgt>
                                        </p:tgtEl>
                                        <p:attrNameLst>
                                          <p:attrName>style.visibility</p:attrName>
                                        </p:attrNameLst>
                                      </p:cBhvr>
                                      <p:to>
                                        <p:strVal val="visible"/>
                                      </p:to>
                                    </p:set>
                                    <p:anim calcmode="lin" valueType="num">
                                      <p:cBhvr>
                                        <p:cTn id="33" dur="500" fill="hold"/>
                                        <p:tgtEl>
                                          <p:spTgt spid="34818">
                                            <p:txEl>
                                              <p:pRg st="6" end="6"/>
                                            </p:txEl>
                                          </p:spTgt>
                                        </p:tgtEl>
                                        <p:attrNameLst>
                                          <p:attrName>ppt_w</p:attrName>
                                        </p:attrNameLst>
                                      </p:cBhvr>
                                      <p:tavLst>
                                        <p:tav tm="0">
                                          <p:val>
                                            <p:fltVal val="0"/>
                                          </p:val>
                                        </p:tav>
                                        <p:tav tm="100000">
                                          <p:val>
                                            <p:strVal val="#ppt_w"/>
                                          </p:val>
                                        </p:tav>
                                      </p:tavLst>
                                    </p:anim>
                                    <p:anim calcmode="lin" valueType="num">
                                      <p:cBhvr>
                                        <p:cTn id="34" dur="500" fill="hold"/>
                                        <p:tgtEl>
                                          <p:spTgt spid="34818">
                                            <p:txEl>
                                              <p:pRg st="6" end="6"/>
                                            </p:txEl>
                                          </p:spTgt>
                                        </p:tgtEl>
                                        <p:attrNameLst>
                                          <p:attrName>ppt_h</p:attrName>
                                        </p:attrNameLst>
                                      </p:cBhvr>
                                      <p:tavLst>
                                        <p:tav tm="0">
                                          <p:val>
                                            <p:fltVal val="0"/>
                                          </p:val>
                                        </p:tav>
                                        <p:tav tm="100000">
                                          <p:val>
                                            <p:strVal val="#ppt_h"/>
                                          </p:val>
                                        </p:tav>
                                      </p:tavLst>
                                    </p:anim>
                                    <p:anim calcmode="lin" valueType="num">
                                      <p:cBhvr>
                                        <p:cTn id="35" dur="500" fill="hold"/>
                                        <p:tgtEl>
                                          <p:spTgt spid="34818">
                                            <p:txEl>
                                              <p:pRg st="6" end="6"/>
                                            </p:txEl>
                                          </p:spTgt>
                                        </p:tgtEl>
                                        <p:attrNameLst>
                                          <p:attrName>style.rotation</p:attrName>
                                        </p:attrNameLst>
                                      </p:cBhvr>
                                      <p:tavLst>
                                        <p:tav tm="0">
                                          <p:val>
                                            <p:fltVal val="360"/>
                                          </p:val>
                                        </p:tav>
                                        <p:tav tm="100000">
                                          <p:val>
                                            <p:fltVal val="0"/>
                                          </p:val>
                                        </p:tav>
                                      </p:tavLst>
                                    </p:anim>
                                    <p:animEffect transition="in" filter="fade">
                                      <p:cBhvr>
                                        <p:cTn id="36" dur="500"/>
                                        <p:tgtEl>
                                          <p:spTgt spid="34818">
                                            <p:txEl>
                                              <p:pRg st="6" end="6"/>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5" presetClass="entr" presetSubtype="0" fill="hold" nodeType="clickEffect">
                                  <p:stCondLst>
                                    <p:cond delay="0"/>
                                  </p:stCondLst>
                                  <p:childTnLst>
                                    <p:set>
                                      <p:cBhvr>
                                        <p:cTn id="40" dur="1" fill="hold">
                                          <p:stCondLst>
                                            <p:cond delay="0"/>
                                          </p:stCondLst>
                                        </p:cTn>
                                        <p:tgtEl>
                                          <p:spTgt spid="34819">
                                            <p:txEl>
                                              <p:pRg st="6" end="6"/>
                                            </p:txEl>
                                          </p:spTgt>
                                        </p:tgtEl>
                                        <p:attrNameLst>
                                          <p:attrName>style.visibility</p:attrName>
                                        </p:attrNameLst>
                                      </p:cBhvr>
                                      <p:to>
                                        <p:strVal val="visible"/>
                                      </p:to>
                                    </p:set>
                                    <p:anim calcmode="lin" valueType="num">
                                      <p:cBhvr>
                                        <p:cTn id="41" dur="1000" fill="hold"/>
                                        <p:tgtEl>
                                          <p:spTgt spid="34819">
                                            <p:txEl>
                                              <p:pRg st="6" end="6"/>
                                            </p:txEl>
                                          </p:spTgt>
                                        </p:tgtEl>
                                        <p:attrNameLst>
                                          <p:attrName>ppt_w</p:attrName>
                                        </p:attrNameLst>
                                      </p:cBhvr>
                                      <p:tavLst>
                                        <p:tav tm="0">
                                          <p:val>
                                            <p:strVal val="#ppt_w*0.70"/>
                                          </p:val>
                                        </p:tav>
                                        <p:tav tm="100000">
                                          <p:val>
                                            <p:strVal val="#ppt_w"/>
                                          </p:val>
                                        </p:tav>
                                      </p:tavLst>
                                    </p:anim>
                                    <p:anim calcmode="lin" valueType="num">
                                      <p:cBhvr>
                                        <p:cTn id="42" dur="1000" fill="hold"/>
                                        <p:tgtEl>
                                          <p:spTgt spid="34819">
                                            <p:txEl>
                                              <p:pRg st="6" end="6"/>
                                            </p:txEl>
                                          </p:spTgt>
                                        </p:tgtEl>
                                        <p:attrNameLst>
                                          <p:attrName>ppt_h</p:attrName>
                                        </p:attrNameLst>
                                      </p:cBhvr>
                                      <p:tavLst>
                                        <p:tav tm="0">
                                          <p:val>
                                            <p:strVal val="#ppt_h"/>
                                          </p:val>
                                        </p:tav>
                                        <p:tav tm="100000">
                                          <p:val>
                                            <p:strVal val="#ppt_h"/>
                                          </p:val>
                                        </p:tav>
                                      </p:tavLst>
                                    </p:anim>
                                    <p:animEffect transition="in" filter="fade">
                                      <p:cBhvr>
                                        <p:cTn id="43" dur="1000"/>
                                        <p:tgtEl>
                                          <p:spTgt spid="34819">
                                            <p:txEl>
                                              <p:pRg st="6" end="6"/>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49" presetClass="entr" presetSubtype="0" decel="100000" fill="hold" nodeType="clickEffect">
                                  <p:stCondLst>
                                    <p:cond delay="0"/>
                                  </p:stCondLst>
                                  <p:childTnLst>
                                    <p:set>
                                      <p:cBhvr>
                                        <p:cTn id="47" dur="1" fill="hold">
                                          <p:stCondLst>
                                            <p:cond delay="0"/>
                                          </p:stCondLst>
                                        </p:cTn>
                                        <p:tgtEl>
                                          <p:spTgt spid="34818">
                                            <p:txEl>
                                              <p:pRg st="9" end="9"/>
                                            </p:txEl>
                                          </p:spTgt>
                                        </p:tgtEl>
                                        <p:attrNameLst>
                                          <p:attrName>style.visibility</p:attrName>
                                        </p:attrNameLst>
                                      </p:cBhvr>
                                      <p:to>
                                        <p:strVal val="visible"/>
                                      </p:to>
                                    </p:set>
                                    <p:anim calcmode="lin" valueType="num">
                                      <p:cBhvr>
                                        <p:cTn id="48" dur="500" fill="hold"/>
                                        <p:tgtEl>
                                          <p:spTgt spid="34818">
                                            <p:txEl>
                                              <p:pRg st="9" end="9"/>
                                            </p:txEl>
                                          </p:spTgt>
                                        </p:tgtEl>
                                        <p:attrNameLst>
                                          <p:attrName>ppt_w</p:attrName>
                                        </p:attrNameLst>
                                      </p:cBhvr>
                                      <p:tavLst>
                                        <p:tav tm="0">
                                          <p:val>
                                            <p:fltVal val="0"/>
                                          </p:val>
                                        </p:tav>
                                        <p:tav tm="100000">
                                          <p:val>
                                            <p:strVal val="#ppt_w"/>
                                          </p:val>
                                        </p:tav>
                                      </p:tavLst>
                                    </p:anim>
                                    <p:anim calcmode="lin" valueType="num">
                                      <p:cBhvr>
                                        <p:cTn id="49" dur="500" fill="hold"/>
                                        <p:tgtEl>
                                          <p:spTgt spid="34818">
                                            <p:txEl>
                                              <p:pRg st="9" end="9"/>
                                            </p:txEl>
                                          </p:spTgt>
                                        </p:tgtEl>
                                        <p:attrNameLst>
                                          <p:attrName>ppt_h</p:attrName>
                                        </p:attrNameLst>
                                      </p:cBhvr>
                                      <p:tavLst>
                                        <p:tav tm="0">
                                          <p:val>
                                            <p:fltVal val="0"/>
                                          </p:val>
                                        </p:tav>
                                        <p:tav tm="100000">
                                          <p:val>
                                            <p:strVal val="#ppt_h"/>
                                          </p:val>
                                        </p:tav>
                                      </p:tavLst>
                                    </p:anim>
                                    <p:anim calcmode="lin" valueType="num">
                                      <p:cBhvr>
                                        <p:cTn id="50" dur="500" fill="hold"/>
                                        <p:tgtEl>
                                          <p:spTgt spid="34818">
                                            <p:txEl>
                                              <p:pRg st="9" end="9"/>
                                            </p:txEl>
                                          </p:spTgt>
                                        </p:tgtEl>
                                        <p:attrNameLst>
                                          <p:attrName>style.rotation</p:attrName>
                                        </p:attrNameLst>
                                      </p:cBhvr>
                                      <p:tavLst>
                                        <p:tav tm="0">
                                          <p:val>
                                            <p:fltVal val="360"/>
                                          </p:val>
                                        </p:tav>
                                        <p:tav tm="100000">
                                          <p:val>
                                            <p:fltVal val="0"/>
                                          </p:val>
                                        </p:tav>
                                      </p:tavLst>
                                    </p:anim>
                                    <p:animEffect transition="in" filter="fade">
                                      <p:cBhvr>
                                        <p:cTn id="51" dur="500"/>
                                        <p:tgtEl>
                                          <p:spTgt spid="34818">
                                            <p:txEl>
                                              <p:pRg st="9" end="9"/>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1" presetClass="entr" presetSubtype="0" fill="hold" nodeType="clickEffect">
                                  <p:stCondLst>
                                    <p:cond delay="0"/>
                                  </p:stCondLst>
                                  <p:iterate type="lt">
                                    <p:tmPct val="5000"/>
                                  </p:iterate>
                                  <p:childTnLst>
                                    <p:set>
                                      <p:cBhvr>
                                        <p:cTn id="55" dur="1" fill="hold">
                                          <p:stCondLst>
                                            <p:cond delay="0"/>
                                          </p:stCondLst>
                                        </p:cTn>
                                        <p:tgtEl>
                                          <p:spTgt spid="34819">
                                            <p:txEl>
                                              <p:pRg st="9" end="9"/>
                                            </p:txEl>
                                          </p:spTgt>
                                        </p:tgtEl>
                                        <p:attrNameLst>
                                          <p:attrName>style.visibility</p:attrName>
                                        </p:attrNameLst>
                                      </p:cBhvr>
                                      <p:to>
                                        <p:strVal val="visible"/>
                                      </p:to>
                                    </p:set>
                                    <p:anim calcmode="lin" valueType="num">
                                      <p:cBhvr>
                                        <p:cTn id="56" dur="1000" fill="hold"/>
                                        <p:tgtEl>
                                          <p:spTgt spid="34819">
                                            <p:txEl>
                                              <p:pRg st="9" end="9"/>
                                            </p:txEl>
                                          </p:spTgt>
                                        </p:tgtEl>
                                        <p:attrNameLst>
                                          <p:attrName>ppt_w</p:attrName>
                                        </p:attrNameLst>
                                      </p:cBhvr>
                                      <p:tavLst>
                                        <p:tav tm="0">
                                          <p:val>
                                            <p:fltVal val="0"/>
                                          </p:val>
                                        </p:tav>
                                        <p:tav tm="100000">
                                          <p:val>
                                            <p:strVal val="#ppt_w"/>
                                          </p:val>
                                        </p:tav>
                                      </p:tavLst>
                                    </p:anim>
                                    <p:anim calcmode="lin" valueType="num">
                                      <p:cBhvr>
                                        <p:cTn id="57" dur="1000" fill="hold"/>
                                        <p:tgtEl>
                                          <p:spTgt spid="34819">
                                            <p:txEl>
                                              <p:pRg st="9" end="9"/>
                                            </p:txEl>
                                          </p:spTgt>
                                        </p:tgtEl>
                                        <p:attrNameLst>
                                          <p:attrName>ppt_h</p:attrName>
                                        </p:attrNameLst>
                                      </p:cBhvr>
                                      <p:tavLst>
                                        <p:tav tm="0">
                                          <p:val>
                                            <p:fltVal val="0"/>
                                          </p:val>
                                        </p:tav>
                                        <p:tav tm="100000">
                                          <p:val>
                                            <p:strVal val="#ppt_h"/>
                                          </p:val>
                                        </p:tav>
                                      </p:tavLst>
                                    </p:anim>
                                    <p:anim calcmode="lin" valueType="num">
                                      <p:cBhvr>
                                        <p:cTn id="58" dur="1000" fill="hold"/>
                                        <p:tgtEl>
                                          <p:spTgt spid="34819">
                                            <p:txEl>
                                              <p:pRg st="9" end="9"/>
                                            </p:txEl>
                                          </p:spTgt>
                                        </p:tgtEl>
                                        <p:attrNameLst>
                                          <p:attrName>style.rotation</p:attrName>
                                        </p:attrNameLst>
                                      </p:cBhvr>
                                      <p:tavLst>
                                        <p:tav tm="0">
                                          <p:val>
                                            <p:fltVal val="90"/>
                                          </p:val>
                                        </p:tav>
                                        <p:tav tm="100000">
                                          <p:val>
                                            <p:fltVal val="0"/>
                                          </p:val>
                                        </p:tav>
                                      </p:tavLst>
                                    </p:anim>
                                    <p:animEffect transition="in" filter="fade">
                                      <p:cBhvr>
                                        <p:cTn id="59" dur="1000"/>
                                        <p:tgtEl>
                                          <p:spTgt spid="34819">
                                            <p:txEl>
                                              <p:pRg st="9" end="9"/>
                                            </p:txEl>
                                          </p:spTgt>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4" presetClass="entr" presetSubtype="0" fill="hold" nodeType="clickEffect">
                                  <p:stCondLst>
                                    <p:cond delay="0"/>
                                  </p:stCondLst>
                                  <p:childTnLst>
                                    <p:set>
                                      <p:cBhvr>
                                        <p:cTn id="63" dur="1" fill="hold">
                                          <p:stCondLst>
                                            <p:cond delay="0"/>
                                          </p:stCondLst>
                                        </p:cTn>
                                        <p:tgtEl>
                                          <p:spTgt spid="34819">
                                            <p:txEl>
                                              <p:pRg st="11" end="11"/>
                                            </p:txEl>
                                          </p:spTgt>
                                        </p:tgtEl>
                                        <p:attrNameLst>
                                          <p:attrName>style.visibility</p:attrName>
                                        </p:attrNameLst>
                                      </p:cBhvr>
                                      <p:to>
                                        <p:strVal val="visible"/>
                                      </p:to>
                                    </p:set>
                                    <p:anim to="" calcmode="lin" valueType="num">
                                      <p:cBhvr>
                                        <p:cTn id="64" dur="1" fill="hold"/>
                                        <p:tgtEl>
                                          <p:spTgt spid="34819">
                                            <p:txEl>
                                              <p:pRg st="11" end="1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sz="half" idx="1"/>
          </p:nvPr>
        </p:nvSpPr>
        <p:spPr>
          <a:xfrm>
            <a:off x="457200" y="2996952"/>
            <a:ext cx="4038600" cy="3129210"/>
          </a:xfrm>
          <a:solidFill>
            <a:schemeClr val="accent6">
              <a:lumMod val="40000"/>
              <a:lumOff val="60000"/>
            </a:schemeClr>
          </a:solidFill>
        </p:spPr>
        <p:txBody>
          <a:bodyPr>
            <a:normAutofit/>
          </a:bodyPr>
          <a:lstStyle/>
          <a:p>
            <a:pPr algn="ctr" eaLnBrk="1" hangingPunct="1">
              <a:buFontTx/>
              <a:buNone/>
              <a:defRPr/>
            </a:pPr>
            <a:r>
              <a:rPr lang="es-CO" sz="2000" b="1" dirty="0" smtClean="0">
                <a:solidFill>
                  <a:srgbClr val="CC3300"/>
                </a:solidFill>
              </a:rPr>
              <a:t>         </a:t>
            </a:r>
            <a:r>
              <a:rPr lang="es-CO" sz="3200" b="1" dirty="0" smtClean="0">
                <a:solidFill>
                  <a:srgbClr val="FF3300"/>
                </a:solidFill>
                <a:effectLst>
                  <a:outerShdw blurRad="38100" dist="38100" dir="2700000" algn="tl">
                    <a:srgbClr val="C0C0C0"/>
                  </a:outerShdw>
                </a:effectLst>
              </a:rPr>
              <a:t>1</a:t>
            </a:r>
            <a:r>
              <a:rPr lang="es-CO" sz="3200" dirty="0" smtClean="0"/>
              <a:t>- No tendrás otros dioses delante de mi.</a:t>
            </a:r>
            <a:endParaRPr lang="es-ES" sz="3200" dirty="0" smtClean="0"/>
          </a:p>
        </p:txBody>
      </p:sp>
      <p:sp>
        <p:nvSpPr>
          <p:cNvPr id="5123" name="Rectangle 3"/>
          <p:cNvSpPr>
            <a:spLocks noGrp="1" noChangeArrowheads="1"/>
          </p:cNvSpPr>
          <p:nvPr>
            <p:ph type="body" sz="half" idx="2"/>
          </p:nvPr>
        </p:nvSpPr>
        <p:spPr>
          <a:xfrm>
            <a:off x="4648200" y="2996953"/>
            <a:ext cx="4038600" cy="3129210"/>
          </a:xfrm>
          <a:solidFill>
            <a:schemeClr val="accent6">
              <a:lumMod val="40000"/>
              <a:lumOff val="60000"/>
            </a:schemeClr>
          </a:solidFill>
        </p:spPr>
        <p:txBody>
          <a:bodyPr>
            <a:normAutofit/>
          </a:bodyPr>
          <a:lstStyle/>
          <a:p>
            <a:pPr algn="ctr" eaLnBrk="1" hangingPunct="1">
              <a:buFontTx/>
              <a:buNone/>
              <a:defRPr/>
            </a:pPr>
            <a:r>
              <a:rPr lang="es-CO" sz="1000" dirty="0" smtClean="0">
                <a:solidFill>
                  <a:srgbClr val="CC3300"/>
                </a:solidFill>
              </a:rPr>
              <a:t> </a:t>
            </a:r>
            <a:r>
              <a:rPr lang="es-CO" sz="3200" b="1" dirty="0" smtClean="0">
                <a:solidFill>
                  <a:srgbClr val="FF3300"/>
                </a:solidFill>
                <a:effectLst>
                  <a:outerShdw blurRad="38100" dist="38100" dir="2700000" algn="tl">
                    <a:srgbClr val="C0C0C0"/>
                  </a:outerShdw>
                </a:effectLst>
              </a:rPr>
              <a:t>1</a:t>
            </a:r>
            <a:r>
              <a:rPr lang="es-CO" sz="3200" dirty="0" smtClean="0"/>
              <a:t>- Amaras a DIOS sobre todas las cosas.</a:t>
            </a:r>
          </a:p>
          <a:p>
            <a:pPr algn="ctr" eaLnBrk="1" hangingPunct="1">
              <a:buFontTx/>
              <a:buNone/>
              <a:defRPr/>
            </a:pPr>
            <a:r>
              <a:rPr lang="es-CO" sz="2400" dirty="0" smtClean="0">
                <a:solidFill>
                  <a:srgbClr val="C00000"/>
                </a:solidFill>
              </a:rPr>
              <a:t>Nota: Lo que quieren decir los Católicos es que, si puedes tener «otros dioses», pero primero debes amar a Dios. </a:t>
            </a:r>
          </a:p>
          <a:p>
            <a:pPr algn="ctr" eaLnBrk="1" hangingPunct="1">
              <a:buFontTx/>
              <a:buNone/>
              <a:defRPr/>
            </a:pPr>
            <a:endParaRPr lang="es-CO" sz="3200" dirty="0" smtClean="0"/>
          </a:p>
        </p:txBody>
      </p:sp>
      <p:sp>
        <p:nvSpPr>
          <p:cNvPr id="5" name="4 Rectángulo"/>
          <p:cNvSpPr/>
          <p:nvPr/>
        </p:nvSpPr>
        <p:spPr>
          <a:xfrm>
            <a:off x="467544" y="260648"/>
            <a:ext cx="8208912" cy="1384995"/>
          </a:xfrm>
          <a:prstGeom prst="rect">
            <a:avLst/>
          </a:prstGeom>
        </p:spPr>
        <p:txBody>
          <a:bodyPr wrap="square">
            <a:spAutoFit/>
          </a:bodyPr>
          <a:lstStyle/>
          <a:p>
            <a:pPr algn="ctr"/>
            <a:r>
              <a:rPr lang="es-CO" sz="2800" b="1" dirty="0"/>
              <a:t>Además de estos 37 </a:t>
            </a:r>
            <a:r>
              <a:rPr lang="es-CO" sz="2800" b="1" dirty="0" smtClean="0"/>
              <a:t>cambios realizados </a:t>
            </a:r>
            <a:r>
              <a:rPr lang="es-CO" sz="2800" b="1" dirty="0"/>
              <a:t>en las doctrinas </a:t>
            </a:r>
            <a:r>
              <a:rPr lang="es-CO" sz="2800" b="1" dirty="0" smtClean="0"/>
              <a:t>Bíblicas, veamos </a:t>
            </a:r>
            <a:r>
              <a:rPr lang="es-CO" sz="2800" b="1" dirty="0"/>
              <a:t>los cambios realizados en los diez </a:t>
            </a:r>
            <a:r>
              <a:rPr lang="es-CO" sz="2800" b="1" dirty="0" smtClean="0"/>
              <a:t>Mandamientos</a:t>
            </a:r>
            <a:r>
              <a:rPr lang="es-CO" sz="2800" b="1" dirty="0"/>
              <a:t>:</a:t>
            </a:r>
          </a:p>
        </p:txBody>
      </p:sp>
      <p:sp>
        <p:nvSpPr>
          <p:cNvPr id="6" name="5 Rectángulo"/>
          <p:cNvSpPr/>
          <p:nvPr/>
        </p:nvSpPr>
        <p:spPr>
          <a:xfrm>
            <a:off x="467544" y="1844824"/>
            <a:ext cx="3960440" cy="646331"/>
          </a:xfrm>
          <a:prstGeom prst="rect">
            <a:avLst/>
          </a:prstGeom>
          <a:solidFill>
            <a:schemeClr val="accent5"/>
          </a:solidFill>
        </p:spPr>
        <p:txBody>
          <a:bodyPr wrap="square">
            <a:spAutoFit/>
          </a:bodyPr>
          <a:lstStyle/>
          <a:p>
            <a:pPr algn="ctr"/>
            <a:r>
              <a:rPr lang="es-CO" b="1" dirty="0"/>
              <a:t>COMO ESTÁ EN LA SANTA BIBLIA</a:t>
            </a:r>
          </a:p>
          <a:p>
            <a:pPr algn="ctr"/>
            <a:r>
              <a:rPr lang="es-CO" b="1" dirty="0" smtClean="0"/>
              <a:t>TAL </a:t>
            </a:r>
            <a:r>
              <a:rPr lang="es-CO" b="1" dirty="0"/>
              <a:t>COMO DIOS LA DIO</a:t>
            </a:r>
          </a:p>
        </p:txBody>
      </p:sp>
      <p:sp>
        <p:nvSpPr>
          <p:cNvPr id="7" name="6 Rectángulo"/>
          <p:cNvSpPr/>
          <p:nvPr/>
        </p:nvSpPr>
        <p:spPr>
          <a:xfrm>
            <a:off x="4644008" y="1844824"/>
            <a:ext cx="4032448" cy="646331"/>
          </a:xfrm>
          <a:prstGeom prst="rect">
            <a:avLst/>
          </a:prstGeom>
          <a:solidFill>
            <a:schemeClr val="accent5"/>
          </a:solidFill>
        </p:spPr>
        <p:txBody>
          <a:bodyPr wrap="square">
            <a:spAutoFit/>
          </a:bodyPr>
          <a:lstStyle/>
          <a:p>
            <a:pPr algn="ctr"/>
            <a:r>
              <a:rPr lang="es-CO" b="1" dirty="0"/>
              <a:t>COMO ESTÁ EN EL </a:t>
            </a:r>
            <a:r>
              <a:rPr lang="es-CO" b="1" dirty="0" smtClean="0"/>
              <a:t>CATESISMO </a:t>
            </a:r>
          </a:p>
          <a:p>
            <a:pPr algn="ctr"/>
            <a:r>
              <a:rPr lang="es-CO" b="1" dirty="0" smtClean="0"/>
              <a:t>COMO </a:t>
            </a:r>
            <a:r>
              <a:rPr lang="es-CO" b="1" dirty="0"/>
              <a:t>LA CAMBIO EL HOMBRE </a:t>
            </a:r>
          </a:p>
        </p:txBody>
      </p:sp>
    </p:spTree>
    <p:extLst>
      <p:ext uri="{BB962C8B-B14F-4D97-AF65-F5344CB8AC3E}">
        <p14:creationId xmlns:p14="http://schemas.microsoft.com/office/powerpoint/2010/main" val="11473710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to="" calcmode="lin" valueType="num">
                                      <p:cBhvr>
                                        <p:cTn id="7" dur="1" fill="hold"/>
                                        <p:tgtEl>
                                          <p:spTgt spid="512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 to="" calcmode="lin" valueType="num">
                                      <p:cBhvr>
                                        <p:cTn id="12" dur="1" fill="hold"/>
                                        <p:tgtEl>
                                          <p:spTgt spid="5123">
                                            <p:txEl>
                                              <p:pRg st="1" end="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sz="half" idx="1"/>
          </p:nvPr>
        </p:nvSpPr>
        <p:spPr>
          <a:xfrm>
            <a:off x="457200" y="260350"/>
            <a:ext cx="4038600" cy="6337300"/>
          </a:xfrm>
          <a:solidFill>
            <a:schemeClr val="accent6">
              <a:lumMod val="40000"/>
              <a:lumOff val="60000"/>
            </a:schemeClr>
          </a:solidFill>
        </p:spPr>
        <p:txBody>
          <a:bodyPr/>
          <a:lstStyle/>
          <a:p>
            <a:pPr eaLnBrk="1" hangingPunct="1">
              <a:lnSpc>
                <a:spcPct val="80000"/>
              </a:lnSpc>
              <a:buFontTx/>
              <a:buNone/>
              <a:defRPr/>
            </a:pPr>
            <a:r>
              <a:rPr lang="es-CO" sz="2400" b="1" dirty="0" smtClean="0">
                <a:solidFill>
                  <a:srgbClr val="FF3300"/>
                </a:solidFill>
                <a:effectLst>
                  <a:outerShdw blurRad="38100" dist="38100" dir="2700000" algn="tl">
                    <a:srgbClr val="C0C0C0"/>
                  </a:outerShdw>
                </a:effectLst>
              </a:rPr>
              <a:t>2</a:t>
            </a:r>
            <a:r>
              <a:rPr lang="es-CO" sz="2400" dirty="0" smtClean="0"/>
              <a:t>- No harás para ti imagen de escultura, ni figura alguna de las cosas que hay arriba en el cielo, ni abajo en la tierra, ni de las que hay en las aguas debajo de la tierra. No te postraras ante ellas, ni las servirás, porque yo ,el Señor, tu DIOS soy un DIOS celoso que castiga la maldad de los padres en los hijos hasta la tercera y cuarta generación de aquellos que me aborrecen, y que uso de misericordia hasta la milésima generación con los que me aman y guardan mis mandamientos.</a:t>
            </a:r>
          </a:p>
          <a:p>
            <a:pPr eaLnBrk="1" hangingPunct="1">
              <a:lnSpc>
                <a:spcPct val="80000"/>
              </a:lnSpc>
              <a:defRPr/>
            </a:pPr>
            <a:endParaRPr lang="es-ES" sz="2400" dirty="0" smtClean="0"/>
          </a:p>
        </p:txBody>
      </p:sp>
      <p:sp>
        <p:nvSpPr>
          <p:cNvPr id="6147" name="Rectangle 3"/>
          <p:cNvSpPr>
            <a:spLocks noGrp="1" noChangeArrowheads="1"/>
          </p:cNvSpPr>
          <p:nvPr>
            <p:ph type="body" sz="half" idx="2"/>
          </p:nvPr>
        </p:nvSpPr>
        <p:spPr>
          <a:xfrm>
            <a:off x="4648200" y="331788"/>
            <a:ext cx="4038600" cy="6337300"/>
          </a:xfrm>
          <a:solidFill>
            <a:schemeClr val="accent6">
              <a:lumMod val="40000"/>
              <a:lumOff val="60000"/>
            </a:schemeClr>
          </a:solidFill>
        </p:spPr>
        <p:txBody>
          <a:bodyPr/>
          <a:lstStyle/>
          <a:p>
            <a:pPr marL="0" indent="0" algn="ctr" eaLnBrk="1" hangingPunct="1">
              <a:lnSpc>
                <a:spcPct val="80000"/>
              </a:lnSpc>
              <a:buNone/>
            </a:pPr>
            <a:endParaRPr lang="es-CO" sz="4800" dirty="0" smtClean="0"/>
          </a:p>
          <a:p>
            <a:pPr marL="0" indent="0" algn="ctr" eaLnBrk="1" hangingPunct="1">
              <a:lnSpc>
                <a:spcPct val="80000"/>
              </a:lnSpc>
              <a:buNone/>
            </a:pPr>
            <a:endParaRPr lang="es-CO" sz="4800" dirty="0"/>
          </a:p>
          <a:p>
            <a:pPr marL="0" indent="0" algn="ctr" eaLnBrk="1" hangingPunct="1">
              <a:lnSpc>
                <a:spcPct val="80000"/>
              </a:lnSpc>
              <a:buNone/>
            </a:pPr>
            <a:r>
              <a:rPr lang="es-CO" sz="4800" dirty="0" smtClean="0"/>
              <a:t>En el catecismo no aparece este mandamiento</a:t>
            </a:r>
            <a:endParaRPr lang="es-ES" sz="4800" dirty="0" smtClean="0"/>
          </a:p>
          <a:p>
            <a:pPr marL="0" indent="0" eaLnBrk="1" hangingPunct="1">
              <a:lnSpc>
                <a:spcPct val="80000"/>
              </a:lnSpc>
              <a:buNone/>
            </a:pPr>
            <a:endParaRPr lang="es-ES" sz="2400" dirty="0" smtClean="0"/>
          </a:p>
        </p:txBody>
      </p:sp>
    </p:spTree>
    <p:extLst>
      <p:ext uri="{BB962C8B-B14F-4D97-AF65-F5344CB8AC3E}">
        <p14:creationId xmlns:p14="http://schemas.microsoft.com/office/powerpoint/2010/main" val="8443748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 to="" calcmode="lin" valueType="num">
                                      <p:cBhvr>
                                        <p:cTn id="7" dur="1" fill="hold"/>
                                        <p:tgtEl>
                                          <p:spTgt spid="6146">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 to="" calcmode="lin" valueType="num">
                                      <p:cBhvr>
                                        <p:cTn id="12" dur="1" fill="hold"/>
                                        <p:tgtEl>
                                          <p:spTgt spid="6147">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sz="half" idx="1"/>
          </p:nvPr>
        </p:nvSpPr>
        <p:spPr>
          <a:xfrm>
            <a:off x="457200" y="260350"/>
            <a:ext cx="4038600" cy="6337300"/>
          </a:xfrm>
          <a:solidFill>
            <a:schemeClr val="accent6">
              <a:lumMod val="40000"/>
              <a:lumOff val="60000"/>
            </a:schemeClr>
          </a:solidFill>
        </p:spPr>
        <p:txBody>
          <a:bodyPr/>
          <a:lstStyle/>
          <a:p>
            <a:pPr eaLnBrk="1" hangingPunct="1">
              <a:buFontTx/>
              <a:buNone/>
              <a:defRPr/>
            </a:pPr>
            <a:r>
              <a:rPr lang="es-CO" b="1" dirty="0" smtClean="0">
                <a:solidFill>
                  <a:srgbClr val="FF3300"/>
                </a:solidFill>
                <a:effectLst>
                  <a:outerShdw blurRad="38100" dist="38100" dir="2700000" algn="tl">
                    <a:srgbClr val="C0C0C0"/>
                  </a:outerShdw>
                </a:effectLst>
              </a:rPr>
              <a:t>3</a:t>
            </a:r>
            <a:r>
              <a:rPr lang="es-CO" dirty="0" smtClean="0"/>
              <a:t>- No tomaras en vano el nombre del Señor tu Dios </a:t>
            </a:r>
          </a:p>
          <a:p>
            <a:pPr eaLnBrk="1" hangingPunct="1">
              <a:defRPr/>
            </a:pPr>
            <a:endParaRPr lang="es-CO" dirty="0" smtClean="0"/>
          </a:p>
          <a:p>
            <a:pPr eaLnBrk="1" hangingPunct="1">
              <a:buFontTx/>
              <a:buNone/>
              <a:defRPr/>
            </a:pPr>
            <a:r>
              <a:rPr lang="es-CO" b="1" dirty="0" smtClean="0">
                <a:solidFill>
                  <a:srgbClr val="FF3300"/>
                </a:solidFill>
                <a:effectLst>
                  <a:outerShdw blurRad="38100" dist="38100" dir="2700000" algn="tl">
                    <a:srgbClr val="C0C0C0"/>
                  </a:outerShdw>
                </a:effectLst>
              </a:rPr>
              <a:t>4</a:t>
            </a:r>
            <a:r>
              <a:rPr lang="es-CO" dirty="0" smtClean="0"/>
              <a:t>- Acuérdate de santificar el día Sábado. Los seis días trabajaras y aras todas tus labores.</a:t>
            </a:r>
          </a:p>
          <a:p>
            <a:pPr eaLnBrk="1" hangingPunct="1">
              <a:defRPr/>
            </a:pPr>
            <a:endParaRPr lang="es-CO" dirty="0" smtClean="0"/>
          </a:p>
          <a:p>
            <a:pPr eaLnBrk="1" hangingPunct="1">
              <a:buFontTx/>
              <a:buNone/>
              <a:defRPr/>
            </a:pPr>
            <a:r>
              <a:rPr lang="es-CO" dirty="0" smtClean="0"/>
              <a:t> </a:t>
            </a:r>
            <a:r>
              <a:rPr lang="es-CO" b="1" dirty="0" smtClean="0">
                <a:solidFill>
                  <a:srgbClr val="FF3300"/>
                </a:solidFill>
                <a:effectLst>
                  <a:outerShdw blurRad="38100" dist="38100" dir="2700000" algn="tl">
                    <a:srgbClr val="C0C0C0"/>
                  </a:outerShdw>
                </a:effectLst>
              </a:rPr>
              <a:t>5</a:t>
            </a:r>
            <a:r>
              <a:rPr lang="es-CO" dirty="0" smtClean="0"/>
              <a:t>- Honra a tu padre y a tu madre</a:t>
            </a:r>
          </a:p>
          <a:p>
            <a:pPr eaLnBrk="1" hangingPunct="1">
              <a:defRPr/>
            </a:pPr>
            <a:endParaRPr lang="es-ES" dirty="0" smtClean="0"/>
          </a:p>
        </p:txBody>
      </p:sp>
      <p:sp>
        <p:nvSpPr>
          <p:cNvPr id="7171" name="Rectangle 3"/>
          <p:cNvSpPr>
            <a:spLocks noGrp="1" noChangeArrowheads="1"/>
          </p:cNvSpPr>
          <p:nvPr>
            <p:ph type="body" sz="half" idx="2"/>
          </p:nvPr>
        </p:nvSpPr>
        <p:spPr>
          <a:xfrm>
            <a:off x="4648200" y="260350"/>
            <a:ext cx="4038600" cy="6337300"/>
          </a:xfrm>
          <a:solidFill>
            <a:schemeClr val="accent6">
              <a:lumMod val="40000"/>
              <a:lumOff val="60000"/>
            </a:schemeClr>
          </a:solidFill>
        </p:spPr>
        <p:txBody>
          <a:bodyPr/>
          <a:lstStyle/>
          <a:p>
            <a:pPr eaLnBrk="1" hangingPunct="1">
              <a:buFontTx/>
              <a:buNone/>
              <a:defRPr/>
            </a:pPr>
            <a:r>
              <a:rPr lang="es-CO" b="1" dirty="0" smtClean="0">
                <a:solidFill>
                  <a:srgbClr val="FF3300"/>
                </a:solidFill>
                <a:effectLst>
                  <a:outerShdw blurRad="38100" dist="38100" dir="2700000" algn="tl">
                    <a:srgbClr val="C0C0C0"/>
                  </a:outerShdw>
                </a:effectLst>
              </a:rPr>
              <a:t>2</a:t>
            </a:r>
            <a:r>
              <a:rPr lang="es-CO" dirty="0" smtClean="0"/>
              <a:t>- No jurar el nombre de DIOS en vano</a:t>
            </a:r>
          </a:p>
          <a:p>
            <a:pPr eaLnBrk="1" hangingPunct="1">
              <a:defRPr/>
            </a:pPr>
            <a:endParaRPr lang="es-CO" dirty="0" smtClean="0"/>
          </a:p>
          <a:p>
            <a:pPr eaLnBrk="1" hangingPunct="1">
              <a:defRPr/>
            </a:pPr>
            <a:endParaRPr lang="es-CO" dirty="0" smtClean="0"/>
          </a:p>
          <a:p>
            <a:pPr eaLnBrk="1" hangingPunct="1">
              <a:buFontTx/>
              <a:buNone/>
              <a:defRPr/>
            </a:pPr>
            <a:r>
              <a:rPr lang="es-CO" b="1" dirty="0" smtClean="0">
                <a:solidFill>
                  <a:srgbClr val="FF3300"/>
                </a:solidFill>
                <a:effectLst>
                  <a:outerShdw blurRad="38100" dist="38100" dir="2700000" algn="tl">
                    <a:srgbClr val="C0C0C0"/>
                  </a:outerShdw>
                </a:effectLst>
              </a:rPr>
              <a:t>3</a:t>
            </a:r>
            <a:r>
              <a:rPr lang="es-CO" dirty="0" smtClean="0"/>
              <a:t>- Santificar las fiestas</a:t>
            </a:r>
          </a:p>
          <a:p>
            <a:pPr eaLnBrk="1" hangingPunct="1">
              <a:buFontTx/>
              <a:buNone/>
              <a:defRPr/>
            </a:pPr>
            <a:endParaRPr lang="es-CO" dirty="0" smtClean="0"/>
          </a:p>
          <a:p>
            <a:pPr eaLnBrk="1" hangingPunct="1">
              <a:buFontTx/>
              <a:buNone/>
              <a:defRPr/>
            </a:pPr>
            <a:endParaRPr lang="es-CO" dirty="0" smtClean="0"/>
          </a:p>
          <a:p>
            <a:pPr eaLnBrk="1" hangingPunct="1">
              <a:buFontTx/>
              <a:buNone/>
              <a:defRPr/>
            </a:pPr>
            <a:endParaRPr lang="es-CO" dirty="0" smtClean="0"/>
          </a:p>
          <a:p>
            <a:pPr eaLnBrk="1" hangingPunct="1">
              <a:buFontTx/>
              <a:buNone/>
              <a:defRPr/>
            </a:pPr>
            <a:endParaRPr lang="es-CO" b="1" dirty="0" smtClean="0">
              <a:solidFill>
                <a:srgbClr val="FF3300"/>
              </a:solidFill>
              <a:effectLst>
                <a:outerShdw blurRad="38100" dist="38100" dir="2700000" algn="tl">
                  <a:srgbClr val="C0C0C0"/>
                </a:outerShdw>
              </a:effectLst>
            </a:endParaRPr>
          </a:p>
          <a:p>
            <a:pPr eaLnBrk="1" hangingPunct="1">
              <a:buFontTx/>
              <a:buNone/>
              <a:defRPr/>
            </a:pPr>
            <a:r>
              <a:rPr lang="es-CO" b="1" dirty="0" smtClean="0">
                <a:solidFill>
                  <a:srgbClr val="FF3300"/>
                </a:solidFill>
                <a:effectLst>
                  <a:outerShdw blurRad="38100" dist="38100" dir="2700000" algn="tl">
                    <a:srgbClr val="C0C0C0"/>
                  </a:outerShdw>
                </a:effectLst>
              </a:rPr>
              <a:t>4</a:t>
            </a:r>
            <a:r>
              <a:rPr lang="es-CO" dirty="0" smtClean="0"/>
              <a:t>- Honraras a tu padre y madre</a:t>
            </a:r>
          </a:p>
          <a:p>
            <a:pPr eaLnBrk="1" hangingPunct="1">
              <a:defRPr/>
            </a:pPr>
            <a:endParaRPr lang="es-ES" dirty="0" smtClean="0"/>
          </a:p>
        </p:txBody>
      </p:sp>
    </p:spTree>
    <p:extLst>
      <p:ext uri="{BB962C8B-B14F-4D97-AF65-F5344CB8AC3E}">
        <p14:creationId xmlns:p14="http://schemas.microsoft.com/office/powerpoint/2010/main" val="34209867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 to="" calcmode="lin" valueType="num">
                                      <p:cBhvr>
                                        <p:cTn id="7" dur="1" fill="hold"/>
                                        <p:tgtEl>
                                          <p:spTgt spid="7170">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 to="" calcmode="lin" valueType="num">
                                      <p:cBhvr>
                                        <p:cTn id="12" dur="1" fill="hold"/>
                                        <p:tgtEl>
                                          <p:spTgt spid="7171">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0"/>
                                          </p:stCondLst>
                                        </p:cTn>
                                        <p:tgtEl>
                                          <p:spTgt spid="7170">
                                            <p:txEl>
                                              <p:pRg st="2" end="2"/>
                                            </p:txEl>
                                          </p:spTgt>
                                        </p:tgtEl>
                                        <p:attrNameLst>
                                          <p:attrName>style.visibility</p:attrName>
                                        </p:attrNameLst>
                                      </p:cBhvr>
                                      <p:to>
                                        <p:strVal val="visible"/>
                                      </p:to>
                                    </p:set>
                                    <p:anim to="" calcmode="lin" valueType="num">
                                      <p:cBhvr>
                                        <p:cTn id="17" dur="1" fill="hold"/>
                                        <p:tgtEl>
                                          <p:spTgt spid="7170">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 to="" calcmode="lin" valueType="num">
                                      <p:cBhvr>
                                        <p:cTn id="22" dur="1" fill="hold"/>
                                        <p:tgtEl>
                                          <p:spTgt spid="7171">
                                            <p:txEl>
                                              <p:pRg st="3" end="3"/>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nodeType="clickEffect">
                                  <p:stCondLst>
                                    <p:cond delay="0"/>
                                  </p:stCondLst>
                                  <p:childTnLst>
                                    <p:set>
                                      <p:cBhvr>
                                        <p:cTn id="26" dur="1" fill="hold">
                                          <p:stCondLst>
                                            <p:cond delay="0"/>
                                          </p:stCondLst>
                                        </p:cTn>
                                        <p:tgtEl>
                                          <p:spTgt spid="7170">
                                            <p:txEl>
                                              <p:pRg st="4" end="4"/>
                                            </p:txEl>
                                          </p:spTgt>
                                        </p:tgtEl>
                                        <p:attrNameLst>
                                          <p:attrName>style.visibility</p:attrName>
                                        </p:attrNameLst>
                                      </p:cBhvr>
                                      <p:to>
                                        <p:strVal val="visible"/>
                                      </p:to>
                                    </p:set>
                                    <p:anim to="" calcmode="lin" valueType="num">
                                      <p:cBhvr>
                                        <p:cTn id="27" dur="1" fill="hold"/>
                                        <p:tgtEl>
                                          <p:spTgt spid="7170">
                                            <p:txEl>
                                              <p:pRg st="4" end="4"/>
                                            </p:txEl>
                                          </p:spTgt>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nodeType="clickEffect">
                                  <p:stCondLst>
                                    <p:cond delay="0"/>
                                  </p:stCondLst>
                                  <p:childTnLst>
                                    <p:set>
                                      <p:cBhvr>
                                        <p:cTn id="31" dur="1" fill="hold">
                                          <p:stCondLst>
                                            <p:cond delay="0"/>
                                          </p:stCondLst>
                                        </p:cTn>
                                        <p:tgtEl>
                                          <p:spTgt spid="7171">
                                            <p:txEl>
                                              <p:pRg st="8" end="8"/>
                                            </p:txEl>
                                          </p:spTgt>
                                        </p:tgtEl>
                                        <p:attrNameLst>
                                          <p:attrName>style.visibility</p:attrName>
                                        </p:attrNameLst>
                                      </p:cBhvr>
                                      <p:to>
                                        <p:strVal val="visible"/>
                                      </p:to>
                                    </p:set>
                                    <p:anim to="" calcmode="lin" valueType="num">
                                      <p:cBhvr>
                                        <p:cTn id="32" dur="1" fill="hold"/>
                                        <p:tgtEl>
                                          <p:spTgt spid="7171">
                                            <p:txEl>
                                              <p:pRg st="8" end="8"/>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sz="half" idx="1"/>
          </p:nvPr>
        </p:nvSpPr>
        <p:spPr>
          <a:xfrm>
            <a:off x="468313" y="260350"/>
            <a:ext cx="4038600" cy="6337300"/>
          </a:xfrm>
          <a:solidFill>
            <a:schemeClr val="accent6">
              <a:lumMod val="40000"/>
              <a:lumOff val="60000"/>
            </a:schemeClr>
          </a:solidFill>
        </p:spPr>
        <p:txBody>
          <a:bodyPr/>
          <a:lstStyle/>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6</a:t>
            </a:r>
            <a:r>
              <a:rPr lang="es-CO" dirty="0" smtClean="0"/>
              <a:t>- No mataras</a:t>
            </a:r>
          </a:p>
          <a:p>
            <a:pPr eaLnBrk="1" hangingPunct="1">
              <a:lnSpc>
                <a:spcPct val="80000"/>
              </a:lnSpc>
              <a:defRPr/>
            </a:pPr>
            <a:endParaRPr lang="es-CO" dirty="0" smtClean="0"/>
          </a:p>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7</a:t>
            </a:r>
            <a:r>
              <a:rPr lang="es-CO" dirty="0" smtClean="0"/>
              <a:t>- No fornicaras</a:t>
            </a:r>
          </a:p>
          <a:p>
            <a:pPr eaLnBrk="1" hangingPunct="1">
              <a:lnSpc>
                <a:spcPct val="80000"/>
              </a:lnSpc>
              <a:defRPr/>
            </a:pPr>
            <a:endParaRPr lang="es-CO" dirty="0" smtClean="0"/>
          </a:p>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8</a:t>
            </a:r>
            <a:r>
              <a:rPr lang="es-CO" dirty="0" smtClean="0"/>
              <a:t>- No hurtaras</a:t>
            </a:r>
          </a:p>
          <a:p>
            <a:pPr eaLnBrk="1" hangingPunct="1">
              <a:lnSpc>
                <a:spcPct val="80000"/>
              </a:lnSpc>
              <a:defRPr/>
            </a:pPr>
            <a:endParaRPr lang="es-CO" dirty="0" smtClean="0"/>
          </a:p>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9</a:t>
            </a:r>
            <a:r>
              <a:rPr lang="es-CO" dirty="0" smtClean="0"/>
              <a:t>- No levantaras falso testimonio contra tu prójimo</a:t>
            </a:r>
          </a:p>
          <a:p>
            <a:pPr eaLnBrk="1" hangingPunct="1">
              <a:lnSpc>
                <a:spcPct val="80000"/>
              </a:lnSpc>
              <a:buFontTx/>
              <a:buNone/>
              <a:defRPr/>
            </a:pPr>
            <a:endParaRPr lang="es-CO" dirty="0" smtClean="0"/>
          </a:p>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10</a:t>
            </a:r>
            <a:r>
              <a:rPr lang="es-CO" dirty="0" smtClean="0"/>
              <a:t>- No codiciaras la casa de tu prójimo, ni su esposa,  ni cosa alguna de que le pertenecen.              </a:t>
            </a:r>
          </a:p>
          <a:p>
            <a:pPr eaLnBrk="1" hangingPunct="1">
              <a:lnSpc>
                <a:spcPct val="80000"/>
              </a:lnSpc>
              <a:defRPr/>
            </a:pPr>
            <a:endParaRPr lang="es-ES" dirty="0" smtClean="0"/>
          </a:p>
        </p:txBody>
      </p:sp>
      <p:sp>
        <p:nvSpPr>
          <p:cNvPr id="8195" name="Rectangle 3"/>
          <p:cNvSpPr>
            <a:spLocks noGrp="1" noChangeArrowheads="1"/>
          </p:cNvSpPr>
          <p:nvPr>
            <p:ph type="body" sz="half" idx="2"/>
          </p:nvPr>
        </p:nvSpPr>
        <p:spPr>
          <a:xfrm>
            <a:off x="4648200" y="260350"/>
            <a:ext cx="4038600" cy="6337300"/>
          </a:xfrm>
          <a:solidFill>
            <a:schemeClr val="accent6">
              <a:lumMod val="40000"/>
              <a:lumOff val="60000"/>
            </a:schemeClr>
          </a:solidFill>
        </p:spPr>
        <p:txBody>
          <a:bodyPr>
            <a:normAutofit lnSpcReduction="10000"/>
          </a:bodyPr>
          <a:lstStyle/>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5</a:t>
            </a:r>
            <a:r>
              <a:rPr lang="es-CO" dirty="0" smtClean="0"/>
              <a:t>- No mataras</a:t>
            </a:r>
          </a:p>
          <a:p>
            <a:pPr eaLnBrk="1" hangingPunct="1">
              <a:lnSpc>
                <a:spcPct val="80000"/>
              </a:lnSpc>
              <a:defRPr/>
            </a:pPr>
            <a:endParaRPr lang="es-CO" dirty="0" smtClean="0"/>
          </a:p>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6</a:t>
            </a:r>
            <a:r>
              <a:rPr lang="es-CO" dirty="0" smtClean="0"/>
              <a:t>- No fornicaras</a:t>
            </a:r>
          </a:p>
          <a:p>
            <a:pPr eaLnBrk="1" hangingPunct="1">
              <a:lnSpc>
                <a:spcPct val="80000"/>
              </a:lnSpc>
              <a:defRPr/>
            </a:pPr>
            <a:endParaRPr lang="es-CO" dirty="0" smtClean="0"/>
          </a:p>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7</a:t>
            </a:r>
            <a:r>
              <a:rPr lang="es-CO" dirty="0" smtClean="0"/>
              <a:t>- No hurtaras</a:t>
            </a:r>
          </a:p>
          <a:p>
            <a:pPr eaLnBrk="1" hangingPunct="1">
              <a:lnSpc>
                <a:spcPct val="80000"/>
              </a:lnSpc>
              <a:defRPr/>
            </a:pPr>
            <a:endParaRPr lang="es-CO" dirty="0" smtClean="0"/>
          </a:p>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8</a:t>
            </a:r>
            <a:r>
              <a:rPr lang="es-CO" dirty="0" smtClean="0"/>
              <a:t>- No levantaras falso testimonio ni mataras</a:t>
            </a:r>
          </a:p>
          <a:p>
            <a:pPr eaLnBrk="1" hangingPunct="1">
              <a:lnSpc>
                <a:spcPct val="80000"/>
              </a:lnSpc>
              <a:defRPr/>
            </a:pPr>
            <a:endParaRPr lang="es-CO" dirty="0" smtClean="0"/>
          </a:p>
          <a:p>
            <a:pPr eaLnBrk="1" hangingPunct="1">
              <a:lnSpc>
                <a:spcPct val="80000"/>
              </a:lnSpc>
              <a:defRPr/>
            </a:pPr>
            <a:endParaRPr lang="es-CO" dirty="0" smtClean="0"/>
          </a:p>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9</a:t>
            </a:r>
            <a:r>
              <a:rPr lang="es-CO" dirty="0" smtClean="0"/>
              <a:t>- No desearás la mujer de tu prójimo</a:t>
            </a:r>
          </a:p>
          <a:p>
            <a:pPr eaLnBrk="1" hangingPunct="1">
              <a:lnSpc>
                <a:spcPct val="80000"/>
              </a:lnSpc>
              <a:buFontTx/>
              <a:buNone/>
              <a:defRPr/>
            </a:pPr>
            <a:endParaRPr lang="es-CO" dirty="0" smtClean="0"/>
          </a:p>
          <a:p>
            <a:pPr eaLnBrk="1" hangingPunct="1">
              <a:lnSpc>
                <a:spcPct val="80000"/>
              </a:lnSpc>
              <a:buFontTx/>
              <a:buNone/>
              <a:defRPr/>
            </a:pPr>
            <a:endParaRPr lang="es-CO" dirty="0" smtClean="0"/>
          </a:p>
          <a:p>
            <a:pPr eaLnBrk="1" hangingPunct="1">
              <a:lnSpc>
                <a:spcPct val="80000"/>
              </a:lnSpc>
              <a:buFontTx/>
              <a:buNone/>
              <a:defRPr/>
            </a:pPr>
            <a:r>
              <a:rPr lang="es-CO" b="1" dirty="0" smtClean="0">
                <a:solidFill>
                  <a:srgbClr val="FF3300"/>
                </a:solidFill>
                <a:effectLst>
                  <a:outerShdw blurRad="38100" dist="38100" dir="2700000" algn="tl">
                    <a:srgbClr val="C0C0C0"/>
                  </a:outerShdw>
                </a:effectLst>
              </a:rPr>
              <a:t>10</a:t>
            </a:r>
            <a:r>
              <a:rPr lang="es-CO" dirty="0" smtClean="0"/>
              <a:t>- No codiciaras las cosas ajenas</a:t>
            </a:r>
          </a:p>
          <a:p>
            <a:pPr eaLnBrk="1" hangingPunct="1">
              <a:lnSpc>
                <a:spcPct val="80000"/>
              </a:lnSpc>
              <a:defRPr/>
            </a:pPr>
            <a:endParaRPr lang="es-ES" dirty="0" smtClean="0"/>
          </a:p>
        </p:txBody>
      </p:sp>
    </p:spTree>
    <p:extLst>
      <p:ext uri="{BB962C8B-B14F-4D97-AF65-F5344CB8AC3E}">
        <p14:creationId xmlns:p14="http://schemas.microsoft.com/office/powerpoint/2010/main" val="17264602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 to="" calcmode="lin" valueType="num">
                                      <p:cBhvr>
                                        <p:cTn id="7" dur="1" fill="hold"/>
                                        <p:tgtEl>
                                          <p:spTgt spid="8194">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 to="" calcmode="lin" valueType="num">
                                      <p:cBhvr>
                                        <p:cTn id="12" dur="1" fill="hold"/>
                                        <p:tgtEl>
                                          <p:spTgt spid="8195">
                                            <p:txEl>
                                              <p:pRg st="0" end="0"/>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0"/>
                                          </p:stCondLst>
                                        </p:cTn>
                                        <p:tgtEl>
                                          <p:spTgt spid="8194">
                                            <p:txEl>
                                              <p:pRg st="2" end="2"/>
                                            </p:txEl>
                                          </p:spTgt>
                                        </p:tgtEl>
                                        <p:attrNameLst>
                                          <p:attrName>style.visibility</p:attrName>
                                        </p:attrNameLst>
                                      </p:cBhvr>
                                      <p:to>
                                        <p:strVal val="visible"/>
                                      </p:to>
                                    </p:set>
                                    <p:anim to="" calcmode="lin" valueType="num">
                                      <p:cBhvr>
                                        <p:cTn id="17" dur="1" fill="hold"/>
                                        <p:tgtEl>
                                          <p:spTgt spid="8194">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nodeType="clickEffect">
                                  <p:stCondLst>
                                    <p:cond delay="0"/>
                                  </p:stCondLst>
                                  <p:childTnLst>
                                    <p:set>
                                      <p:cBhvr>
                                        <p:cTn id="21" dur="1" fill="hold">
                                          <p:stCondLst>
                                            <p:cond delay="0"/>
                                          </p:stCondLst>
                                        </p:cTn>
                                        <p:tgtEl>
                                          <p:spTgt spid="8195">
                                            <p:txEl>
                                              <p:pRg st="2" end="2"/>
                                            </p:txEl>
                                          </p:spTgt>
                                        </p:tgtEl>
                                        <p:attrNameLst>
                                          <p:attrName>style.visibility</p:attrName>
                                        </p:attrNameLst>
                                      </p:cBhvr>
                                      <p:to>
                                        <p:strVal val="visible"/>
                                      </p:to>
                                    </p:set>
                                    <p:anim to="" calcmode="lin" valueType="num">
                                      <p:cBhvr>
                                        <p:cTn id="22" dur="1" fill="hold"/>
                                        <p:tgtEl>
                                          <p:spTgt spid="8195">
                                            <p:txEl>
                                              <p:pRg st="2" end="2"/>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nodeType="clickEffect">
                                  <p:stCondLst>
                                    <p:cond delay="0"/>
                                  </p:stCondLst>
                                  <p:childTnLst>
                                    <p:set>
                                      <p:cBhvr>
                                        <p:cTn id="26" dur="1" fill="hold">
                                          <p:stCondLst>
                                            <p:cond delay="0"/>
                                          </p:stCondLst>
                                        </p:cTn>
                                        <p:tgtEl>
                                          <p:spTgt spid="8194">
                                            <p:txEl>
                                              <p:pRg st="4" end="4"/>
                                            </p:txEl>
                                          </p:spTgt>
                                        </p:tgtEl>
                                        <p:attrNameLst>
                                          <p:attrName>style.visibility</p:attrName>
                                        </p:attrNameLst>
                                      </p:cBhvr>
                                      <p:to>
                                        <p:strVal val="visible"/>
                                      </p:to>
                                    </p:set>
                                    <p:anim to="" calcmode="lin" valueType="num">
                                      <p:cBhvr>
                                        <p:cTn id="27" dur="1" fill="hold"/>
                                        <p:tgtEl>
                                          <p:spTgt spid="8194">
                                            <p:txEl>
                                              <p:pRg st="4" end="4"/>
                                            </p:txEl>
                                          </p:spTgt>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nodeType="clickEffect">
                                  <p:stCondLst>
                                    <p:cond delay="0"/>
                                  </p:stCondLst>
                                  <p:childTnLst>
                                    <p:set>
                                      <p:cBhvr>
                                        <p:cTn id="31" dur="1" fill="hold">
                                          <p:stCondLst>
                                            <p:cond delay="0"/>
                                          </p:stCondLst>
                                        </p:cTn>
                                        <p:tgtEl>
                                          <p:spTgt spid="8195">
                                            <p:txEl>
                                              <p:pRg st="4" end="4"/>
                                            </p:txEl>
                                          </p:spTgt>
                                        </p:tgtEl>
                                        <p:attrNameLst>
                                          <p:attrName>style.visibility</p:attrName>
                                        </p:attrNameLst>
                                      </p:cBhvr>
                                      <p:to>
                                        <p:strVal val="visible"/>
                                      </p:to>
                                    </p:set>
                                    <p:anim to="" calcmode="lin" valueType="num">
                                      <p:cBhvr>
                                        <p:cTn id="32" dur="1" fill="hold"/>
                                        <p:tgtEl>
                                          <p:spTgt spid="8195">
                                            <p:txEl>
                                              <p:pRg st="4" end="4"/>
                                            </p:txEl>
                                          </p:spTgt>
                                        </p:tgtEl>
                                        <p:attrNameLst>
                                          <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nodeType="clickEffect">
                                  <p:stCondLst>
                                    <p:cond delay="0"/>
                                  </p:stCondLst>
                                  <p:childTnLst>
                                    <p:set>
                                      <p:cBhvr>
                                        <p:cTn id="36" dur="1" fill="hold">
                                          <p:stCondLst>
                                            <p:cond delay="0"/>
                                          </p:stCondLst>
                                        </p:cTn>
                                        <p:tgtEl>
                                          <p:spTgt spid="8194">
                                            <p:txEl>
                                              <p:pRg st="6" end="6"/>
                                            </p:txEl>
                                          </p:spTgt>
                                        </p:tgtEl>
                                        <p:attrNameLst>
                                          <p:attrName>style.visibility</p:attrName>
                                        </p:attrNameLst>
                                      </p:cBhvr>
                                      <p:to>
                                        <p:strVal val="visible"/>
                                      </p:to>
                                    </p:set>
                                    <p:anim to="" calcmode="lin" valueType="num">
                                      <p:cBhvr>
                                        <p:cTn id="37" dur="1" fill="hold"/>
                                        <p:tgtEl>
                                          <p:spTgt spid="8194">
                                            <p:txEl>
                                              <p:pRg st="6" end="6"/>
                                            </p:txEl>
                                          </p:spTgt>
                                        </p:tgtEl>
                                        <p:attrNameLst>
                                          <p:attrName/>
                                        </p:attrNameLst>
                                      </p:cBhvr>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nodeType="clickEffect">
                                  <p:stCondLst>
                                    <p:cond delay="0"/>
                                  </p:stCondLst>
                                  <p:childTnLst>
                                    <p:set>
                                      <p:cBhvr>
                                        <p:cTn id="41" dur="1" fill="hold">
                                          <p:stCondLst>
                                            <p:cond delay="0"/>
                                          </p:stCondLst>
                                        </p:cTn>
                                        <p:tgtEl>
                                          <p:spTgt spid="8195">
                                            <p:txEl>
                                              <p:pRg st="6" end="6"/>
                                            </p:txEl>
                                          </p:spTgt>
                                        </p:tgtEl>
                                        <p:attrNameLst>
                                          <p:attrName>style.visibility</p:attrName>
                                        </p:attrNameLst>
                                      </p:cBhvr>
                                      <p:to>
                                        <p:strVal val="visible"/>
                                      </p:to>
                                    </p:set>
                                    <p:anim to="" calcmode="lin" valueType="num">
                                      <p:cBhvr>
                                        <p:cTn id="42" dur="1" fill="hold"/>
                                        <p:tgtEl>
                                          <p:spTgt spid="8195">
                                            <p:txEl>
                                              <p:pRg st="6" end="6"/>
                                            </p:txEl>
                                          </p:spTgt>
                                        </p:tgtEl>
                                        <p:attrNameLst>
                                          <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4" presetClass="entr" presetSubtype="0" fill="hold" nodeType="clickEffect">
                                  <p:stCondLst>
                                    <p:cond delay="0"/>
                                  </p:stCondLst>
                                  <p:childTnLst>
                                    <p:set>
                                      <p:cBhvr>
                                        <p:cTn id="46" dur="1" fill="hold">
                                          <p:stCondLst>
                                            <p:cond delay="0"/>
                                          </p:stCondLst>
                                        </p:cTn>
                                        <p:tgtEl>
                                          <p:spTgt spid="8194">
                                            <p:txEl>
                                              <p:pRg st="8" end="8"/>
                                            </p:txEl>
                                          </p:spTgt>
                                        </p:tgtEl>
                                        <p:attrNameLst>
                                          <p:attrName>style.visibility</p:attrName>
                                        </p:attrNameLst>
                                      </p:cBhvr>
                                      <p:to>
                                        <p:strVal val="visible"/>
                                      </p:to>
                                    </p:set>
                                    <p:anim to="" calcmode="lin" valueType="num">
                                      <p:cBhvr>
                                        <p:cTn id="47" dur="1" fill="hold"/>
                                        <p:tgtEl>
                                          <p:spTgt spid="8194">
                                            <p:txEl>
                                              <p:pRg st="8" end="8"/>
                                            </p:txEl>
                                          </p:spTgt>
                                        </p:tgtEl>
                                        <p:attrNameLst>
                                          <p:attrName/>
                                        </p:attrNameLst>
                                      </p:cBhvr>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4" presetClass="entr" presetSubtype="0" fill="hold" nodeType="clickEffect">
                                  <p:stCondLst>
                                    <p:cond delay="0"/>
                                  </p:stCondLst>
                                  <p:childTnLst>
                                    <p:set>
                                      <p:cBhvr>
                                        <p:cTn id="51" dur="1" fill="hold">
                                          <p:stCondLst>
                                            <p:cond delay="0"/>
                                          </p:stCondLst>
                                        </p:cTn>
                                        <p:tgtEl>
                                          <p:spTgt spid="8195">
                                            <p:txEl>
                                              <p:pRg st="9" end="9"/>
                                            </p:txEl>
                                          </p:spTgt>
                                        </p:tgtEl>
                                        <p:attrNameLst>
                                          <p:attrName>style.visibility</p:attrName>
                                        </p:attrNameLst>
                                      </p:cBhvr>
                                      <p:to>
                                        <p:strVal val="visible"/>
                                      </p:to>
                                    </p:set>
                                    <p:anim to="" calcmode="lin" valueType="num">
                                      <p:cBhvr>
                                        <p:cTn id="52" dur="1" fill="hold"/>
                                        <p:tgtEl>
                                          <p:spTgt spid="8195">
                                            <p:txEl>
                                              <p:pRg st="9" end="9"/>
                                            </p:txEl>
                                          </p:spTgt>
                                        </p:tgtEl>
                                        <p:attrNameLst>
                                          <p:attrName/>
                                        </p:attrNameLst>
                                      </p:cBhvr>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4" presetClass="entr" presetSubtype="0" fill="hold" nodeType="clickEffect">
                                  <p:stCondLst>
                                    <p:cond delay="0"/>
                                  </p:stCondLst>
                                  <p:childTnLst>
                                    <p:set>
                                      <p:cBhvr>
                                        <p:cTn id="56" dur="1" fill="hold">
                                          <p:stCondLst>
                                            <p:cond delay="0"/>
                                          </p:stCondLst>
                                        </p:cTn>
                                        <p:tgtEl>
                                          <p:spTgt spid="8195">
                                            <p:txEl>
                                              <p:pRg st="12" end="12"/>
                                            </p:txEl>
                                          </p:spTgt>
                                        </p:tgtEl>
                                        <p:attrNameLst>
                                          <p:attrName>style.visibility</p:attrName>
                                        </p:attrNameLst>
                                      </p:cBhvr>
                                      <p:to>
                                        <p:strVal val="visible"/>
                                      </p:to>
                                    </p:set>
                                    <p:anim to="" calcmode="lin" valueType="num">
                                      <p:cBhvr>
                                        <p:cTn id="57" dur="1" fill="hold"/>
                                        <p:tgtEl>
                                          <p:spTgt spid="8195">
                                            <p:txEl>
                                              <p:pRg st="12" end="1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Autofit/>
          </a:bodyPr>
          <a:lstStyle/>
          <a:p>
            <a:r>
              <a:rPr lang="es-CO" sz="3200" b="1" dirty="0" smtClean="0">
                <a:latin typeface="Agency FB" pitchFamily="34" charset="0"/>
              </a:rPr>
              <a:t>Pregunto: ¿Dios le ha otorgado poder a su iglesia para hacerle correcciones a su Ley?</a:t>
            </a:r>
            <a:endParaRPr lang="es-CO" sz="3200" b="1" dirty="0">
              <a:latin typeface="Agency FB" pitchFamily="34" charset="0"/>
            </a:endParaRPr>
          </a:p>
        </p:txBody>
      </p:sp>
      <p:sp>
        <p:nvSpPr>
          <p:cNvPr id="6" name="5 Marcador de contenido"/>
          <p:cNvSpPr>
            <a:spLocks noGrp="1"/>
          </p:cNvSpPr>
          <p:nvPr>
            <p:ph idx="1"/>
          </p:nvPr>
        </p:nvSpPr>
        <p:spPr>
          <a:xfrm>
            <a:off x="457200" y="1600200"/>
            <a:ext cx="8229600" cy="1612776"/>
          </a:xfrm>
        </p:spPr>
        <p:txBody>
          <a:bodyPr>
            <a:normAutofit/>
          </a:bodyPr>
          <a:lstStyle/>
          <a:p>
            <a:pPr marL="0" indent="0">
              <a:buNone/>
            </a:pPr>
            <a:r>
              <a:rPr lang="es-CO" sz="2400" b="1" dirty="0">
                <a:solidFill>
                  <a:srgbClr val="FF0000"/>
                </a:solidFill>
              </a:rPr>
              <a:t>Mat.5:17-19</a:t>
            </a:r>
            <a:r>
              <a:rPr lang="es-CO" sz="2400" dirty="0"/>
              <a:t>. </a:t>
            </a:r>
            <a:r>
              <a:rPr lang="es-CO" sz="2400" dirty="0" smtClean="0"/>
              <a:t>«No </a:t>
            </a:r>
            <a:r>
              <a:rPr lang="es-CO" sz="2400" dirty="0"/>
              <a:t>penséis que he venido a </a:t>
            </a:r>
            <a:r>
              <a:rPr lang="es-CO" sz="2400" b="1" u="sng" dirty="0"/>
              <a:t>abolir</a:t>
            </a:r>
            <a:r>
              <a:rPr lang="es-CO" sz="2400" dirty="0"/>
              <a:t> la Ley o los Profetas</a:t>
            </a:r>
            <a:r>
              <a:rPr lang="es-CO" sz="2400" dirty="0" smtClean="0"/>
              <a:t>; </a:t>
            </a:r>
            <a:r>
              <a:rPr lang="es-CO" sz="2400" dirty="0"/>
              <a:t>no he venido a abolir, sino a cumplir</a:t>
            </a:r>
            <a:r>
              <a:rPr lang="es-CO" sz="2400" dirty="0" smtClean="0"/>
              <a:t>, 18 </a:t>
            </a:r>
            <a:r>
              <a:rPr lang="es-CO" sz="2400" dirty="0"/>
              <a:t>porque de cierto os digo que antes que pasen el cielo y la tierra, </a:t>
            </a:r>
            <a:r>
              <a:rPr lang="es-CO" sz="2400" b="1" u="sng" dirty="0"/>
              <a:t>ni una jota ni una </a:t>
            </a:r>
            <a:r>
              <a:rPr lang="es-CO" sz="2400" b="1" u="sng" dirty="0" smtClean="0"/>
              <a:t>tilde </a:t>
            </a:r>
            <a:r>
              <a:rPr lang="es-CO" sz="2400" b="1" u="sng" dirty="0"/>
              <a:t>pasará de la Ley</a:t>
            </a:r>
            <a:r>
              <a:rPr lang="es-CO" sz="2400" dirty="0"/>
              <a:t>, hasta que todo se haya cumplido. </a:t>
            </a:r>
            <a:r>
              <a:rPr lang="es-CO" sz="2400" dirty="0" smtClean="0"/>
              <a:t> </a:t>
            </a:r>
          </a:p>
        </p:txBody>
      </p:sp>
      <p:sp>
        <p:nvSpPr>
          <p:cNvPr id="2" name="1 Rectángulo"/>
          <p:cNvSpPr/>
          <p:nvPr/>
        </p:nvSpPr>
        <p:spPr>
          <a:xfrm>
            <a:off x="251520" y="3441285"/>
            <a:ext cx="6120680" cy="3416320"/>
          </a:xfrm>
          <a:prstGeom prst="rect">
            <a:avLst/>
          </a:prstGeom>
        </p:spPr>
        <p:txBody>
          <a:bodyPr wrap="square">
            <a:spAutoFit/>
          </a:bodyPr>
          <a:lstStyle/>
          <a:p>
            <a:r>
              <a:rPr lang="es-CO" sz="2400" dirty="0"/>
              <a:t>19 De manera que </a:t>
            </a:r>
            <a:r>
              <a:rPr lang="es-CO" sz="2400" b="1" u="sng" dirty="0" smtClean="0"/>
              <a:t>cualquiera</a:t>
            </a:r>
            <a:r>
              <a:rPr lang="es-CO" sz="2400" dirty="0" smtClean="0"/>
              <a:t> </a:t>
            </a:r>
            <a:r>
              <a:rPr lang="es-CO" sz="2400" dirty="0"/>
              <a:t>que quebrante uno de estos mandamientos muy pequeños y así enseñe a los hombres, muy pequeño será llamado en el reino de los cielos; pero cualquiera que los cumpla y los enseñe, este será llamado grande en el reino de los cielos. 20 "Por tanto, os digo que si vuestra justicia no fuera mayor que la de los escribas y fariseos, no (o nunca) entraréis en el reino de los cielos».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3573016"/>
            <a:ext cx="2376264"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48848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2664296"/>
          </a:xfrm>
        </p:spPr>
        <p:txBody>
          <a:bodyPr>
            <a:normAutofit lnSpcReduction="10000"/>
          </a:bodyPr>
          <a:lstStyle/>
          <a:p>
            <a:pPr marL="0" indent="0">
              <a:buNone/>
            </a:pPr>
            <a:r>
              <a:rPr lang="es-CO" sz="2400" dirty="0"/>
              <a:t>¿No es lógico que los primeros cristianos comprendieran mejor el mensaje de </a:t>
            </a:r>
            <a:r>
              <a:rPr lang="es-CO" sz="2400" dirty="0" smtClean="0"/>
              <a:t>Cristo enseñado por este a través de los apóstoles? Si, es lógico, pero hay un problema. Los </a:t>
            </a:r>
            <a:r>
              <a:rPr lang="es-CO" sz="2400" dirty="0"/>
              <a:t>cristianos </a:t>
            </a:r>
            <a:r>
              <a:rPr lang="es-CO" sz="2400" dirty="0" smtClean="0"/>
              <a:t>de los siglos III al XVIII </a:t>
            </a:r>
            <a:r>
              <a:rPr lang="es-CO" sz="2400" dirty="0"/>
              <a:t>no fueron los primeros cristianos. </a:t>
            </a:r>
            <a:endParaRPr lang="es-CO" sz="2400" dirty="0" smtClean="0"/>
          </a:p>
          <a:p>
            <a:pPr marL="0" indent="0">
              <a:buNone/>
            </a:pPr>
            <a:r>
              <a:rPr lang="es-CO" sz="2400" dirty="0"/>
              <a:t>E</a:t>
            </a:r>
            <a:r>
              <a:rPr lang="es-CO" sz="2400" dirty="0" smtClean="0"/>
              <a:t>l </a:t>
            </a:r>
            <a:r>
              <a:rPr lang="es-CO" sz="2400" dirty="0"/>
              <a:t>Nuevo Testamento registra la doctrina y práctica de los primeros </a:t>
            </a:r>
            <a:r>
              <a:rPr lang="es-CO" sz="2400" dirty="0" smtClean="0"/>
              <a:t>cristianos, del siglo I y II, y </a:t>
            </a:r>
            <a:r>
              <a:rPr lang="es-CO" sz="2400" dirty="0"/>
              <a:t>el Nuevo Testamento no enseña </a:t>
            </a:r>
            <a:r>
              <a:rPr lang="es-CO" sz="2400" dirty="0" smtClean="0"/>
              <a:t>en ninguna parte las doctrinas del </a:t>
            </a:r>
            <a:r>
              <a:rPr lang="es-CO" sz="2400" dirty="0"/>
              <a:t>catolicismo romano. </a:t>
            </a:r>
            <a:endParaRPr lang="es-CO" dirty="0"/>
          </a:p>
          <a:p>
            <a:endParaRPr lang="es-CO" dirty="0"/>
          </a:p>
        </p:txBody>
      </p:sp>
      <p:sp>
        <p:nvSpPr>
          <p:cNvPr id="2" name="1 Rectángulo"/>
          <p:cNvSpPr/>
          <p:nvPr/>
        </p:nvSpPr>
        <p:spPr>
          <a:xfrm>
            <a:off x="323528" y="3284984"/>
            <a:ext cx="8424936" cy="2677656"/>
          </a:xfrm>
          <a:prstGeom prst="rect">
            <a:avLst/>
          </a:prstGeom>
        </p:spPr>
        <p:txBody>
          <a:bodyPr wrap="square">
            <a:spAutoFit/>
          </a:bodyPr>
          <a:lstStyle/>
          <a:p>
            <a:r>
              <a:rPr lang="es-CO" sz="2400" dirty="0"/>
              <a:t>Lo expuesto anteriormente, en las diapositivas 17 a la 28, indica que la iglesia Católica Romana no pertenece a los siglos I y II sino a los siglos III en adelante, comenzó a existir a partir del año 310, cuando comenzó a mezclar con la verdad doctrinas falsas extraídas del paganismo imperial como era, Babilonia, Medo/Persia, Grecia y Roma Imperial. Lea </a:t>
            </a:r>
            <a:r>
              <a:rPr lang="es-CO" sz="2400" b="1" dirty="0">
                <a:solidFill>
                  <a:srgbClr val="FF0000"/>
                </a:solidFill>
              </a:rPr>
              <a:t>(Apoc.13:2). </a:t>
            </a:r>
            <a:r>
              <a:rPr lang="es-CO" sz="2400" dirty="0"/>
              <a:t>Lo cual está representado por la bestia que sale del </a:t>
            </a:r>
            <a:r>
              <a:rPr lang="es-CO" sz="2400" dirty="0" smtClean="0"/>
              <a:t>mar: Ver la imagen siguiente.</a:t>
            </a:r>
            <a:endParaRPr lang="es-CO" sz="2400" dirty="0"/>
          </a:p>
        </p:txBody>
      </p:sp>
    </p:spTree>
    <p:extLst>
      <p:ext uri="{BB962C8B-B14F-4D97-AF65-F5344CB8AC3E}">
        <p14:creationId xmlns:p14="http://schemas.microsoft.com/office/powerpoint/2010/main" val="847145592"/>
      </p:ext>
    </p:extLst>
  </p:cSld>
  <p:clrMapOvr>
    <a:masterClrMapping/>
  </p:clrMapOvr>
  <p:transition spd="slow">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498178"/>
          </a:xfrm>
        </p:spPr>
        <p:txBody>
          <a:bodyPr>
            <a:noAutofit/>
          </a:bodyPr>
          <a:lstStyle/>
          <a:p>
            <a:r>
              <a:rPr lang="es-CO" sz="2400" dirty="0" smtClean="0"/>
              <a:t>«</a:t>
            </a:r>
            <a:r>
              <a:rPr lang="es-CO" sz="2400" dirty="0" smtClean="0">
                <a:latin typeface="Agency FB" pitchFamily="34" charset="0"/>
              </a:rPr>
              <a:t>Y </a:t>
            </a:r>
            <a:r>
              <a:rPr lang="es-CO" sz="2400" dirty="0">
                <a:latin typeface="Agency FB" pitchFamily="34" charset="0"/>
              </a:rPr>
              <a:t>la bestia que </a:t>
            </a:r>
            <a:r>
              <a:rPr lang="es-CO" sz="2400" dirty="0" smtClean="0">
                <a:latin typeface="Agency FB" pitchFamily="34" charset="0"/>
              </a:rPr>
              <a:t>vi, </a:t>
            </a:r>
            <a:r>
              <a:rPr lang="es-CO" sz="2400" dirty="0">
                <a:latin typeface="Agency FB" pitchFamily="34" charset="0"/>
              </a:rPr>
              <a:t>era semejante a un </a:t>
            </a:r>
            <a:r>
              <a:rPr lang="es-CO" sz="2400" dirty="0" smtClean="0">
                <a:latin typeface="Agency FB" pitchFamily="34" charset="0"/>
              </a:rPr>
              <a:t>leopardo </a:t>
            </a:r>
            <a:r>
              <a:rPr lang="es-CO" sz="2400" dirty="0" smtClean="0"/>
              <a:t>(</a:t>
            </a:r>
            <a:r>
              <a:rPr lang="es-CO" sz="2400" u="sng" dirty="0" smtClean="0"/>
              <a:t>Grecia</a:t>
            </a:r>
            <a:r>
              <a:rPr lang="es-CO" sz="2400" dirty="0" smtClean="0"/>
              <a:t>), </a:t>
            </a:r>
            <a:r>
              <a:rPr lang="es-CO" sz="2400" dirty="0" smtClean="0">
                <a:latin typeface="Agency FB" pitchFamily="34" charset="0"/>
              </a:rPr>
              <a:t>y </a:t>
            </a:r>
            <a:r>
              <a:rPr lang="es-CO" sz="2400" dirty="0">
                <a:latin typeface="Agency FB" pitchFamily="34" charset="0"/>
              </a:rPr>
              <a:t>sus </a:t>
            </a:r>
            <a:r>
              <a:rPr lang="es-CO" sz="2400" dirty="0" smtClean="0">
                <a:latin typeface="Agency FB" pitchFamily="34" charset="0"/>
              </a:rPr>
              <a:t>pies </a:t>
            </a:r>
            <a:r>
              <a:rPr lang="es-CO" sz="2400" dirty="0">
                <a:latin typeface="Agency FB" pitchFamily="34" charset="0"/>
              </a:rPr>
              <a:t>como </a:t>
            </a:r>
            <a:r>
              <a:rPr lang="es-CO" sz="2400" dirty="0" smtClean="0">
                <a:latin typeface="Agency FB" pitchFamily="34" charset="0"/>
              </a:rPr>
              <a:t>pies </a:t>
            </a:r>
            <a:r>
              <a:rPr lang="es-CO" sz="2400" dirty="0">
                <a:latin typeface="Agency FB" pitchFamily="34" charset="0"/>
              </a:rPr>
              <a:t>de </a:t>
            </a:r>
            <a:r>
              <a:rPr lang="es-CO" sz="2400" dirty="0" smtClean="0">
                <a:latin typeface="Agency FB" pitchFamily="34" charset="0"/>
              </a:rPr>
              <a:t>oso</a:t>
            </a:r>
            <a:r>
              <a:rPr lang="es-CO" sz="2400" dirty="0" smtClean="0"/>
              <a:t> (</a:t>
            </a:r>
            <a:r>
              <a:rPr lang="es-CO" sz="2400" u="sng" dirty="0" smtClean="0"/>
              <a:t>Medo Persia</a:t>
            </a:r>
            <a:r>
              <a:rPr lang="es-CO" sz="2400" dirty="0" smtClean="0"/>
              <a:t>), </a:t>
            </a:r>
            <a:r>
              <a:rPr lang="es-CO" sz="2400" dirty="0" smtClean="0">
                <a:latin typeface="Agency FB" pitchFamily="34" charset="0"/>
              </a:rPr>
              <a:t>y </a:t>
            </a:r>
            <a:r>
              <a:rPr lang="es-CO" sz="2400" dirty="0">
                <a:latin typeface="Agency FB" pitchFamily="34" charset="0"/>
              </a:rPr>
              <a:t>su boca como boca de </a:t>
            </a:r>
            <a:r>
              <a:rPr lang="es-CO" sz="2400" dirty="0" smtClean="0">
                <a:latin typeface="Agency FB" pitchFamily="34" charset="0"/>
              </a:rPr>
              <a:t>león</a:t>
            </a:r>
            <a:r>
              <a:rPr lang="es-CO" sz="2400" dirty="0" smtClean="0"/>
              <a:t> (</a:t>
            </a:r>
            <a:r>
              <a:rPr lang="es-CO" sz="2400" u="sng" dirty="0" smtClean="0"/>
              <a:t>Babilonia</a:t>
            </a:r>
            <a:r>
              <a:rPr lang="es-CO" sz="2400" dirty="0" smtClean="0"/>
              <a:t>). </a:t>
            </a:r>
            <a:r>
              <a:rPr lang="es-CO" sz="2400" dirty="0">
                <a:latin typeface="Agency FB" pitchFamily="34" charset="0"/>
              </a:rPr>
              <a:t>Y el dragón</a:t>
            </a:r>
            <a:r>
              <a:rPr lang="es-CO" sz="2400" dirty="0"/>
              <a:t> </a:t>
            </a:r>
            <a:r>
              <a:rPr lang="es-CO" sz="2400" dirty="0" smtClean="0"/>
              <a:t>(</a:t>
            </a:r>
            <a:r>
              <a:rPr lang="es-CO" sz="2400" u="sng" dirty="0" smtClean="0"/>
              <a:t>Roma Imperial</a:t>
            </a:r>
            <a:r>
              <a:rPr lang="es-CO" sz="2400" dirty="0" smtClean="0"/>
              <a:t>) </a:t>
            </a:r>
            <a:r>
              <a:rPr lang="es-CO" sz="2400" dirty="0" smtClean="0">
                <a:latin typeface="Agency FB" pitchFamily="34" charset="0"/>
              </a:rPr>
              <a:t>le dio </a:t>
            </a:r>
            <a:r>
              <a:rPr lang="es-CO" sz="2400" dirty="0">
                <a:latin typeface="Agency FB" pitchFamily="34" charset="0"/>
              </a:rPr>
              <a:t>su </a:t>
            </a:r>
            <a:r>
              <a:rPr lang="es-CO" sz="2400" dirty="0" smtClean="0">
                <a:latin typeface="Agency FB" pitchFamily="34" charset="0"/>
              </a:rPr>
              <a:t>poder </a:t>
            </a:r>
            <a:r>
              <a:rPr lang="es-CO" sz="2400" dirty="0" smtClean="0"/>
              <a:t>(</a:t>
            </a:r>
            <a:r>
              <a:rPr lang="es-CO" sz="2400" u="sng" dirty="0" smtClean="0"/>
              <a:t>a la Bestia, Roma Papal</a:t>
            </a:r>
            <a:r>
              <a:rPr lang="es-CO" sz="2400" dirty="0" smtClean="0"/>
              <a:t>) </a:t>
            </a:r>
            <a:r>
              <a:rPr lang="es-CO" sz="2400" dirty="0">
                <a:latin typeface="Agency FB" pitchFamily="34" charset="0"/>
              </a:rPr>
              <a:t>y su trono, y grande </a:t>
            </a:r>
            <a:r>
              <a:rPr lang="es-CO" sz="2400" dirty="0" smtClean="0">
                <a:latin typeface="Agency FB" pitchFamily="34" charset="0"/>
              </a:rPr>
              <a:t>potestad</a:t>
            </a:r>
            <a:r>
              <a:rPr lang="es-CO" sz="2400" dirty="0" smtClean="0"/>
              <a:t>»</a:t>
            </a:r>
            <a:endParaRPr lang="es-CO"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772816"/>
            <a:ext cx="4032448" cy="453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772816"/>
            <a:ext cx="4392488" cy="4509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378390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6419056" cy="2520280"/>
          </a:xfrm>
        </p:spPr>
        <p:txBody>
          <a:bodyPr>
            <a:normAutofit/>
          </a:bodyPr>
          <a:lstStyle/>
          <a:p>
            <a:pPr marL="0" indent="0">
              <a:buNone/>
            </a:pPr>
            <a:r>
              <a:rPr lang="es-CO" sz="2400" dirty="0" smtClean="0"/>
              <a:t>La Iglesia de estos primeros dos siglos, I y II que tenía y practicaba las doctrinas puras enseñadas por Cristo y los apóstoles, Pablo la </a:t>
            </a:r>
            <a:r>
              <a:rPr lang="es-CO" sz="2400" dirty="0"/>
              <a:t>compara con una </a:t>
            </a:r>
            <a:r>
              <a:rPr lang="es-CO" sz="2400" dirty="0" smtClean="0"/>
              <a:t>virgen pura diciendo: «</a:t>
            </a:r>
            <a:r>
              <a:rPr lang="es-CO" sz="2400" dirty="0" smtClean="0">
                <a:latin typeface="Agency FB" pitchFamily="34" charset="0"/>
              </a:rPr>
              <a:t>Porque </a:t>
            </a:r>
            <a:r>
              <a:rPr lang="es-CO" sz="2400" dirty="0">
                <a:latin typeface="Agency FB" pitchFamily="34" charset="0"/>
              </a:rPr>
              <a:t>os celo con celo de Dios; porque os he </a:t>
            </a:r>
            <a:r>
              <a:rPr lang="es-CO" sz="2400" b="1" u="sng" dirty="0">
                <a:latin typeface="Agency FB" pitchFamily="34" charset="0"/>
              </a:rPr>
              <a:t>desposado a un esposo</a:t>
            </a:r>
            <a:r>
              <a:rPr lang="es-CO" sz="2400" dirty="0">
                <a:latin typeface="Agency FB" pitchFamily="34" charset="0"/>
              </a:rPr>
              <a:t>, para </a:t>
            </a:r>
            <a:r>
              <a:rPr lang="es-CO" sz="2400" dirty="0" smtClean="0">
                <a:latin typeface="Agency FB" pitchFamily="34" charset="0"/>
              </a:rPr>
              <a:t>presentaros </a:t>
            </a:r>
            <a:r>
              <a:rPr lang="es-CO" sz="2400" dirty="0">
                <a:latin typeface="Agency FB" pitchFamily="34" charset="0"/>
              </a:rPr>
              <a:t>como una virgen pura a </a:t>
            </a:r>
            <a:r>
              <a:rPr lang="es-CO" sz="2400" dirty="0" smtClean="0">
                <a:latin typeface="Agency FB" pitchFamily="34" charset="0"/>
              </a:rPr>
              <a:t>Cristo</a:t>
            </a:r>
            <a:r>
              <a:rPr lang="es-CO" sz="2400" dirty="0" smtClean="0"/>
              <a:t>». </a:t>
            </a:r>
            <a:r>
              <a:rPr lang="es-CO" sz="2400" b="1" dirty="0" smtClean="0">
                <a:solidFill>
                  <a:srgbClr val="FF0000"/>
                </a:solidFill>
              </a:rPr>
              <a:t>(2Cor.11:2).</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260648"/>
            <a:ext cx="1797546"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2126649" y="3140968"/>
            <a:ext cx="6622082" cy="4154984"/>
          </a:xfrm>
          <a:prstGeom prst="rect">
            <a:avLst/>
          </a:prstGeom>
        </p:spPr>
        <p:txBody>
          <a:bodyPr wrap="square">
            <a:spAutoFit/>
          </a:bodyPr>
          <a:lstStyle/>
          <a:p>
            <a:r>
              <a:rPr lang="es-CO" sz="2400" dirty="0"/>
              <a:t>Pero es a partir del 310 d. C. cuando la iglesia cristiana comienza a practicar doctrinas paganas, </a:t>
            </a:r>
            <a:r>
              <a:rPr lang="es-CO" sz="2400" dirty="0" smtClean="0"/>
              <a:t>es que </a:t>
            </a:r>
            <a:r>
              <a:rPr lang="es-CO" sz="2400" dirty="0"/>
              <a:t>Dios la compara con una mujer «ramera», (quiere decir, que anda de rama en rama), teniendo muchos esposos, o sea dioses. La cual según </a:t>
            </a:r>
            <a:r>
              <a:rPr lang="es-CO" sz="2400" dirty="0">
                <a:solidFill>
                  <a:srgbClr val="FF0000"/>
                </a:solidFill>
              </a:rPr>
              <a:t>(Apoc.17:5), </a:t>
            </a:r>
            <a:r>
              <a:rPr lang="es-CO" sz="2400" dirty="0"/>
              <a:t>ahora tiene «hijas», (o sea, otras </a:t>
            </a:r>
            <a:r>
              <a:rPr lang="es-CO" sz="2400" dirty="0" smtClean="0"/>
              <a:t>iglesias </a:t>
            </a:r>
            <a:r>
              <a:rPr lang="es-CO" sz="2400" dirty="0"/>
              <a:t>que han salido de ella, la madre, </a:t>
            </a:r>
            <a:r>
              <a:rPr lang="es-CO" sz="2400" dirty="0" smtClean="0"/>
              <a:t>y que </a:t>
            </a:r>
            <a:r>
              <a:rPr lang="es-CO" sz="2400" dirty="0"/>
              <a:t>como han salido de ella, practican algunas de sus doctrinas, como es la observancia del domingo como día de reposo.      </a:t>
            </a:r>
          </a:p>
          <a:p>
            <a:endParaRPr lang="es-CO" sz="24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645024"/>
            <a:ext cx="1944216" cy="236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6145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2800" dirty="0"/>
              <a:t>¿Cuál es la explicación del por qué a partir del siglo III, la iglesia comenzó a exhibir signos del catolicismo romano?</a:t>
            </a:r>
          </a:p>
        </p:txBody>
      </p:sp>
      <p:sp>
        <p:nvSpPr>
          <p:cNvPr id="3" name="2 Marcador de contenido"/>
          <p:cNvSpPr>
            <a:spLocks noGrp="1"/>
          </p:cNvSpPr>
          <p:nvPr>
            <p:ph idx="1"/>
          </p:nvPr>
        </p:nvSpPr>
        <p:spPr>
          <a:xfrm>
            <a:off x="107504" y="1600200"/>
            <a:ext cx="8856984" cy="4997152"/>
          </a:xfrm>
        </p:spPr>
        <p:txBody>
          <a:bodyPr>
            <a:noAutofit/>
          </a:bodyPr>
          <a:lstStyle/>
          <a:p>
            <a:pPr marL="0" indent="0">
              <a:buNone/>
            </a:pPr>
            <a:r>
              <a:rPr lang="es-CO" sz="1800" dirty="0"/>
              <a:t>Este es el detalle de las diez </a:t>
            </a:r>
            <a:r>
              <a:rPr lang="es-CO" sz="1800" dirty="0" smtClean="0"/>
              <a:t>persecuciones</a:t>
            </a:r>
            <a:r>
              <a:rPr lang="es-CO" sz="1800" dirty="0"/>
              <a:t> </a:t>
            </a:r>
            <a:r>
              <a:rPr lang="es-CO" sz="1800" dirty="0" smtClean="0"/>
              <a:t>hechas por los imperadores Romanos.</a:t>
            </a:r>
            <a:endParaRPr lang="es-CO" sz="1800" dirty="0"/>
          </a:p>
          <a:p>
            <a:pPr marL="0" indent="0">
              <a:buNone/>
            </a:pPr>
            <a:r>
              <a:rPr lang="es-CO" sz="1800" b="1" u="sng" dirty="0" smtClean="0"/>
              <a:t>Primera persecución</a:t>
            </a:r>
            <a:r>
              <a:rPr lang="es-CO" sz="1800" dirty="0" smtClean="0"/>
              <a:t>. </a:t>
            </a:r>
            <a:r>
              <a:rPr lang="es-CO" sz="1800" dirty="0"/>
              <a:t>B</a:t>
            </a:r>
            <a:r>
              <a:rPr lang="es-CO" sz="1800" dirty="0" smtClean="0"/>
              <a:t>ajo </a:t>
            </a:r>
            <a:r>
              <a:rPr lang="es-CO" sz="1800" dirty="0"/>
              <a:t>Nerón, alrededor del año </a:t>
            </a:r>
            <a:r>
              <a:rPr lang="es-CO" sz="1800" dirty="0" smtClean="0"/>
              <a:t>64-68: A </a:t>
            </a:r>
            <a:r>
              <a:rPr lang="es-CO" sz="1800" dirty="0"/>
              <a:t>Nerón el pueblo le atribuyó el incendió Roma; para escapar a la ira de la población, se le ocurrió culpar a los cristianos de este crimen. Fueron detenidos los cristianos de Roma y muchos fueron crucificados en el monte Vaticano, en las cercanías de Roma. </a:t>
            </a:r>
            <a:r>
              <a:rPr lang="es-CO" sz="1800" dirty="0" smtClean="0"/>
              <a:t>Pedro y </a:t>
            </a:r>
            <a:r>
              <a:rPr lang="es-CO" sz="1800" dirty="0"/>
              <a:t>Pablo murieron en esta persecución. </a:t>
            </a:r>
          </a:p>
          <a:p>
            <a:pPr marL="0" indent="0">
              <a:buNone/>
            </a:pPr>
            <a:r>
              <a:rPr lang="es-CO" sz="1800" b="1" u="sng" dirty="0" smtClean="0"/>
              <a:t>Segunda persecución</a:t>
            </a:r>
            <a:r>
              <a:rPr lang="es-CO" sz="1800" dirty="0" smtClean="0"/>
              <a:t>. </a:t>
            </a:r>
            <a:r>
              <a:rPr lang="es-CO" sz="1800" dirty="0"/>
              <a:t>B</a:t>
            </a:r>
            <a:r>
              <a:rPr lang="es-CO" sz="1800" dirty="0" smtClean="0"/>
              <a:t>ajo </a:t>
            </a:r>
            <a:r>
              <a:rPr lang="es-CO" sz="1800" dirty="0"/>
              <a:t>Domiciano, alrededor del año </a:t>
            </a:r>
            <a:r>
              <a:rPr lang="es-CO" sz="1800" dirty="0" smtClean="0"/>
              <a:t>81-96:</a:t>
            </a:r>
            <a:endParaRPr lang="es-CO" sz="1800" dirty="0"/>
          </a:p>
          <a:p>
            <a:pPr marL="0" indent="0">
              <a:buNone/>
            </a:pPr>
            <a:r>
              <a:rPr lang="es-CO" sz="1800" b="1" u="sng" dirty="0"/>
              <a:t>Tercera </a:t>
            </a:r>
            <a:r>
              <a:rPr lang="es-CO" sz="1800" b="1" u="sng" dirty="0" smtClean="0"/>
              <a:t>persecución</a:t>
            </a:r>
            <a:r>
              <a:rPr lang="es-CO" sz="1800" dirty="0" smtClean="0"/>
              <a:t>. Bajo </a:t>
            </a:r>
            <a:r>
              <a:rPr lang="es-CO" sz="1800" dirty="0"/>
              <a:t>Trajano, alrededor del año </a:t>
            </a:r>
            <a:r>
              <a:rPr lang="es-CO" sz="1800" dirty="0" smtClean="0"/>
              <a:t>107-111: Clemente obispo de la iglesia fue </a:t>
            </a:r>
            <a:r>
              <a:rPr lang="es-CO" sz="1800" dirty="0"/>
              <a:t>una de sus primeras víctimas; Simeón, segundo obispo de Jerusalén, fue </a:t>
            </a:r>
            <a:r>
              <a:rPr lang="es-CO" sz="1800" dirty="0" smtClean="0"/>
              <a:t>crucificado; Ignacio</a:t>
            </a:r>
            <a:r>
              <a:rPr lang="es-CO" sz="1800" dirty="0"/>
              <a:t>, </a:t>
            </a:r>
            <a:r>
              <a:rPr lang="es-CO" sz="1800" dirty="0" smtClean="0"/>
              <a:t>anciano de </a:t>
            </a:r>
            <a:r>
              <a:rPr lang="es-CO" sz="1800" dirty="0"/>
              <a:t>Antioquía, fue arrojado a los leones en el anfiteatro de Roma. </a:t>
            </a:r>
          </a:p>
          <a:p>
            <a:pPr marL="0" indent="0">
              <a:buNone/>
            </a:pPr>
            <a:r>
              <a:rPr lang="es-CO" sz="1800" b="1" u="sng" dirty="0" smtClean="0"/>
              <a:t>Cuarta persecución</a:t>
            </a:r>
            <a:r>
              <a:rPr lang="es-CO" sz="1800" dirty="0" smtClean="0"/>
              <a:t>. </a:t>
            </a:r>
            <a:r>
              <a:rPr lang="es-CO" sz="1800" dirty="0"/>
              <a:t>B</a:t>
            </a:r>
            <a:r>
              <a:rPr lang="es-CO" sz="1800" dirty="0" smtClean="0"/>
              <a:t>ajo </a:t>
            </a:r>
            <a:r>
              <a:rPr lang="es-CO" sz="1800" dirty="0"/>
              <a:t>Marco Aurelio, cerca del año </a:t>
            </a:r>
            <a:r>
              <a:rPr lang="es-CO" sz="1800" dirty="0" smtClean="0"/>
              <a:t>161-180: Policarpo</a:t>
            </a:r>
            <a:r>
              <a:rPr lang="es-CO" sz="1800" dirty="0"/>
              <a:t>, discípulo de san Juan y obispo de Esmirna, sufrió martirio en la hoguera a los 86 años de vida. La persecución fue muy dura en Lyon y Vienne (Francia), donde fueron martirizados san </a:t>
            </a:r>
            <a:r>
              <a:rPr lang="es-CO" sz="1800" dirty="0" smtClean="0"/>
              <a:t>Patino, </a:t>
            </a:r>
            <a:r>
              <a:rPr lang="es-CO" sz="1800" dirty="0"/>
              <a:t>primer obispo de Lyon, y Blandina, un joven esclavo. </a:t>
            </a:r>
            <a:endParaRPr lang="es-CO" sz="1800" dirty="0" smtClean="0"/>
          </a:p>
          <a:p>
            <a:pPr marL="0" indent="0">
              <a:buNone/>
            </a:pPr>
            <a:r>
              <a:rPr lang="es-CO" sz="1800" b="1" u="sng" dirty="0" smtClean="0"/>
              <a:t>Quinta persecución</a:t>
            </a:r>
            <a:r>
              <a:rPr lang="es-CO" sz="1800" dirty="0" smtClean="0"/>
              <a:t>. </a:t>
            </a:r>
            <a:r>
              <a:rPr lang="es-CO" sz="1800" dirty="0"/>
              <a:t>B</a:t>
            </a:r>
            <a:r>
              <a:rPr lang="es-CO" sz="1800" dirty="0" smtClean="0"/>
              <a:t>ajo </a:t>
            </a:r>
            <a:r>
              <a:rPr lang="es-CO" sz="1800" dirty="0"/>
              <a:t>Septimio Severo, alrededor del año </a:t>
            </a:r>
            <a:r>
              <a:rPr lang="es-CO" sz="1800" dirty="0" smtClean="0"/>
              <a:t>193-211: </a:t>
            </a:r>
            <a:r>
              <a:rPr lang="es-CO" sz="1800" dirty="0"/>
              <a:t>A pesar de que este emperador había sido curado por un cristiano, se volvió en contra de ellos. San Clemente de Alejandría dijo de esta persecución: «Todos los días se queman y crucifican mártires antes nuestros ojos». </a:t>
            </a:r>
            <a:r>
              <a:rPr lang="es-CO" sz="1800" dirty="0" smtClean="0"/>
              <a:t>Ireneo </a:t>
            </a:r>
            <a:r>
              <a:rPr lang="es-CO" sz="1800" dirty="0"/>
              <a:t>sufrió en Lyon, santa Perpetua y santa Felicidad en Cártago</a:t>
            </a:r>
            <a:r>
              <a:rPr lang="es-CO" sz="1800" dirty="0" smtClean="0"/>
              <a:t>.</a:t>
            </a:r>
            <a:endParaRPr lang="es-CO" sz="1800" dirty="0"/>
          </a:p>
        </p:txBody>
      </p:sp>
    </p:spTree>
    <p:extLst>
      <p:ext uri="{BB962C8B-B14F-4D97-AF65-F5344CB8AC3E}">
        <p14:creationId xmlns:p14="http://schemas.microsoft.com/office/powerpoint/2010/main" val="253559981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260648"/>
            <a:ext cx="8229600" cy="6336704"/>
          </a:xfrm>
        </p:spPr>
        <p:txBody>
          <a:bodyPr>
            <a:noAutofit/>
          </a:bodyPr>
          <a:lstStyle/>
          <a:p>
            <a:pPr marL="0" indent="0">
              <a:buNone/>
            </a:pPr>
            <a:endParaRPr lang="es-CO" sz="2000" b="1" u="sng" dirty="0" smtClean="0"/>
          </a:p>
          <a:p>
            <a:pPr marL="0" indent="0">
              <a:buNone/>
            </a:pPr>
            <a:r>
              <a:rPr lang="es-CO" sz="2000" b="1" u="sng" dirty="0" smtClean="0"/>
              <a:t>Sexta persecución</a:t>
            </a:r>
            <a:r>
              <a:rPr lang="es-CO" sz="2000" dirty="0" smtClean="0"/>
              <a:t>. Bajo </a:t>
            </a:r>
            <a:r>
              <a:rPr lang="es-CO" sz="2000" dirty="0"/>
              <a:t>Maximino, alrededor del año 236: Por razón de muchos terremotos, que los paganos atribuían al olvido de sus dioses, se demandó otra persecución de los cristianos al grito de «¡Los cristianos a los leones!». Dos </a:t>
            </a:r>
            <a:r>
              <a:rPr lang="es-CO" sz="2000" dirty="0" smtClean="0"/>
              <a:t>Obispos Pontiano </a:t>
            </a:r>
            <a:r>
              <a:rPr lang="es-CO" sz="2000" dirty="0"/>
              <a:t>y Antero, y muchos otros, sufrieron martirio. </a:t>
            </a:r>
          </a:p>
          <a:p>
            <a:pPr marL="0" indent="0">
              <a:buNone/>
            </a:pPr>
            <a:r>
              <a:rPr lang="es-CO" sz="2000" b="1" u="sng" dirty="0" smtClean="0"/>
              <a:t>Séptima persecución</a:t>
            </a:r>
            <a:r>
              <a:rPr lang="es-CO" sz="2000" dirty="0" smtClean="0"/>
              <a:t>. Bajo </a:t>
            </a:r>
            <a:r>
              <a:rPr lang="es-CO" sz="2000" dirty="0"/>
              <a:t>Decio, cerca del año </a:t>
            </a:r>
            <a:r>
              <a:rPr lang="es-CO" sz="2000" dirty="0" smtClean="0"/>
              <a:t>250-251: </a:t>
            </a:r>
            <a:r>
              <a:rPr lang="es-CO" sz="2000" dirty="0"/>
              <a:t>Fue la persecución más sangrienta y sistemática hasta el momento porque quería terminar con la Iglesia matando a sus líderes, por lo que se dirigió especialmente contra los obispos </a:t>
            </a:r>
            <a:r>
              <a:rPr lang="es-CO" sz="2000" dirty="0" smtClean="0"/>
              <a:t>. </a:t>
            </a:r>
            <a:r>
              <a:rPr lang="es-CO" sz="2000" dirty="0"/>
              <a:t>El emperador Decio la decretó con la excusa de que el cristianismo y el Imperio romano nunca podrían reconciliarse. </a:t>
            </a:r>
          </a:p>
          <a:p>
            <a:pPr marL="0" indent="0">
              <a:buNone/>
            </a:pPr>
            <a:r>
              <a:rPr lang="es-CO" sz="2000" b="1" u="sng" dirty="0" smtClean="0"/>
              <a:t>Octava persecución</a:t>
            </a:r>
            <a:r>
              <a:rPr lang="es-CO" sz="2000" dirty="0" smtClean="0"/>
              <a:t>. Bajo </a:t>
            </a:r>
            <a:r>
              <a:rPr lang="es-CO" sz="2000" dirty="0"/>
              <a:t>Valeriano, cerca del año </a:t>
            </a:r>
            <a:r>
              <a:rPr lang="es-CO" sz="2000" dirty="0" smtClean="0"/>
              <a:t>256-259: </a:t>
            </a:r>
            <a:r>
              <a:rPr lang="es-CO" sz="2000" dirty="0"/>
              <a:t>En Roma, </a:t>
            </a:r>
            <a:r>
              <a:rPr lang="es-CO" sz="2000" dirty="0" smtClean="0"/>
              <a:t>el Obispo y el diácono</a:t>
            </a:r>
            <a:r>
              <a:rPr lang="es-CO" sz="2000" dirty="0"/>
              <a:t>, </a:t>
            </a:r>
            <a:r>
              <a:rPr lang="es-CO" sz="2000" dirty="0" smtClean="0"/>
              <a:t>Lorenzo</a:t>
            </a:r>
            <a:r>
              <a:rPr lang="es-CO" sz="2000" dirty="0"/>
              <a:t>, fueron </a:t>
            </a:r>
            <a:r>
              <a:rPr lang="es-CO" sz="2000" dirty="0" smtClean="0"/>
              <a:t>martirizados. Lorenzo </a:t>
            </a:r>
            <a:r>
              <a:rPr lang="es-CO" sz="2000" dirty="0"/>
              <a:t>murió asado en una parrilla. </a:t>
            </a:r>
            <a:r>
              <a:rPr lang="es-CO" sz="2000" dirty="0" smtClean="0"/>
              <a:t> En </a:t>
            </a:r>
            <a:r>
              <a:rPr lang="es-CO" sz="2000" dirty="0"/>
              <a:t>útica, áfrica, 153 cristianos fueron arrojados a las fosas y cubiertos con cal viva. Bajo el reinado de </a:t>
            </a:r>
            <a:r>
              <a:rPr lang="es-CO" sz="2000" dirty="0" smtClean="0"/>
              <a:t>Valeriano, todos </a:t>
            </a:r>
            <a:r>
              <a:rPr lang="es-CO" sz="2000" dirty="0"/>
              <a:t>los clérigos cristianos fueron obligados a sacrificar a los dioses romanos. En un edicto de 257, el castigo fue el exilio, en 258, el castigo era la muerte. Senadores cristianos, caballeros y damas fueron también obligados a sacrificar, bajo pena de fuertes multas, reducción de rango y, más tarde, la muerte. </a:t>
            </a:r>
          </a:p>
        </p:txBody>
      </p:sp>
    </p:spTree>
    <p:extLst>
      <p:ext uri="{BB962C8B-B14F-4D97-AF65-F5344CB8AC3E}">
        <p14:creationId xmlns:p14="http://schemas.microsoft.com/office/powerpoint/2010/main" val="180929679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84976" cy="6552728"/>
          </a:xfrm>
        </p:spPr>
        <p:txBody>
          <a:bodyPr>
            <a:normAutofit fontScale="62500" lnSpcReduction="20000"/>
          </a:bodyPr>
          <a:lstStyle/>
          <a:p>
            <a:pPr marL="0" indent="0">
              <a:buNone/>
            </a:pPr>
            <a:r>
              <a:rPr lang="es-CO" b="1" u="sng" dirty="0"/>
              <a:t>Novena persecución</a:t>
            </a:r>
            <a:r>
              <a:rPr lang="es-CO" dirty="0"/>
              <a:t>. Ordenada por el emperador </a:t>
            </a:r>
            <a:r>
              <a:rPr lang="es-CO" dirty="0" smtClean="0"/>
              <a:t>Aureliano 270-275: </a:t>
            </a:r>
            <a:r>
              <a:rPr lang="es-CO" dirty="0"/>
              <a:t>y que llegó a fin prematuro a causa de la muerte violenta de éste. </a:t>
            </a:r>
          </a:p>
          <a:p>
            <a:pPr marL="0" indent="0">
              <a:buNone/>
            </a:pPr>
            <a:r>
              <a:rPr lang="es-CO" b="1" u="sng" dirty="0"/>
              <a:t>Décima persecución</a:t>
            </a:r>
            <a:r>
              <a:rPr lang="es-CO" dirty="0"/>
              <a:t>. Bajo Diocleciano, alrededor del año 303-313: Superó a todas las demás en violencia y crueldad. Sebastián, tribuno de la guardia imperial, sufrió una muerte lenta al ser ejecutado con flechas. Anastasia, Inés, Lucía de Siracusa y muchas otras mujeres vírgenes consagradas obtuvieron el martirio. Catalina, noble y culta de Alejandría que reprochó al </a:t>
            </a:r>
            <a:r>
              <a:rPr lang="es-CO" dirty="0" smtClean="0"/>
              <a:t>césar </a:t>
            </a:r>
            <a:r>
              <a:rPr lang="es-CO" dirty="0"/>
              <a:t>por su crueldad contra los cristianos y que refutó a los filósofos paganos de su corte, murió por la espada. </a:t>
            </a:r>
            <a:r>
              <a:rPr lang="es-CO" b="1" dirty="0" smtClean="0">
                <a:solidFill>
                  <a:srgbClr val="FF0000"/>
                </a:solidFill>
              </a:rPr>
              <a:t>Durante este periodo, mientras que la iglesia se mantuvo divorciada del paganismo, prefirió la muerte, antes que violar los principios establecidos por Cristo y registrados por los apóstoles en sus Epístolas por inspiración del E. Santo </a:t>
            </a:r>
            <a:r>
              <a:rPr lang="es-CO" b="1" u="sng" dirty="0" smtClean="0">
                <a:solidFill>
                  <a:srgbClr val="FF0000"/>
                </a:solidFill>
              </a:rPr>
              <a:t>(2Tim.3:16).</a:t>
            </a:r>
            <a:endParaRPr lang="es-CO" b="1" u="sng" dirty="0">
              <a:solidFill>
                <a:srgbClr val="FF0000"/>
              </a:solidFill>
            </a:endParaRPr>
          </a:p>
          <a:p>
            <a:pPr marL="400050" lvl="1" indent="0">
              <a:buNone/>
            </a:pPr>
            <a:endParaRPr lang="es-CO" sz="3800" dirty="0" smtClean="0"/>
          </a:p>
          <a:p>
            <a:pPr marL="400050" lvl="1" indent="0">
              <a:buNone/>
            </a:pPr>
            <a:r>
              <a:rPr lang="es-CO" sz="3800" dirty="0" smtClean="0"/>
              <a:t>Las </a:t>
            </a:r>
            <a:r>
              <a:rPr lang="es-CO" sz="3800" dirty="0"/>
              <a:t>persecuciones acabaron en el año 311 mediante el Edicto dictado por el emperador </a:t>
            </a:r>
            <a:r>
              <a:rPr lang="es-CO" sz="3800" dirty="0" smtClean="0"/>
              <a:t>en el que </a:t>
            </a:r>
            <a:r>
              <a:rPr lang="es-CO" sz="3800" dirty="0"/>
              <a:t>se permitía tolerancia al cristianismo, mediante el cual se reconoce a los cristianos libertad para practicar su religión y construir iglesias. Por su parte en el año 313 los Emperadores Constantino y Licinio promulgaron el llamado Edicto de Milán por el que se daba libertad al cristianismo. Desde ese momento la Iglesia pasó a considerarse una </a:t>
            </a:r>
            <a:r>
              <a:rPr lang="es-CO" sz="3800" dirty="0" smtClean="0"/>
              <a:t>religión </a:t>
            </a:r>
            <a:r>
              <a:rPr lang="es-CO" sz="3800" dirty="0"/>
              <a:t>licita y recibió reconocimiento jurídico por parte del Estado. </a:t>
            </a:r>
            <a:r>
              <a:rPr lang="es-CO" sz="3800" dirty="0" smtClean="0"/>
              <a:t>Fue a partir de este periodo que la iglesia al disfrutar de la libertad religiosa comenzó a adoptar las creencias paganas.</a:t>
            </a:r>
            <a:endParaRPr lang="es-CO" sz="3800" dirty="0"/>
          </a:p>
          <a:p>
            <a:endParaRPr lang="es-CO" dirty="0"/>
          </a:p>
        </p:txBody>
      </p:sp>
    </p:spTree>
    <p:extLst>
      <p:ext uri="{BB962C8B-B14F-4D97-AF65-F5344CB8AC3E}">
        <p14:creationId xmlns:p14="http://schemas.microsoft.com/office/powerpoint/2010/main" val="2138706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latin typeface="Agency FB" pitchFamily="34" charset="0"/>
              </a:rPr>
              <a:t>El papel que desempeñó Constantino en la paganización de la iglesia</a:t>
            </a:r>
            <a:endParaRPr lang="es-CO" b="1" dirty="0">
              <a:latin typeface="Agency FB" pitchFamily="34" charset="0"/>
            </a:endParaRPr>
          </a:p>
        </p:txBody>
      </p:sp>
      <p:sp>
        <p:nvSpPr>
          <p:cNvPr id="3" name="2 Marcador de contenido"/>
          <p:cNvSpPr>
            <a:spLocks noGrp="1"/>
          </p:cNvSpPr>
          <p:nvPr>
            <p:ph idx="1"/>
          </p:nvPr>
        </p:nvSpPr>
        <p:spPr>
          <a:xfrm>
            <a:off x="457200" y="1600200"/>
            <a:ext cx="8229600" cy="4997152"/>
          </a:xfrm>
        </p:spPr>
        <p:txBody>
          <a:bodyPr>
            <a:normAutofit fontScale="92500" lnSpcReduction="20000"/>
          </a:bodyPr>
          <a:lstStyle/>
          <a:p>
            <a:pPr marL="0" indent="0">
              <a:buNone/>
            </a:pPr>
            <a:r>
              <a:rPr lang="es-CO" sz="2400" dirty="0"/>
              <a:t>No se sabe con seguridad la fecha real de su nacimiento, que se sitúa entre los </a:t>
            </a:r>
            <a:r>
              <a:rPr lang="es-CO" sz="2400" dirty="0" smtClean="0"/>
              <a:t>años 270 </a:t>
            </a:r>
            <a:r>
              <a:rPr lang="es-CO" sz="2400" dirty="0"/>
              <a:t>a 288, aunque si se tiene la certeza que nació en Nassius, hijo bastardo de </a:t>
            </a:r>
            <a:r>
              <a:rPr lang="es-CO" sz="2400" b="1" u="sng" dirty="0"/>
              <a:t>Constancio </a:t>
            </a:r>
            <a:r>
              <a:rPr lang="es-CO" sz="2400" b="1" u="sng" dirty="0" smtClean="0"/>
              <a:t>Cloro, adorador del sol</a:t>
            </a:r>
            <a:r>
              <a:rPr lang="es-CO" sz="2400" dirty="0" smtClean="0"/>
              <a:t>, el día domingo, </a:t>
            </a:r>
            <a:r>
              <a:rPr lang="es-CO" sz="2400" dirty="0"/>
              <a:t>y una sirvienta de hospedería, </a:t>
            </a:r>
            <a:r>
              <a:rPr lang="es-CO" sz="2400" b="1" u="sng" dirty="0" smtClean="0"/>
              <a:t>Elena, cristiana, y como tal observadora del sábado</a:t>
            </a:r>
            <a:r>
              <a:rPr lang="es-CO" sz="2400" dirty="0" smtClean="0"/>
              <a:t>. </a:t>
            </a:r>
            <a:r>
              <a:rPr lang="es-CO" sz="2400" dirty="0"/>
              <a:t>Fue proclamado emperador a la muerte de su padre </a:t>
            </a:r>
            <a:r>
              <a:rPr lang="es-CO" sz="2400" dirty="0" smtClean="0"/>
              <a:t>en el 306.</a:t>
            </a:r>
          </a:p>
          <a:p>
            <a:pPr marL="0" indent="0">
              <a:buNone/>
            </a:pPr>
            <a:r>
              <a:rPr lang="es-CO" sz="2400" dirty="0">
                <a:latin typeface="Agency FB" pitchFamily="34" charset="0"/>
              </a:rPr>
              <a:t>Por el Edicto de Milán (313) acabó con el culto estatal pagano en Roma, decretó el fin de las persecuciones contra los cristianos y la devolución a éstos de los bienes expropiados</a:t>
            </a:r>
            <a:r>
              <a:rPr lang="es-CO" sz="2400" dirty="0"/>
              <a:t>. Aunque no convirtió al cristianismo en religión oficial del Estado (un paso que daría Teodosio en el 391), </a:t>
            </a:r>
            <a:r>
              <a:rPr lang="es-CO" sz="2400" dirty="0">
                <a:latin typeface="Agency FB" pitchFamily="34" charset="0"/>
              </a:rPr>
              <a:t>concedió importantes privilegios y donaciones a la Iglesia, apoyó la construcción de grandes templos y dio preferencia a los cristianos a la hora de seleccionar a sus colaboradores</a:t>
            </a:r>
            <a:r>
              <a:rPr lang="es-CO" sz="2400" dirty="0"/>
              <a:t>. A cambio, otras comunidades religiosas comenzaron a ser perseguidas dentro del Imperio, como sería el caso de los judíos. Temeroso de que las disputas teológicas rompieran la unidad de la religión cristiana, puso el poder a disposición de la jerarquía eclesiástica para combatir las numerosas herejías de la época. </a:t>
            </a:r>
          </a:p>
        </p:txBody>
      </p:sp>
    </p:spTree>
    <p:extLst>
      <p:ext uri="{BB962C8B-B14F-4D97-AF65-F5344CB8AC3E}">
        <p14:creationId xmlns:p14="http://schemas.microsoft.com/office/powerpoint/2010/main" val="157034021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fontScale="92500" lnSpcReduction="10000"/>
          </a:bodyPr>
          <a:lstStyle/>
          <a:p>
            <a:pPr marL="0" indent="0">
              <a:buNone/>
            </a:pPr>
            <a:endParaRPr lang="es-CO" sz="2400" dirty="0" smtClean="0"/>
          </a:p>
          <a:p>
            <a:pPr marL="0" indent="0">
              <a:buNone/>
            </a:pPr>
            <a:r>
              <a:rPr lang="es-CO" sz="2400" dirty="0" smtClean="0"/>
              <a:t>Constantino </a:t>
            </a:r>
            <a:r>
              <a:rPr lang="es-CO" sz="2400" dirty="0"/>
              <a:t>prefería la compañía de los obispos Cristianos a la de los sacerdotes paganos. El emperador invitaba con frecuencia los obispos a su corte y les permitía el uso del sistema de correos imperial, los sentó a su mesa, los llamó sus hermanos y cuando habían sufrido por la Fe, besó sus </a:t>
            </a:r>
            <a:r>
              <a:rPr lang="es-CO" sz="2400" dirty="0" smtClean="0"/>
              <a:t>cicatrices.</a:t>
            </a:r>
          </a:p>
          <a:p>
            <a:pPr marL="0" indent="0">
              <a:buNone/>
            </a:pPr>
            <a:r>
              <a:rPr lang="es-CO" sz="2400" dirty="0" smtClean="0"/>
              <a:t> </a:t>
            </a:r>
            <a:r>
              <a:rPr lang="es-CO" sz="2400" dirty="0" smtClean="0">
                <a:solidFill>
                  <a:srgbClr val="FF0000"/>
                </a:solidFill>
              </a:rPr>
              <a:t>El </a:t>
            </a:r>
            <a:r>
              <a:rPr lang="es-CO" sz="2400" dirty="0">
                <a:solidFill>
                  <a:srgbClr val="FF0000"/>
                </a:solidFill>
              </a:rPr>
              <a:t>domingo </a:t>
            </a:r>
            <a:r>
              <a:rPr lang="es-CO" sz="2400" dirty="0" smtClean="0">
                <a:solidFill>
                  <a:srgbClr val="FF0000"/>
                </a:solidFill>
              </a:rPr>
              <a:t>día del sol, fue </a:t>
            </a:r>
            <a:r>
              <a:rPr lang="es-CO" sz="2400" dirty="0">
                <a:solidFill>
                  <a:srgbClr val="FF0000"/>
                </a:solidFill>
              </a:rPr>
              <a:t>declarado día de reposo el 7 de marzo del 321 sustituyendo así el sábado por el domingo, en el cual los mercados permanecerían cerrados, así como las oficinas públicas (excepto para el propósito de la liberación de esclavos). No había restricciones para el trabajo en las </a:t>
            </a:r>
            <a:r>
              <a:rPr lang="es-CO" sz="2400" dirty="0" smtClean="0">
                <a:solidFill>
                  <a:srgbClr val="FF0000"/>
                </a:solidFill>
              </a:rPr>
              <a:t>granjas.</a:t>
            </a:r>
          </a:p>
          <a:p>
            <a:pPr marL="0" indent="0">
              <a:buNone/>
            </a:pPr>
            <a:r>
              <a:rPr lang="es-CO" sz="2400" dirty="0" smtClean="0"/>
              <a:t>En el N. Testamento no hay ningún registro donde Dios apruebe el cambio del sábado al domingo por la iglesia apostólica, por el contrario, los que se mantuvieron fieles a sus principios, formaron el «remanente» </a:t>
            </a:r>
            <a:r>
              <a:rPr lang="es-CO" sz="2400" dirty="0" smtClean="0">
                <a:solidFill>
                  <a:srgbClr val="FF0000"/>
                </a:solidFill>
              </a:rPr>
              <a:t>(Rom.11:5) </a:t>
            </a:r>
            <a:r>
              <a:rPr lang="es-CO" sz="2400" dirty="0" smtClean="0"/>
              <a:t>y fueron perseguidos: lea </a:t>
            </a:r>
            <a:r>
              <a:rPr lang="es-CO" sz="2400" dirty="0" smtClean="0">
                <a:solidFill>
                  <a:srgbClr val="FF0000"/>
                </a:solidFill>
              </a:rPr>
              <a:t>(Apoc. 12:13, 17), </a:t>
            </a:r>
            <a:r>
              <a:rPr lang="es-CO" sz="2400" dirty="0" smtClean="0"/>
              <a:t>y esta situación se repetirá con el «</a:t>
            </a:r>
            <a:r>
              <a:rPr lang="es-CO" sz="2400" smtClean="0"/>
              <a:t>remanente» un </a:t>
            </a:r>
            <a:r>
              <a:rPr lang="es-CO" sz="2400" dirty="0" smtClean="0"/>
              <a:t>poco antes del regreso de Cristo. Ver </a:t>
            </a:r>
            <a:r>
              <a:rPr lang="es-CO" sz="2400" dirty="0" smtClean="0">
                <a:solidFill>
                  <a:srgbClr val="FF0000"/>
                </a:solidFill>
              </a:rPr>
              <a:t>(Apoc.14:12).     </a:t>
            </a:r>
            <a:endParaRPr lang="es-CO" sz="2400" dirty="0">
              <a:solidFill>
                <a:srgbClr val="FF0000"/>
              </a:solidFill>
            </a:endParaRPr>
          </a:p>
        </p:txBody>
      </p:sp>
    </p:spTree>
    <p:extLst>
      <p:ext uri="{BB962C8B-B14F-4D97-AF65-F5344CB8AC3E}">
        <p14:creationId xmlns:p14="http://schemas.microsoft.com/office/powerpoint/2010/main" val="32083973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04664"/>
            <a:ext cx="8229600" cy="5976664"/>
          </a:xfrm>
        </p:spPr>
        <p:txBody>
          <a:bodyPr>
            <a:normAutofit fontScale="85000" lnSpcReduction="10000"/>
          </a:bodyPr>
          <a:lstStyle/>
          <a:p>
            <a:pPr marL="0" indent="0">
              <a:buNone/>
            </a:pPr>
            <a:endParaRPr lang="es-CO" dirty="0" smtClean="0"/>
          </a:p>
          <a:p>
            <a:pPr marL="0" indent="0">
              <a:buNone/>
            </a:pPr>
            <a:r>
              <a:rPr lang="es-CO" dirty="0" smtClean="0"/>
              <a:t>De esta forma, queda bien claro que uno </a:t>
            </a:r>
            <a:r>
              <a:rPr lang="es-CO" dirty="0"/>
              <a:t>debe usar la Escritura como el factor determinante para saber cuál iglesia es la verdadera y si es fiel a la primera iglesia. </a:t>
            </a:r>
            <a:endParaRPr lang="es-CO" dirty="0" smtClean="0"/>
          </a:p>
          <a:p>
            <a:pPr marL="0" indent="0">
              <a:buNone/>
            </a:pPr>
            <a:r>
              <a:rPr lang="es-CO" dirty="0" smtClean="0">
                <a:latin typeface="Agency FB" pitchFamily="34" charset="0"/>
              </a:rPr>
              <a:t>Es </a:t>
            </a:r>
            <a:r>
              <a:rPr lang="es-CO" dirty="0">
                <a:latin typeface="Agency FB" pitchFamily="34" charset="0"/>
              </a:rPr>
              <a:t>especialmente importante comparar la Escritura con la enseñanza de la iglesia en aquellos puntos centrales, tales como </a:t>
            </a:r>
            <a:r>
              <a:rPr lang="es-CO" dirty="0" smtClean="0">
                <a:latin typeface="Agency FB" pitchFamily="34" charset="0"/>
              </a:rPr>
              <a:t>la inmutabilidad de la Ley de Dios, ver </a:t>
            </a:r>
            <a:r>
              <a:rPr lang="es-CO" dirty="0" smtClean="0">
                <a:solidFill>
                  <a:srgbClr val="FF0000"/>
                </a:solidFill>
                <a:latin typeface="Agency FB" pitchFamily="34" charset="0"/>
              </a:rPr>
              <a:t>(Mat.5:17-20; Sant. 2:10-12 )</a:t>
            </a:r>
            <a:r>
              <a:rPr lang="es-CO" dirty="0" smtClean="0">
                <a:latin typeface="Agency FB" pitchFamily="34" charset="0"/>
              </a:rPr>
              <a:t>, incluido el día de reposo establecido por Dios, la </a:t>
            </a:r>
            <a:r>
              <a:rPr lang="es-CO" dirty="0">
                <a:latin typeface="Agency FB" pitchFamily="34" charset="0"/>
              </a:rPr>
              <a:t>total deidad y humanidad de Cristo, la expiación por el pecado a través de Su sangre en el Calvario, la salvación del pecado por gracia a través de la fe, y la infalibilidad de las Escrituras</a:t>
            </a:r>
            <a:r>
              <a:rPr lang="es-CO" dirty="0"/>
              <a:t>. </a:t>
            </a:r>
            <a:endParaRPr lang="es-CO" dirty="0" smtClean="0"/>
          </a:p>
          <a:p>
            <a:pPr marL="0" indent="0">
              <a:buNone/>
            </a:pPr>
            <a:r>
              <a:rPr lang="es-CO" dirty="0" smtClean="0"/>
              <a:t>Es así como La </a:t>
            </a:r>
            <a:r>
              <a:rPr lang="es-CO" dirty="0"/>
              <a:t>“primera iglesia” y “la iglesia verdadera” está registrada en al Nuevo Testamento. Esa es la iglesia que todas las iglesias deben seguir, imitar y tomar como modelo a seguir.</a:t>
            </a:r>
          </a:p>
          <a:p>
            <a:endParaRPr lang="es-CO" dirty="0"/>
          </a:p>
          <a:p>
            <a:endParaRPr lang="es-CO" dirty="0"/>
          </a:p>
          <a:p>
            <a:endParaRPr lang="es-CO" dirty="0"/>
          </a:p>
          <a:p>
            <a:endParaRPr lang="es-CO" dirty="0"/>
          </a:p>
          <a:p>
            <a:endParaRPr lang="es-CO" dirty="0"/>
          </a:p>
        </p:txBody>
      </p:sp>
    </p:spTree>
    <p:extLst>
      <p:ext uri="{BB962C8B-B14F-4D97-AF65-F5344CB8AC3E}">
        <p14:creationId xmlns:p14="http://schemas.microsoft.com/office/powerpoint/2010/main" val="3519287281"/>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1390</TotalTime>
  <Words>5019</Words>
  <Application>Microsoft Office PowerPoint</Application>
  <PresentationFormat>Presentación en pantalla (4:3)</PresentationFormat>
  <Paragraphs>300</Paragraphs>
  <Slides>38</Slides>
  <Notes>0</Notes>
  <HiddenSlides>0</HiddenSlides>
  <MMClips>0</MMClips>
  <ScaleCrop>false</ScaleCrop>
  <HeadingPairs>
    <vt:vector size="4" baseType="variant">
      <vt:variant>
        <vt:lpstr>Tema</vt:lpstr>
      </vt:variant>
      <vt:variant>
        <vt:i4>1</vt:i4>
      </vt:variant>
      <vt:variant>
        <vt:lpstr>Títulos de diapositiva</vt:lpstr>
      </vt:variant>
      <vt:variant>
        <vt:i4>38</vt:i4>
      </vt:variant>
    </vt:vector>
  </HeadingPairs>
  <TitlesOfParts>
    <vt:vector size="39" baseType="lpstr">
      <vt:lpstr>Tema de Office</vt:lpstr>
      <vt:lpstr>¿Cuál fue la primera iglesia, la original del N. Testamento?</vt:lpstr>
      <vt:lpstr>Pregunta: "¿Cuál fue la primera iglesia,  la original del N. Testamento?"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¿Cómo determinamos si una iglesia está enseñando la doctrina correcta o no? </vt:lpstr>
      <vt:lpstr>Presentación de PowerPoint</vt:lpstr>
      <vt:lpstr>Presentación de PowerPoint</vt:lpstr>
      <vt:lpstr>La “primera iglesia” es la iglesia que está registrada en el Nuevo Testamento, en el Libro de Los Hechos y en todas las Epístolas de los apóstoles. La iglesia del Nuevo Testamento es la “iglesia original” y la “iglesia verdadera”. </vt:lpstr>
      <vt:lpstr>Presentación de PowerPoint</vt:lpstr>
      <vt:lpstr>Presentación de PowerPoint</vt:lpstr>
      <vt:lpstr>El Nuevo Testamento registra la historia de la iglesia desde aproximadamente el año 31 al año 100 d.C. Cuando la Iglesia fue investida de poder por el Espíritu Santo.  </vt:lpstr>
      <vt:lpstr>Fue durante los siglos III al XVIII, que la historia registra muchas doctrinas y prácticas católicas romanas cambiadas o introducidas entre los cristianos.  A continuación encontrarás las doctrinas Bíblicas y como la Iglesia Católica las cambió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Pregunto: ¿Dios le ha otorgado poder a su iglesia para hacerle correcciones a su Ley?</vt:lpstr>
      <vt:lpstr>Presentación de PowerPoint</vt:lpstr>
      <vt:lpstr>«Y la bestia que vi, era semejante a un leopardo (Grecia), y sus pies como pies de oso (Medo Persia), y su boca como boca de león (Babilonia). Y el dragón (Roma Imperial) le dio su poder (a la Bestia, Roma Papal) y su trono, y grande potestad»</vt:lpstr>
      <vt:lpstr>Presentación de PowerPoint</vt:lpstr>
      <vt:lpstr>¿Cuál es la explicación del por qué a partir del siglo III, la iglesia comenzó a exhibir signos del catolicismo romano?</vt:lpstr>
      <vt:lpstr>Presentación de PowerPoint</vt:lpstr>
      <vt:lpstr>Presentación de PowerPoint</vt:lpstr>
      <vt:lpstr>El papel que desempeñó Constantino en la paganización de la iglesia</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¿Cuál fue la primera iglesia, la original?</dc:title>
  <dc:creator>FAMILIA FIERRO CH</dc:creator>
  <cp:lastModifiedBy>HUMBERTO</cp:lastModifiedBy>
  <cp:revision>156</cp:revision>
  <dcterms:created xsi:type="dcterms:W3CDTF">2014-08-18T22:10:22Z</dcterms:created>
  <dcterms:modified xsi:type="dcterms:W3CDTF">2015-02-12T08:45:38Z</dcterms:modified>
</cp:coreProperties>
</file>