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0" r:id="rId6"/>
    <p:sldId id="271" r:id="rId7"/>
    <p:sldId id="264" r:id="rId8"/>
    <p:sldId id="265" r:id="rId9"/>
    <p:sldId id="261" r:id="rId10"/>
    <p:sldId id="267" r:id="rId11"/>
    <p:sldId id="266" r:id="rId12"/>
    <p:sldId id="268" r:id="rId13"/>
    <p:sldId id="262" r:id="rId14"/>
    <p:sldId id="269" r:id="rId15"/>
    <p:sldId id="270" r:id="rId16"/>
    <p:sldId id="273" r:id="rId17"/>
    <p:sldId id="272" r:id="rId18"/>
    <p:sldId id="257" r:id="rId19"/>
    <p:sldId id="274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5AB29B-D7D3-4AE9-9BE8-782074C882EC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70743020-478B-4587-97F2-37F0103CA667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 rtl="0"/>
          <a:r>
            <a:rPr lang="es-CO" sz="2800" dirty="0" smtClean="0"/>
            <a:t>La posición oficial de la Iglesia Católica es que el pedir a los santos por sus oraciones, no tiene ninguna diferencia a que le pidas a alguien aquí en la tierra que ore por ti. </a:t>
          </a:r>
          <a:endParaRPr lang="es-CO" sz="2800" dirty="0"/>
        </a:p>
      </dgm:t>
    </dgm:pt>
    <dgm:pt modelId="{93DE593A-414D-4E13-9431-86D757625708}" type="parTrans" cxnId="{A7E08D32-5751-458A-A6B4-C8E5F1FC285D}">
      <dgm:prSet/>
      <dgm:spPr/>
      <dgm:t>
        <a:bodyPr/>
        <a:lstStyle/>
        <a:p>
          <a:endParaRPr lang="es-CO"/>
        </a:p>
      </dgm:t>
    </dgm:pt>
    <dgm:pt modelId="{0AB2D307-E9A7-41A8-B96A-40B6458FC87D}" type="sibTrans" cxnId="{A7E08D32-5751-458A-A6B4-C8E5F1FC285D}">
      <dgm:prSet/>
      <dgm:spPr/>
      <dgm:t>
        <a:bodyPr/>
        <a:lstStyle/>
        <a:p>
          <a:endParaRPr lang="es-CO"/>
        </a:p>
      </dgm:t>
    </dgm:pt>
    <dgm:pt modelId="{F67EC0D5-C8E2-4028-B3D6-524D3CEC7FD3}">
      <dgm:prSet custT="1"/>
      <dgm:spPr>
        <a:solidFill>
          <a:srgbClr val="002060">
            <a:alpha val="90000"/>
          </a:srgbClr>
        </a:solidFill>
      </dgm:spPr>
      <dgm:t>
        <a:bodyPr/>
        <a:lstStyle/>
        <a:p>
          <a:pPr rtl="0"/>
          <a:r>
            <a:rPr lang="es-CO" sz="2000" b="1" dirty="0" smtClean="0">
              <a:solidFill>
                <a:schemeClr val="bg1"/>
              </a:solidFill>
            </a:rPr>
            <a:t>Sin embargo, la práctica de muchos católicos difiere mucho de la enseñanza oficial de la Iglesia Católica Romana. Muchos católicos, de hecho oran directamente a los santos y/o María, pidiéndoles ayuda – en vez de pedirles a los santos y/o María que intercedan ante Dios por ayuda. </a:t>
          </a:r>
          <a:endParaRPr lang="es-CO" sz="2000" b="1" dirty="0">
            <a:solidFill>
              <a:schemeClr val="bg1"/>
            </a:solidFill>
          </a:endParaRPr>
        </a:p>
      </dgm:t>
    </dgm:pt>
    <dgm:pt modelId="{73D4B3D0-C54C-45DD-87C2-C84089CBAC7F}" type="parTrans" cxnId="{67FC86C7-7BA7-4403-9CD6-1772D09690B3}">
      <dgm:prSet/>
      <dgm:spPr/>
      <dgm:t>
        <a:bodyPr/>
        <a:lstStyle/>
        <a:p>
          <a:endParaRPr lang="es-CO"/>
        </a:p>
      </dgm:t>
    </dgm:pt>
    <dgm:pt modelId="{5CFDC4BB-36D4-4C88-8C05-D4CD06DDB9FF}" type="sibTrans" cxnId="{67FC86C7-7BA7-4403-9CD6-1772D09690B3}">
      <dgm:prSet/>
      <dgm:spPr/>
      <dgm:t>
        <a:bodyPr/>
        <a:lstStyle/>
        <a:p>
          <a:endParaRPr lang="es-CO"/>
        </a:p>
      </dgm:t>
    </dgm:pt>
    <dgm:pt modelId="{21365B7C-1FF5-41A8-B8E7-D6532DA9075E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 rtl="0"/>
          <a:r>
            <a:rPr lang="es-CO" sz="2400" dirty="0" smtClean="0"/>
            <a:t>Cualquiera que sea el caso, ya sea que se ore a un santo o a María, o el pedirles que oren, ninguna de estas prácticas tiene una base bíblica.</a:t>
          </a:r>
          <a:endParaRPr lang="es-CO" sz="2400" dirty="0"/>
        </a:p>
      </dgm:t>
    </dgm:pt>
    <dgm:pt modelId="{F84F2F6B-7D06-4566-80AD-82FE612A74D0}" type="parTrans" cxnId="{5FB6DFC4-4170-4561-BB16-B63FF7E49588}">
      <dgm:prSet/>
      <dgm:spPr/>
      <dgm:t>
        <a:bodyPr/>
        <a:lstStyle/>
        <a:p>
          <a:endParaRPr lang="es-CO"/>
        </a:p>
      </dgm:t>
    </dgm:pt>
    <dgm:pt modelId="{29947CDE-1E75-403C-97A0-F222BF738727}" type="sibTrans" cxnId="{5FB6DFC4-4170-4561-BB16-B63FF7E49588}">
      <dgm:prSet/>
      <dgm:spPr/>
      <dgm:t>
        <a:bodyPr/>
        <a:lstStyle/>
        <a:p>
          <a:endParaRPr lang="es-CO"/>
        </a:p>
      </dgm:t>
    </dgm:pt>
    <dgm:pt modelId="{32D90176-98F8-4A93-B6A5-148D11931919}" type="pres">
      <dgm:prSet presAssocID="{AE5AB29B-D7D3-4AE9-9BE8-782074C882E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121E15D1-22C7-4F14-ABE9-317B397404E1}" type="pres">
      <dgm:prSet presAssocID="{AE5AB29B-D7D3-4AE9-9BE8-782074C882EC}" presName="pyramid" presStyleLbl="node1" presStyleIdx="0" presStyleCnt="1"/>
      <dgm:spPr>
        <a:solidFill>
          <a:srgbClr val="FF0000"/>
        </a:solidFill>
      </dgm:spPr>
    </dgm:pt>
    <dgm:pt modelId="{9451E1BE-8267-4C77-BDE2-293F93A110F2}" type="pres">
      <dgm:prSet presAssocID="{AE5AB29B-D7D3-4AE9-9BE8-782074C882EC}" presName="theList" presStyleCnt="0"/>
      <dgm:spPr/>
    </dgm:pt>
    <dgm:pt modelId="{C8352264-B641-47E4-9E8F-DD850D1EC869}" type="pres">
      <dgm:prSet presAssocID="{70743020-478B-4587-97F2-37F0103CA667}" presName="aNode" presStyleLbl="fgAcc1" presStyleIdx="0" presStyleCnt="3" custScaleX="21183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103B151-A097-403E-A756-D049F978F3F4}" type="pres">
      <dgm:prSet presAssocID="{70743020-478B-4587-97F2-37F0103CA667}" presName="aSpace" presStyleCnt="0"/>
      <dgm:spPr/>
    </dgm:pt>
    <dgm:pt modelId="{D97ACF12-9C1F-4639-AF41-DA1C123A0F92}" type="pres">
      <dgm:prSet presAssocID="{F67EC0D5-C8E2-4028-B3D6-524D3CEC7FD3}" presName="aNode" presStyleLbl="fgAcc1" presStyleIdx="1" presStyleCnt="3" custScaleX="184118" custLinFactNeighborX="0" custLinFactNeighborY="22469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11F48B6-2F93-47F5-B8D6-93F97F2FBBAA}" type="pres">
      <dgm:prSet presAssocID="{F67EC0D5-C8E2-4028-B3D6-524D3CEC7FD3}" presName="aSpace" presStyleCnt="0"/>
      <dgm:spPr/>
    </dgm:pt>
    <dgm:pt modelId="{3A67A015-7DD0-4C23-9568-C090E8D1A463}" type="pres">
      <dgm:prSet presAssocID="{21365B7C-1FF5-41A8-B8E7-D6532DA9075E}" presName="aNode" presStyleLbl="fgAcc1" presStyleIdx="2" presStyleCnt="3" custScaleX="147046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C30E3CC-EAD9-459C-BB6F-A78F02852FE9}" type="pres">
      <dgm:prSet presAssocID="{21365B7C-1FF5-41A8-B8E7-D6532DA9075E}" presName="aSpace" presStyleCnt="0"/>
      <dgm:spPr/>
    </dgm:pt>
  </dgm:ptLst>
  <dgm:cxnLst>
    <dgm:cxn modelId="{67FC86C7-7BA7-4403-9CD6-1772D09690B3}" srcId="{AE5AB29B-D7D3-4AE9-9BE8-782074C882EC}" destId="{F67EC0D5-C8E2-4028-B3D6-524D3CEC7FD3}" srcOrd="1" destOrd="0" parTransId="{73D4B3D0-C54C-45DD-87C2-C84089CBAC7F}" sibTransId="{5CFDC4BB-36D4-4C88-8C05-D4CD06DDB9FF}"/>
    <dgm:cxn modelId="{09735736-7092-4187-98A6-EA7C70139757}" type="presOf" srcId="{F67EC0D5-C8E2-4028-B3D6-524D3CEC7FD3}" destId="{D97ACF12-9C1F-4639-AF41-DA1C123A0F92}" srcOrd="0" destOrd="0" presId="urn:microsoft.com/office/officeart/2005/8/layout/pyramid2"/>
    <dgm:cxn modelId="{BFCBE920-10CC-4CF1-9466-F74FAC6CDA1C}" type="presOf" srcId="{21365B7C-1FF5-41A8-B8E7-D6532DA9075E}" destId="{3A67A015-7DD0-4C23-9568-C090E8D1A463}" srcOrd="0" destOrd="0" presId="urn:microsoft.com/office/officeart/2005/8/layout/pyramid2"/>
    <dgm:cxn modelId="{A7E08D32-5751-458A-A6B4-C8E5F1FC285D}" srcId="{AE5AB29B-D7D3-4AE9-9BE8-782074C882EC}" destId="{70743020-478B-4587-97F2-37F0103CA667}" srcOrd="0" destOrd="0" parTransId="{93DE593A-414D-4E13-9431-86D757625708}" sibTransId="{0AB2D307-E9A7-41A8-B96A-40B6458FC87D}"/>
    <dgm:cxn modelId="{5FB6DFC4-4170-4561-BB16-B63FF7E49588}" srcId="{AE5AB29B-D7D3-4AE9-9BE8-782074C882EC}" destId="{21365B7C-1FF5-41A8-B8E7-D6532DA9075E}" srcOrd="2" destOrd="0" parTransId="{F84F2F6B-7D06-4566-80AD-82FE612A74D0}" sibTransId="{29947CDE-1E75-403C-97A0-F222BF738727}"/>
    <dgm:cxn modelId="{AD19D531-DFBA-439B-8BDB-1EAEAB317752}" type="presOf" srcId="{AE5AB29B-D7D3-4AE9-9BE8-782074C882EC}" destId="{32D90176-98F8-4A93-B6A5-148D11931919}" srcOrd="0" destOrd="0" presId="urn:microsoft.com/office/officeart/2005/8/layout/pyramid2"/>
    <dgm:cxn modelId="{D0E70EC4-1A3F-46E5-BFE5-DA2412DB8D01}" type="presOf" srcId="{70743020-478B-4587-97F2-37F0103CA667}" destId="{C8352264-B641-47E4-9E8F-DD850D1EC869}" srcOrd="0" destOrd="0" presId="urn:microsoft.com/office/officeart/2005/8/layout/pyramid2"/>
    <dgm:cxn modelId="{CC062FD1-BBB5-4D4F-8E84-6A6E6EB3DA02}" type="presParOf" srcId="{32D90176-98F8-4A93-B6A5-148D11931919}" destId="{121E15D1-22C7-4F14-ABE9-317B397404E1}" srcOrd="0" destOrd="0" presId="urn:microsoft.com/office/officeart/2005/8/layout/pyramid2"/>
    <dgm:cxn modelId="{8A21C85F-0A52-4D79-A71B-7E5E6B91AF2E}" type="presParOf" srcId="{32D90176-98F8-4A93-B6A5-148D11931919}" destId="{9451E1BE-8267-4C77-BDE2-293F93A110F2}" srcOrd="1" destOrd="0" presId="urn:microsoft.com/office/officeart/2005/8/layout/pyramid2"/>
    <dgm:cxn modelId="{62194418-924C-4512-8E91-D5D93134EA71}" type="presParOf" srcId="{9451E1BE-8267-4C77-BDE2-293F93A110F2}" destId="{C8352264-B641-47E4-9E8F-DD850D1EC869}" srcOrd="0" destOrd="0" presId="urn:microsoft.com/office/officeart/2005/8/layout/pyramid2"/>
    <dgm:cxn modelId="{F51E6506-4AA8-4534-9EB2-0E531ED5AC98}" type="presParOf" srcId="{9451E1BE-8267-4C77-BDE2-293F93A110F2}" destId="{D103B151-A097-403E-A756-D049F978F3F4}" srcOrd="1" destOrd="0" presId="urn:microsoft.com/office/officeart/2005/8/layout/pyramid2"/>
    <dgm:cxn modelId="{CC8C66ED-0D91-4CC9-AA25-E30E178F6EED}" type="presParOf" srcId="{9451E1BE-8267-4C77-BDE2-293F93A110F2}" destId="{D97ACF12-9C1F-4639-AF41-DA1C123A0F92}" srcOrd="2" destOrd="0" presId="urn:microsoft.com/office/officeart/2005/8/layout/pyramid2"/>
    <dgm:cxn modelId="{BFB116AD-5F8D-4082-AE3B-896DBAF444AE}" type="presParOf" srcId="{9451E1BE-8267-4C77-BDE2-293F93A110F2}" destId="{811F48B6-2F93-47F5-B8D6-93F97F2FBBAA}" srcOrd="3" destOrd="0" presId="urn:microsoft.com/office/officeart/2005/8/layout/pyramid2"/>
    <dgm:cxn modelId="{CCF1BFF4-CAA1-4932-BA17-C2B7B248FED9}" type="presParOf" srcId="{9451E1BE-8267-4C77-BDE2-293F93A110F2}" destId="{3A67A015-7DD0-4C23-9568-C090E8D1A463}" srcOrd="4" destOrd="0" presId="urn:microsoft.com/office/officeart/2005/8/layout/pyramid2"/>
    <dgm:cxn modelId="{E9548215-A746-4FFA-92DD-99C2CFB95099}" type="presParOf" srcId="{9451E1BE-8267-4C77-BDE2-293F93A110F2}" destId="{7C30E3CC-EAD9-459C-BB6F-A78F02852FE9}" srcOrd="5" destOrd="0" presId="urn:microsoft.com/office/officeart/2005/8/layout/pyramid2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29C24-BE59-460C-8225-15E37F8C339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C9883BA3-9057-41D5-AB0A-2D75F9AE2097}">
      <dgm:prSet custT="1"/>
      <dgm:spPr>
        <a:solidFill>
          <a:srgbClr val="FF0000">
            <a:alpha val="90000"/>
          </a:srgbClr>
        </a:solidFill>
      </dgm:spPr>
      <dgm:t>
        <a:bodyPr/>
        <a:lstStyle/>
        <a:p>
          <a:pPr rtl="0"/>
          <a:r>
            <a:rPr lang="es-CO" sz="2800" dirty="0" smtClean="0"/>
            <a:t>La Biblia en ninguna parte instruye a los creyentes en Cristo a orar a nadie más que a Dios. </a:t>
          </a:r>
          <a:endParaRPr lang="es-CO" sz="2800" dirty="0"/>
        </a:p>
      </dgm:t>
    </dgm:pt>
    <dgm:pt modelId="{8C02BBFA-57C4-49C8-AC25-453CFE69DD6F}" type="parTrans" cxnId="{C3D0EE93-96F5-445B-AFE2-A7951CC1FD55}">
      <dgm:prSet/>
      <dgm:spPr/>
      <dgm:t>
        <a:bodyPr/>
        <a:lstStyle/>
        <a:p>
          <a:endParaRPr lang="es-CO"/>
        </a:p>
      </dgm:t>
    </dgm:pt>
    <dgm:pt modelId="{70193B57-8C73-4769-B409-9A36521FC4EC}" type="sibTrans" cxnId="{C3D0EE93-96F5-445B-AFE2-A7951CC1FD55}">
      <dgm:prSet/>
      <dgm:spPr/>
      <dgm:t>
        <a:bodyPr/>
        <a:lstStyle/>
        <a:p>
          <a:endParaRPr lang="es-CO"/>
        </a:p>
      </dgm:t>
    </dgm:pt>
    <dgm:pt modelId="{2D97B61E-58BB-45F6-91A8-208DF3EFE960}">
      <dgm:prSet custT="1"/>
      <dgm:spPr>
        <a:solidFill>
          <a:srgbClr val="002060">
            <a:alpha val="90000"/>
          </a:srgbClr>
        </a:solidFill>
      </dgm:spPr>
      <dgm:t>
        <a:bodyPr/>
        <a:lstStyle/>
        <a:p>
          <a:pPr rtl="0"/>
          <a:r>
            <a:rPr lang="es-CO" sz="2800" b="1" dirty="0" smtClean="0">
              <a:solidFill>
                <a:schemeClr val="bg1"/>
              </a:solidFill>
            </a:rPr>
            <a:t>Juan 16:23 dice:</a:t>
          </a:r>
        </a:p>
        <a:p>
          <a:pPr rtl="0"/>
          <a:r>
            <a:rPr lang="es-CO" sz="2800" b="1" dirty="0" smtClean="0">
              <a:solidFill>
                <a:schemeClr val="bg1"/>
              </a:solidFill>
            </a:rPr>
            <a:t>Les aseguro "que todo lo que pidan al Padre en mi Nombre, él se lo concederá”. </a:t>
          </a:r>
          <a:endParaRPr lang="es-CO" sz="2800" b="1" dirty="0">
            <a:solidFill>
              <a:schemeClr val="bg1"/>
            </a:solidFill>
          </a:endParaRPr>
        </a:p>
      </dgm:t>
    </dgm:pt>
    <dgm:pt modelId="{DB8CF64B-9292-4B93-B6D2-B3AA2FDB77FC}" type="parTrans" cxnId="{EEC0CCAE-A187-4DBD-8DCC-4E6F1A4F8032}">
      <dgm:prSet/>
      <dgm:spPr/>
      <dgm:t>
        <a:bodyPr/>
        <a:lstStyle/>
        <a:p>
          <a:endParaRPr lang="es-CO"/>
        </a:p>
      </dgm:t>
    </dgm:pt>
    <dgm:pt modelId="{2D08E04C-3913-42B1-9AB8-077BC32E5F43}" type="sibTrans" cxnId="{EEC0CCAE-A187-4DBD-8DCC-4E6F1A4F8032}">
      <dgm:prSet/>
      <dgm:spPr/>
      <dgm:t>
        <a:bodyPr/>
        <a:lstStyle/>
        <a:p>
          <a:endParaRPr lang="es-CO"/>
        </a:p>
      </dgm:t>
    </dgm:pt>
    <dgm:pt modelId="{244E3D58-98D8-4F26-B636-5930085CB4E3}">
      <dgm:prSet custT="1"/>
      <dgm:spPr>
        <a:solidFill>
          <a:srgbClr val="FF0000">
            <a:alpha val="90000"/>
          </a:srgbClr>
        </a:solidFill>
      </dgm:spPr>
      <dgm:t>
        <a:bodyPr/>
        <a:lstStyle/>
        <a:p>
          <a:pPr rtl="0"/>
          <a:r>
            <a:rPr lang="es-CO" sz="2800" dirty="0" smtClean="0"/>
            <a:t>La Biblia en ningún lugar anima, o aún menciona que los creyentes le pidan oraciones a individuos en el cielo. </a:t>
          </a:r>
          <a:endParaRPr lang="es-CO" sz="2800" dirty="0"/>
        </a:p>
      </dgm:t>
    </dgm:pt>
    <dgm:pt modelId="{44011CDD-F984-4557-86DA-9668CFD4F196}" type="parTrans" cxnId="{BF6D97C9-943F-43CD-87B5-5FF93B8179AC}">
      <dgm:prSet/>
      <dgm:spPr/>
      <dgm:t>
        <a:bodyPr/>
        <a:lstStyle/>
        <a:p>
          <a:endParaRPr lang="es-CO"/>
        </a:p>
      </dgm:t>
    </dgm:pt>
    <dgm:pt modelId="{A1CCFE7A-5929-4A5A-9787-1DDBD12B9FDE}" type="sibTrans" cxnId="{BF6D97C9-943F-43CD-87B5-5FF93B8179AC}">
      <dgm:prSet/>
      <dgm:spPr/>
      <dgm:t>
        <a:bodyPr/>
        <a:lstStyle/>
        <a:p>
          <a:endParaRPr lang="es-CO"/>
        </a:p>
      </dgm:t>
    </dgm:pt>
    <dgm:pt modelId="{865BBC1C-22A1-4E6F-B5D8-321E971CB649}" type="pres">
      <dgm:prSet presAssocID="{53D29C24-BE59-460C-8225-15E37F8C3399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42DA8F7E-150A-4B60-8EC4-7F1B41881B8D}" type="pres">
      <dgm:prSet presAssocID="{53D29C24-BE59-460C-8225-15E37F8C3399}" presName="pyramid" presStyleLbl="node1" presStyleIdx="0" presStyleCnt="1"/>
      <dgm:spPr>
        <a:solidFill>
          <a:srgbClr val="7030A0"/>
        </a:solidFill>
      </dgm:spPr>
    </dgm:pt>
    <dgm:pt modelId="{BB003BA5-BA3A-4CBA-A1C3-125D8179111E}" type="pres">
      <dgm:prSet presAssocID="{53D29C24-BE59-460C-8225-15E37F8C3399}" presName="theList" presStyleCnt="0"/>
      <dgm:spPr/>
    </dgm:pt>
    <dgm:pt modelId="{8F5D17EC-E6AF-4FAB-A2A1-BD336B87FED8}" type="pres">
      <dgm:prSet presAssocID="{C9883BA3-9057-41D5-AB0A-2D75F9AE2097}" presName="aNode" presStyleLbl="fgAcc1" presStyleIdx="0" presStyleCnt="3" custScaleX="21585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4A6C42A-050E-4D5C-AA11-084CF994E752}" type="pres">
      <dgm:prSet presAssocID="{C9883BA3-9057-41D5-AB0A-2D75F9AE2097}" presName="aSpace" presStyleCnt="0"/>
      <dgm:spPr/>
    </dgm:pt>
    <dgm:pt modelId="{8DBDDA08-951C-4966-B2B2-8EBF2BBF810F}" type="pres">
      <dgm:prSet presAssocID="{2D97B61E-58BB-45F6-91A8-208DF3EFE960}" presName="aNode" presStyleLbl="fgAcc1" presStyleIdx="1" presStyleCnt="3" custScaleX="18142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E5E1694-8D33-4736-807A-5BC7414158D9}" type="pres">
      <dgm:prSet presAssocID="{2D97B61E-58BB-45F6-91A8-208DF3EFE960}" presName="aSpace" presStyleCnt="0"/>
      <dgm:spPr/>
    </dgm:pt>
    <dgm:pt modelId="{054BBE7A-DF40-4821-B1B4-662D80AFCC22}" type="pres">
      <dgm:prSet presAssocID="{244E3D58-98D8-4F26-B636-5930085CB4E3}" presName="aNode" presStyleLbl="fgAcc1" presStyleIdx="2" presStyleCnt="3" custScaleX="16253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FBFA688-426C-4545-A572-2001B8D39C62}" type="pres">
      <dgm:prSet presAssocID="{244E3D58-98D8-4F26-B636-5930085CB4E3}" presName="aSpace" presStyleCnt="0"/>
      <dgm:spPr/>
    </dgm:pt>
  </dgm:ptLst>
  <dgm:cxnLst>
    <dgm:cxn modelId="{3344BDB2-104F-44C2-AA05-E7906F3C667E}" type="presOf" srcId="{C9883BA3-9057-41D5-AB0A-2D75F9AE2097}" destId="{8F5D17EC-E6AF-4FAB-A2A1-BD336B87FED8}" srcOrd="0" destOrd="0" presId="urn:microsoft.com/office/officeart/2005/8/layout/pyramid2"/>
    <dgm:cxn modelId="{0A6909F8-18C7-4891-836E-9223F282F468}" type="presOf" srcId="{2D97B61E-58BB-45F6-91A8-208DF3EFE960}" destId="{8DBDDA08-951C-4966-B2B2-8EBF2BBF810F}" srcOrd="0" destOrd="0" presId="urn:microsoft.com/office/officeart/2005/8/layout/pyramid2"/>
    <dgm:cxn modelId="{EEC0CCAE-A187-4DBD-8DCC-4E6F1A4F8032}" srcId="{53D29C24-BE59-460C-8225-15E37F8C3399}" destId="{2D97B61E-58BB-45F6-91A8-208DF3EFE960}" srcOrd="1" destOrd="0" parTransId="{DB8CF64B-9292-4B93-B6D2-B3AA2FDB77FC}" sibTransId="{2D08E04C-3913-42B1-9AB8-077BC32E5F43}"/>
    <dgm:cxn modelId="{C32EDFA8-773C-439E-9E2A-A91B1E4B45EC}" type="presOf" srcId="{53D29C24-BE59-460C-8225-15E37F8C3399}" destId="{865BBC1C-22A1-4E6F-B5D8-321E971CB649}" srcOrd="0" destOrd="0" presId="urn:microsoft.com/office/officeart/2005/8/layout/pyramid2"/>
    <dgm:cxn modelId="{BF6D97C9-943F-43CD-87B5-5FF93B8179AC}" srcId="{53D29C24-BE59-460C-8225-15E37F8C3399}" destId="{244E3D58-98D8-4F26-B636-5930085CB4E3}" srcOrd="2" destOrd="0" parTransId="{44011CDD-F984-4557-86DA-9668CFD4F196}" sibTransId="{A1CCFE7A-5929-4A5A-9787-1DDBD12B9FDE}"/>
    <dgm:cxn modelId="{C3D0EE93-96F5-445B-AFE2-A7951CC1FD55}" srcId="{53D29C24-BE59-460C-8225-15E37F8C3399}" destId="{C9883BA3-9057-41D5-AB0A-2D75F9AE2097}" srcOrd="0" destOrd="0" parTransId="{8C02BBFA-57C4-49C8-AC25-453CFE69DD6F}" sibTransId="{70193B57-8C73-4769-B409-9A36521FC4EC}"/>
    <dgm:cxn modelId="{AC2FD06A-5D7A-49F2-8869-DD26E2EE627D}" type="presOf" srcId="{244E3D58-98D8-4F26-B636-5930085CB4E3}" destId="{054BBE7A-DF40-4821-B1B4-662D80AFCC22}" srcOrd="0" destOrd="0" presId="urn:microsoft.com/office/officeart/2005/8/layout/pyramid2"/>
    <dgm:cxn modelId="{D53CEDFB-6D42-44E7-99D9-C6AE6C0743A3}" type="presParOf" srcId="{865BBC1C-22A1-4E6F-B5D8-321E971CB649}" destId="{42DA8F7E-150A-4B60-8EC4-7F1B41881B8D}" srcOrd="0" destOrd="0" presId="urn:microsoft.com/office/officeart/2005/8/layout/pyramid2"/>
    <dgm:cxn modelId="{D19A5F21-41FB-4EBB-91D3-C14CE9BB9142}" type="presParOf" srcId="{865BBC1C-22A1-4E6F-B5D8-321E971CB649}" destId="{BB003BA5-BA3A-4CBA-A1C3-125D8179111E}" srcOrd="1" destOrd="0" presId="urn:microsoft.com/office/officeart/2005/8/layout/pyramid2"/>
    <dgm:cxn modelId="{B56161A1-E70E-4392-8E92-09D96D17C71C}" type="presParOf" srcId="{BB003BA5-BA3A-4CBA-A1C3-125D8179111E}" destId="{8F5D17EC-E6AF-4FAB-A2A1-BD336B87FED8}" srcOrd="0" destOrd="0" presId="urn:microsoft.com/office/officeart/2005/8/layout/pyramid2"/>
    <dgm:cxn modelId="{974AD9D9-22D5-4E66-8EF0-27F3D6999C10}" type="presParOf" srcId="{BB003BA5-BA3A-4CBA-A1C3-125D8179111E}" destId="{44A6C42A-050E-4D5C-AA11-084CF994E752}" srcOrd="1" destOrd="0" presId="urn:microsoft.com/office/officeart/2005/8/layout/pyramid2"/>
    <dgm:cxn modelId="{7A8B72B8-D322-4B82-B4E2-A13D95020431}" type="presParOf" srcId="{BB003BA5-BA3A-4CBA-A1C3-125D8179111E}" destId="{8DBDDA08-951C-4966-B2B2-8EBF2BBF810F}" srcOrd="2" destOrd="0" presId="urn:microsoft.com/office/officeart/2005/8/layout/pyramid2"/>
    <dgm:cxn modelId="{40E2B8D0-FABE-4947-9D67-8D15DC47DD23}" type="presParOf" srcId="{BB003BA5-BA3A-4CBA-A1C3-125D8179111E}" destId="{3E5E1694-8D33-4736-807A-5BC7414158D9}" srcOrd="3" destOrd="0" presId="urn:microsoft.com/office/officeart/2005/8/layout/pyramid2"/>
    <dgm:cxn modelId="{0DAB490A-89E6-4BDE-B4A5-80B79D4E1C45}" type="presParOf" srcId="{BB003BA5-BA3A-4CBA-A1C3-125D8179111E}" destId="{054BBE7A-DF40-4821-B1B4-662D80AFCC22}" srcOrd="4" destOrd="0" presId="urn:microsoft.com/office/officeart/2005/8/layout/pyramid2"/>
    <dgm:cxn modelId="{CA19E26A-6CAF-4A1E-8DE7-DC897B5FA804}" type="presParOf" srcId="{BB003BA5-BA3A-4CBA-A1C3-125D8179111E}" destId="{CFBFA688-426C-4545-A572-2001B8D39C62}" srcOrd="5" destOrd="0" presId="urn:microsoft.com/office/officeart/2005/8/layout/pyramid2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A7C2B9-8EC1-45AB-8E3F-5486E78A1BA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FE764F95-DAD1-437C-B646-973B7DCEF60C}">
      <dgm:prSet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es-CO" dirty="0" smtClean="0"/>
            <a:t>En cierta ocasión los discípulos le dicen al Señor, enséñanos a orar: Y Jesús les responde: «Vosotros pues, orad así: </a:t>
          </a:r>
          <a:r>
            <a:rPr lang="es-CO" b="1" u="sng" dirty="0" smtClean="0"/>
            <a:t>Padre</a:t>
          </a:r>
          <a:r>
            <a:rPr lang="es-CO" dirty="0" smtClean="0"/>
            <a:t> nuestro que estás en los cielos, santificado sea tu Nombre»….</a:t>
          </a:r>
          <a:r>
            <a:rPr lang="es-CO" dirty="0" smtClean="0">
              <a:solidFill>
                <a:srgbClr val="FF0000"/>
              </a:solidFill>
            </a:rPr>
            <a:t>Mat.6:9</a:t>
          </a:r>
          <a:r>
            <a:rPr lang="es-CO" dirty="0" smtClean="0"/>
            <a:t>.</a:t>
          </a:r>
        </a:p>
        <a:p>
          <a:pPr rtl="0"/>
          <a:r>
            <a:rPr lang="es-CO" dirty="0" smtClean="0"/>
            <a:t>Lea el verso 6.</a:t>
          </a:r>
          <a:endParaRPr lang="es-CO" dirty="0"/>
        </a:p>
      </dgm:t>
    </dgm:pt>
    <dgm:pt modelId="{61C1B124-0A42-4917-A10F-4D670542F578}" type="parTrans" cxnId="{7DF2F4C4-3A41-424E-BA86-26B60957C27F}">
      <dgm:prSet/>
      <dgm:spPr/>
      <dgm:t>
        <a:bodyPr/>
        <a:lstStyle/>
        <a:p>
          <a:endParaRPr lang="es-CO"/>
        </a:p>
      </dgm:t>
    </dgm:pt>
    <dgm:pt modelId="{5A2E5E4F-C351-426A-8F43-1A40A25B6C6F}" type="sibTrans" cxnId="{7DF2F4C4-3A41-424E-BA86-26B60957C27F}">
      <dgm:prSet/>
      <dgm:spPr/>
      <dgm:t>
        <a:bodyPr/>
        <a:lstStyle/>
        <a:p>
          <a:endParaRPr lang="es-CO"/>
        </a:p>
      </dgm:t>
    </dgm:pt>
    <dgm:pt modelId="{08C5162C-A48E-4592-BCCB-C2669FFAFBCC}" type="pres">
      <dgm:prSet presAssocID="{D6A7C2B9-8EC1-45AB-8E3F-5486E78A1BA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1F98E2D7-16D5-4F56-B0C9-15945A06BD88}" type="pres">
      <dgm:prSet presAssocID="{D6A7C2B9-8EC1-45AB-8E3F-5486E78A1BA4}" presName="pyramid" presStyleLbl="node1" presStyleIdx="0" presStyleCnt="1"/>
      <dgm:spPr/>
    </dgm:pt>
    <dgm:pt modelId="{BE122EC9-5F97-4DA5-86C7-871A81652D50}" type="pres">
      <dgm:prSet presAssocID="{D6A7C2B9-8EC1-45AB-8E3F-5486E78A1BA4}" presName="theList" presStyleCnt="0"/>
      <dgm:spPr/>
    </dgm:pt>
    <dgm:pt modelId="{1A6121C4-4B79-4A2D-BCE3-ECFCFBF29AB4}" type="pres">
      <dgm:prSet presAssocID="{FE764F95-DAD1-437C-B646-973B7DCEF60C}" presName="aNode" presStyleLbl="fgAcc1" presStyleIdx="0" presStyleCnt="1" custScaleX="23135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F2C7C99-E1BC-40A3-A14F-3EDF6B69839F}" type="pres">
      <dgm:prSet presAssocID="{FE764F95-DAD1-437C-B646-973B7DCEF60C}" presName="aSpace" presStyleCnt="0"/>
      <dgm:spPr/>
    </dgm:pt>
  </dgm:ptLst>
  <dgm:cxnLst>
    <dgm:cxn modelId="{7DF2F4C4-3A41-424E-BA86-26B60957C27F}" srcId="{D6A7C2B9-8EC1-45AB-8E3F-5486E78A1BA4}" destId="{FE764F95-DAD1-437C-B646-973B7DCEF60C}" srcOrd="0" destOrd="0" parTransId="{61C1B124-0A42-4917-A10F-4D670542F578}" sibTransId="{5A2E5E4F-C351-426A-8F43-1A40A25B6C6F}"/>
    <dgm:cxn modelId="{58502187-2ABB-4CB0-A34E-C81987A6849A}" type="presOf" srcId="{FE764F95-DAD1-437C-B646-973B7DCEF60C}" destId="{1A6121C4-4B79-4A2D-BCE3-ECFCFBF29AB4}" srcOrd="0" destOrd="0" presId="urn:microsoft.com/office/officeart/2005/8/layout/pyramid2"/>
    <dgm:cxn modelId="{A65951E1-9C62-463D-9A10-D98D6FFC4098}" type="presOf" srcId="{D6A7C2B9-8EC1-45AB-8E3F-5486E78A1BA4}" destId="{08C5162C-A48E-4592-BCCB-C2669FFAFBCC}" srcOrd="0" destOrd="0" presId="urn:microsoft.com/office/officeart/2005/8/layout/pyramid2"/>
    <dgm:cxn modelId="{A10CC15E-A5F6-499C-8E8E-86D33ABBAA30}" type="presParOf" srcId="{08C5162C-A48E-4592-BCCB-C2669FFAFBCC}" destId="{1F98E2D7-16D5-4F56-B0C9-15945A06BD88}" srcOrd="0" destOrd="0" presId="urn:microsoft.com/office/officeart/2005/8/layout/pyramid2"/>
    <dgm:cxn modelId="{6DDECDDB-2A07-429C-A15F-3601AC05D378}" type="presParOf" srcId="{08C5162C-A48E-4592-BCCB-C2669FFAFBCC}" destId="{BE122EC9-5F97-4DA5-86C7-871A81652D50}" srcOrd="1" destOrd="0" presId="urn:microsoft.com/office/officeart/2005/8/layout/pyramid2"/>
    <dgm:cxn modelId="{31651CFD-E5E9-4406-AA1A-59D63F13B844}" type="presParOf" srcId="{BE122EC9-5F97-4DA5-86C7-871A81652D50}" destId="{1A6121C4-4B79-4A2D-BCE3-ECFCFBF29AB4}" srcOrd="0" destOrd="0" presId="urn:microsoft.com/office/officeart/2005/8/layout/pyramid2"/>
    <dgm:cxn modelId="{462D0CD3-E7BB-40F0-926F-E3BE70A5DA5B}" type="presParOf" srcId="{BE122EC9-5F97-4DA5-86C7-871A81652D50}" destId="{2F2C7C99-E1BC-40A3-A14F-3EDF6B69839F}" srcOrd="1" destOrd="0" presId="urn:microsoft.com/office/officeart/2005/8/layout/pyramid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1EFB7F-B83B-4388-85B6-3186D035A44A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62506A5-6BEA-41D0-9E6D-522042C8B9CF}">
      <dgm:prSet custT="1"/>
      <dgm:spPr>
        <a:solidFill>
          <a:srgbClr val="00B0F0">
            <a:alpha val="90000"/>
          </a:srgbClr>
        </a:solidFill>
      </dgm:spPr>
      <dgm:t>
        <a:bodyPr/>
        <a:lstStyle/>
        <a:p>
          <a:pPr rtl="0"/>
          <a:r>
            <a:rPr lang="es-CO" sz="2800" dirty="0" smtClean="0"/>
            <a:t>La pregunta es: ¿Por qué entonces, muchos católicos oran a María y/o a los santos, o piden sus oraciones por ellos? </a:t>
          </a:r>
          <a:endParaRPr lang="es-CO" sz="2800" dirty="0"/>
        </a:p>
      </dgm:t>
    </dgm:pt>
    <dgm:pt modelId="{7109382C-421A-4469-80E5-84F8AA643526}" type="parTrans" cxnId="{ABF58E52-FDEB-446F-831C-DAFA97E3F18D}">
      <dgm:prSet/>
      <dgm:spPr/>
      <dgm:t>
        <a:bodyPr/>
        <a:lstStyle/>
        <a:p>
          <a:endParaRPr lang="es-CO"/>
        </a:p>
      </dgm:t>
    </dgm:pt>
    <dgm:pt modelId="{C03609EF-5713-4AF4-88ED-FE8C81772E61}" type="sibTrans" cxnId="{ABF58E52-FDEB-446F-831C-DAFA97E3F18D}">
      <dgm:prSet/>
      <dgm:spPr/>
      <dgm:t>
        <a:bodyPr/>
        <a:lstStyle/>
        <a:p>
          <a:endParaRPr lang="es-CO"/>
        </a:p>
      </dgm:t>
    </dgm:pt>
    <dgm:pt modelId="{32BC1E57-A7CC-41A9-ABC6-84CC65EE8265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 rtl="0"/>
          <a:r>
            <a:rPr lang="es-CO" sz="3200" dirty="0" smtClean="0"/>
            <a:t>La respuesta es por que los católicos ven a María y a los santos como “intercesores” ante Dios. </a:t>
          </a:r>
          <a:endParaRPr lang="es-CO" sz="3200" dirty="0"/>
        </a:p>
      </dgm:t>
    </dgm:pt>
    <dgm:pt modelId="{F4274A2B-F320-496E-9EF1-B8891B7BD513}" type="parTrans" cxnId="{F6E0B8F7-4FBC-47B5-A030-96671581BE8A}">
      <dgm:prSet/>
      <dgm:spPr/>
      <dgm:t>
        <a:bodyPr/>
        <a:lstStyle/>
        <a:p>
          <a:endParaRPr lang="es-CO"/>
        </a:p>
      </dgm:t>
    </dgm:pt>
    <dgm:pt modelId="{A5A96FAA-FA5E-49EE-AE90-3E3EDDAA07A5}" type="sibTrans" cxnId="{F6E0B8F7-4FBC-47B5-A030-96671581BE8A}">
      <dgm:prSet/>
      <dgm:spPr/>
      <dgm:t>
        <a:bodyPr/>
        <a:lstStyle/>
        <a:p>
          <a:endParaRPr lang="es-CO"/>
        </a:p>
      </dgm:t>
    </dgm:pt>
    <dgm:pt modelId="{622C8381-5039-40E8-8177-9EE9CCD0626C}">
      <dgm:prSet custT="1"/>
      <dgm:spPr>
        <a:solidFill>
          <a:srgbClr val="00B0F0">
            <a:alpha val="90000"/>
          </a:srgbClr>
        </a:solidFill>
      </dgm:spPr>
      <dgm:t>
        <a:bodyPr/>
        <a:lstStyle/>
        <a:p>
          <a:pPr rtl="0"/>
          <a:r>
            <a:rPr lang="es-CO" sz="2800" dirty="0" smtClean="0"/>
            <a:t>Por lo tanto, si un santo le lleva una oración a Dios, es más efectivo que el que oremos directamente a Dios. </a:t>
          </a:r>
          <a:endParaRPr lang="es-CO" sz="2800" dirty="0"/>
        </a:p>
      </dgm:t>
    </dgm:pt>
    <dgm:pt modelId="{49635AD3-9D3F-469F-A5A1-9379026F3760}" type="parTrans" cxnId="{454B44D6-ED90-4E8B-B068-64CEAF98E5F7}">
      <dgm:prSet/>
      <dgm:spPr/>
      <dgm:t>
        <a:bodyPr/>
        <a:lstStyle/>
        <a:p>
          <a:endParaRPr lang="es-CO"/>
        </a:p>
      </dgm:t>
    </dgm:pt>
    <dgm:pt modelId="{B23C5AB7-9EA6-4FCB-A63C-7DC8CD4CF138}" type="sibTrans" cxnId="{454B44D6-ED90-4E8B-B068-64CEAF98E5F7}">
      <dgm:prSet/>
      <dgm:spPr/>
      <dgm:t>
        <a:bodyPr/>
        <a:lstStyle/>
        <a:p>
          <a:endParaRPr lang="es-CO"/>
        </a:p>
      </dgm:t>
    </dgm:pt>
    <dgm:pt modelId="{6C62205A-4A08-4854-BE44-43FA1B4A0482}" type="pres">
      <dgm:prSet presAssocID="{921EFB7F-B83B-4388-85B6-3186D035A44A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5AD52AB5-F7F4-4FF9-8785-8D2A0011BB78}" type="pres">
      <dgm:prSet presAssocID="{921EFB7F-B83B-4388-85B6-3186D035A44A}" presName="pyramid" presStyleLbl="node1" presStyleIdx="0" presStyleCnt="1"/>
      <dgm:spPr>
        <a:solidFill>
          <a:schemeClr val="accent2">
            <a:lumMod val="75000"/>
          </a:schemeClr>
        </a:solidFill>
      </dgm:spPr>
    </dgm:pt>
    <dgm:pt modelId="{A7168A60-F8D7-4D67-891A-DA516323E4A1}" type="pres">
      <dgm:prSet presAssocID="{921EFB7F-B83B-4388-85B6-3186D035A44A}" presName="theList" presStyleCnt="0"/>
      <dgm:spPr/>
    </dgm:pt>
    <dgm:pt modelId="{29B76B06-0CF2-4C61-9482-57348DA8951C}" type="pres">
      <dgm:prSet presAssocID="{862506A5-6BEA-41D0-9E6D-522042C8B9CF}" presName="aNode" presStyleLbl="fgAcc1" presStyleIdx="0" presStyleCnt="3" custScaleX="22128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690AA03-8628-47E1-A2CE-1BE7907C495A}" type="pres">
      <dgm:prSet presAssocID="{862506A5-6BEA-41D0-9E6D-522042C8B9CF}" presName="aSpace" presStyleCnt="0"/>
      <dgm:spPr/>
    </dgm:pt>
    <dgm:pt modelId="{E62FF341-0EAF-4BB2-8757-7D4907A52F64}" type="pres">
      <dgm:prSet presAssocID="{32BC1E57-A7CC-41A9-ABC6-84CC65EE8265}" presName="aNode" presStyleLbl="fgAcc1" presStyleIdx="1" presStyleCnt="3" custScaleX="19441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1C07326-3FCB-4B56-98CF-60622790F9CE}" type="pres">
      <dgm:prSet presAssocID="{32BC1E57-A7CC-41A9-ABC6-84CC65EE8265}" presName="aSpace" presStyleCnt="0"/>
      <dgm:spPr/>
    </dgm:pt>
    <dgm:pt modelId="{B2E81053-F4B7-44F2-87D9-3CECB1F811DF}" type="pres">
      <dgm:prSet presAssocID="{622C8381-5039-40E8-8177-9EE9CCD0626C}" presName="aNode" presStyleLbl="fgAcc1" presStyleIdx="2" presStyleCnt="3" custScaleX="15956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C071648-08DD-462B-9303-2C17A25A679C}" type="pres">
      <dgm:prSet presAssocID="{622C8381-5039-40E8-8177-9EE9CCD0626C}" presName="aSpace" presStyleCnt="0"/>
      <dgm:spPr/>
    </dgm:pt>
  </dgm:ptLst>
  <dgm:cxnLst>
    <dgm:cxn modelId="{ABF58E52-FDEB-446F-831C-DAFA97E3F18D}" srcId="{921EFB7F-B83B-4388-85B6-3186D035A44A}" destId="{862506A5-6BEA-41D0-9E6D-522042C8B9CF}" srcOrd="0" destOrd="0" parTransId="{7109382C-421A-4469-80E5-84F8AA643526}" sibTransId="{C03609EF-5713-4AF4-88ED-FE8C81772E61}"/>
    <dgm:cxn modelId="{662AB1BC-1F93-4181-B290-96BBED8CD8B8}" type="presOf" srcId="{921EFB7F-B83B-4388-85B6-3186D035A44A}" destId="{6C62205A-4A08-4854-BE44-43FA1B4A0482}" srcOrd="0" destOrd="0" presId="urn:microsoft.com/office/officeart/2005/8/layout/pyramid2"/>
    <dgm:cxn modelId="{06FF7B8A-EA83-4DC6-847F-F03CF8FE37F7}" type="presOf" srcId="{862506A5-6BEA-41D0-9E6D-522042C8B9CF}" destId="{29B76B06-0CF2-4C61-9482-57348DA8951C}" srcOrd="0" destOrd="0" presId="urn:microsoft.com/office/officeart/2005/8/layout/pyramid2"/>
    <dgm:cxn modelId="{AC184A91-D440-4166-AB74-9F155B221E33}" type="presOf" srcId="{622C8381-5039-40E8-8177-9EE9CCD0626C}" destId="{B2E81053-F4B7-44F2-87D9-3CECB1F811DF}" srcOrd="0" destOrd="0" presId="urn:microsoft.com/office/officeart/2005/8/layout/pyramid2"/>
    <dgm:cxn modelId="{F6E0B8F7-4FBC-47B5-A030-96671581BE8A}" srcId="{921EFB7F-B83B-4388-85B6-3186D035A44A}" destId="{32BC1E57-A7CC-41A9-ABC6-84CC65EE8265}" srcOrd="1" destOrd="0" parTransId="{F4274A2B-F320-496E-9EF1-B8891B7BD513}" sibTransId="{A5A96FAA-FA5E-49EE-AE90-3E3EDDAA07A5}"/>
    <dgm:cxn modelId="{454B44D6-ED90-4E8B-B068-64CEAF98E5F7}" srcId="{921EFB7F-B83B-4388-85B6-3186D035A44A}" destId="{622C8381-5039-40E8-8177-9EE9CCD0626C}" srcOrd="2" destOrd="0" parTransId="{49635AD3-9D3F-469F-A5A1-9379026F3760}" sibTransId="{B23C5AB7-9EA6-4FCB-A63C-7DC8CD4CF138}"/>
    <dgm:cxn modelId="{08C8BC0C-7499-45AD-94F8-F657A51555F6}" type="presOf" srcId="{32BC1E57-A7CC-41A9-ABC6-84CC65EE8265}" destId="{E62FF341-0EAF-4BB2-8757-7D4907A52F64}" srcOrd="0" destOrd="0" presId="urn:microsoft.com/office/officeart/2005/8/layout/pyramid2"/>
    <dgm:cxn modelId="{0B453EFE-2732-4188-987A-3626D5F93B5C}" type="presParOf" srcId="{6C62205A-4A08-4854-BE44-43FA1B4A0482}" destId="{5AD52AB5-F7F4-4FF9-8785-8D2A0011BB78}" srcOrd="0" destOrd="0" presId="urn:microsoft.com/office/officeart/2005/8/layout/pyramid2"/>
    <dgm:cxn modelId="{85B97F3A-9F45-4081-B920-48B509D33500}" type="presParOf" srcId="{6C62205A-4A08-4854-BE44-43FA1B4A0482}" destId="{A7168A60-F8D7-4D67-891A-DA516323E4A1}" srcOrd="1" destOrd="0" presId="urn:microsoft.com/office/officeart/2005/8/layout/pyramid2"/>
    <dgm:cxn modelId="{E5213064-F0A8-4FF3-9AFB-AB6BE6640BFF}" type="presParOf" srcId="{A7168A60-F8D7-4D67-891A-DA516323E4A1}" destId="{29B76B06-0CF2-4C61-9482-57348DA8951C}" srcOrd="0" destOrd="0" presId="urn:microsoft.com/office/officeart/2005/8/layout/pyramid2"/>
    <dgm:cxn modelId="{AB6A371D-9B6E-4E86-9AA4-27F458A5324D}" type="presParOf" srcId="{A7168A60-F8D7-4D67-891A-DA516323E4A1}" destId="{8690AA03-8628-47E1-A2CE-1BE7907C495A}" srcOrd="1" destOrd="0" presId="urn:microsoft.com/office/officeart/2005/8/layout/pyramid2"/>
    <dgm:cxn modelId="{5D0D28AF-B550-4944-BBE2-3F8F1CAD3F79}" type="presParOf" srcId="{A7168A60-F8D7-4D67-891A-DA516323E4A1}" destId="{E62FF341-0EAF-4BB2-8757-7D4907A52F64}" srcOrd="2" destOrd="0" presId="urn:microsoft.com/office/officeart/2005/8/layout/pyramid2"/>
    <dgm:cxn modelId="{52B4A1C4-BCCE-4AF7-8140-03575B3B9F89}" type="presParOf" srcId="{A7168A60-F8D7-4D67-891A-DA516323E4A1}" destId="{41C07326-3FCB-4B56-98CF-60622790F9CE}" srcOrd="3" destOrd="0" presId="urn:microsoft.com/office/officeart/2005/8/layout/pyramid2"/>
    <dgm:cxn modelId="{128AFDF8-0BA5-4349-860D-C129EC4513E9}" type="presParOf" srcId="{A7168A60-F8D7-4D67-891A-DA516323E4A1}" destId="{B2E81053-F4B7-44F2-87D9-3CECB1F811DF}" srcOrd="4" destOrd="0" presId="urn:microsoft.com/office/officeart/2005/8/layout/pyramid2"/>
    <dgm:cxn modelId="{31BE465E-4F3F-467D-B6B6-554E8CD5D852}" type="presParOf" srcId="{A7168A60-F8D7-4D67-891A-DA516323E4A1}" destId="{0C071648-08DD-462B-9303-2C17A25A679C}" srcOrd="5" destOrd="0" presId="urn:microsoft.com/office/officeart/2005/8/layout/pyramid2"/>
  </dgm:cxnLst>
  <dgm:bg>
    <a:gradFill>
      <a:gsLst>
        <a:gs pos="0">
          <a:srgbClr val="FFEFD1"/>
        </a:gs>
        <a:gs pos="64999">
          <a:srgbClr val="F0EBD5"/>
        </a:gs>
        <a:gs pos="100000">
          <a:srgbClr val="D1C39F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E15D1-22C7-4F14-ABE9-317B397404E1}">
      <dsp:nvSpPr>
        <dsp:cNvPr id="0" name=""/>
        <dsp:cNvSpPr/>
      </dsp:nvSpPr>
      <dsp:spPr>
        <a:xfrm>
          <a:off x="-407971" y="0"/>
          <a:ext cx="5976664" cy="5976664"/>
        </a:xfrm>
        <a:prstGeom prst="triangl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52264-B641-47E4-9E8F-DD850D1EC869}">
      <dsp:nvSpPr>
        <dsp:cNvPr id="0" name=""/>
        <dsp:cNvSpPr/>
      </dsp:nvSpPr>
      <dsp:spPr>
        <a:xfrm>
          <a:off x="407982" y="600876"/>
          <a:ext cx="8229588" cy="1414788"/>
        </a:xfrm>
        <a:prstGeom prst="round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/>
            <a:t>La posición oficial de la Iglesia Católica es que el pedir a los santos por sus oraciones, no tiene ninguna diferencia a que le pidas a alguien aquí en la tierra que ore por ti. </a:t>
          </a:r>
          <a:endParaRPr lang="es-CO" sz="2800" kern="1200" dirty="0"/>
        </a:p>
      </dsp:txBody>
      <dsp:txXfrm>
        <a:off x="477046" y="669940"/>
        <a:ext cx="8091460" cy="1276660"/>
      </dsp:txXfrm>
    </dsp:sp>
    <dsp:sp modelId="{D97ACF12-9C1F-4639-AF41-DA1C123A0F92}">
      <dsp:nvSpPr>
        <dsp:cNvPr id="0" name=""/>
        <dsp:cNvSpPr/>
      </dsp:nvSpPr>
      <dsp:spPr>
        <a:xfrm>
          <a:off x="946439" y="2232249"/>
          <a:ext cx="7152674" cy="1414788"/>
        </a:xfrm>
        <a:prstGeom prst="roundRect">
          <a:avLst/>
        </a:prstGeom>
        <a:solidFill>
          <a:srgbClr val="00206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b="1" kern="1200" dirty="0" smtClean="0">
              <a:solidFill>
                <a:schemeClr val="bg1"/>
              </a:solidFill>
            </a:rPr>
            <a:t>Sin embargo, la práctica de muchos católicos difiere mucho de la enseñanza oficial de la Iglesia Católica Romana. Muchos católicos, de hecho oran directamente a los santos y/o María, pidiéndoles ayuda – en vez de pedirles a los santos y/o María que intercedan ante Dios por ayuda. </a:t>
          </a:r>
          <a:endParaRPr lang="es-CO" sz="2000" b="1" kern="1200" dirty="0">
            <a:solidFill>
              <a:schemeClr val="bg1"/>
            </a:solidFill>
          </a:endParaRPr>
        </a:p>
      </dsp:txBody>
      <dsp:txXfrm>
        <a:off x="1015503" y="2301313"/>
        <a:ext cx="7014546" cy="1276660"/>
      </dsp:txXfrm>
    </dsp:sp>
    <dsp:sp modelId="{3A67A015-7DD0-4C23-9568-C090E8D1A463}">
      <dsp:nvSpPr>
        <dsp:cNvPr id="0" name=""/>
        <dsp:cNvSpPr/>
      </dsp:nvSpPr>
      <dsp:spPr>
        <a:xfrm>
          <a:off x="1666532" y="3784150"/>
          <a:ext cx="5712489" cy="1414788"/>
        </a:xfrm>
        <a:prstGeom prst="round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Cualquiera que sea el caso, ya sea que se ore a un santo o a María, o el pedirles que oren, ninguna de estas prácticas tiene una base bíblica.</a:t>
          </a:r>
          <a:endParaRPr lang="es-CO" sz="2400" kern="1200" dirty="0"/>
        </a:p>
      </dsp:txBody>
      <dsp:txXfrm>
        <a:off x="1735596" y="3853214"/>
        <a:ext cx="5574361" cy="12766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A8F7E-150A-4B60-8EC4-7F1B41881B8D}">
      <dsp:nvSpPr>
        <dsp:cNvPr id="0" name=""/>
        <dsp:cNvSpPr/>
      </dsp:nvSpPr>
      <dsp:spPr>
        <a:xfrm>
          <a:off x="-362129" y="0"/>
          <a:ext cx="5865514" cy="5865514"/>
        </a:xfrm>
        <a:prstGeom prst="triangl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D17EC-E6AF-4FAB-A2A1-BD336B87FED8}">
      <dsp:nvSpPr>
        <dsp:cNvPr id="0" name=""/>
        <dsp:cNvSpPr/>
      </dsp:nvSpPr>
      <dsp:spPr>
        <a:xfrm>
          <a:off x="362112" y="591990"/>
          <a:ext cx="8229616" cy="1387121"/>
        </a:xfrm>
        <a:prstGeom prst="roundRect">
          <a:avLst/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/>
            <a:t>La Biblia en ninguna parte instruye a los creyentes en Cristo a orar a nadie más que a Dios. </a:t>
          </a:r>
          <a:endParaRPr lang="es-CO" sz="2800" kern="1200" dirty="0"/>
        </a:p>
      </dsp:txBody>
      <dsp:txXfrm>
        <a:off x="429826" y="659704"/>
        <a:ext cx="8094188" cy="1251693"/>
      </dsp:txXfrm>
    </dsp:sp>
    <dsp:sp modelId="{8DBDDA08-951C-4966-B2B2-8EBF2BBF810F}">
      <dsp:nvSpPr>
        <dsp:cNvPr id="0" name=""/>
        <dsp:cNvSpPr/>
      </dsp:nvSpPr>
      <dsp:spPr>
        <a:xfrm>
          <a:off x="1018448" y="2152501"/>
          <a:ext cx="6916943" cy="1387121"/>
        </a:xfrm>
        <a:prstGeom prst="roundRect">
          <a:avLst/>
        </a:prstGeom>
        <a:solidFill>
          <a:srgbClr val="00206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>
              <a:solidFill>
                <a:schemeClr val="bg1"/>
              </a:solidFill>
            </a:rPr>
            <a:t>Juan 16:23 dice: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b="1" kern="1200" dirty="0" smtClean="0">
              <a:solidFill>
                <a:schemeClr val="bg1"/>
              </a:solidFill>
            </a:rPr>
            <a:t>Les aseguro "que todo lo que pidan al Padre en mi Nombre, él se lo concederá”. </a:t>
          </a:r>
          <a:endParaRPr lang="es-CO" sz="2800" b="1" kern="1200" dirty="0">
            <a:solidFill>
              <a:schemeClr val="bg1"/>
            </a:solidFill>
          </a:endParaRPr>
        </a:p>
      </dsp:txBody>
      <dsp:txXfrm>
        <a:off x="1086162" y="2220215"/>
        <a:ext cx="6781515" cy="1251693"/>
      </dsp:txXfrm>
    </dsp:sp>
    <dsp:sp modelId="{054BBE7A-DF40-4821-B1B4-662D80AFCC22}">
      <dsp:nvSpPr>
        <dsp:cNvPr id="0" name=""/>
        <dsp:cNvSpPr/>
      </dsp:nvSpPr>
      <dsp:spPr>
        <a:xfrm>
          <a:off x="1378490" y="3713013"/>
          <a:ext cx="6196860" cy="1387121"/>
        </a:xfrm>
        <a:prstGeom prst="roundRect">
          <a:avLst/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/>
            <a:t>La Biblia en ningún lugar anima, o aún menciona que los creyentes le pidan oraciones a individuos en el cielo. </a:t>
          </a:r>
          <a:endParaRPr lang="es-CO" sz="2800" kern="1200" dirty="0"/>
        </a:p>
      </dsp:txBody>
      <dsp:txXfrm>
        <a:off x="1446204" y="3780727"/>
        <a:ext cx="6061432" cy="12516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8E2D7-16D5-4F56-B0C9-15945A06BD88}">
      <dsp:nvSpPr>
        <dsp:cNvPr id="0" name=""/>
        <dsp:cNvSpPr/>
      </dsp:nvSpPr>
      <dsp:spPr>
        <a:xfrm>
          <a:off x="-200052" y="0"/>
          <a:ext cx="5472608" cy="547260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121C4-4B79-4A2D-BCE3-ECFCFBF29AB4}">
      <dsp:nvSpPr>
        <dsp:cNvPr id="0" name=""/>
        <dsp:cNvSpPr/>
      </dsp:nvSpPr>
      <dsp:spPr>
        <a:xfrm>
          <a:off x="200045" y="547795"/>
          <a:ext cx="8229606" cy="3890682"/>
        </a:xfrm>
        <a:prstGeom prst="round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600" kern="1200" dirty="0" smtClean="0"/>
            <a:t>En cierta ocasión los discípulos le dicen al Señor, enséñanos a orar: Y Jesús les responde: «Vosotros pues, orad así: </a:t>
          </a:r>
          <a:r>
            <a:rPr lang="es-CO" sz="3600" b="1" u="sng" kern="1200" dirty="0" smtClean="0"/>
            <a:t>Padre</a:t>
          </a:r>
          <a:r>
            <a:rPr lang="es-CO" sz="3600" kern="1200" dirty="0" smtClean="0"/>
            <a:t> nuestro que estás en los cielos, santificado sea tu Nombre»….</a:t>
          </a:r>
          <a:r>
            <a:rPr lang="es-CO" sz="3600" kern="1200" dirty="0" smtClean="0">
              <a:solidFill>
                <a:srgbClr val="FF0000"/>
              </a:solidFill>
            </a:rPr>
            <a:t>Mat.6:9</a:t>
          </a:r>
          <a:r>
            <a:rPr lang="es-CO" sz="3600" kern="1200" dirty="0" smtClean="0"/>
            <a:t>.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600" kern="1200" dirty="0" smtClean="0"/>
            <a:t>Lea el verso 6.</a:t>
          </a:r>
          <a:endParaRPr lang="es-CO" sz="3600" kern="1200" dirty="0"/>
        </a:p>
      </dsp:txBody>
      <dsp:txXfrm>
        <a:off x="389972" y="737722"/>
        <a:ext cx="7849752" cy="35108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52AB5-F7F4-4FF9-8785-8D2A0011BB78}">
      <dsp:nvSpPr>
        <dsp:cNvPr id="0" name=""/>
        <dsp:cNvSpPr/>
      </dsp:nvSpPr>
      <dsp:spPr>
        <a:xfrm>
          <a:off x="-302720" y="0"/>
          <a:ext cx="5721499" cy="5721499"/>
        </a:xfrm>
        <a:prstGeom prst="triangl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76B06-0CF2-4C61-9482-57348DA8951C}">
      <dsp:nvSpPr>
        <dsp:cNvPr id="0" name=""/>
        <dsp:cNvSpPr/>
      </dsp:nvSpPr>
      <dsp:spPr>
        <a:xfrm>
          <a:off x="302713" y="577454"/>
          <a:ext cx="8229606" cy="1353063"/>
        </a:xfrm>
        <a:prstGeom prst="roundRect">
          <a:avLst/>
        </a:prstGeom>
        <a:solidFill>
          <a:srgbClr val="00B0F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/>
            <a:t>La pregunta es: ¿Por qué entonces, muchos católicos oran a María y/o a los santos, o piden sus oraciones por ellos? </a:t>
          </a:r>
          <a:endParaRPr lang="es-CO" sz="2800" kern="1200" dirty="0"/>
        </a:p>
      </dsp:txBody>
      <dsp:txXfrm>
        <a:off x="368764" y="643505"/>
        <a:ext cx="8097504" cy="1220961"/>
      </dsp:txXfrm>
    </dsp:sp>
    <dsp:sp modelId="{E62FF341-0EAF-4BB2-8757-7D4907A52F64}">
      <dsp:nvSpPr>
        <dsp:cNvPr id="0" name=""/>
        <dsp:cNvSpPr/>
      </dsp:nvSpPr>
      <dsp:spPr>
        <a:xfrm>
          <a:off x="802431" y="2099651"/>
          <a:ext cx="7230169" cy="1353063"/>
        </a:xfrm>
        <a:prstGeom prst="round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200" kern="1200" dirty="0" smtClean="0"/>
            <a:t>La respuesta es por que los católicos ven a María y a los santos como “intercesores” ante Dios. </a:t>
          </a:r>
          <a:endParaRPr lang="es-CO" sz="3200" kern="1200" dirty="0"/>
        </a:p>
      </dsp:txBody>
      <dsp:txXfrm>
        <a:off x="868482" y="2165702"/>
        <a:ext cx="7098067" cy="1220961"/>
      </dsp:txXfrm>
    </dsp:sp>
    <dsp:sp modelId="{B2E81053-F4B7-44F2-87D9-3CECB1F811DF}">
      <dsp:nvSpPr>
        <dsp:cNvPr id="0" name=""/>
        <dsp:cNvSpPr/>
      </dsp:nvSpPr>
      <dsp:spPr>
        <a:xfrm>
          <a:off x="1450500" y="3621847"/>
          <a:ext cx="5934032" cy="1353063"/>
        </a:xfrm>
        <a:prstGeom prst="roundRect">
          <a:avLst/>
        </a:prstGeom>
        <a:solidFill>
          <a:srgbClr val="00B0F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smtClean="0"/>
            <a:t>Por lo tanto, si un santo le lleva una oración a Dios, es más efectivo que el que oremos directamente a Dios. </a:t>
          </a:r>
          <a:endParaRPr lang="es-CO" sz="2800" kern="1200" dirty="0"/>
        </a:p>
      </dsp:txBody>
      <dsp:txXfrm>
        <a:off x="1516551" y="3687898"/>
        <a:ext cx="5801930" cy="1220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24/09/2014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Pergamino vertical"/>
          <p:cNvSpPr/>
          <p:nvPr/>
        </p:nvSpPr>
        <p:spPr>
          <a:xfrm>
            <a:off x="1907704" y="980728"/>
            <a:ext cx="5256584" cy="4680520"/>
          </a:xfrm>
          <a:prstGeom prst="vertic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dirty="0">
                <a:latin typeface="Aharoni" pitchFamily="2" charset="-79"/>
                <a:cs typeface="Aharoni" pitchFamily="2" charset="-79"/>
              </a:rPr>
              <a:t>¿ES BÍBLICO EL ORAR A LOS SANTOS Y A MARÍA?</a:t>
            </a:r>
          </a:p>
        </p:txBody>
      </p:sp>
      <p:sp>
        <p:nvSpPr>
          <p:cNvPr id="6" name="5 Flecha doblada hacia arriba"/>
          <p:cNvSpPr/>
          <p:nvPr/>
        </p:nvSpPr>
        <p:spPr>
          <a:xfrm>
            <a:off x="2555776" y="5295488"/>
            <a:ext cx="5001744" cy="1085840"/>
          </a:xfrm>
          <a:prstGeom prst="bent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6 Flecha doblada hacia arriba"/>
          <p:cNvSpPr/>
          <p:nvPr/>
        </p:nvSpPr>
        <p:spPr>
          <a:xfrm flipH="1" flipV="1">
            <a:off x="1475656" y="404664"/>
            <a:ext cx="5040560" cy="936104"/>
          </a:xfrm>
          <a:prstGeom prst="bent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0764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916831"/>
            <a:ext cx="8496944" cy="2880321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sz="5400" b="1" dirty="0">
                <a:solidFill>
                  <a:schemeClr val="bg1"/>
                </a:solidFill>
                <a:latin typeface="Agency FB" pitchFamily="34" charset="0"/>
              </a:rPr>
              <a:t>Pregunta</a:t>
            </a:r>
            <a:r>
              <a:rPr lang="es-CO" sz="5400" b="1" dirty="0" smtClean="0">
                <a:solidFill>
                  <a:schemeClr val="bg1"/>
                </a:solidFill>
                <a:latin typeface="Agency FB" pitchFamily="34" charset="0"/>
              </a:rPr>
              <a:t>:</a:t>
            </a:r>
          </a:p>
          <a:p>
            <a:pPr marL="0" indent="0" algn="ctr">
              <a:buNone/>
            </a:pPr>
            <a:r>
              <a:rPr lang="es-CO" sz="6000" dirty="0" smtClean="0">
                <a:solidFill>
                  <a:schemeClr val="bg1"/>
                </a:solidFill>
              </a:rPr>
              <a:t>"¿</a:t>
            </a:r>
            <a:r>
              <a:rPr lang="es-CO" sz="6000" dirty="0">
                <a:solidFill>
                  <a:schemeClr val="bg1"/>
                </a:solidFill>
              </a:rPr>
              <a:t>Es bíblico el orar a María </a:t>
            </a:r>
            <a:r>
              <a:rPr lang="es-CO" sz="6000" dirty="0" smtClean="0">
                <a:solidFill>
                  <a:schemeClr val="bg1"/>
                </a:solidFill>
              </a:rPr>
              <a:t>o a </a:t>
            </a:r>
            <a:r>
              <a:rPr lang="es-CO" sz="6000" dirty="0">
                <a:solidFill>
                  <a:schemeClr val="bg1"/>
                </a:solidFill>
              </a:rPr>
              <a:t>los santos</a:t>
            </a:r>
            <a:r>
              <a:rPr lang="es-CO" sz="6000" dirty="0" smtClean="0">
                <a:solidFill>
                  <a:schemeClr val="bg1"/>
                </a:solidFill>
              </a:rPr>
              <a:t>?"</a:t>
            </a:r>
            <a:endParaRPr lang="es-CO" sz="6000" dirty="0">
              <a:solidFill>
                <a:schemeClr val="bg1"/>
              </a:solidFill>
            </a:endParaRPr>
          </a:p>
        </p:txBody>
      </p:sp>
      <p:sp>
        <p:nvSpPr>
          <p:cNvPr id="4" name="3 Menos"/>
          <p:cNvSpPr/>
          <p:nvPr/>
        </p:nvSpPr>
        <p:spPr>
          <a:xfrm>
            <a:off x="1907704" y="980728"/>
            <a:ext cx="5904656" cy="91440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4 Menos"/>
          <p:cNvSpPr/>
          <p:nvPr/>
        </p:nvSpPr>
        <p:spPr>
          <a:xfrm>
            <a:off x="539552" y="4797152"/>
            <a:ext cx="8264458" cy="91440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9116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84784"/>
            <a:ext cx="2808312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Pentágono"/>
          <p:cNvSpPr/>
          <p:nvPr/>
        </p:nvSpPr>
        <p:spPr>
          <a:xfrm>
            <a:off x="179512" y="404664"/>
            <a:ext cx="5976664" cy="6120680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4000" b="1" dirty="0"/>
              <a:t>Respuesta: </a:t>
            </a:r>
          </a:p>
          <a:p>
            <a:r>
              <a:rPr lang="es-CO" sz="2800" b="1" dirty="0"/>
              <a:t>El hecho de que los católicos oren a los santos es un punto lleno de confusión. </a:t>
            </a:r>
            <a:endParaRPr lang="es-CO" sz="2800" b="1" dirty="0" smtClean="0"/>
          </a:p>
          <a:p>
            <a:endParaRPr lang="es-CO" sz="2800" b="1" dirty="0"/>
          </a:p>
          <a:p>
            <a:r>
              <a:rPr lang="es-CO" sz="2800" b="1" dirty="0" smtClean="0"/>
              <a:t>La </a:t>
            </a:r>
            <a:r>
              <a:rPr lang="es-CO" sz="2800" b="1" dirty="0"/>
              <a:t>posición oficial de la Iglesia Católica Romana, es que los católicos </a:t>
            </a:r>
            <a:r>
              <a:rPr lang="es-CO" sz="2800" b="1" u="sng" dirty="0"/>
              <a:t>no oran A los santos o a María</a:t>
            </a:r>
            <a:r>
              <a:rPr lang="es-CO" sz="2800" b="1" dirty="0"/>
              <a:t>, sino más bien los católicos </a:t>
            </a:r>
            <a:r>
              <a:rPr lang="es-CO" sz="2800" b="1" u="sng" dirty="0"/>
              <a:t>piden a los santos y a María que oren POR ellos</a:t>
            </a:r>
            <a:r>
              <a:rPr lang="es-CO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497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8011259"/>
              </p:ext>
            </p:extLst>
          </p:nvPr>
        </p:nvGraphicFramePr>
        <p:xfrm>
          <a:off x="457200" y="476672"/>
          <a:ext cx="822960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458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9925311"/>
              </p:ext>
            </p:extLst>
          </p:nvPr>
        </p:nvGraphicFramePr>
        <p:xfrm>
          <a:off x="457200" y="260648"/>
          <a:ext cx="822960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215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209222"/>
              </p:ext>
            </p:extLst>
          </p:nvPr>
        </p:nvGraphicFramePr>
        <p:xfrm>
          <a:off x="467544" y="548680"/>
          <a:ext cx="82296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5415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757990"/>
              </p:ext>
            </p:extLst>
          </p:nvPr>
        </p:nvGraphicFramePr>
        <p:xfrm>
          <a:off x="457200" y="404664"/>
          <a:ext cx="8229600" cy="572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767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entágono"/>
          <p:cNvSpPr/>
          <p:nvPr/>
        </p:nvSpPr>
        <p:spPr>
          <a:xfrm>
            <a:off x="0" y="404664"/>
            <a:ext cx="6300192" cy="604867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dirty="0"/>
              <a:t>Este concepto es evidentemente anti-bíblico. </a:t>
            </a:r>
            <a:endParaRPr lang="es-CO" sz="2800" dirty="0" smtClean="0"/>
          </a:p>
          <a:p>
            <a:pPr algn="ctr"/>
            <a:endParaRPr lang="es-CO" sz="2800" dirty="0" smtClean="0"/>
          </a:p>
          <a:p>
            <a:pPr algn="ctr"/>
            <a:r>
              <a:rPr lang="es-CO" sz="3200" b="1" u="sng" dirty="0" smtClean="0"/>
              <a:t>Hebreos </a:t>
            </a:r>
            <a:r>
              <a:rPr lang="es-CO" sz="3200" b="1" u="sng" dirty="0"/>
              <a:t>4:16 </a:t>
            </a:r>
            <a:r>
              <a:rPr lang="es-CO" sz="2800" dirty="0"/>
              <a:t>nos dice que nosotros, los creyentes aquí en la tierra, podemos “... acerquémonos, pues, confiadamente al trono de la gracia, para alcanzar misericordia y hallar gracia para el oportuno socorro</a:t>
            </a:r>
            <a:r>
              <a:rPr lang="es-CO" dirty="0"/>
              <a:t>.”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28800"/>
            <a:ext cx="2641476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904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5987008" cy="295232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3500" b="1" u="sng" dirty="0" smtClean="0">
                <a:solidFill>
                  <a:srgbClr val="FF0000"/>
                </a:solidFill>
              </a:rPr>
              <a:t>1 </a:t>
            </a:r>
            <a:r>
              <a:rPr lang="es-CO" sz="3500" b="1" u="sng" dirty="0">
                <a:solidFill>
                  <a:srgbClr val="FF0000"/>
                </a:solidFill>
              </a:rPr>
              <a:t>Timoteo 2:5 </a:t>
            </a:r>
            <a:r>
              <a:rPr lang="es-CO" dirty="0"/>
              <a:t>declara, “</a:t>
            </a:r>
            <a:r>
              <a:rPr lang="es-CO" b="1" dirty="0">
                <a:latin typeface="Agency FB" pitchFamily="34" charset="0"/>
              </a:rPr>
              <a:t>Porque hay un solo Dios, y un solo mediador entre Dios y los hombres, Jesucristo hombre</a:t>
            </a:r>
            <a:r>
              <a:rPr lang="es-CO" dirty="0"/>
              <a:t>.” No hay nadie más que pueda ser mediador ante Dios por nosotros. </a:t>
            </a:r>
            <a:endParaRPr lang="es-CO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717031"/>
            <a:ext cx="2664296" cy="3100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479" y="193283"/>
            <a:ext cx="2601838" cy="2371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517072" y="3737325"/>
            <a:ext cx="5256584" cy="2677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s-CO" sz="2800" dirty="0"/>
              <a:t>Si Jesús es EL ÚNICO mediador, eso indica que María y los santos no pueden ser mediadores. Ellos no pueden ser mediadores de nuestras peticiones en oración a Dios.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399083" y="2600657"/>
            <a:ext cx="27406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Observa la </a:t>
            </a:r>
            <a:r>
              <a:rPr lang="es-CO" b="1" dirty="0" smtClean="0">
                <a:solidFill>
                  <a:srgbClr val="FF0000"/>
                </a:solidFill>
              </a:rPr>
              <a:t>nubecita </a:t>
            </a:r>
            <a:r>
              <a:rPr lang="es-CO" b="1" dirty="0">
                <a:solidFill>
                  <a:srgbClr val="FF0000"/>
                </a:solidFill>
              </a:rPr>
              <a:t>que asciende al </a:t>
            </a:r>
            <a:r>
              <a:rPr lang="es-CO" b="1" dirty="0" smtClean="0">
                <a:solidFill>
                  <a:srgbClr val="FF0000"/>
                </a:solidFill>
              </a:rPr>
              <a:t>trono de la gracia. Esas son las oraciones.</a:t>
            </a:r>
            <a:endParaRPr lang="es-CO" b="1" dirty="0">
              <a:solidFill>
                <a:srgbClr val="FF0000"/>
              </a:solidFill>
            </a:endParaRPr>
          </a:p>
        </p:txBody>
      </p:sp>
      <p:sp>
        <p:nvSpPr>
          <p:cNvPr id="6" name="5 Menos"/>
          <p:cNvSpPr/>
          <p:nvPr/>
        </p:nvSpPr>
        <p:spPr>
          <a:xfrm rot="19071313">
            <a:off x="-624066" y="5004850"/>
            <a:ext cx="4274591" cy="55773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Menos"/>
          <p:cNvSpPr/>
          <p:nvPr/>
        </p:nvSpPr>
        <p:spPr>
          <a:xfrm rot="2777056">
            <a:off x="-639687" y="4967797"/>
            <a:ext cx="4224606" cy="69526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319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4258816" cy="3240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dirty="0"/>
              <a:t>Más aún, la Biblia nos dice que Jesucristo Mismo está intercediendo por nosotros ante el </a:t>
            </a:r>
            <a:r>
              <a:rPr lang="es-CO" dirty="0" smtClean="0"/>
              <a:t>Padre</a:t>
            </a:r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4664"/>
            <a:ext cx="348917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331640" y="4343838"/>
            <a:ext cx="64087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“por lo cual (Jesucristo) puede también salvar perpetuamente a los que por él se acercan a Dios, viviendo siempre para interceder por ellos.” </a:t>
            </a:r>
            <a:r>
              <a:rPr lang="es-CO" sz="3200" b="1" u="sng" dirty="0"/>
              <a:t>(Hebreos 7:25).</a:t>
            </a:r>
            <a:endParaRPr lang="es-CO" sz="2800" b="1" u="sng" dirty="0"/>
          </a:p>
        </p:txBody>
      </p:sp>
    </p:spTree>
    <p:extLst>
      <p:ext uri="{BB962C8B-B14F-4D97-AF65-F5344CB8AC3E}">
        <p14:creationId xmlns:p14="http://schemas.microsoft.com/office/powerpoint/2010/main" val="9153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216024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/>
              <a:t>Con Jesús Mismo intercediendo por nosotros, ¿por qué necesitamos que María o los santos intercedan por nosotros? </a:t>
            </a:r>
            <a:endParaRPr lang="es-CO" dirty="0" smtClean="0"/>
          </a:p>
          <a:p>
            <a:pPr marL="0" indent="0" algn="ctr">
              <a:buNone/>
            </a:pPr>
            <a:r>
              <a:rPr lang="es-CO" sz="3300" b="1" dirty="0" smtClean="0"/>
              <a:t>¿</a:t>
            </a:r>
            <a:r>
              <a:rPr lang="es-CO" sz="3300" b="1" dirty="0"/>
              <a:t>A quién </a:t>
            </a:r>
            <a:r>
              <a:rPr lang="es-CO" sz="3300" b="1" dirty="0" smtClean="0"/>
              <a:t>más escuchará </a:t>
            </a:r>
            <a:r>
              <a:rPr lang="es-CO" sz="3300" b="1" dirty="0"/>
              <a:t>Dios que sea más cercano que Su Hijo? </a:t>
            </a:r>
            <a:endParaRPr lang="es-CO" sz="3300" b="1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395536" y="2780928"/>
            <a:ext cx="5832648" cy="35394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800" b="1" u="sng" dirty="0">
                <a:solidFill>
                  <a:srgbClr val="FF0000"/>
                </a:solidFill>
              </a:rPr>
              <a:t>Romanos 8:26-27</a:t>
            </a:r>
            <a:r>
              <a:rPr lang="es-CO" sz="2800" b="1" dirty="0">
                <a:solidFill>
                  <a:srgbClr val="FF0000"/>
                </a:solidFill>
              </a:rPr>
              <a:t>  </a:t>
            </a:r>
            <a:r>
              <a:rPr lang="es-CO" sz="2400" dirty="0"/>
              <a:t>Dice: Y asimismo también el </a:t>
            </a:r>
            <a:r>
              <a:rPr lang="es-CO" sz="2400" b="1" u="sng" dirty="0" smtClean="0"/>
              <a:t>ESPÍRITU [NOS] AYUDA [EN] NUESTRA FLAQUEZA</a:t>
            </a:r>
            <a:r>
              <a:rPr lang="es-CO" sz="2400" dirty="0" smtClean="0"/>
              <a:t>; </a:t>
            </a:r>
            <a:r>
              <a:rPr lang="es-CO" sz="2400" dirty="0"/>
              <a:t>porque orar como conviene, no [lo] sabemos; sino que el </a:t>
            </a:r>
            <a:r>
              <a:rPr lang="es-CO" sz="2400" b="1" dirty="0" smtClean="0"/>
              <a:t>MISMO ESPÍRITU DEMANDA POR NOSOTROS CON GEMIDOS INDECIBLES </a:t>
            </a:r>
            <a:r>
              <a:rPr lang="es-CO" sz="2400" dirty="0" smtClean="0"/>
              <a:t>27 </a:t>
            </a:r>
            <a:r>
              <a:rPr lang="es-CO" sz="2400" dirty="0"/>
              <a:t>Mas el que escudriña los corazones, sabe qué es el deseo del Espíritu, que conforme a Dios, demanda por los santos</a:t>
            </a:r>
            <a:r>
              <a:rPr lang="es-CO" sz="2800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780928"/>
            <a:ext cx="259228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689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83768" y="332657"/>
            <a:ext cx="4032448" cy="324036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sz="2800" dirty="0"/>
              <a:t>Con el segundo y tercer miembro de la Trinidad ya intercediendo por nosotros ante el Padre en el Cielo, ¿qué posible necesidad habría de tener a María o a los santos intercediendo por nosotros</a:t>
            </a:r>
            <a:r>
              <a:rPr lang="es-CO" sz="2800" dirty="0" smtClean="0"/>
              <a:t>?</a:t>
            </a:r>
            <a:endParaRPr lang="es-CO" dirty="0"/>
          </a:p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764704"/>
            <a:ext cx="244827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223224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88033"/>
            <a:ext cx="144016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45003" y="5625902"/>
            <a:ext cx="770485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400" b="1" dirty="0" smtClean="0">
                <a:solidFill>
                  <a:srgbClr val="FF0000"/>
                </a:solidFill>
              </a:rPr>
              <a:t>La Biblia enseña que la </a:t>
            </a:r>
            <a:r>
              <a:rPr lang="es-CO" sz="2400" b="1" dirty="0">
                <a:solidFill>
                  <a:srgbClr val="FF0000"/>
                </a:solidFill>
              </a:rPr>
              <a:t>función que Dios le asignó a María fue la de que a través de ella naciera el Salvador de mundo</a:t>
            </a:r>
            <a:r>
              <a:rPr lang="es-CO" sz="2400" b="1" dirty="0" smtClean="0">
                <a:solidFill>
                  <a:srgbClr val="FF0000"/>
                </a:solidFill>
              </a:rPr>
              <a:t>, en su humanidad, </a:t>
            </a:r>
            <a:r>
              <a:rPr lang="es-CO" sz="2400" b="1" dirty="0">
                <a:solidFill>
                  <a:srgbClr val="FF0000"/>
                </a:solidFill>
              </a:rPr>
              <a:t>pero no el de ser intercesora</a:t>
            </a:r>
            <a:r>
              <a:rPr lang="es-CO" sz="2400" b="1" dirty="0" smtClean="0">
                <a:solidFill>
                  <a:srgbClr val="FF0000"/>
                </a:solidFill>
              </a:rPr>
              <a:t>.</a:t>
            </a:r>
            <a:endParaRPr lang="es-CO" sz="2400" b="1" dirty="0">
              <a:solidFill>
                <a:srgbClr val="FF0000"/>
              </a:solidFill>
            </a:endParaRPr>
          </a:p>
        </p:txBody>
      </p:sp>
      <p:sp>
        <p:nvSpPr>
          <p:cNvPr id="5" name="4 Menos"/>
          <p:cNvSpPr/>
          <p:nvPr/>
        </p:nvSpPr>
        <p:spPr>
          <a:xfrm rot="17867318">
            <a:off x="3164478" y="4298185"/>
            <a:ext cx="2552393" cy="271038"/>
          </a:xfrm>
          <a:prstGeom prst="mathMinus">
            <a:avLst>
              <a:gd name="adj1" fmla="val 360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5 Menos"/>
          <p:cNvSpPr/>
          <p:nvPr/>
        </p:nvSpPr>
        <p:spPr>
          <a:xfrm rot="3806209">
            <a:off x="3092709" y="4186135"/>
            <a:ext cx="2665108" cy="52686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230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/>
              <a:t>Los Católicos argumentan que el orar a María y a los santos no es diferente a pedirle a alguien que ore por ti aquí en la tierra. </a:t>
            </a:r>
            <a:endParaRPr lang="es-CO" dirty="0" smtClean="0"/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Examinemos </a:t>
            </a:r>
            <a:r>
              <a:rPr lang="es-CO" dirty="0"/>
              <a:t>este punto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r>
              <a:rPr lang="es-CO" dirty="0" smtClean="0"/>
              <a:t>         El </a:t>
            </a:r>
            <a:r>
              <a:rPr lang="es-CO" dirty="0"/>
              <a:t>apóstol Pablo les pide a otros cristianos que oren por él en </a:t>
            </a:r>
            <a:r>
              <a:rPr lang="es-CO" u="sng" dirty="0">
                <a:solidFill>
                  <a:srgbClr val="FF0000"/>
                </a:solidFill>
              </a:rPr>
              <a:t>Efesios </a:t>
            </a:r>
            <a:r>
              <a:rPr lang="es-CO" u="sng" dirty="0" smtClean="0">
                <a:solidFill>
                  <a:srgbClr val="FF0000"/>
                </a:solidFill>
              </a:rPr>
              <a:t>6:18 up,19</a:t>
            </a:r>
            <a:r>
              <a:rPr lang="es-CO" dirty="0"/>
              <a:t>. </a:t>
            </a:r>
            <a:r>
              <a:rPr lang="es-CO" dirty="0" smtClean="0"/>
              <a:t>«….</a:t>
            </a:r>
            <a:r>
              <a:rPr lang="es-CO" b="1" u="sng" dirty="0" smtClean="0"/>
              <a:t>orando</a:t>
            </a:r>
            <a:r>
              <a:rPr lang="es-CO" dirty="0" smtClean="0"/>
              <a:t> </a:t>
            </a:r>
            <a:r>
              <a:rPr lang="es-CO" dirty="0"/>
              <a:t>en todo tiempo en el espíritu, y velando en ello con toda instancia y súplica por </a:t>
            </a:r>
            <a:r>
              <a:rPr lang="es-CO" b="1" u="sng" dirty="0"/>
              <a:t>todos los santos</a:t>
            </a:r>
            <a:r>
              <a:rPr lang="es-CO" dirty="0"/>
              <a:t>, </a:t>
            </a:r>
            <a:r>
              <a:rPr lang="es-CO" dirty="0" smtClean="0"/>
              <a:t>19 </a:t>
            </a:r>
            <a:r>
              <a:rPr lang="es-CO" dirty="0"/>
              <a:t>y por </a:t>
            </a:r>
            <a:r>
              <a:rPr lang="es-CO" b="1" u="sng" dirty="0"/>
              <a:t>mí</a:t>
            </a:r>
            <a:r>
              <a:rPr lang="es-CO" dirty="0"/>
              <a:t>, para que me sea dada palabra en el abrir de mi boca con confianza, para hacer notorio el misterio del </a:t>
            </a:r>
            <a:r>
              <a:rPr lang="es-CO" dirty="0" smtClean="0"/>
              <a:t>Evangelio»</a:t>
            </a:r>
          </a:p>
          <a:p>
            <a:pPr marL="0" indent="0" algn="ctr">
              <a:buNone/>
            </a:pPr>
            <a:r>
              <a:rPr lang="es-CO" dirty="0" smtClean="0"/>
              <a:t>Hay muchas Escrituras que describen </a:t>
            </a:r>
            <a:r>
              <a:rPr lang="es-CO" dirty="0"/>
              <a:t>a creyentes orando unos por </a:t>
            </a:r>
            <a:r>
              <a:rPr lang="es-CO" dirty="0" smtClean="0"/>
              <a:t>otros. Lea </a:t>
            </a:r>
            <a:r>
              <a:rPr lang="es-CO" dirty="0">
                <a:solidFill>
                  <a:srgbClr val="FF0000"/>
                </a:solidFill>
              </a:rPr>
              <a:t>(2 Corintios 1:11; Efesios 1:16; Filipenses 1:19; 2 Timoteo 1:3</a:t>
            </a:r>
            <a:r>
              <a:rPr lang="es-CO" dirty="0" smtClean="0">
                <a:solidFill>
                  <a:srgbClr val="FF0000"/>
                </a:solidFill>
              </a:rPr>
              <a:t>)</a:t>
            </a: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2" name="1 Conector"/>
          <p:cNvSpPr/>
          <p:nvPr/>
        </p:nvSpPr>
        <p:spPr>
          <a:xfrm>
            <a:off x="691759" y="2502841"/>
            <a:ext cx="457200" cy="45720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b="1" dirty="0">
                <a:solidFill>
                  <a:schemeClr val="tx1"/>
                </a:solidFill>
              </a:rPr>
              <a:t>1</a:t>
            </a:r>
            <a:endParaRPr lang="es-C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7027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La Biblia en ninguna parte menciona a alguien pidiéndole a alguien más en el Cielo que ore por ellos. La Biblia en ninguna parte describe a alguien en el Cielo orando por alguien en la tierra.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      La </a:t>
            </a:r>
            <a:r>
              <a:rPr lang="es-CO" dirty="0"/>
              <a:t>Biblia no da absolutamente ninguna indicación de que María o los santos puedan escuchar nuestras oraciones. María y los santos no son omniscientes. </a:t>
            </a:r>
            <a:r>
              <a:rPr lang="es-CO" dirty="0" smtClean="0"/>
              <a:t>Auque estuvieran </a:t>
            </a:r>
            <a:r>
              <a:rPr lang="es-CO" dirty="0"/>
              <a:t>glorificados en el Cielo, ellos son seres finitos con limitaciones. </a:t>
            </a:r>
          </a:p>
        </p:txBody>
      </p:sp>
      <p:sp>
        <p:nvSpPr>
          <p:cNvPr id="2" name="1 Conector"/>
          <p:cNvSpPr/>
          <p:nvPr/>
        </p:nvSpPr>
        <p:spPr>
          <a:xfrm>
            <a:off x="1043608" y="3101028"/>
            <a:ext cx="432048" cy="457200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788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La pregunta es ¿Cómo </a:t>
            </a:r>
            <a:r>
              <a:rPr lang="es-CO" dirty="0"/>
              <a:t>es posible que puedan escuchar las oraciones de millones de gente? </a:t>
            </a:r>
            <a:endParaRPr lang="es-CO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Cada </a:t>
            </a:r>
            <a:r>
              <a:rPr lang="es-CO" b="1" dirty="0">
                <a:solidFill>
                  <a:srgbClr val="0070C0"/>
                </a:solidFill>
              </a:rPr>
              <a:t>vez que la Biblia menciona el orar o hablar con los muertos, es dentro del contexto de magia, brujería, necromancia, y adivinación – actividades que la Biblia condena </a:t>
            </a:r>
            <a:r>
              <a:rPr lang="es-CO" b="1" dirty="0" smtClean="0">
                <a:solidFill>
                  <a:srgbClr val="0070C0"/>
                </a:solidFill>
              </a:rPr>
              <a:t>fuertemente. </a:t>
            </a:r>
          </a:p>
          <a:p>
            <a:pPr marL="0" indent="0" algn="ctr">
              <a:buNone/>
            </a:pPr>
            <a:r>
              <a:rPr lang="es-CO" b="1" u="sng" dirty="0" smtClean="0">
                <a:solidFill>
                  <a:srgbClr val="FF0000"/>
                </a:solidFill>
              </a:rPr>
              <a:t>Levítico </a:t>
            </a:r>
            <a:r>
              <a:rPr lang="es-CO" b="1" u="sng" dirty="0">
                <a:solidFill>
                  <a:srgbClr val="FF0000"/>
                </a:solidFill>
              </a:rPr>
              <a:t>20:27</a:t>
            </a:r>
            <a:r>
              <a:rPr lang="es-CO" dirty="0" smtClean="0"/>
              <a:t>. </a:t>
            </a:r>
            <a:r>
              <a:rPr lang="es-CO" dirty="0"/>
              <a:t>Y el hombre o la mujer que evocare espíritus de muertos o se entregare a la adivinación, ha de morir; serán apedreados; su sangre será sobre ellos</a:t>
            </a:r>
            <a:r>
              <a:rPr lang="es-CO" dirty="0" smtClean="0"/>
              <a:t>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5989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u="sng" dirty="0">
                <a:solidFill>
                  <a:srgbClr val="FF0000"/>
                </a:solidFill>
              </a:rPr>
              <a:t>Deuteronomio </a:t>
            </a:r>
            <a:r>
              <a:rPr lang="es-CO" b="1" u="sng" dirty="0" smtClean="0">
                <a:solidFill>
                  <a:srgbClr val="FF0000"/>
                </a:solidFill>
              </a:rPr>
              <a:t>18:10-13</a:t>
            </a:r>
            <a:r>
              <a:rPr lang="es-CO" dirty="0"/>
              <a:t>. </a:t>
            </a:r>
            <a:r>
              <a:rPr lang="es-CO" dirty="0" smtClean="0"/>
              <a:t>«No </a:t>
            </a:r>
            <a:r>
              <a:rPr lang="es-CO" dirty="0"/>
              <a:t>sea hallado en ti quien haga pasar a su hijo o a su hija por el fuego, ni quien practique adivinación, ni agorero, ni sortílego, ni hechicero, </a:t>
            </a:r>
            <a:r>
              <a:rPr lang="es-CO" dirty="0" smtClean="0"/>
              <a:t>11 </a:t>
            </a:r>
            <a:r>
              <a:rPr lang="es-CO" dirty="0"/>
              <a:t>ni encantador, ni adivino, ni mago, ni quien consulte a los muertos. </a:t>
            </a:r>
          </a:p>
          <a:p>
            <a:pPr marL="0" indent="0" algn="ctr">
              <a:buNone/>
            </a:pPr>
            <a:r>
              <a:rPr lang="es-CO" dirty="0"/>
              <a:t>12 Porque es abominación para con Jehová cualquiera que hace estas cosas, y por estas abominaciones Jehová tu Dios echa estas naciones de delante de </a:t>
            </a:r>
            <a:r>
              <a:rPr lang="es-CO" dirty="0" smtClean="0"/>
              <a:t>ti.13 </a:t>
            </a:r>
            <a:r>
              <a:rPr lang="es-CO" dirty="0"/>
              <a:t>Perfecto serás delante de Jehová tu </a:t>
            </a:r>
            <a:r>
              <a:rPr lang="es-CO" dirty="0" smtClean="0"/>
              <a:t>Dios».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6764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61926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/>
              <a:t>En otra instancia, cuando es invocado un “santo” como en </a:t>
            </a:r>
            <a:r>
              <a:rPr lang="es-CO" u="sng" dirty="0">
                <a:solidFill>
                  <a:srgbClr val="FF0000"/>
                </a:solidFill>
              </a:rPr>
              <a:t>1 Samuel 28:7-19</a:t>
            </a:r>
            <a:r>
              <a:rPr lang="es-CO" dirty="0"/>
              <a:t>, </a:t>
            </a:r>
            <a:r>
              <a:rPr lang="es-CO" dirty="0" smtClean="0"/>
              <a:t>sucede lo siguiente, según lo dice el Espíritu De profecía: </a:t>
            </a:r>
          </a:p>
          <a:p>
            <a:pPr marL="0" indent="0" algn="ctr">
              <a:buNone/>
            </a:pPr>
            <a:r>
              <a:rPr lang="es-CO" dirty="0" smtClean="0">
                <a:latin typeface="Agency FB" pitchFamily="34" charset="0"/>
              </a:rPr>
              <a:t>«No </a:t>
            </a:r>
            <a:r>
              <a:rPr lang="es-CO" dirty="0">
                <a:latin typeface="Agency FB" pitchFamily="34" charset="0"/>
              </a:rPr>
              <a:t>se permitió a Satanás que perturbara el descanso de Samuel en la tumba y lo levantara en realidad ante la hechicera de Endor.  Dios no da poder a Satanás para resucitar a los muertos.  </a:t>
            </a:r>
            <a:r>
              <a:rPr lang="es-CO" u="sng" dirty="0">
                <a:latin typeface="Agency FB" pitchFamily="34" charset="0"/>
              </a:rPr>
              <a:t>Pero los ángeles de Satanás toman la </a:t>
            </a:r>
            <a:r>
              <a:rPr lang="es-CO" u="sng" dirty="0" smtClean="0">
                <a:latin typeface="Agency FB" pitchFamily="34" charset="0"/>
              </a:rPr>
              <a:t>FORMA </a:t>
            </a:r>
            <a:r>
              <a:rPr lang="es-CO" u="sng" dirty="0">
                <a:latin typeface="Agency FB" pitchFamily="34" charset="0"/>
              </a:rPr>
              <a:t>de amigos muertos, y hablan y proceden como ellos, para que mediante esos supuestos amigos muertos él pueda llevar a cabo mejor su obra de </a:t>
            </a:r>
            <a:r>
              <a:rPr lang="es-CO" u="sng" dirty="0" smtClean="0">
                <a:latin typeface="Agency FB" pitchFamily="34" charset="0"/>
              </a:rPr>
              <a:t>engaño»</a:t>
            </a:r>
            <a:r>
              <a:rPr lang="es-CO" dirty="0" smtClean="0">
                <a:latin typeface="Agency FB" pitchFamily="34" charset="0"/>
              </a:rPr>
              <a:t>.</a:t>
            </a:r>
          </a:p>
          <a:p>
            <a:pPr marL="0" indent="0" algn="ctr">
              <a:buNone/>
            </a:pPr>
            <a:r>
              <a:rPr lang="es-CO" dirty="0" smtClean="0"/>
              <a:t> Es </a:t>
            </a:r>
            <a:r>
              <a:rPr lang="es-CO" dirty="0"/>
              <a:t>plenamente claro que el orar a María o a los santos es completamente diferente del pedirle a alguien aquí en la tierra que ore por ti. Esta opción tiene una fuerte base bíblica, la otra no tiene absolutamente ninguna base en la Biblia.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8844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20162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Dios </a:t>
            </a:r>
            <a:r>
              <a:rPr lang="es-CO" dirty="0"/>
              <a:t>no responde las oraciones basándose en quién es quien ora. Dios contesta las oraciones basándose en que lo que se pida vaya de acuerdo a Su voluntad (</a:t>
            </a:r>
            <a:r>
              <a:rPr lang="es-CO" dirty="0">
                <a:solidFill>
                  <a:srgbClr val="FF0000"/>
                </a:solidFill>
              </a:rPr>
              <a:t>1 Juan 5:14-15</a:t>
            </a:r>
            <a:r>
              <a:rPr lang="es-CO" dirty="0" smtClean="0"/>
              <a:t>).</a:t>
            </a:r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395536" y="3152001"/>
            <a:ext cx="5112568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«Y esta es la confianza que tenemos en él, que si pedimos alguna cosa </a:t>
            </a:r>
            <a:r>
              <a:rPr lang="es-CO" sz="2400" b="1" u="sng" dirty="0"/>
              <a:t>conforme a su voluntad, él nos oye</a:t>
            </a:r>
            <a:r>
              <a:rPr lang="es-CO" sz="2400" dirty="0"/>
              <a:t>. 15 Y si sabemos que él nos oye en cualquiera cosa que pidamos, sabemos que tenemos las peticiones que le hayamos hecho».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14828"/>
            <a:ext cx="2376264" cy="303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4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/>
              <a:t>No hay absolutamente ninguna base o necesidad para orar a alguien más que solo a Dios. No hay bases para pedir a aquellos que están en el Cielo que oren por nosotros.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Solo </a:t>
            </a:r>
            <a:r>
              <a:rPr lang="es-CO" dirty="0"/>
              <a:t>Dios puede escuchar nuestras oraciones. Solo Dios puede responder nuestras oraciones. Nadie en el Cielo tiene ningún mayor acceso al trono de Dios que el que tenemos como creyentes a través de la </a:t>
            </a:r>
            <a:r>
              <a:rPr lang="es-CO" dirty="0" smtClean="0"/>
              <a:t>oración. </a:t>
            </a:r>
            <a:r>
              <a:rPr lang="es-CO" dirty="0">
                <a:solidFill>
                  <a:srgbClr val="FF0000"/>
                </a:solidFill>
              </a:rPr>
              <a:t>(Hebreos 4:16</a:t>
            </a:r>
            <a:r>
              <a:rPr lang="es-CO" dirty="0" smtClean="0">
                <a:solidFill>
                  <a:srgbClr val="FF0000"/>
                </a:solidFill>
              </a:rPr>
              <a:t>).</a:t>
            </a:r>
          </a:p>
          <a:p>
            <a:pPr marL="0" indent="0" algn="ctr">
              <a:buNone/>
            </a:pP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Acerquémonos</a:t>
            </a:r>
            <a:r>
              <a:rPr lang="es-CO" dirty="0">
                <a:latin typeface="Agency FB" pitchFamily="34" charset="0"/>
              </a:rPr>
              <a:t>, pues, con confianza al trono de la gracia, para que obtengamos misericordia y hallemos gracia para ser socorridos en el momento </a:t>
            </a:r>
            <a:r>
              <a:rPr lang="es-CO" dirty="0" smtClean="0">
                <a:latin typeface="Agency FB" pitchFamily="34" charset="0"/>
              </a:rPr>
              <a:t>oportuno</a:t>
            </a:r>
            <a:r>
              <a:rPr lang="es-CO" dirty="0" smtClean="0"/>
              <a:t>».</a:t>
            </a:r>
          </a:p>
          <a:p>
            <a:pPr marL="0" indent="0" algn="ctr">
              <a:buNone/>
            </a:pPr>
            <a:r>
              <a:rPr lang="es-CO" dirty="0" smtClean="0"/>
              <a:t>Cristo te ama de una manera </a:t>
            </a:r>
            <a:r>
              <a:rPr lang="es-CO" smtClean="0"/>
              <a:t>tan especial </a:t>
            </a:r>
            <a:r>
              <a:rPr lang="es-CO" dirty="0" smtClean="0"/>
              <a:t>como si no hubiese otra persona en </a:t>
            </a:r>
            <a:r>
              <a:rPr lang="es-CO" smtClean="0"/>
              <a:t>el mundo, </a:t>
            </a:r>
            <a:r>
              <a:rPr lang="es-CO" dirty="0" smtClean="0"/>
              <a:t>que está esperando ansiosamente tus oraciones, ven a Él ahora mismo. Amen. 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7265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1500</Words>
  <Application>Microsoft Office PowerPoint</Application>
  <PresentationFormat>Presentación en pantalla (4:3)</PresentationFormat>
  <Paragraphs>56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¿es Biblico el orar a los santos y a maría?</dc:title>
  <dc:creator>FAMILIA FIERRO CH</dc:creator>
  <cp:lastModifiedBy>FAMILIA FIERRO CH</cp:lastModifiedBy>
  <cp:revision>56</cp:revision>
  <dcterms:created xsi:type="dcterms:W3CDTF">2014-08-18T21:44:03Z</dcterms:created>
  <dcterms:modified xsi:type="dcterms:W3CDTF">2014-09-25T02:10:34Z</dcterms:modified>
</cp:coreProperties>
</file>