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7" r:id="rId5"/>
    <p:sldId id="268" r:id="rId6"/>
    <p:sldId id="259" r:id="rId7"/>
    <p:sldId id="269" r:id="rId8"/>
    <p:sldId id="260" r:id="rId9"/>
    <p:sldId id="270" r:id="rId10"/>
    <p:sldId id="261" r:id="rId11"/>
    <p:sldId id="271" r:id="rId12"/>
    <p:sldId id="272" r:id="rId13"/>
    <p:sldId id="262" r:id="rId14"/>
    <p:sldId id="273" r:id="rId15"/>
    <p:sldId id="274" r:id="rId16"/>
    <p:sldId id="275" r:id="rId17"/>
    <p:sldId id="263" r:id="rId18"/>
    <p:sldId id="277" r:id="rId19"/>
    <p:sldId id="276" r:id="rId20"/>
    <p:sldId id="278" r:id="rId21"/>
    <p:sldId id="264" r:id="rId22"/>
    <p:sldId id="280" r:id="rId23"/>
    <p:sldId id="279" r:id="rId24"/>
    <p:sldId id="281" r:id="rId25"/>
    <p:sldId id="265" r:id="rId26"/>
    <p:sldId id="282" r:id="rId27"/>
    <p:sldId id="257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0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EDAD65-0CFA-4E14-B5DD-5A3EC2B79B9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B49DB0B-5D19-460C-B5A5-E0301F7221FF}">
      <dgm:prSet/>
      <dgm:spPr/>
      <dgm:t>
        <a:bodyPr/>
        <a:lstStyle/>
        <a:p>
          <a:pPr rtl="0"/>
          <a:r>
            <a:rPr lang="es-CO" dirty="0" smtClean="0"/>
            <a:t>El punto concerniente a cualquier iglesia y sus prácticas debe ser </a:t>
          </a:r>
          <a:r>
            <a:rPr lang="es-CO" b="1" i="1" u="sng" dirty="0" smtClean="0"/>
            <a:t>“¿Es bíblico?</a:t>
          </a:r>
          <a:r>
            <a:rPr lang="es-CO" b="1" i="1" u="none" dirty="0" smtClean="0"/>
            <a:t>” </a:t>
          </a:r>
          <a:r>
            <a:rPr lang="es-CO" dirty="0" smtClean="0"/>
            <a:t>Si una enseñanza es bíblica (tomada en contexto) debe ser adoptada. Si no lo es, debe ser rechazada. </a:t>
          </a:r>
          <a:endParaRPr lang="es-CO" dirty="0"/>
        </a:p>
      </dgm:t>
    </dgm:pt>
    <dgm:pt modelId="{5AE70911-AF92-41E8-8812-9E430855F5B5}" type="parTrans" cxnId="{4570EFDB-78F3-4E14-8A50-EC6B5ED4070F}">
      <dgm:prSet/>
      <dgm:spPr/>
      <dgm:t>
        <a:bodyPr/>
        <a:lstStyle/>
        <a:p>
          <a:endParaRPr lang="es-CO"/>
        </a:p>
      </dgm:t>
    </dgm:pt>
    <dgm:pt modelId="{2804CEE7-4C85-4F02-8F53-4D87A4766219}" type="sibTrans" cxnId="{4570EFDB-78F3-4E14-8A50-EC6B5ED4070F}">
      <dgm:prSet/>
      <dgm:spPr/>
      <dgm:t>
        <a:bodyPr/>
        <a:lstStyle/>
        <a:p>
          <a:endParaRPr lang="es-CO"/>
        </a:p>
      </dgm:t>
    </dgm:pt>
    <dgm:pt modelId="{684A7803-F270-49CE-BE21-D871F345FD57}" type="pres">
      <dgm:prSet presAssocID="{28EDAD65-0CFA-4E14-B5DD-5A3EC2B79B9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E4B6B121-12B6-4F9D-8390-DF3246F6707E}" type="pres">
      <dgm:prSet presAssocID="{28EDAD65-0CFA-4E14-B5DD-5A3EC2B79B9C}" presName="pyramid" presStyleLbl="node1" presStyleIdx="0" presStyleCnt="1"/>
      <dgm:spPr/>
    </dgm:pt>
    <dgm:pt modelId="{4AB3899F-BC16-478C-BD37-3A28B7F62554}" type="pres">
      <dgm:prSet presAssocID="{28EDAD65-0CFA-4E14-B5DD-5A3EC2B79B9C}" presName="theList" presStyleCnt="0"/>
      <dgm:spPr/>
    </dgm:pt>
    <dgm:pt modelId="{5D0E242A-2EEC-4C0D-A4A5-41771C8ADB58}" type="pres">
      <dgm:prSet presAssocID="{CB49DB0B-5D19-460C-B5A5-E0301F7221FF}" presName="aNode" presStyleLbl="fgAcc1" presStyleIdx="0" presStyleCnt="1" custScaleX="24334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3FD667E-D963-47EA-9EB7-A24FCBC91C92}" type="pres">
      <dgm:prSet presAssocID="{CB49DB0B-5D19-460C-B5A5-E0301F7221FF}" presName="aSpace" presStyleCnt="0"/>
      <dgm:spPr/>
    </dgm:pt>
  </dgm:ptLst>
  <dgm:cxnLst>
    <dgm:cxn modelId="{80A08858-E271-41B7-AF37-42EB136EE71E}" type="presOf" srcId="{CB49DB0B-5D19-460C-B5A5-E0301F7221FF}" destId="{5D0E242A-2EEC-4C0D-A4A5-41771C8ADB58}" srcOrd="0" destOrd="0" presId="urn:microsoft.com/office/officeart/2005/8/layout/pyramid2"/>
    <dgm:cxn modelId="{68D397C3-B729-4F77-A1A8-3B91F4EBC166}" type="presOf" srcId="{28EDAD65-0CFA-4E14-B5DD-5A3EC2B79B9C}" destId="{684A7803-F270-49CE-BE21-D871F345FD57}" srcOrd="0" destOrd="0" presId="urn:microsoft.com/office/officeart/2005/8/layout/pyramid2"/>
    <dgm:cxn modelId="{4570EFDB-78F3-4E14-8A50-EC6B5ED4070F}" srcId="{28EDAD65-0CFA-4E14-B5DD-5A3EC2B79B9C}" destId="{CB49DB0B-5D19-460C-B5A5-E0301F7221FF}" srcOrd="0" destOrd="0" parTransId="{5AE70911-AF92-41E8-8812-9E430855F5B5}" sibTransId="{2804CEE7-4C85-4F02-8F53-4D87A4766219}"/>
    <dgm:cxn modelId="{205894C6-2BAE-4E1E-96AE-021BC42E100B}" type="presParOf" srcId="{684A7803-F270-49CE-BE21-D871F345FD57}" destId="{E4B6B121-12B6-4F9D-8390-DF3246F6707E}" srcOrd="0" destOrd="0" presId="urn:microsoft.com/office/officeart/2005/8/layout/pyramid2"/>
    <dgm:cxn modelId="{6C540E3E-6D48-4170-993A-4565C717B65B}" type="presParOf" srcId="{684A7803-F270-49CE-BE21-D871F345FD57}" destId="{4AB3899F-BC16-478C-BD37-3A28B7F62554}" srcOrd="1" destOrd="0" presId="urn:microsoft.com/office/officeart/2005/8/layout/pyramid2"/>
    <dgm:cxn modelId="{984528F5-103C-4773-AAC9-A094DA3B8A99}" type="presParOf" srcId="{4AB3899F-BC16-478C-BD37-3A28B7F62554}" destId="{5D0E242A-2EEC-4C0D-A4A5-41771C8ADB58}" srcOrd="0" destOrd="0" presId="urn:microsoft.com/office/officeart/2005/8/layout/pyramid2"/>
    <dgm:cxn modelId="{3CAE4525-66C4-4708-B04D-6AEC33A28616}" type="presParOf" srcId="{4AB3899F-BC16-478C-BD37-3A28B7F62554}" destId="{83FD667E-D963-47EA-9EB7-A24FCBC91C92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4ECB07-0E7F-4375-BC5E-9676C32911D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0EED36D-28B5-4605-84DC-9FE3248807FC}">
      <dgm:prSet/>
      <dgm:spPr/>
      <dgm:t>
        <a:bodyPr/>
        <a:lstStyle/>
        <a:p>
          <a:pPr rtl="0"/>
          <a:r>
            <a:rPr lang="es-CO" b="1" u="sng" dirty="0" smtClean="0"/>
            <a:t>Salvación</a:t>
          </a:r>
          <a:r>
            <a:rPr lang="es-CO" dirty="0" smtClean="0"/>
            <a:t>: </a:t>
          </a:r>
        </a:p>
        <a:p>
          <a:pPr rtl="0"/>
          <a:r>
            <a:rPr lang="es-CO" dirty="0" smtClean="0"/>
            <a:t>La Iglesia Católica Romana enseña que la salvación es por la </a:t>
          </a:r>
          <a:r>
            <a:rPr lang="es-CO" b="1" u="sng" dirty="0" smtClean="0">
              <a:solidFill>
                <a:srgbClr val="0070C0"/>
              </a:solidFill>
            </a:rPr>
            <a:t>regeneración bautismal y es mantenida a través de los sacramentos católicos</a:t>
          </a:r>
          <a:r>
            <a:rPr lang="es-CO" dirty="0" smtClean="0"/>
            <a:t>, a menos que se cometa un acto pecaminoso voluntario que rompa el estado de gracia santificada. </a:t>
          </a:r>
          <a:endParaRPr lang="es-CO" dirty="0"/>
        </a:p>
      </dgm:t>
    </dgm:pt>
    <dgm:pt modelId="{255997D7-BBA3-426A-AABE-8F582570B2B9}" type="parTrans" cxnId="{33475780-6599-4577-A738-020A3C13D512}">
      <dgm:prSet/>
      <dgm:spPr/>
      <dgm:t>
        <a:bodyPr/>
        <a:lstStyle/>
        <a:p>
          <a:endParaRPr lang="es-CO"/>
        </a:p>
      </dgm:t>
    </dgm:pt>
    <dgm:pt modelId="{5D396261-B383-4063-AB3F-94C8C4735EA3}" type="sibTrans" cxnId="{33475780-6599-4577-A738-020A3C13D512}">
      <dgm:prSet/>
      <dgm:spPr/>
      <dgm:t>
        <a:bodyPr/>
        <a:lstStyle/>
        <a:p>
          <a:endParaRPr lang="es-CO"/>
        </a:p>
      </dgm:t>
    </dgm:pt>
    <dgm:pt modelId="{6F3C9ED1-0914-479C-876D-F7A9ED18AB63}" type="pres">
      <dgm:prSet presAssocID="{1A4ECB07-0E7F-4375-BC5E-9676C32911D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76BE52C3-F687-4426-9A10-3597A0D02157}" type="pres">
      <dgm:prSet presAssocID="{1A4ECB07-0E7F-4375-BC5E-9676C32911D4}" presName="pyramid" presStyleLbl="node1" presStyleIdx="0" presStyleCnt="1"/>
      <dgm:spPr/>
    </dgm:pt>
    <dgm:pt modelId="{459C48F4-0BD9-49B4-A281-09273AF87B4B}" type="pres">
      <dgm:prSet presAssocID="{1A4ECB07-0E7F-4375-BC5E-9676C32911D4}" presName="theList" presStyleCnt="0"/>
      <dgm:spPr/>
    </dgm:pt>
    <dgm:pt modelId="{11BE89D0-5AC6-484B-9311-29C4BCB305DE}" type="pres">
      <dgm:prSet presAssocID="{80EED36D-28B5-4605-84DC-9FE3248807FC}" presName="aNode" presStyleLbl="fgAcc1" presStyleIdx="0" presStyleCnt="1" custScaleX="23568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67FFD75-0DB5-4A35-8643-3251C2542BEF}" type="pres">
      <dgm:prSet presAssocID="{80EED36D-28B5-4605-84DC-9FE3248807FC}" presName="aSpace" presStyleCnt="0"/>
      <dgm:spPr/>
    </dgm:pt>
  </dgm:ptLst>
  <dgm:cxnLst>
    <dgm:cxn modelId="{33475780-6599-4577-A738-020A3C13D512}" srcId="{1A4ECB07-0E7F-4375-BC5E-9676C32911D4}" destId="{80EED36D-28B5-4605-84DC-9FE3248807FC}" srcOrd="0" destOrd="0" parTransId="{255997D7-BBA3-426A-AABE-8F582570B2B9}" sibTransId="{5D396261-B383-4063-AB3F-94C8C4735EA3}"/>
    <dgm:cxn modelId="{F32AAAE5-1506-4BF9-BBD2-E115AB983DE5}" type="presOf" srcId="{1A4ECB07-0E7F-4375-BC5E-9676C32911D4}" destId="{6F3C9ED1-0914-479C-876D-F7A9ED18AB63}" srcOrd="0" destOrd="0" presId="urn:microsoft.com/office/officeart/2005/8/layout/pyramid2"/>
    <dgm:cxn modelId="{DEAB520F-3638-4AD7-91EA-97E905BFBA30}" type="presOf" srcId="{80EED36D-28B5-4605-84DC-9FE3248807FC}" destId="{11BE89D0-5AC6-484B-9311-29C4BCB305DE}" srcOrd="0" destOrd="0" presId="urn:microsoft.com/office/officeart/2005/8/layout/pyramid2"/>
    <dgm:cxn modelId="{894AE74B-5A56-4624-857A-1162CDE18E1B}" type="presParOf" srcId="{6F3C9ED1-0914-479C-876D-F7A9ED18AB63}" destId="{76BE52C3-F687-4426-9A10-3597A0D02157}" srcOrd="0" destOrd="0" presId="urn:microsoft.com/office/officeart/2005/8/layout/pyramid2"/>
    <dgm:cxn modelId="{5FAC7606-ABC5-44B0-B0FB-9A98E26CE369}" type="presParOf" srcId="{6F3C9ED1-0914-479C-876D-F7A9ED18AB63}" destId="{459C48F4-0BD9-49B4-A281-09273AF87B4B}" srcOrd="1" destOrd="0" presId="urn:microsoft.com/office/officeart/2005/8/layout/pyramid2"/>
    <dgm:cxn modelId="{8390B280-B182-4A13-8E09-0C1FD994DF03}" type="presParOf" srcId="{459C48F4-0BD9-49B4-A281-09273AF87B4B}" destId="{11BE89D0-5AC6-484B-9311-29C4BCB305DE}" srcOrd="0" destOrd="0" presId="urn:microsoft.com/office/officeart/2005/8/layout/pyramid2"/>
    <dgm:cxn modelId="{4E6A978B-123C-4804-8098-017B0562235C}" type="presParOf" srcId="{459C48F4-0BD9-49B4-A281-09273AF87B4B}" destId="{867FFD75-0DB5-4A35-8643-3251C2542BEF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5EF404-A090-48FA-B062-B45E2E8CF003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1D43EAC-F083-4CF8-9291-5C182851FE9B}">
      <dgm:prSet/>
      <dgm:spPr/>
      <dgm:t>
        <a:bodyPr/>
        <a:lstStyle/>
        <a:p>
          <a:pPr rtl="0"/>
          <a:r>
            <a:rPr lang="es-CO" b="1" u="sng" dirty="0" smtClean="0"/>
            <a:t>La seguridad de la salvación</a:t>
          </a:r>
          <a:r>
            <a:rPr lang="es-CO" dirty="0" smtClean="0"/>
            <a:t>: La Iglesia Católica Romana enseña que la salvación no puede ser garantizada o asegurada. </a:t>
          </a:r>
          <a:endParaRPr lang="es-CO" dirty="0"/>
        </a:p>
      </dgm:t>
    </dgm:pt>
    <dgm:pt modelId="{6E825F79-321E-4D96-B805-930395B09DFB}" type="parTrans" cxnId="{6F31B9BC-B9F1-47BD-92B9-9F276DF4406F}">
      <dgm:prSet/>
      <dgm:spPr/>
      <dgm:t>
        <a:bodyPr/>
        <a:lstStyle/>
        <a:p>
          <a:endParaRPr lang="es-CO"/>
        </a:p>
      </dgm:t>
    </dgm:pt>
    <dgm:pt modelId="{46DC1499-9F4B-4D5D-8284-3E518B44A77B}" type="sibTrans" cxnId="{6F31B9BC-B9F1-47BD-92B9-9F276DF4406F}">
      <dgm:prSet/>
      <dgm:spPr/>
      <dgm:t>
        <a:bodyPr/>
        <a:lstStyle/>
        <a:p>
          <a:endParaRPr lang="es-CO"/>
        </a:p>
      </dgm:t>
    </dgm:pt>
    <dgm:pt modelId="{4A717C10-36FD-44B5-9350-16A1F80F975C}" type="pres">
      <dgm:prSet presAssocID="{2E5EF404-A090-48FA-B062-B45E2E8CF003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72DB7A30-971F-4585-B4AF-FF2714FC77A8}" type="pres">
      <dgm:prSet presAssocID="{2E5EF404-A090-48FA-B062-B45E2E8CF003}" presName="pyramid" presStyleLbl="node1" presStyleIdx="0" presStyleCnt="1"/>
      <dgm:spPr/>
    </dgm:pt>
    <dgm:pt modelId="{D2E3C303-1E71-4DF2-AFA2-716036BC25BD}" type="pres">
      <dgm:prSet presAssocID="{2E5EF404-A090-48FA-B062-B45E2E8CF003}" presName="theList" presStyleCnt="0"/>
      <dgm:spPr/>
    </dgm:pt>
    <dgm:pt modelId="{D570321E-4CD5-4AB4-A16B-CB6377D9EE9E}" type="pres">
      <dgm:prSet presAssocID="{C1D43EAC-F083-4CF8-9291-5C182851FE9B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9D72833-B989-4815-A0E3-78A7C3DA20C3}" type="pres">
      <dgm:prSet presAssocID="{C1D43EAC-F083-4CF8-9291-5C182851FE9B}" presName="aSpace" presStyleCnt="0"/>
      <dgm:spPr/>
    </dgm:pt>
  </dgm:ptLst>
  <dgm:cxnLst>
    <dgm:cxn modelId="{6F31B9BC-B9F1-47BD-92B9-9F276DF4406F}" srcId="{2E5EF404-A090-48FA-B062-B45E2E8CF003}" destId="{C1D43EAC-F083-4CF8-9291-5C182851FE9B}" srcOrd="0" destOrd="0" parTransId="{6E825F79-321E-4D96-B805-930395B09DFB}" sibTransId="{46DC1499-9F4B-4D5D-8284-3E518B44A77B}"/>
    <dgm:cxn modelId="{58A0C30C-EE23-447A-89A3-3352E1E7643E}" type="presOf" srcId="{C1D43EAC-F083-4CF8-9291-5C182851FE9B}" destId="{D570321E-4CD5-4AB4-A16B-CB6377D9EE9E}" srcOrd="0" destOrd="0" presId="urn:microsoft.com/office/officeart/2005/8/layout/pyramid2"/>
    <dgm:cxn modelId="{D1CC8F83-66A6-498E-B1D1-4BBE3A46C54E}" type="presOf" srcId="{2E5EF404-A090-48FA-B062-B45E2E8CF003}" destId="{4A717C10-36FD-44B5-9350-16A1F80F975C}" srcOrd="0" destOrd="0" presId="urn:microsoft.com/office/officeart/2005/8/layout/pyramid2"/>
    <dgm:cxn modelId="{EE85272C-FE7D-47C8-8440-4317F76BA972}" type="presParOf" srcId="{4A717C10-36FD-44B5-9350-16A1F80F975C}" destId="{72DB7A30-971F-4585-B4AF-FF2714FC77A8}" srcOrd="0" destOrd="0" presId="urn:microsoft.com/office/officeart/2005/8/layout/pyramid2"/>
    <dgm:cxn modelId="{57C71843-C67F-4E7E-9B3A-EDB18FFD8A16}" type="presParOf" srcId="{4A717C10-36FD-44B5-9350-16A1F80F975C}" destId="{D2E3C303-1E71-4DF2-AFA2-716036BC25BD}" srcOrd="1" destOrd="0" presId="urn:microsoft.com/office/officeart/2005/8/layout/pyramid2"/>
    <dgm:cxn modelId="{006D8927-44A0-4172-976B-E8EAA749D76B}" type="presParOf" srcId="{D2E3C303-1E71-4DF2-AFA2-716036BC25BD}" destId="{D570321E-4CD5-4AB4-A16B-CB6377D9EE9E}" srcOrd="0" destOrd="0" presId="urn:microsoft.com/office/officeart/2005/8/layout/pyramid2"/>
    <dgm:cxn modelId="{3E4EAD37-FCC1-4CAB-AD2D-1AAB0FBF76CC}" type="presParOf" srcId="{D2E3C303-1E71-4DF2-AFA2-716036BC25BD}" destId="{C9D72833-B989-4815-A0E3-78A7C3DA20C3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41757C-C21B-4DA2-9546-FA1F506FCDB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5F244CBE-50B6-47EB-9F31-CA93802281CD}">
      <dgm:prSet/>
      <dgm:spPr/>
      <dgm:t>
        <a:bodyPr/>
        <a:lstStyle/>
        <a:p>
          <a:pPr rtl="0"/>
          <a:r>
            <a:rPr lang="es-CO" dirty="0" smtClean="0">
              <a:solidFill>
                <a:srgbClr val="FF0000"/>
              </a:solidFill>
            </a:rPr>
            <a:t>1 Juan 5:13 </a:t>
          </a:r>
          <a:r>
            <a:rPr lang="es-CO" dirty="0" smtClean="0"/>
            <a:t>dice que la carta de 1 Juan fue escrita con el propósito de asegurar </a:t>
          </a:r>
          <a:r>
            <a:rPr lang="es-CO" b="1" u="sng" dirty="0" smtClean="0"/>
            <a:t>a los creyentes la CERTEZA de su salvación</a:t>
          </a:r>
          <a:r>
            <a:rPr lang="es-CO" dirty="0" smtClean="0"/>
            <a:t>. </a:t>
          </a:r>
          <a:endParaRPr lang="es-CO" dirty="0"/>
        </a:p>
      </dgm:t>
    </dgm:pt>
    <dgm:pt modelId="{2EA19807-128E-458D-AA88-E0D71EC85E1F}" type="parTrans" cxnId="{BA51CB2A-0D51-4A99-9DBD-4F6E7D425C8C}">
      <dgm:prSet/>
      <dgm:spPr/>
      <dgm:t>
        <a:bodyPr/>
        <a:lstStyle/>
        <a:p>
          <a:endParaRPr lang="es-CO"/>
        </a:p>
      </dgm:t>
    </dgm:pt>
    <dgm:pt modelId="{8347508C-9EDC-4E0F-BE12-9F1DB6CB2A59}" type="sibTrans" cxnId="{BA51CB2A-0D51-4A99-9DBD-4F6E7D425C8C}">
      <dgm:prSet/>
      <dgm:spPr/>
      <dgm:t>
        <a:bodyPr/>
        <a:lstStyle/>
        <a:p>
          <a:endParaRPr lang="es-CO"/>
        </a:p>
      </dgm:t>
    </dgm:pt>
    <dgm:pt modelId="{6B94FF61-BCAC-4FF0-8110-3DA8C4F63240}" type="pres">
      <dgm:prSet presAssocID="{DA41757C-C21B-4DA2-9546-FA1F506FCDB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31508A97-B089-4F6A-B010-3F6C04109487}" type="pres">
      <dgm:prSet presAssocID="{DA41757C-C21B-4DA2-9546-FA1F506FCDB2}" presName="pyramid" presStyleLbl="node1" presStyleIdx="0" presStyleCnt="1"/>
      <dgm:spPr/>
    </dgm:pt>
    <dgm:pt modelId="{37460BDC-80C3-4788-A030-3715CB9CFF3C}" type="pres">
      <dgm:prSet presAssocID="{DA41757C-C21B-4DA2-9546-FA1F506FCDB2}" presName="theList" presStyleCnt="0"/>
      <dgm:spPr/>
    </dgm:pt>
    <dgm:pt modelId="{DB1A1511-2408-472C-BBB4-070BDBE10724}" type="pres">
      <dgm:prSet presAssocID="{5F244CBE-50B6-47EB-9F31-CA93802281CD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5636F48-A350-434A-8B99-72595D6840EE}" type="pres">
      <dgm:prSet presAssocID="{5F244CBE-50B6-47EB-9F31-CA93802281CD}" presName="aSpace" presStyleCnt="0"/>
      <dgm:spPr/>
    </dgm:pt>
  </dgm:ptLst>
  <dgm:cxnLst>
    <dgm:cxn modelId="{19514F5D-E275-4DF9-BE03-3C28E28BE9AA}" type="presOf" srcId="{5F244CBE-50B6-47EB-9F31-CA93802281CD}" destId="{DB1A1511-2408-472C-BBB4-070BDBE10724}" srcOrd="0" destOrd="0" presId="urn:microsoft.com/office/officeart/2005/8/layout/pyramid2"/>
    <dgm:cxn modelId="{BA51CB2A-0D51-4A99-9DBD-4F6E7D425C8C}" srcId="{DA41757C-C21B-4DA2-9546-FA1F506FCDB2}" destId="{5F244CBE-50B6-47EB-9F31-CA93802281CD}" srcOrd="0" destOrd="0" parTransId="{2EA19807-128E-458D-AA88-E0D71EC85E1F}" sibTransId="{8347508C-9EDC-4E0F-BE12-9F1DB6CB2A59}"/>
    <dgm:cxn modelId="{7AC2631F-D152-4368-85E4-C6F267C90FBE}" type="presOf" srcId="{DA41757C-C21B-4DA2-9546-FA1F506FCDB2}" destId="{6B94FF61-BCAC-4FF0-8110-3DA8C4F63240}" srcOrd="0" destOrd="0" presId="urn:microsoft.com/office/officeart/2005/8/layout/pyramid2"/>
    <dgm:cxn modelId="{BDF1EAB1-CC65-4104-9396-8E1C761AFC7C}" type="presParOf" srcId="{6B94FF61-BCAC-4FF0-8110-3DA8C4F63240}" destId="{31508A97-B089-4F6A-B010-3F6C04109487}" srcOrd="0" destOrd="0" presId="urn:microsoft.com/office/officeart/2005/8/layout/pyramid2"/>
    <dgm:cxn modelId="{2F981E49-8331-45FC-BE4B-9982B0B63A7C}" type="presParOf" srcId="{6B94FF61-BCAC-4FF0-8110-3DA8C4F63240}" destId="{37460BDC-80C3-4788-A030-3715CB9CFF3C}" srcOrd="1" destOrd="0" presId="urn:microsoft.com/office/officeart/2005/8/layout/pyramid2"/>
    <dgm:cxn modelId="{43E12225-F72B-4944-85E6-2BB9C5480686}" type="presParOf" srcId="{37460BDC-80C3-4788-A030-3715CB9CFF3C}" destId="{DB1A1511-2408-472C-BBB4-070BDBE10724}" srcOrd="0" destOrd="0" presId="urn:microsoft.com/office/officeart/2005/8/layout/pyramid2"/>
    <dgm:cxn modelId="{427961BD-B6F1-46B2-B69F-A20DA1761AC6}" type="presParOf" srcId="{37460BDC-80C3-4788-A030-3715CB9CFF3C}" destId="{55636F48-A350-434A-8B99-72595D6840EE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AAA830-8B89-400B-8BDD-2D4A9EAD285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11C7E23-3570-4C2B-86C5-F43D86EF48DF}">
      <dgm:prSet/>
      <dgm:spPr/>
      <dgm:t>
        <a:bodyPr/>
        <a:lstStyle/>
        <a:p>
          <a:pPr rtl="0"/>
          <a:r>
            <a:rPr lang="es-CO" b="1" u="sng" dirty="0" smtClean="0"/>
            <a:t>Buenas obras</a:t>
          </a:r>
          <a:r>
            <a:rPr lang="es-CO" dirty="0" smtClean="0"/>
            <a:t>: </a:t>
          </a:r>
        </a:p>
        <a:p>
          <a:pPr rtl="0"/>
          <a:r>
            <a:rPr lang="es-CO" dirty="0" smtClean="0"/>
            <a:t>La Iglesia Católica Romana dice que los cristianos son </a:t>
          </a:r>
          <a:r>
            <a:rPr lang="es-CO" b="1" u="sng" dirty="0" smtClean="0"/>
            <a:t>salvados por obras meritorias </a:t>
          </a:r>
          <a:r>
            <a:rPr lang="es-CO" dirty="0" smtClean="0"/>
            <a:t>(comenzando con el bautismo) y que la salvación es mantenida por buenas obras (recibiendo los sacramentos, la confesión de pecados a un sacerdote, etc.)</a:t>
          </a:r>
          <a:endParaRPr lang="es-CO" dirty="0"/>
        </a:p>
      </dgm:t>
    </dgm:pt>
    <dgm:pt modelId="{B8134DE4-29E4-4EC7-AFD4-3DCF2EA373A3}" type="parTrans" cxnId="{B6693084-441B-4FE4-A618-A9A0AE01E31D}">
      <dgm:prSet/>
      <dgm:spPr/>
      <dgm:t>
        <a:bodyPr/>
        <a:lstStyle/>
        <a:p>
          <a:endParaRPr lang="es-CO"/>
        </a:p>
      </dgm:t>
    </dgm:pt>
    <dgm:pt modelId="{3CC4D864-9FE5-4E5B-81C6-D0C275F68D12}" type="sibTrans" cxnId="{B6693084-441B-4FE4-A618-A9A0AE01E31D}">
      <dgm:prSet/>
      <dgm:spPr/>
      <dgm:t>
        <a:bodyPr/>
        <a:lstStyle/>
        <a:p>
          <a:endParaRPr lang="es-CO"/>
        </a:p>
      </dgm:t>
    </dgm:pt>
    <dgm:pt modelId="{B7EFD1D9-0E63-4771-B41C-716B8EEF7F60}" type="pres">
      <dgm:prSet presAssocID="{00AAA830-8B89-400B-8BDD-2D4A9EAD28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5487568B-72A0-4456-A5C6-0C30CD4CC10F}" type="pres">
      <dgm:prSet presAssocID="{00AAA830-8B89-400B-8BDD-2D4A9EAD2857}" presName="pyramid" presStyleLbl="node1" presStyleIdx="0" presStyleCnt="1"/>
      <dgm:spPr/>
    </dgm:pt>
    <dgm:pt modelId="{60EA6E3D-699B-4076-A518-C627A88E0195}" type="pres">
      <dgm:prSet presAssocID="{00AAA830-8B89-400B-8BDD-2D4A9EAD2857}" presName="theList" presStyleCnt="0"/>
      <dgm:spPr/>
    </dgm:pt>
    <dgm:pt modelId="{3C5AD45B-3AF0-4E03-B064-484763B61545}" type="pres">
      <dgm:prSet presAssocID="{711C7E23-3570-4C2B-86C5-F43D86EF48DF}" presName="aNode" presStyleLbl="fgAcc1" presStyleIdx="0" presStyleCnt="1" custScaleX="2126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10EE634-1273-4BED-849A-CC608824BD6A}" type="pres">
      <dgm:prSet presAssocID="{711C7E23-3570-4C2B-86C5-F43D86EF48DF}" presName="aSpace" presStyleCnt="0"/>
      <dgm:spPr/>
    </dgm:pt>
  </dgm:ptLst>
  <dgm:cxnLst>
    <dgm:cxn modelId="{B6693084-441B-4FE4-A618-A9A0AE01E31D}" srcId="{00AAA830-8B89-400B-8BDD-2D4A9EAD2857}" destId="{711C7E23-3570-4C2B-86C5-F43D86EF48DF}" srcOrd="0" destOrd="0" parTransId="{B8134DE4-29E4-4EC7-AFD4-3DCF2EA373A3}" sibTransId="{3CC4D864-9FE5-4E5B-81C6-D0C275F68D12}"/>
    <dgm:cxn modelId="{3E2C25FA-65CE-4B8E-91B6-D46FBB319696}" type="presOf" srcId="{00AAA830-8B89-400B-8BDD-2D4A9EAD2857}" destId="{B7EFD1D9-0E63-4771-B41C-716B8EEF7F60}" srcOrd="0" destOrd="0" presId="urn:microsoft.com/office/officeart/2005/8/layout/pyramid2"/>
    <dgm:cxn modelId="{2E719B5D-962F-4B72-BA7E-54C400EA5A1F}" type="presOf" srcId="{711C7E23-3570-4C2B-86C5-F43D86EF48DF}" destId="{3C5AD45B-3AF0-4E03-B064-484763B61545}" srcOrd="0" destOrd="0" presId="urn:microsoft.com/office/officeart/2005/8/layout/pyramid2"/>
    <dgm:cxn modelId="{7BB51460-402A-43EA-9DC3-DB3FD1716164}" type="presParOf" srcId="{B7EFD1D9-0E63-4771-B41C-716B8EEF7F60}" destId="{5487568B-72A0-4456-A5C6-0C30CD4CC10F}" srcOrd="0" destOrd="0" presId="urn:microsoft.com/office/officeart/2005/8/layout/pyramid2"/>
    <dgm:cxn modelId="{EAD80B94-182C-49B8-B8C9-5C7F46BDAE48}" type="presParOf" srcId="{B7EFD1D9-0E63-4771-B41C-716B8EEF7F60}" destId="{60EA6E3D-699B-4076-A518-C627A88E0195}" srcOrd="1" destOrd="0" presId="urn:microsoft.com/office/officeart/2005/8/layout/pyramid2"/>
    <dgm:cxn modelId="{00E36F93-13D6-4911-B4DE-47A3763856A0}" type="presParOf" srcId="{60EA6E3D-699B-4076-A518-C627A88E0195}" destId="{3C5AD45B-3AF0-4E03-B064-484763B61545}" srcOrd="0" destOrd="0" presId="urn:microsoft.com/office/officeart/2005/8/layout/pyramid2"/>
    <dgm:cxn modelId="{81C20C55-56DD-4A65-9D38-D8580F1EC4C5}" type="presParOf" srcId="{60EA6E3D-699B-4076-A518-C627A88E0195}" destId="{F10EE634-1273-4BED-849A-CC608824BD6A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2ABBA7-1B89-4C17-A09C-F7F3338202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5D186BF-27A9-4F55-9365-D0F098381469}">
      <dgm:prSet custT="1"/>
      <dgm:spPr/>
      <dgm:t>
        <a:bodyPr/>
        <a:lstStyle/>
        <a:p>
          <a:pPr rtl="0"/>
          <a:r>
            <a:rPr lang="es-CO" sz="2400" dirty="0" smtClean="0"/>
            <a:t>La Biblia dice que los cristianos son salvados por la gracia a través de la fe en Jesucristo, totalmente aparte de las obras. Ya que estas vienen después como fruto de la fe. </a:t>
          </a:r>
          <a:endParaRPr lang="es-CO" sz="2400" dirty="0"/>
        </a:p>
      </dgm:t>
    </dgm:pt>
    <dgm:pt modelId="{2ECCC7FF-5DDC-46F3-9186-98A6E5C999F0}" type="parTrans" cxnId="{DCAAC99F-BB02-4FF0-8E78-806A30BC4621}">
      <dgm:prSet/>
      <dgm:spPr/>
      <dgm:t>
        <a:bodyPr/>
        <a:lstStyle/>
        <a:p>
          <a:endParaRPr lang="es-CO"/>
        </a:p>
      </dgm:t>
    </dgm:pt>
    <dgm:pt modelId="{2BCE6E0C-0CC3-4CC4-8AFA-7725252952D7}" type="sibTrans" cxnId="{DCAAC99F-BB02-4FF0-8E78-806A30BC4621}">
      <dgm:prSet/>
      <dgm:spPr/>
      <dgm:t>
        <a:bodyPr/>
        <a:lstStyle/>
        <a:p>
          <a:endParaRPr lang="es-CO"/>
        </a:p>
      </dgm:t>
    </dgm:pt>
    <dgm:pt modelId="{EAFF06DE-5EBF-49AB-894D-7E84679487D0}">
      <dgm:prSet/>
      <dgm:spPr/>
      <dgm:t>
        <a:bodyPr/>
        <a:lstStyle/>
        <a:p>
          <a:pPr rtl="0"/>
          <a:r>
            <a:rPr lang="es-CO" dirty="0" smtClean="0"/>
            <a:t>Lease (Tito 3:5; Efesios 2:8-9; Gálatas 3:10-11; Romanos 3:19-24)</a:t>
          </a:r>
          <a:endParaRPr lang="es-CO" dirty="0"/>
        </a:p>
      </dgm:t>
    </dgm:pt>
    <dgm:pt modelId="{BB7D7778-332F-4E8A-A99A-6901F2F149F6}" type="parTrans" cxnId="{79D86E5B-74D6-47D9-9DED-4A670C5F1375}">
      <dgm:prSet/>
      <dgm:spPr/>
      <dgm:t>
        <a:bodyPr/>
        <a:lstStyle/>
        <a:p>
          <a:endParaRPr lang="es-CO"/>
        </a:p>
      </dgm:t>
    </dgm:pt>
    <dgm:pt modelId="{C5ED3B29-787A-4406-B932-EA5AFCFF3051}" type="sibTrans" cxnId="{79D86E5B-74D6-47D9-9DED-4A670C5F1375}">
      <dgm:prSet/>
      <dgm:spPr/>
      <dgm:t>
        <a:bodyPr/>
        <a:lstStyle/>
        <a:p>
          <a:endParaRPr lang="es-CO"/>
        </a:p>
      </dgm:t>
    </dgm:pt>
    <dgm:pt modelId="{0B4CA476-6B3E-4E56-AEB0-D479BD6D4BDD}" type="pres">
      <dgm:prSet presAssocID="{152ABBA7-1B89-4C17-A09C-F7F3338202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8C4485B0-58B0-48B4-8A2E-74BC27045235}" type="pres">
      <dgm:prSet presAssocID="{152ABBA7-1B89-4C17-A09C-F7F333820215}" presName="pyramid" presStyleLbl="node1" presStyleIdx="0" presStyleCnt="1"/>
      <dgm:spPr/>
    </dgm:pt>
    <dgm:pt modelId="{EC2846B2-D1E4-434B-92B1-7DFAB36CCBE3}" type="pres">
      <dgm:prSet presAssocID="{152ABBA7-1B89-4C17-A09C-F7F333820215}" presName="theList" presStyleCnt="0"/>
      <dgm:spPr/>
    </dgm:pt>
    <dgm:pt modelId="{CB19E4D7-9EFE-4A43-A237-6005880F93DC}" type="pres">
      <dgm:prSet presAssocID="{95D186BF-27A9-4F55-9365-D0F098381469}" presName="aNode" presStyleLbl="fgAcc1" presStyleIdx="0" presStyleCnt="2" custScaleX="25384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DAC0A3D-D41A-40CF-AB6A-8FBFD598E965}" type="pres">
      <dgm:prSet presAssocID="{95D186BF-27A9-4F55-9365-D0F098381469}" presName="aSpace" presStyleCnt="0"/>
      <dgm:spPr/>
    </dgm:pt>
    <dgm:pt modelId="{7EF0DD81-30A8-4376-91B5-07B893E3860D}" type="pres">
      <dgm:prSet presAssocID="{EAFF06DE-5EBF-49AB-894D-7E84679487D0}" presName="aNode" presStyleLbl="fgAcc1" presStyleIdx="1" presStyleCnt="2" custScaleX="14701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09AF65-D7D6-4575-B2E6-FA128E173D4E}" type="pres">
      <dgm:prSet presAssocID="{EAFF06DE-5EBF-49AB-894D-7E84679487D0}" presName="aSpace" presStyleCnt="0"/>
      <dgm:spPr/>
    </dgm:pt>
  </dgm:ptLst>
  <dgm:cxnLst>
    <dgm:cxn modelId="{DCAAC99F-BB02-4FF0-8E78-806A30BC4621}" srcId="{152ABBA7-1B89-4C17-A09C-F7F333820215}" destId="{95D186BF-27A9-4F55-9365-D0F098381469}" srcOrd="0" destOrd="0" parTransId="{2ECCC7FF-5DDC-46F3-9186-98A6E5C999F0}" sibTransId="{2BCE6E0C-0CC3-4CC4-8AFA-7725252952D7}"/>
    <dgm:cxn modelId="{D33D5F64-87F6-4EBA-860E-1B1BB1B74569}" type="presOf" srcId="{EAFF06DE-5EBF-49AB-894D-7E84679487D0}" destId="{7EF0DD81-30A8-4376-91B5-07B893E3860D}" srcOrd="0" destOrd="0" presId="urn:microsoft.com/office/officeart/2005/8/layout/pyramid2"/>
    <dgm:cxn modelId="{381834F6-8918-48F2-AFE8-B4C68E63B034}" type="presOf" srcId="{152ABBA7-1B89-4C17-A09C-F7F333820215}" destId="{0B4CA476-6B3E-4E56-AEB0-D479BD6D4BDD}" srcOrd="0" destOrd="0" presId="urn:microsoft.com/office/officeart/2005/8/layout/pyramid2"/>
    <dgm:cxn modelId="{79D86E5B-74D6-47D9-9DED-4A670C5F1375}" srcId="{152ABBA7-1B89-4C17-A09C-F7F333820215}" destId="{EAFF06DE-5EBF-49AB-894D-7E84679487D0}" srcOrd="1" destOrd="0" parTransId="{BB7D7778-332F-4E8A-A99A-6901F2F149F6}" sibTransId="{C5ED3B29-787A-4406-B932-EA5AFCFF3051}"/>
    <dgm:cxn modelId="{425D2136-522F-4AEE-8F08-295D2F3A3985}" type="presOf" srcId="{95D186BF-27A9-4F55-9365-D0F098381469}" destId="{CB19E4D7-9EFE-4A43-A237-6005880F93DC}" srcOrd="0" destOrd="0" presId="urn:microsoft.com/office/officeart/2005/8/layout/pyramid2"/>
    <dgm:cxn modelId="{AB439447-CCDB-4288-81B9-82E4B0113238}" type="presParOf" srcId="{0B4CA476-6B3E-4E56-AEB0-D479BD6D4BDD}" destId="{8C4485B0-58B0-48B4-8A2E-74BC27045235}" srcOrd="0" destOrd="0" presId="urn:microsoft.com/office/officeart/2005/8/layout/pyramid2"/>
    <dgm:cxn modelId="{E42045B7-C590-4D0C-80B4-852AA960E0F8}" type="presParOf" srcId="{0B4CA476-6B3E-4E56-AEB0-D479BD6D4BDD}" destId="{EC2846B2-D1E4-434B-92B1-7DFAB36CCBE3}" srcOrd="1" destOrd="0" presId="urn:microsoft.com/office/officeart/2005/8/layout/pyramid2"/>
    <dgm:cxn modelId="{33DA3029-57E4-47C2-A8B8-D76C7C62E641}" type="presParOf" srcId="{EC2846B2-D1E4-434B-92B1-7DFAB36CCBE3}" destId="{CB19E4D7-9EFE-4A43-A237-6005880F93DC}" srcOrd="0" destOrd="0" presId="urn:microsoft.com/office/officeart/2005/8/layout/pyramid2"/>
    <dgm:cxn modelId="{D72A5200-9F16-485C-9B36-86DC0A9E4ECA}" type="presParOf" srcId="{EC2846B2-D1E4-434B-92B1-7DFAB36CCBE3}" destId="{CDAC0A3D-D41A-40CF-AB6A-8FBFD598E965}" srcOrd="1" destOrd="0" presId="urn:microsoft.com/office/officeart/2005/8/layout/pyramid2"/>
    <dgm:cxn modelId="{F6C3AB71-5AB4-4089-A213-C30F74D4BA23}" type="presParOf" srcId="{EC2846B2-D1E4-434B-92B1-7DFAB36CCBE3}" destId="{7EF0DD81-30A8-4376-91B5-07B893E3860D}" srcOrd="2" destOrd="0" presId="urn:microsoft.com/office/officeart/2005/8/layout/pyramid2"/>
    <dgm:cxn modelId="{964E0FE9-7D55-483B-9935-8C7C6D7D6CC7}" type="presParOf" srcId="{EC2846B2-D1E4-434B-92B1-7DFAB36CCBE3}" destId="{3E09AF65-D7D6-4575-B2E6-FA128E173D4E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707A6A-95B6-42FE-A2DC-573D247D8A8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1FB15ED-4173-4B8D-96BD-E38834164B2D}">
      <dgm:prSet/>
      <dgm:spPr/>
      <dgm:t>
        <a:bodyPr/>
        <a:lstStyle/>
        <a:p>
          <a:pPr rtl="0"/>
          <a:r>
            <a:rPr lang="es-CO" b="1" u="sng" dirty="0" smtClean="0"/>
            <a:t>El Bautismo</a:t>
          </a:r>
          <a:r>
            <a:rPr lang="es-CO" dirty="0" smtClean="0"/>
            <a:t>:</a:t>
          </a:r>
        </a:p>
        <a:p>
          <a:pPr rtl="0"/>
          <a:r>
            <a:rPr lang="es-CO" dirty="0" smtClean="0"/>
            <a:t> La Iglesia Católica Romana enseña la regeneración bautismal de los infantes, una práctica que nunca es encontrada en la Escritura. </a:t>
          </a:r>
          <a:endParaRPr lang="es-CO" dirty="0"/>
        </a:p>
      </dgm:t>
    </dgm:pt>
    <dgm:pt modelId="{E9109C6B-C86B-49B8-908F-09CFB298BF52}" type="parTrans" cxnId="{0AD2D123-4B3B-4F27-8A20-EBAFE732FDC1}">
      <dgm:prSet/>
      <dgm:spPr/>
      <dgm:t>
        <a:bodyPr/>
        <a:lstStyle/>
        <a:p>
          <a:endParaRPr lang="es-CO"/>
        </a:p>
      </dgm:t>
    </dgm:pt>
    <dgm:pt modelId="{B14A11C5-C6E5-4C7F-87E8-96D955589678}" type="sibTrans" cxnId="{0AD2D123-4B3B-4F27-8A20-EBAFE732FDC1}">
      <dgm:prSet/>
      <dgm:spPr/>
      <dgm:t>
        <a:bodyPr/>
        <a:lstStyle/>
        <a:p>
          <a:endParaRPr lang="es-CO"/>
        </a:p>
      </dgm:t>
    </dgm:pt>
    <dgm:pt modelId="{797D8048-EE41-41E5-B6BA-0EA4D70303AB}" type="pres">
      <dgm:prSet presAssocID="{CE707A6A-95B6-42FE-A2DC-573D247D8A8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C42A97B2-EFC4-4340-8371-1EB00989BE0B}" type="pres">
      <dgm:prSet presAssocID="{CE707A6A-95B6-42FE-A2DC-573D247D8A8E}" presName="pyramid" presStyleLbl="node1" presStyleIdx="0" presStyleCnt="1"/>
      <dgm:spPr/>
    </dgm:pt>
    <dgm:pt modelId="{D628DFBF-103A-4184-8ED3-37D17287E6D1}" type="pres">
      <dgm:prSet presAssocID="{CE707A6A-95B6-42FE-A2DC-573D247D8A8E}" presName="theList" presStyleCnt="0"/>
      <dgm:spPr/>
    </dgm:pt>
    <dgm:pt modelId="{D97B8ECB-0EC5-4F78-868E-B3CF27E6154E}" type="pres">
      <dgm:prSet presAssocID="{D1FB15ED-4173-4B8D-96BD-E38834164B2D}" presName="aNode" presStyleLbl="fgAcc1" presStyleIdx="0" presStyleCnt="1" custScaleX="24545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58AE92-4149-4527-B49E-1A031972CB86}" type="pres">
      <dgm:prSet presAssocID="{D1FB15ED-4173-4B8D-96BD-E38834164B2D}" presName="aSpace" presStyleCnt="0"/>
      <dgm:spPr/>
    </dgm:pt>
  </dgm:ptLst>
  <dgm:cxnLst>
    <dgm:cxn modelId="{DFC4C26D-4E1E-49D4-BDC3-6C046E133940}" type="presOf" srcId="{CE707A6A-95B6-42FE-A2DC-573D247D8A8E}" destId="{797D8048-EE41-41E5-B6BA-0EA4D70303AB}" srcOrd="0" destOrd="0" presId="urn:microsoft.com/office/officeart/2005/8/layout/pyramid2"/>
    <dgm:cxn modelId="{9A295AF0-94B9-4B9E-8C38-B5513B3ED29A}" type="presOf" srcId="{D1FB15ED-4173-4B8D-96BD-E38834164B2D}" destId="{D97B8ECB-0EC5-4F78-868E-B3CF27E6154E}" srcOrd="0" destOrd="0" presId="urn:microsoft.com/office/officeart/2005/8/layout/pyramid2"/>
    <dgm:cxn modelId="{0AD2D123-4B3B-4F27-8A20-EBAFE732FDC1}" srcId="{CE707A6A-95B6-42FE-A2DC-573D247D8A8E}" destId="{D1FB15ED-4173-4B8D-96BD-E38834164B2D}" srcOrd="0" destOrd="0" parTransId="{E9109C6B-C86B-49B8-908F-09CFB298BF52}" sibTransId="{B14A11C5-C6E5-4C7F-87E8-96D955589678}"/>
    <dgm:cxn modelId="{510FDA2C-EB5D-4811-87BF-BD6ADE7524C9}" type="presParOf" srcId="{797D8048-EE41-41E5-B6BA-0EA4D70303AB}" destId="{C42A97B2-EFC4-4340-8371-1EB00989BE0B}" srcOrd="0" destOrd="0" presId="urn:microsoft.com/office/officeart/2005/8/layout/pyramid2"/>
    <dgm:cxn modelId="{29731DAF-3B96-4B4B-A45A-57F9E6874C35}" type="presParOf" srcId="{797D8048-EE41-41E5-B6BA-0EA4D70303AB}" destId="{D628DFBF-103A-4184-8ED3-37D17287E6D1}" srcOrd="1" destOrd="0" presId="urn:microsoft.com/office/officeart/2005/8/layout/pyramid2"/>
    <dgm:cxn modelId="{89692382-BA11-4B70-9E5F-3A286B25B447}" type="presParOf" srcId="{D628DFBF-103A-4184-8ED3-37D17287E6D1}" destId="{D97B8ECB-0EC5-4F78-868E-B3CF27E6154E}" srcOrd="0" destOrd="0" presId="urn:microsoft.com/office/officeart/2005/8/layout/pyramid2"/>
    <dgm:cxn modelId="{9BA022C6-4696-43B5-A305-CCFBC9FE16E6}" type="presParOf" srcId="{D628DFBF-103A-4184-8ED3-37D17287E6D1}" destId="{8158AE92-4149-4527-B49E-1A031972CB86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F7BAF8-E095-4024-AB0E-D80C7221E53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2906211-3261-4D82-A749-9ED93A7092B0}">
      <dgm:prSet custT="1"/>
      <dgm:spPr/>
      <dgm:t>
        <a:bodyPr/>
        <a:lstStyle/>
        <a:p>
          <a:pPr rtl="0"/>
          <a:r>
            <a:rPr lang="es-CO" sz="2000" b="1" u="sng" dirty="0" smtClean="0"/>
            <a:t>Bautismo por aspersión</a:t>
          </a:r>
          <a:r>
            <a:rPr lang="es-CO" sz="2200" dirty="0" smtClean="0"/>
            <a:t>: </a:t>
          </a:r>
          <a:endParaRPr lang="es-CO" sz="2200" dirty="0"/>
        </a:p>
      </dgm:t>
    </dgm:pt>
    <dgm:pt modelId="{60FC0572-1D38-4B43-A398-4C6F1B923422}" type="parTrans" cxnId="{92FC5DED-762F-41C3-8F4C-E5C467E87F98}">
      <dgm:prSet/>
      <dgm:spPr/>
      <dgm:t>
        <a:bodyPr/>
        <a:lstStyle/>
        <a:p>
          <a:endParaRPr lang="es-CO"/>
        </a:p>
      </dgm:t>
    </dgm:pt>
    <dgm:pt modelId="{C26D7116-B3AC-4A8D-A762-64122A32634B}" type="sibTrans" cxnId="{92FC5DED-762F-41C3-8F4C-E5C467E87F98}">
      <dgm:prSet/>
      <dgm:spPr/>
      <dgm:t>
        <a:bodyPr/>
        <a:lstStyle/>
        <a:p>
          <a:endParaRPr lang="es-CO"/>
        </a:p>
      </dgm:t>
    </dgm:pt>
    <dgm:pt modelId="{8F49B056-D594-4571-9AD0-E5E856754870}">
      <dgm:prSet/>
      <dgm:spPr/>
      <dgm:t>
        <a:bodyPr/>
        <a:lstStyle/>
        <a:p>
          <a:pPr rtl="0"/>
          <a:r>
            <a:rPr lang="es-CO" dirty="0" smtClean="0"/>
            <a:t>La iglesia Católica Romana practica el bautismo por aspersión.</a:t>
          </a:r>
        </a:p>
        <a:p>
          <a:pPr rtl="0"/>
          <a:r>
            <a:rPr lang="es-CO" dirty="0" smtClean="0"/>
            <a:t> ¿Este método es bíblico?</a:t>
          </a:r>
          <a:endParaRPr lang="es-CO" dirty="0"/>
        </a:p>
      </dgm:t>
    </dgm:pt>
    <dgm:pt modelId="{E341A83C-4F40-46E8-BB27-18EBD1213F0D}" type="parTrans" cxnId="{C1510B03-44EE-449F-9B4C-9DF5F5CF4465}">
      <dgm:prSet/>
      <dgm:spPr/>
      <dgm:t>
        <a:bodyPr/>
        <a:lstStyle/>
        <a:p>
          <a:endParaRPr lang="es-CO"/>
        </a:p>
      </dgm:t>
    </dgm:pt>
    <dgm:pt modelId="{A047CCAD-E906-4B5A-AEAB-B9CDFC0F691D}" type="sibTrans" cxnId="{C1510B03-44EE-449F-9B4C-9DF5F5CF4465}">
      <dgm:prSet/>
      <dgm:spPr/>
      <dgm:t>
        <a:bodyPr/>
        <a:lstStyle/>
        <a:p>
          <a:endParaRPr lang="es-CO"/>
        </a:p>
      </dgm:t>
    </dgm:pt>
    <dgm:pt modelId="{B28D1DA7-B42E-418B-9E7F-1E251FBD05A4}" type="pres">
      <dgm:prSet presAssocID="{7EF7BAF8-E095-4024-AB0E-D80C7221E53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46A49AC-3018-48FD-BE41-FE4DEBE91BEC}" type="pres">
      <dgm:prSet presAssocID="{7EF7BAF8-E095-4024-AB0E-D80C7221E536}" presName="pyramid" presStyleLbl="node1" presStyleIdx="0" presStyleCnt="1"/>
      <dgm:spPr/>
    </dgm:pt>
    <dgm:pt modelId="{823BB5E1-9859-4CF6-9886-D13FD9B2951B}" type="pres">
      <dgm:prSet presAssocID="{7EF7BAF8-E095-4024-AB0E-D80C7221E536}" presName="theList" presStyleCnt="0"/>
      <dgm:spPr/>
    </dgm:pt>
    <dgm:pt modelId="{8CC61965-2600-47CE-B71E-B24F2C451ED1}" type="pres">
      <dgm:prSet presAssocID="{42906211-3261-4D82-A749-9ED93A7092B0}" presName="aNode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4C42A01-C639-4C8C-8B0D-8856B1BA631A}" type="pres">
      <dgm:prSet presAssocID="{42906211-3261-4D82-A749-9ED93A7092B0}" presName="aSpace" presStyleCnt="0"/>
      <dgm:spPr/>
    </dgm:pt>
    <dgm:pt modelId="{B364CA85-2D16-4767-B96B-9CC7DE4193A1}" type="pres">
      <dgm:prSet presAssocID="{8F49B056-D594-4571-9AD0-E5E856754870}" presName="aNode" presStyleLbl="fgAcc1" presStyleIdx="1" presStyleCnt="2" custScaleX="23361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08EA74-EE9C-4065-A8A6-EE48F6BE49E8}" type="pres">
      <dgm:prSet presAssocID="{8F49B056-D594-4571-9AD0-E5E856754870}" presName="aSpace" presStyleCnt="0"/>
      <dgm:spPr/>
    </dgm:pt>
  </dgm:ptLst>
  <dgm:cxnLst>
    <dgm:cxn modelId="{92FC5DED-762F-41C3-8F4C-E5C467E87F98}" srcId="{7EF7BAF8-E095-4024-AB0E-D80C7221E536}" destId="{42906211-3261-4D82-A749-9ED93A7092B0}" srcOrd="0" destOrd="0" parTransId="{60FC0572-1D38-4B43-A398-4C6F1B923422}" sibTransId="{C26D7116-B3AC-4A8D-A762-64122A32634B}"/>
    <dgm:cxn modelId="{C1510B03-44EE-449F-9B4C-9DF5F5CF4465}" srcId="{7EF7BAF8-E095-4024-AB0E-D80C7221E536}" destId="{8F49B056-D594-4571-9AD0-E5E856754870}" srcOrd="1" destOrd="0" parTransId="{E341A83C-4F40-46E8-BB27-18EBD1213F0D}" sibTransId="{A047CCAD-E906-4B5A-AEAB-B9CDFC0F691D}"/>
    <dgm:cxn modelId="{01236D3E-908E-48E6-8164-62FA5B0D349F}" type="presOf" srcId="{42906211-3261-4D82-A749-9ED93A7092B0}" destId="{8CC61965-2600-47CE-B71E-B24F2C451ED1}" srcOrd="0" destOrd="0" presId="urn:microsoft.com/office/officeart/2005/8/layout/pyramid2"/>
    <dgm:cxn modelId="{6A1AC9C0-2641-4E21-ACBC-B1A5857F55CF}" type="presOf" srcId="{8F49B056-D594-4571-9AD0-E5E856754870}" destId="{B364CA85-2D16-4767-B96B-9CC7DE4193A1}" srcOrd="0" destOrd="0" presId="urn:microsoft.com/office/officeart/2005/8/layout/pyramid2"/>
    <dgm:cxn modelId="{3D49D66D-1915-4D72-B90C-7480047406E0}" type="presOf" srcId="{7EF7BAF8-E095-4024-AB0E-D80C7221E536}" destId="{B28D1DA7-B42E-418B-9E7F-1E251FBD05A4}" srcOrd="0" destOrd="0" presId="urn:microsoft.com/office/officeart/2005/8/layout/pyramid2"/>
    <dgm:cxn modelId="{43EFAD58-34F9-473C-B3B9-1A1CDA22F909}" type="presParOf" srcId="{B28D1DA7-B42E-418B-9E7F-1E251FBD05A4}" destId="{246A49AC-3018-48FD-BE41-FE4DEBE91BEC}" srcOrd="0" destOrd="0" presId="urn:microsoft.com/office/officeart/2005/8/layout/pyramid2"/>
    <dgm:cxn modelId="{03A3DB9A-7E48-472F-80AE-DB97F5AD3312}" type="presParOf" srcId="{B28D1DA7-B42E-418B-9E7F-1E251FBD05A4}" destId="{823BB5E1-9859-4CF6-9886-D13FD9B2951B}" srcOrd="1" destOrd="0" presId="urn:microsoft.com/office/officeart/2005/8/layout/pyramid2"/>
    <dgm:cxn modelId="{9B6B997A-B0BF-4AA9-8A13-063C93B4BBF5}" type="presParOf" srcId="{823BB5E1-9859-4CF6-9886-D13FD9B2951B}" destId="{8CC61965-2600-47CE-B71E-B24F2C451ED1}" srcOrd="0" destOrd="0" presId="urn:microsoft.com/office/officeart/2005/8/layout/pyramid2"/>
    <dgm:cxn modelId="{A7FE5D0E-F188-478F-9F2A-0D5501A4E4DC}" type="presParOf" srcId="{823BB5E1-9859-4CF6-9886-D13FD9B2951B}" destId="{54C42A01-C639-4C8C-8B0D-8856B1BA631A}" srcOrd="1" destOrd="0" presId="urn:microsoft.com/office/officeart/2005/8/layout/pyramid2"/>
    <dgm:cxn modelId="{771A24E1-11C1-4473-8E0C-B166F6AAE2BF}" type="presParOf" srcId="{823BB5E1-9859-4CF6-9886-D13FD9B2951B}" destId="{B364CA85-2D16-4767-B96B-9CC7DE4193A1}" srcOrd="2" destOrd="0" presId="urn:microsoft.com/office/officeart/2005/8/layout/pyramid2"/>
    <dgm:cxn modelId="{D9CF6BF5-60FE-4084-AE7E-897F8939ECE5}" type="presParOf" srcId="{823BB5E1-9859-4CF6-9886-D13FD9B2951B}" destId="{0708EA74-EE9C-4065-A8A6-EE48F6BE49E8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1873450-97F8-413E-859D-F9CA8D27028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117FCE9-4790-4A81-8E8E-95373BBCFD2D}">
      <dgm:prSet custT="1"/>
      <dgm:spPr/>
      <dgm:t>
        <a:bodyPr/>
        <a:lstStyle/>
        <a:p>
          <a:pPr rtl="0"/>
          <a:r>
            <a:rPr lang="es-CO" sz="2400" b="1" u="sng" dirty="0" smtClean="0"/>
            <a:t>Oración</a:t>
          </a:r>
          <a:r>
            <a:rPr lang="es-CO" sz="2300" dirty="0" smtClean="0"/>
            <a:t>: </a:t>
          </a:r>
        </a:p>
        <a:p>
          <a:pPr rtl="0"/>
          <a:r>
            <a:rPr lang="es-CO" sz="2300" dirty="0" smtClean="0"/>
            <a:t>La Iglesia Católica Romana enseña que los católicos no solo le oren a Dios, sino que también se hagan peticiones de oración a María y a los santos. </a:t>
          </a:r>
          <a:endParaRPr lang="es-CO" sz="2300" dirty="0"/>
        </a:p>
      </dgm:t>
    </dgm:pt>
    <dgm:pt modelId="{818CCB80-0422-41AE-B81F-2541EFEB4D7F}" type="parTrans" cxnId="{354D9C7C-DDEF-49DB-95C8-B6C5AFE37CAE}">
      <dgm:prSet/>
      <dgm:spPr/>
      <dgm:t>
        <a:bodyPr/>
        <a:lstStyle/>
        <a:p>
          <a:endParaRPr lang="es-CO"/>
        </a:p>
      </dgm:t>
    </dgm:pt>
    <dgm:pt modelId="{1F332B27-E1CA-4723-8021-383B316EFD5A}" type="sibTrans" cxnId="{354D9C7C-DDEF-49DB-95C8-B6C5AFE37CAE}">
      <dgm:prSet/>
      <dgm:spPr/>
      <dgm:t>
        <a:bodyPr/>
        <a:lstStyle/>
        <a:p>
          <a:endParaRPr lang="es-CO"/>
        </a:p>
      </dgm:t>
    </dgm:pt>
    <dgm:pt modelId="{D19F4A5B-F26A-4BDC-B26B-CB21656E1C06}" type="pres">
      <dgm:prSet presAssocID="{91873450-97F8-413E-859D-F9CA8D27028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5B06244E-BFB8-45EC-B379-0E1C44D4B54B}" type="pres">
      <dgm:prSet presAssocID="{91873450-97F8-413E-859D-F9CA8D27028C}" presName="pyramid" presStyleLbl="node1" presStyleIdx="0" presStyleCnt="1"/>
      <dgm:spPr/>
    </dgm:pt>
    <dgm:pt modelId="{3E042D88-5249-4142-921B-E18BF23038F6}" type="pres">
      <dgm:prSet presAssocID="{91873450-97F8-413E-859D-F9CA8D27028C}" presName="theList" presStyleCnt="0"/>
      <dgm:spPr/>
    </dgm:pt>
    <dgm:pt modelId="{C99BB310-46FE-45D3-B88A-BD1680C2C051}" type="pres">
      <dgm:prSet presAssocID="{8117FCE9-4790-4A81-8E8E-95373BBCFD2D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2AA9B73-8660-48E2-A264-6524955BFC8B}" type="pres">
      <dgm:prSet presAssocID="{8117FCE9-4790-4A81-8E8E-95373BBCFD2D}" presName="aSpace" presStyleCnt="0"/>
      <dgm:spPr/>
    </dgm:pt>
  </dgm:ptLst>
  <dgm:cxnLst>
    <dgm:cxn modelId="{354D9C7C-DDEF-49DB-95C8-B6C5AFE37CAE}" srcId="{91873450-97F8-413E-859D-F9CA8D27028C}" destId="{8117FCE9-4790-4A81-8E8E-95373BBCFD2D}" srcOrd="0" destOrd="0" parTransId="{818CCB80-0422-41AE-B81F-2541EFEB4D7F}" sibTransId="{1F332B27-E1CA-4723-8021-383B316EFD5A}"/>
    <dgm:cxn modelId="{1B234755-C542-4732-9819-B3CA8671D2F0}" type="presOf" srcId="{91873450-97F8-413E-859D-F9CA8D27028C}" destId="{D19F4A5B-F26A-4BDC-B26B-CB21656E1C06}" srcOrd="0" destOrd="0" presId="urn:microsoft.com/office/officeart/2005/8/layout/pyramid2"/>
    <dgm:cxn modelId="{1DADFAA4-C0D8-4160-B24A-26A25074D8BF}" type="presOf" srcId="{8117FCE9-4790-4A81-8E8E-95373BBCFD2D}" destId="{C99BB310-46FE-45D3-B88A-BD1680C2C051}" srcOrd="0" destOrd="0" presId="urn:microsoft.com/office/officeart/2005/8/layout/pyramid2"/>
    <dgm:cxn modelId="{843C3C9C-FD27-4ADE-9459-BB2A21C1ABFB}" type="presParOf" srcId="{D19F4A5B-F26A-4BDC-B26B-CB21656E1C06}" destId="{5B06244E-BFB8-45EC-B379-0E1C44D4B54B}" srcOrd="0" destOrd="0" presId="urn:microsoft.com/office/officeart/2005/8/layout/pyramid2"/>
    <dgm:cxn modelId="{F2DB2699-2459-473F-88EF-2A2528C703FF}" type="presParOf" srcId="{D19F4A5B-F26A-4BDC-B26B-CB21656E1C06}" destId="{3E042D88-5249-4142-921B-E18BF23038F6}" srcOrd="1" destOrd="0" presId="urn:microsoft.com/office/officeart/2005/8/layout/pyramid2"/>
    <dgm:cxn modelId="{E99ADE7A-7398-4837-94F8-6FED59CBAE8D}" type="presParOf" srcId="{3E042D88-5249-4142-921B-E18BF23038F6}" destId="{C99BB310-46FE-45D3-B88A-BD1680C2C051}" srcOrd="0" destOrd="0" presId="urn:microsoft.com/office/officeart/2005/8/layout/pyramid2"/>
    <dgm:cxn modelId="{A8160CAC-F79D-42EC-9ECA-39A3BB158D8E}" type="presParOf" srcId="{3E042D88-5249-4142-921B-E18BF23038F6}" destId="{42AA9B73-8660-48E2-A264-6524955BFC8B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93DD3D-F34A-499A-9101-9F094975A08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429BF7E-A6DC-490E-B4B1-71B785E1F5BF}">
      <dgm:prSet/>
      <dgm:spPr/>
      <dgm:t>
        <a:bodyPr/>
        <a:lstStyle/>
        <a:p>
          <a:pPr rtl="0"/>
          <a:r>
            <a:rPr lang="es-CO" dirty="0" smtClean="0"/>
            <a:t>Contrariamente a esto, somos enseñados en la Escritura a orar solo a Dios, lea </a:t>
          </a:r>
          <a:r>
            <a:rPr lang="es-CO" b="1" dirty="0" smtClean="0">
              <a:solidFill>
                <a:srgbClr val="FF0000"/>
              </a:solidFill>
            </a:rPr>
            <a:t>(Mateo 6:9; Lucas 18:1-7; Juan 14:13).</a:t>
          </a:r>
          <a:endParaRPr lang="es-CO" b="1" dirty="0">
            <a:solidFill>
              <a:srgbClr val="FF0000"/>
            </a:solidFill>
          </a:endParaRPr>
        </a:p>
      </dgm:t>
    </dgm:pt>
    <dgm:pt modelId="{6AE5BFA8-710B-411E-92C3-0458096DCCEC}" type="parTrans" cxnId="{53C54A86-F67A-4948-A5F7-BF714CE688FC}">
      <dgm:prSet/>
      <dgm:spPr/>
      <dgm:t>
        <a:bodyPr/>
        <a:lstStyle/>
        <a:p>
          <a:endParaRPr lang="es-CO"/>
        </a:p>
      </dgm:t>
    </dgm:pt>
    <dgm:pt modelId="{74955013-29BD-472D-AB17-CC24B0B88F33}" type="sibTrans" cxnId="{53C54A86-F67A-4948-A5F7-BF714CE688FC}">
      <dgm:prSet/>
      <dgm:spPr/>
      <dgm:t>
        <a:bodyPr/>
        <a:lstStyle/>
        <a:p>
          <a:endParaRPr lang="es-CO"/>
        </a:p>
      </dgm:t>
    </dgm:pt>
    <dgm:pt modelId="{2434624F-FEC8-4697-955F-DEF1009F48FB}" type="pres">
      <dgm:prSet presAssocID="{6F93DD3D-F34A-499A-9101-9F094975A08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924B4106-93E4-4C57-8061-E06975FA777D}" type="pres">
      <dgm:prSet presAssocID="{6F93DD3D-F34A-499A-9101-9F094975A082}" presName="pyramid" presStyleLbl="node1" presStyleIdx="0" presStyleCnt="1"/>
      <dgm:spPr/>
    </dgm:pt>
    <dgm:pt modelId="{546D8826-D88A-4C99-BF55-7FDB38AF90E5}" type="pres">
      <dgm:prSet presAssocID="{6F93DD3D-F34A-499A-9101-9F094975A082}" presName="theList" presStyleCnt="0"/>
      <dgm:spPr/>
    </dgm:pt>
    <dgm:pt modelId="{6FF8A001-C067-442D-A120-6A8DD11494FA}" type="pres">
      <dgm:prSet presAssocID="{4429BF7E-A6DC-490E-B4B1-71B785E1F5BF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83198A2-C9FB-4895-8476-D414261FA645}" type="pres">
      <dgm:prSet presAssocID="{4429BF7E-A6DC-490E-B4B1-71B785E1F5BF}" presName="aSpace" presStyleCnt="0"/>
      <dgm:spPr/>
    </dgm:pt>
  </dgm:ptLst>
  <dgm:cxnLst>
    <dgm:cxn modelId="{CE91439C-761C-4B69-B485-3400AFFB745D}" type="presOf" srcId="{6F93DD3D-F34A-499A-9101-9F094975A082}" destId="{2434624F-FEC8-4697-955F-DEF1009F48FB}" srcOrd="0" destOrd="0" presId="urn:microsoft.com/office/officeart/2005/8/layout/pyramid2"/>
    <dgm:cxn modelId="{53C54A86-F67A-4948-A5F7-BF714CE688FC}" srcId="{6F93DD3D-F34A-499A-9101-9F094975A082}" destId="{4429BF7E-A6DC-490E-B4B1-71B785E1F5BF}" srcOrd="0" destOrd="0" parTransId="{6AE5BFA8-710B-411E-92C3-0458096DCCEC}" sibTransId="{74955013-29BD-472D-AB17-CC24B0B88F33}"/>
    <dgm:cxn modelId="{EEDF8C40-C45B-403D-9908-B0C8B4AC0FE4}" type="presOf" srcId="{4429BF7E-A6DC-490E-B4B1-71B785E1F5BF}" destId="{6FF8A001-C067-442D-A120-6A8DD11494FA}" srcOrd="0" destOrd="0" presId="urn:microsoft.com/office/officeart/2005/8/layout/pyramid2"/>
    <dgm:cxn modelId="{23FB3AAA-D2E0-4023-889A-6C060D87CC20}" type="presParOf" srcId="{2434624F-FEC8-4697-955F-DEF1009F48FB}" destId="{924B4106-93E4-4C57-8061-E06975FA777D}" srcOrd="0" destOrd="0" presId="urn:microsoft.com/office/officeart/2005/8/layout/pyramid2"/>
    <dgm:cxn modelId="{13418EE2-D1D7-451D-8709-21F5A95BACE3}" type="presParOf" srcId="{2434624F-FEC8-4697-955F-DEF1009F48FB}" destId="{546D8826-D88A-4C99-BF55-7FDB38AF90E5}" srcOrd="1" destOrd="0" presId="urn:microsoft.com/office/officeart/2005/8/layout/pyramid2"/>
    <dgm:cxn modelId="{32ECF8B1-333C-4336-A706-6949DDCA8C79}" type="presParOf" srcId="{546D8826-D88A-4C99-BF55-7FDB38AF90E5}" destId="{6FF8A001-C067-442D-A120-6A8DD11494FA}" srcOrd="0" destOrd="0" presId="urn:microsoft.com/office/officeart/2005/8/layout/pyramid2"/>
    <dgm:cxn modelId="{02C2069D-2488-4FF7-A301-3DEDF0F1982F}" type="presParOf" srcId="{546D8826-D88A-4C99-BF55-7FDB38AF90E5}" destId="{D83198A2-C9FB-4895-8476-D414261FA64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8EB7EF-0F34-4C96-9FB0-DCF0FA20D90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48AAE0A-FBBD-4D34-A6DB-13FDF9E3481A}">
      <dgm:prSet/>
      <dgm:spPr/>
      <dgm:t>
        <a:bodyPr/>
        <a:lstStyle/>
        <a:p>
          <a:pPr rtl="0"/>
          <a:r>
            <a:rPr lang="es-CO" b="1" u="sng" dirty="0" smtClean="0"/>
            <a:t>Sacerdocio</a:t>
          </a:r>
          <a:r>
            <a:rPr lang="es-CO" dirty="0" smtClean="0"/>
            <a:t>:</a:t>
          </a:r>
        </a:p>
        <a:p>
          <a:pPr rtl="0"/>
          <a:r>
            <a:rPr lang="es-CO" dirty="0" smtClean="0"/>
            <a:t> La Iglesia Católica Romana enseña que hay una diferencia entre los clérigos y la “gente laica”.</a:t>
          </a:r>
          <a:endParaRPr lang="es-CO" dirty="0"/>
        </a:p>
      </dgm:t>
    </dgm:pt>
    <dgm:pt modelId="{700F6F68-5234-4202-AFCE-8AC7AC9467F6}" type="parTrans" cxnId="{65AE4F8D-63B3-46FC-A198-16C92BCAC50A}">
      <dgm:prSet/>
      <dgm:spPr/>
      <dgm:t>
        <a:bodyPr/>
        <a:lstStyle/>
        <a:p>
          <a:endParaRPr lang="es-CO"/>
        </a:p>
      </dgm:t>
    </dgm:pt>
    <dgm:pt modelId="{04DC6063-1170-447E-8D26-279468D40DB1}" type="sibTrans" cxnId="{65AE4F8D-63B3-46FC-A198-16C92BCAC50A}">
      <dgm:prSet/>
      <dgm:spPr/>
      <dgm:t>
        <a:bodyPr/>
        <a:lstStyle/>
        <a:p>
          <a:endParaRPr lang="es-CO"/>
        </a:p>
      </dgm:t>
    </dgm:pt>
    <dgm:pt modelId="{E9085D36-EFDD-4531-851A-EB04DA512235}" type="pres">
      <dgm:prSet presAssocID="{5B8EB7EF-0F34-4C96-9FB0-DCF0FA20D90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7AA20F9F-B939-4841-8D68-1A2E133AD1B6}" type="pres">
      <dgm:prSet presAssocID="{5B8EB7EF-0F34-4C96-9FB0-DCF0FA20D904}" presName="pyramid" presStyleLbl="node1" presStyleIdx="0" presStyleCnt="1"/>
      <dgm:spPr/>
    </dgm:pt>
    <dgm:pt modelId="{228E7693-D8F3-4943-8C5A-76D16023B6EE}" type="pres">
      <dgm:prSet presAssocID="{5B8EB7EF-0F34-4C96-9FB0-DCF0FA20D904}" presName="theList" presStyleCnt="0"/>
      <dgm:spPr/>
    </dgm:pt>
    <dgm:pt modelId="{E153F5BA-3FC8-4502-84A4-DF0BF43125F3}" type="pres">
      <dgm:prSet presAssocID="{948AAE0A-FBBD-4D34-A6DB-13FDF9E3481A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9E0EE26-8E95-4D8B-BF49-26202173EAE6}" type="pres">
      <dgm:prSet presAssocID="{948AAE0A-FBBD-4D34-A6DB-13FDF9E3481A}" presName="aSpace" presStyleCnt="0"/>
      <dgm:spPr/>
    </dgm:pt>
  </dgm:ptLst>
  <dgm:cxnLst>
    <dgm:cxn modelId="{3B60C296-5D88-4F7D-B710-CABCE06471E5}" type="presOf" srcId="{948AAE0A-FBBD-4D34-A6DB-13FDF9E3481A}" destId="{E153F5BA-3FC8-4502-84A4-DF0BF43125F3}" srcOrd="0" destOrd="0" presId="urn:microsoft.com/office/officeart/2005/8/layout/pyramid2"/>
    <dgm:cxn modelId="{65AE4F8D-63B3-46FC-A198-16C92BCAC50A}" srcId="{5B8EB7EF-0F34-4C96-9FB0-DCF0FA20D904}" destId="{948AAE0A-FBBD-4D34-A6DB-13FDF9E3481A}" srcOrd="0" destOrd="0" parTransId="{700F6F68-5234-4202-AFCE-8AC7AC9467F6}" sibTransId="{04DC6063-1170-447E-8D26-279468D40DB1}"/>
    <dgm:cxn modelId="{8DF78F1F-AA97-41E4-B9F4-86419CA9776E}" type="presOf" srcId="{5B8EB7EF-0F34-4C96-9FB0-DCF0FA20D904}" destId="{E9085D36-EFDD-4531-851A-EB04DA512235}" srcOrd="0" destOrd="0" presId="urn:microsoft.com/office/officeart/2005/8/layout/pyramid2"/>
    <dgm:cxn modelId="{2AA51486-3766-4900-84D5-AAF7D55D995D}" type="presParOf" srcId="{E9085D36-EFDD-4531-851A-EB04DA512235}" destId="{7AA20F9F-B939-4841-8D68-1A2E133AD1B6}" srcOrd="0" destOrd="0" presId="urn:microsoft.com/office/officeart/2005/8/layout/pyramid2"/>
    <dgm:cxn modelId="{BB5B3778-4BF0-4BA4-ADCB-E7CA7349338B}" type="presParOf" srcId="{E9085D36-EFDD-4531-851A-EB04DA512235}" destId="{228E7693-D8F3-4943-8C5A-76D16023B6EE}" srcOrd="1" destOrd="0" presId="urn:microsoft.com/office/officeart/2005/8/layout/pyramid2"/>
    <dgm:cxn modelId="{B3400E27-4C74-43D7-BBF6-35AD996BFF22}" type="presParOf" srcId="{228E7693-D8F3-4943-8C5A-76D16023B6EE}" destId="{E153F5BA-3FC8-4502-84A4-DF0BF43125F3}" srcOrd="0" destOrd="0" presId="urn:microsoft.com/office/officeart/2005/8/layout/pyramid2"/>
    <dgm:cxn modelId="{9FD6BED8-3E8E-4B7D-9B0F-36C3B162F15A}" type="presParOf" srcId="{228E7693-D8F3-4943-8C5A-76D16023B6EE}" destId="{99E0EE26-8E95-4D8B-BF49-26202173EAE6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09C5521-D269-47F7-B40C-9A9747A4BE8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70D04A13-72D9-438E-8692-9422330F567E}">
      <dgm:prSet/>
      <dgm:spPr/>
      <dgm:t>
        <a:bodyPr/>
        <a:lstStyle/>
        <a:p>
          <a:pPr rtl="0"/>
          <a:r>
            <a:rPr lang="es-CO" dirty="0" smtClean="0"/>
            <a:t>Mientras que el Nuevo Testamento enseña que el sacerdocio es de todos los creyentes (1 Pedro 2:9). </a:t>
          </a:r>
          <a:endParaRPr lang="es-CO" dirty="0"/>
        </a:p>
      </dgm:t>
    </dgm:pt>
    <dgm:pt modelId="{2BB747C9-86CF-4668-9D33-2B79416252F0}" type="parTrans" cxnId="{FECFBFCD-B6C7-4E86-9F88-8B74DF7076F1}">
      <dgm:prSet/>
      <dgm:spPr/>
      <dgm:t>
        <a:bodyPr/>
        <a:lstStyle/>
        <a:p>
          <a:endParaRPr lang="es-CO"/>
        </a:p>
      </dgm:t>
    </dgm:pt>
    <dgm:pt modelId="{2DBF1DC8-506D-4CDB-B61C-D6B08B022959}" type="sibTrans" cxnId="{FECFBFCD-B6C7-4E86-9F88-8B74DF7076F1}">
      <dgm:prSet/>
      <dgm:spPr/>
      <dgm:t>
        <a:bodyPr/>
        <a:lstStyle/>
        <a:p>
          <a:endParaRPr lang="es-CO"/>
        </a:p>
      </dgm:t>
    </dgm:pt>
    <dgm:pt modelId="{0F303518-3EDE-4C5B-8963-E759291D4B7C}" type="pres">
      <dgm:prSet presAssocID="{F09C5521-D269-47F7-B40C-9A9747A4BE8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5F776B23-192A-4D41-8672-F90A9E49EEEC}" type="pres">
      <dgm:prSet presAssocID="{F09C5521-D269-47F7-B40C-9A9747A4BE8C}" presName="pyramid" presStyleLbl="node1" presStyleIdx="0" presStyleCnt="1"/>
      <dgm:spPr/>
    </dgm:pt>
    <dgm:pt modelId="{BE1380CC-190C-4FA9-B621-276ADDB444C6}" type="pres">
      <dgm:prSet presAssocID="{F09C5521-D269-47F7-B40C-9A9747A4BE8C}" presName="theList" presStyleCnt="0"/>
      <dgm:spPr/>
    </dgm:pt>
    <dgm:pt modelId="{FC1A982C-7DD2-4079-828E-D862F160F766}" type="pres">
      <dgm:prSet presAssocID="{70D04A13-72D9-438E-8692-9422330F567E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4463DC4-A30F-4AAE-84D5-22B441C3CEC5}" type="pres">
      <dgm:prSet presAssocID="{70D04A13-72D9-438E-8692-9422330F567E}" presName="aSpace" presStyleCnt="0"/>
      <dgm:spPr/>
    </dgm:pt>
  </dgm:ptLst>
  <dgm:cxnLst>
    <dgm:cxn modelId="{36FF2CF0-B13E-452E-B9FC-F75C7000A7A8}" type="presOf" srcId="{70D04A13-72D9-438E-8692-9422330F567E}" destId="{FC1A982C-7DD2-4079-828E-D862F160F766}" srcOrd="0" destOrd="0" presId="urn:microsoft.com/office/officeart/2005/8/layout/pyramid2"/>
    <dgm:cxn modelId="{6A94D96E-3A23-4776-84D7-54EE58B890AD}" type="presOf" srcId="{F09C5521-D269-47F7-B40C-9A9747A4BE8C}" destId="{0F303518-3EDE-4C5B-8963-E759291D4B7C}" srcOrd="0" destOrd="0" presId="urn:microsoft.com/office/officeart/2005/8/layout/pyramid2"/>
    <dgm:cxn modelId="{FECFBFCD-B6C7-4E86-9F88-8B74DF7076F1}" srcId="{F09C5521-D269-47F7-B40C-9A9747A4BE8C}" destId="{70D04A13-72D9-438E-8692-9422330F567E}" srcOrd="0" destOrd="0" parTransId="{2BB747C9-86CF-4668-9D33-2B79416252F0}" sibTransId="{2DBF1DC8-506D-4CDB-B61C-D6B08B022959}"/>
    <dgm:cxn modelId="{04D70135-B9B9-4486-A6B2-25E412B02875}" type="presParOf" srcId="{0F303518-3EDE-4C5B-8963-E759291D4B7C}" destId="{5F776B23-192A-4D41-8672-F90A9E49EEEC}" srcOrd="0" destOrd="0" presId="urn:microsoft.com/office/officeart/2005/8/layout/pyramid2"/>
    <dgm:cxn modelId="{3D29B6B4-8D85-41D4-A337-DFD6F70FFF30}" type="presParOf" srcId="{0F303518-3EDE-4C5B-8963-E759291D4B7C}" destId="{BE1380CC-190C-4FA9-B621-276ADDB444C6}" srcOrd="1" destOrd="0" presId="urn:microsoft.com/office/officeart/2005/8/layout/pyramid2"/>
    <dgm:cxn modelId="{CDD3C3EC-860E-4DDA-BB52-944B5067409A}" type="presParOf" srcId="{BE1380CC-190C-4FA9-B621-276ADDB444C6}" destId="{FC1A982C-7DD2-4079-828E-D862F160F766}" srcOrd="0" destOrd="0" presId="urn:microsoft.com/office/officeart/2005/8/layout/pyramid2"/>
    <dgm:cxn modelId="{BC8C001A-67D5-4238-9EC6-D21FB7C5B78B}" type="presParOf" srcId="{BE1380CC-190C-4FA9-B621-276ADDB444C6}" destId="{54463DC4-A30F-4AAE-84D5-22B441C3CEC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D9E10C0-5D96-4C93-961C-FF6244DABD6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6FB9AD03-280E-44DF-A966-534E5022B37B}">
      <dgm:prSet custT="1"/>
      <dgm:spPr/>
      <dgm:t>
        <a:bodyPr/>
        <a:lstStyle/>
        <a:p>
          <a:pPr rtl="0"/>
          <a:r>
            <a:rPr lang="es-CO" sz="2800" b="1" u="sng" dirty="0" smtClean="0"/>
            <a:t>Sacramentos</a:t>
          </a:r>
          <a:r>
            <a:rPr lang="es-CO" sz="2400" dirty="0" smtClean="0"/>
            <a:t>: La Iglesia Católica Romana enseña que un creyente es infundido con gracia mediante la recepción de los sacramentos. </a:t>
          </a:r>
          <a:endParaRPr lang="es-CO" sz="2400" dirty="0"/>
        </a:p>
      </dgm:t>
    </dgm:pt>
    <dgm:pt modelId="{9AF090A0-1E1E-456B-9A4B-A49A872813D5}" type="parTrans" cxnId="{07822772-5F62-46FA-B08D-59AC58ECDD1D}">
      <dgm:prSet/>
      <dgm:spPr/>
      <dgm:t>
        <a:bodyPr/>
        <a:lstStyle/>
        <a:p>
          <a:endParaRPr lang="es-CO"/>
        </a:p>
      </dgm:t>
    </dgm:pt>
    <dgm:pt modelId="{05545145-D55F-4368-BD46-797A1923231B}" type="sibTrans" cxnId="{07822772-5F62-46FA-B08D-59AC58ECDD1D}">
      <dgm:prSet/>
      <dgm:spPr/>
      <dgm:t>
        <a:bodyPr/>
        <a:lstStyle/>
        <a:p>
          <a:endParaRPr lang="es-CO"/>
        </a:p>
      </dgm:t>
    </dgm:pt>
    <dgm:pt modelId="{CA6E8B0B-8329-440E-8A98-88DD38F76A86}" type="pres">
      <dgm:prSet presAssocID="{0D9E10C0-5D96-4C93-961C-FF6244DABD6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BF6F5F51-1E11-4979-BB5B-EBCE85C478B3}" type="pres">
      <dgm:prSet presAssocID="{0D9E10C0-5D96-4C93-961C-FF6244DABD67}" presName="pyramid" presStyleLbl="node1" presStyleIdx="0" presStyleCnt="1"/>
      <dgm:spPr/>
    </dgm:pt>
    <dgm:pt modelId="{FEE4BB78-1C70-40D5-886A-14EBC1F00808}" type="pres">
      <dgm:prSet presAssocID="{0D9E10C0-5D96-4C93-961C-FF6244DABD67}" presName="theList" presStyleCnt="0"/>
      <dgm:spPr/>
    </dgm:pt>
    <dgm:pt modelId="{687FC526-A90F-4104-9975-D75FE62F0FF5}" type="pres">
      <dgm:prSet presAssocID="{6FB9AD03-280E-44DF-A966-534E5022B37B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8EB2740-E23F-4D1A-958C-92CDA636E605}" type="pres">
      <dgm:prSet presAssocID="{6FB9AD03-280E-44DF-A966-534E5022B37B}" presName="aSpace" presStyleCnt="0"/>
      <dgm:spPr/>
    </dgm:pt>
  </dgm:ptLst>
  <dgm:cxnLst>
    <dgm:cxn modelId="{44A00F8E-6385-4857-B8DF-0F723F9C9DE3}" type="presOf" srcId="{0D9E10C0-5D96-4C93-961C-FF6244DABD67}" destId="{CA6E8B0B-8329-440E-8A98-88DD38F76A86}" srcOrd="0" destOrd="0" presId="urn:microsoft.com/office/officeart/2005/8/layout/pyramid2"/>
    <dgm:cxn modelId="{07822772-5F62-46FA-B08D-59AC58ECDD1D}" srcId="{0D9E10C0-5D96-4C93-961C-FF6244DABD67}" destId="{6FB9AD03-280E-44DF-A966-534E5022B37B}" srcOrd="0" destOrd="0" parTransId="{9AF090A0-1E1E-456B-9A4B-A49A872813D5}" sibTransId="{05545145-D55F-4368-BD46-797A1923231B}"/>
    <dgm:cxn modelId="{FB1C8D33-486A-40E4-AD05-32DD3AA0C64A}" type="presOf" srcId="{6FB9AD03-280E-44DF-A966-534E5022B37B}" destId="{687FC526-A90F-4104-9975-D75FE62F0FF5}" srcOrd="0" destOrd="0" presId="urn:microsoft.com/office/officeart/2005/8/layout/pyramid2"/>
    <dgm:cxn modelId="{7E4D5D43-ABCE-4527-AFE4-1A074CB86CD4}" type="presParOf" srcId="{CA6E8B0B-8329-440E-8A98-88DD38F76A86}" destId="{BF6F5F51-1E11-4979-BB5B-EBCE85C478B3}" srcOrd="0" destOrd="0" presId="urn:microsoft.com/office/officeart/2005/8/layout/pyramid2"/>
    <dgm:cxn modelId="{7ECA55A8-A37E-41DC-AF8B-5BF778A9C20F}" type="presParOf" srcId="{CA6E8B0B-8329-440E-8A98-88DD38F76A86}" destId="{FEE4BB78-1C70-40D5-886A-14EBC1F00808}" srcOrd="1" destOrd="0" presId="urn:microsoft.com/office/officeart/2005/8/layout/pyramid2"/>
    <dgm:cxn modelId="{7E8FA2B7-CA0F-4C2C-9D2D-BD2F18446161}" type="presParOf" srcId="{FEE4BB78-1C70-40D5-886A-14EBC1F00808}" destId="{687FC526-A90F-4104-9975-D75FE62F0FF5}" srcOrd="0" destOrd="0" presId="urn:microsoft.com/office/officeart/2005/8/layout/pyramid2"/>
    <dgm:cxn modelId="{C42A5BF1-D3CF-4F04-99EF-3976009E24B1}" type="presParOf" srcId="{FEE4BB78-1C70-40D5-886A-14EBC1F00808}" destId="{48EB2740-E23F-4D1A-958C-92CDA636E60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685CE14-0FD5-4F98-BB58-BFA8D229886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F5D0D339-C784-4267-9B90-3186A5B1D58F}">
      <dgm:prSet/>
      <dgm:spPr/>
      <dgm:t>
        <a:bodyPr/>
        <a:lstStyle/>
        <a:p>
          <a:pPr rtl="0"/>
          <a:r>
            <a:rPr lang="es-CO" dirty="0" smtClean="0"/>
            <a:t>Tal enseñanza no se encuentra en ninguna parte de la Escritura.</a:t>
          </a:r>
          <a:endParaRPr lang="es-CO" dirty="0"/>
        </a:p>
      </dgm:t>
    </dgm:pt>
    <dgm:pt modelId="{68E21DE3-9949-4631-A20A-C30AFF884A0A}" type="parTrans" cxnId="{3B758202-DEC0-4A95-89C5-AF9566FB3401}">
      <dgm:prSet/>
      <dgm:spPr/>
      <dgm:t>
        <a:bodyPr/>
        <a:lstStyle/>
        <a:p>
          <a:endParaRPr lang="es-CO"/>
        </a:p>
      </dgm:t>
    </dgm:pt>
    <dgm:pt modelId="{351D722C-27DE-486A-A632-0B9743600CCA}" type="sibTrans" cxnId="{3B758202-DEC0-4A95-89C5-AF9566FB3401}">
      <dgm:prSet/>
      <dgm:spPr/>
      <dgm:t>
        <a:bodyPr/>
        <a:lstStyle/>
        <a:p>
          <a:endParaRPr lang="es-CO"/>
        </a:p>
      </dgm:t>
    </dgm:pt>
    <dgm:pt modelId="{370668B0-6E0A-4F1C-A3F7-ED97FDB11EFB}" type="pres">
      <dgm:prSet presAssocID="{F685CE14-0FD5-4F98-BB58-BFA8D229886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156BEB67-DF47-4A12-AAA5-68C4DA9903C9}" type="pres">
      <dgm:prSet presAssocID="{F685CE14-0FD5-4F98-BB58-BFA8D229886F}" presName="pyramid" presStyleLbl="node1" presStyleIdx="0" presStyleCnt="1"/>
      <dgm:spPr/>
    </dgm:pt>
    <dgm:pt modelId="{0C5D0617-3361-4B7B-84A0-879C7FAD7A4E}" type="pres">
      <dgm:prSet presAssocID="{F685CE14-0FD5-4F98-BB58-BFA8D229886F}" presName="theList" presStyleCnt="0"/>
      <dgm:spPr/>
    </dgm:pt>
    <dgm:pt modelId="{6182DD22-6E42-4DC8-AE58-55622816F4B6}" type="pres">
      <dgm:prSet presAssocID="{F5D0D339-C784-4267-9B90-3186A5B1D58F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6FA08E2-1D2C-49B1-8A1A-D889AF252770}" type="pres">
      <dgm:prSet presAssocID="{F5D0D339-C784-4267-9B90-3186A5B1D58F}" presName="aSpace" presStyleCnt="0"/>
      <dgm:spPr/>
    </dgm:pt>
  </dgm:ptLst>
  <dgm:cxnLst>
    <dgm:cxn modelId="{833793AE-DFD7-4BFB-8365-36CFA93C7B19}" type="presOf" srcId="{F685CE14-0FD5-4F98-BB58-BFA8D229886F}" destId="{370668B0-6E0A-4F1C-A3F7-ED97FDB11EFB}" srcOrd="0" destOrd="0" presId="urn:microsoft.com/office/officeart/2005/8/layout/pyramid2"/>
    <dgm:cxn modelId="{3B758202-DEC0-4A95-89C5-AF9566FB3401}" srcId="{F685CE14-0FD5-4F98-BB58-BFA8D229886F}" destId="{F5D0D339-C784-4267-9B90-3186A5B1D58F}" srcOrd="0" destOrd="0" parTransId="{68E21DE3-9949-4631-A20A-C30AFF884A0A}" sibTransId="{351D722C-27DE-486A-A632-0B9743600CCA}"/>
    <dgm:cxn modelId="{4E7CBCAC-ACDC-4DD4-B2AC-3D306390A94D}" type="presOf" srcId="{F5D0D339-C784-4267-9B90-3186A5B1D58F}" destId="{6182DD22-6E42-4DC8-AE58-55622816F4B6}" srcOrd="0" destOrd="0" presId="urn:microsoft.com/office/officeart/2005/8/layout/pyramid2"/>
    <dgm:cxn modelId="{AB999034-4D3E-4C7B-ABCD-B49A7CF2093E}" type="presParOf" srcId="{370668B0-6E0A-4F1C-A3F7-ED97FDB11EFB}" destId="{156BEB67-DF47-4A12-AAA5-68C4DA9903C9}" srcOrd="0" destOrd="0" presId="urn:microsoft.com/office/officeart/2005/8/layout/pyramid2"/>
    <dgm:cxn modelId="{4B99EECA-BB83-44FF-AABF-0D32C13A833E}" type="presParOf" srcId="{370668B0-6E0A-4F1C-A3F7-ED97FDB11EFB}" destId="{0C5D0617-3361-4B7B-84A0-879C7FAD7A4E}" srcOrd="1" destOrd="0" presId="urn:microsoft.com/office/officeart/2005/8/layout/pyramid2"/>
    <dgm:cxn modelId="{57E8917B-7EE6-4F2E-AF87-79F61CC7BFF5}" type="presParOf" srcId="{0C5D0617-3361-4B7B-84A0-879C7FAD7A4E}" destId="{6182DD22-6E42-4DC8-AE58-55622816F4B6}" srcOrd="0" destOrd="0" presId="urn:microsoft.com/office/officeart/2005/8/layout/pyramid2"/>
    <dgm:cxn modelId="{99761356-2564-499B-9746-D03ABDEAD829}" type="presParOf" srcId="{0C5D0617-3361-4B7B-84A0-879C7FAD7A4E}" destId="{C6FA08E2-1D2C-49B1-8A1A-D889AF252770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A06D914-F414-4363-AF94-31D2EF25F3C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48D8B66-C5D4-4690-BECF-F435B126602B}">
      <dgm:prSet custT="1"/>
      <dgm:spPr/>
      <dgm:t>
        <a:bodyPr/>
        <a:lstStyle/>
        <a:p>
          <a:pPr rtl="0"/>
          <a:r>
            <a:rPr lang="es-CO" sz="2800" b="1" u="sng" dirty="0" smtClean="0"/>
            <a:t>Confesión</a:t>
          </a:r>
          <a:r>
            <a:rPr lang="es-CO" sz="2100" dirty="0" smtClean="0"/>
            <a:t>: </a:t>
          </a:r>
        </a:p>
        <a:p>
          <a:pPr rtl="0"/>
          <a:r>
            <a:rPr lang="es-CO" sz="2100" dirty="0" smtClean="0"/>
            <a:t>La Iglesia Católica Romana enseña que a menos que un creyente esté incapacitado, la única manera de recibir el perdón de los pecados, es mediante la confesión de ellos a un sacerdote. </a:t>
          </a:r>
          <a:endParaRPr lang="es-CO" sz="2100" dirty="0"/>
        </a:p>
      </dgm:t>
    </dgm:pt>
    <dgm:pt modelId="{895E4CCC-544F-4238-8E86-8E2D84E270E2}" type="parTrans" cxnId="{4D54A8D1-A8A1-4751-AB9B-673C649D3183}">
      <dgm:prSet/>
      <dgm:spPr/>
      <dgm:t>
        <a:bodyPr/>
        <a:lstStyle/>
        <a:p>
          <a:endParaRPr lang="es-CO"/>
        </a:p>
      </dgm:t>
    </dgm:pt>
    <dgm:pt modelId="{344807D3-8ACE-4106-A706-2A7931694ED4}" type="sibTrans" cxnId="{4D54A8D1-A8A1-4751-AB9B-673C649D3183}">
      <dgm:prSet/>
      <dgm:spPr/>
      <dgm:t>
        <a:bodyPr/>
        <a:lstStyle/>
        <a:p>
          <a:endParaRPr lang="es-CO"/>
        </a:p>
      </dgm:t>
    </dgm:pt>
    <dgm:pt modelId="{5045F91C-191D-45F1-9CF4-33C00B2BF1EA}" type="pres">
      <dgm:prSet presAssocID="{3A06D914-F414-4363-AF94-31D2EF25F3CD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2393F1E1-7934-4773-A808-E8B1D680010F}" type="pres">
      <dgm:prSet presAssocID="{3A06D914-F414-4363-AF94-31D2EF25F3CD}" presName="pyramid" presStyleLbl="node1" presStyleIdx="0" presStyleCnt="1"/>
      <dgm:spPr/>
    </dgm:pt>
    <dgm:pt modelId="{37EDCCAB-8FB8-4AC8-9766-5666885C41F6}" type="pres">
      <dgm:prSet presAssocID="{3A06D914-F414-4363-AF94-31D2EF25F3CD}" presName="theList" presStyleCnt="0"/>
      <dgm:spPr/>
    </dgm:pt>
    <dgm:pt modelId="{EE07B596-B320-4353-803B-6A688A747F4C}" type="pres">
      <dgm:prSet presAssocID="{E48D8B66-C5D4-4690-BECF-F435B126602B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1EC9849-835D-4ACB-8CA1-23CEA00B750A}" type="pres">
      <dgm:prSet presAssocID="{E48D8B66-C5D4-4690-BECF-F435B126602B}" presName="aSpace" presStyleCnt="0"/>
      <dgm:spPr/>
    </dgm:pt>
  </dgm:ptLst>
  <dgm:cxnLst>
    <dgm:cxn modelId="{CF16AC08-0E92-4D4D-A2BB-29EE05631D08}" type="presOf" srcId="{E48D8B66-C5D4-4690-BECF-F435B126602B}" destId="{EE07B596-B320-4353-803B-6A688A747F4C}" srcOrd="0" destOrd="0" presId="urn:microsoft.com/office/officeart/2005/8/layout/pyramid2"/>
    <dgm:cxn modelId="{1AB11381-F9FF-4D42-B854-7ADF0C479EC0}" type="presOf" srcId="{3A06D914-F414-4363-AF94-31D2EF25F3CD}" destId="{5045F91C-191D-45F1-9CF4-33C00B2BF1EA}" srcOrd="0" destOrd="0" presId="urn:microsoft.com/office/officeart/2005/8/layout/pyramid2"/>
    <dgm:cxn modelId="{4D54A8D1-A8A1-4751-AB9B-673C649D3183}" srcId="{3A06D914-F414-4363-AF94-31D2EF25F3CD}" destId="{E48D8B66-C5D4-4690-BECF-F435B126602B}" srcOrd="0" destOrd="0" parTransId="{895E4CCC-544F-4238-8E86-8E2D84E270E2}" sibTransId="{344807D3-8ACE-4106-A706-2A7931694ED4}"/>
    <dgm:cxn modelId="{147FB4FD-A3F1-4EEF-B8D6-74E3CBCC47A2}" type="presParOf" srcId="{5045F91C-191D-45F1-9CF4-33C00B2BF1EA}" destId="{2393F1E1-7934-4773-A808-E8B1D680010F}" srcOrd="0" destOrd="0" presId="urn:microsoft.com/office/officeart/2005/8/layout/pyramid2"/>
    <dgm:cxn modelId="{FA109C4E-EC1E-4976-80E5-04D2E65C2106}" type="presParOf" srcId="{5045F91C-191D-45F1-9CF4-33C00B2BF1EA}" destId="{37EDCCAB-8FB8-4AC8-9766-5666885C41F6}" srcOrd="1" destOrd="0" presId="urn:microsoft.com/office/officeart/2005/8/layout/pyramid2"/>
    <dgm:cxn modelId="{83724CFD-F2CB-44A5-B218-8E5B367E2F47}" type="presParOf" srcId="{37EDCCAB-8FB8-4AC8-9766-5666885C41F6}" destId="{EE07B596-B320-4353-803B-6A688A747F4C}" srcOrd="0" destOrd="0" presId="urn:microsoft.com/office/officeart/2005/8/layout/pyramid2"/>
    <dgm:cxn modelId="{FC82F5CA-0321-464D-9139-9648DD5121DD}" type="presParOf" srcId="{37EDCCAB-8FB8-4AC8-9766-5666885C41F6}" destId="{11EC9849-835D-4ACB-8CA1-23CEA00B750A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5E20098-058A-458D-9C4F-59510FF2AB3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1E3FDAF-FBD9-48B0-89E0-AC59BEDC8C7F}">
      <dgm:prSet/>
      <dgm:spPr/>
      <dgm:t>
        <a:bodyPr/>
        <a:lstStyle/>
        <a:p>
          <a:pPr rtl="0"/>
          <a:r>
            <a:rPr lang="es-CO" dirty="0" smtClean="0"/>
            <a:t>Contrariamente a esto, la Escritura enseña que la confesión de los pecados debe ser hecha a Dios (1 Juan 1:9)</a:t>
          </a:r>
          <a:endParaRPr lang="es-CO" dirty="0"/>
        </a:p>
      </dgm:t>
    </dgm:pt>
    <dgm:pt modelId="{9CCE9B34-D667-49EC-ABF7-ACCCFF0868B5}" type="parTrans" cxnId="{ED5E59F2-1850-49DD-8BA2-F782D31C66E2}">
      <dgm:prSet/>
      <dgm:spPr/>
      <dgm:t>
        <a:bodyPr/>
        <a:lstStyle/>
        <a:p>
          <a:endParaRPr lang="es-CO"/>
        </a:p>
      </dgm:t>
    </dgm:pt>
    <dgm:pt modelId="{642FED35-5EEE-496F-818B-EB8514AC47EF}" type="sibTrans" cxnId="{ED5E59F2-1850-49DD-8BA2-F782D31C66E2}">
      <dgm:prSet/>
      <dgm:spPr/>
      <dgm:t>
        <a:bodyPr/>
        <a:lstStyle/>
        <a:p>
          <a:endParaRPr lang="es-CO"/>
        </a:p>
      </dgm:t>
    </dgm:pt>
    <dgm:pt modelId="{A707BC03-AD7F-48CF-95C4-BBCD1E5A569C}" type="pres">
      <dgm:prSet presAssocID="{45E20098-058A-458D-9C4F-59510FF2AB3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DC6D0F53-0BE7-457F-B209-FDD3464D9D59}" type="pres">
      <dgm:prSet presAssocID="{45E20098-058A-458D-9C4F-59510FF2AB3F}" presName="pyramid" presStyleLbl="node1" presStyleIdx="0" presStyleCnt="1"/>
      <dgm:spPr/>
    </dgm:pt>
    <dgm:pt modelId="{C931ECDB-6093-4B64-95E8-2673CC439A66}" type="pres">
      <dgm:prSet presAssocID="{45E20098-058A-458D-9C4F-59510FF2AB3F}" presName="theList" presStyleCnt="0"/>
      <dgm:spPr/>
    </dgm:pt>
    <dgm:pt modelId="{CC62B6A1-BC4F-48BA-ABF8-CCCACEB1EB1C}" type="pres">
      <dgm:prSet presAssocID="{D1E3FDAF-FBD9-48B0-89E0-AC59BEDC8C7F}" presName="aNode" presStyleLbl="fgAcc1" presStyleIdx="0" presStyleCnt="1" custScaleX="15692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DF4789C-627D-459E-8154-F9242E9872D5}" type="pres">
      <dgm:prSet presAssocID="{D1E3FDAF-FBD9-48B0-89E0-AC59BEDC8C7F}" presName="aSpace" presStyleCnt="0"/>
      <dgm:spPr/>
    </dgm:pt>
  </dgm:ptLst>
  <dgm:cxnLst>
    <dgm:cxn modelId="{ED5E59F2-1850-49DD-8BA2-F782D31C66E2}" srcId="{45E20098-058A-458D-9C4F-59510FF2AB3F}" destId="{D1E3FDAF-FBD9-48B0-89E0-AC59BEDC8C7F}" srcOrd="0" destOrd="0" parTransId="{9CCE9B34-D667-49EC-ABF7-ACCCFF0868B5}" sibTransId="{642FED35-5EEE-496F-818B-EB8514AC47EF}"/>
    <dgm:cxn modelId="{082E3A44-651B-490D-B4C3-5FD463E6FD33}" type="presOf" srcId="{45E20098-058A-458D-9C4F-59510FF2AB3F}" destId="{A707BC03-AD7F-48CF-95C4-BBCD1E5A569C}" srcOrd="0" destOrd="0" presId="urn:microsoft.com/office/officeart/2005/8/layout/pyramid2"/>
    <dgm:cxn modelId="{BC4DDC2F-0B8D-4B44-B535-BB145FFD4DE4}" type="presOf" srcId="{D1E3FDAF-FBD9-48B0-89E0-AC59BEDC8C7F}" destId="{CC62B6A1-BC4F-48BA-ABF8-CCCACEB1EB1C}" srcOrd="0" destOrd="0" presId="urn:microsoft.com/office/officeart/2005/8/layout/pyramid2"/>
    <dgm:cxn modelId="{773CCF3D-3F2D-4F85-8A97-09DDCD7BC64B}" type="presParOf" srcId="{A707BC03-AD7F-48CF-95C4-BBCD1E5A569C}" destId="{DC6D0F53-0BE7-457F-B209-FDD3464D9D59}" srcOrd="0" destOrd="0" presId="urn:microsoft.com/office/officeart/2005/8/layout/pyramid2"/>
    <dgm:cxn modelId="{B3EB5FE4-E0C1-430F-96E4-F5B84821BCA7}" type="presParOf" srcId="{A707BC03-AD7F-48CF-95C4-BBCD1E5A569C}" destId="{C931ECDB-6093-4B64-95E8-2673CC439A66}" srcOrd="1" destOrd="0" presId="urn:microsoft.com/office/officeart/2005/8/layout/pyramid2"/>
    <dgm:cxn modelId="{5012A375-7230-441A-AB15-28475F497412}" type="presParOf" srcId="{C931ECDB-6093-4B64-95E8-2673CC439A66}" destId="{CC62B6A1-BC4F-48BA-ABF8-CCCACEB1EB1C}" srcOrd="0" destOrd="0" presId="urn:microsoft.com/office/officeart/2005/8/layout/pyramid2"/>
    <dgm:cxn modelId="{A493F720-B97D-4219-8C85-6DA8108C8777}" type="presParOf" srcId="{C931ECDB-6093-4B64-95E8-2673CC439A66}" destId="{6DF4789C-627D-459E-8154-F9242E9872D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C4459E4-C98B-42A2-A9AB-D653FDBCD31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FCC1ED3-AE8E-475A-9C26-7EBEADDFCC82}">
      <dgm:prSet custT="1"/>
      <dgm:spPr/>
      <dgm:t>
        <a:bodyPr/>
        <a:lstStyle/>
        <a:p>
          <a:pPr rtl="0"/>
          <a:r>
            <a:rPr lang="es-CO" sz="3200" b="1" u="sng" dirty="0" smtClean="0"/>
            <a:t>María</a:t>
          </a:r>
          <a:r>
            <a:rPr lang="es-CO" sz="2100" dirty="0" smtClean="0"/>
            <a:t>: </a:t>
          </a:r>
        </a:p>
        <a:p>
          <a:pPr rtl="0"/>
          <a:r>
            <a:rPr lang="es-CO" sz="2100" dirty="0" smtClean="0"/>
            <a:t>La Iglesia Católica Romana enseña, entre otras cosas, que María es la Reina del Cielo, una virgen perpetua, y co-redentora, quien ascendió al cielo. </a:t>
          </a:r>
          <a:endParaRPr lang="es-CO" sz="2100" dirty="0"/>
        </a:p>
      </dgm:t>
    </dgm:pt>
    <dgm:pt modelId="{8F37C50A-7526-4227-B986-F3EF027749B3}" type="parTrans" cxnId="{F2D8CDEE-A2A4-4812-BC70-F239990B08BB}">
      <dgm:prSet/>
      <dgm:spPr/>
      <dgm:t>
        <a:bodyPr/>
        <a:lstStyle/>
        <a:p>
          <a:endParaRPr lang="es-CO"/>
        </a:p>
      </dgm:t>
    </dgm:pt>
    <dgm:pt modelId="{42585CF6-CCBB-4A22-B513-CB9A1C5021B4}" type="sibTrans" cxnId="{F2D8CDEE-A2A4-4812-BC70-F239990B08BB}">
      <dgm:prSet/>
      <dgm:spPr/>
      <dgm:t>
        <a:bodyPr/>
        <a:lstStyle/>
        <a:p>
          <a:endParaRPr lang="es-CO"/>
        </a:p>
      </dgm:t>
    </dgm:pt>
    <dgm:pt modelId="{F6F4681F-DE4F-4A1A-8A69-7F0C6B02B67C}" type="pres">
      <dgm:prSet presAssocID="{CC4459E4-C98B-42A2-A9AB-D653FDBCD31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B18A4FA3-0835-409A-94E3-285C14336A1C}" type="pres">
      <dgm:prSet presAssocID="{CC4459E4-C98B-42A2-A9AB-D653FDBCD31A}" presName="pyramid" presStyleLbl="node1" presStyleIdx="0" presStyleCnt="1"/>
      <dgm:spPr/>
    </dgm:pt>
    <dgm:pt modelId="{0576CCB1-EE95-4A4E-9DF2-5C889C568B37}" type="pres">
      <dgm:prSet presAssocID="{CC4459E4-C98B-42A2-A9AB-D653FDBCD31A}" presName="theList" presStyleCnt="0"/>
      <dgm:spPr/>
    </dgm:pt>
    <dgm:pt modelId="{8EA6DDE4-DC38-4207-9E72-3CC53C06F65C}" type="pres">
      <dgm:prSet presAssocID="{6FCC1ED3-AE8E-475A-9C26-7EBEADDFCC82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EC38F24-0B6F-49CD-8856-9B6690451C8A}" type="pres">
      <dgm:prSet presAssocID="{6FCC1ED3-AE8E-475A-9C26-7EBEADDFCC82}" presName="aSpace" presStyleCnt="0"/>
      <dgm:spPr/>
    </dgm:pt>
  </dgm:ptLst>
  <dgm:cxnLst>
    <dgm:cxn modelId="{2E374BC4-5970-4BE2-98A5-6B97AAE2528D}" type="presOf" srcId="{CC4459E4-C98B-42A2-A9AB-D653FDBCD31A}" destId="{F6F4681F-DE4F-4A1A-8A69-7F0C6B02B67C}" srcOrd="0" destOrd="0" presId="urn:microsoft.com/office/officeart/2005/8/layout/pyramid2"/>
    <dgm:cxn modelId="{F2D8CDEE-A2A4-4812-BC70-F239990B08BB}" srcId="{CC4459E4-C98B-42A2-A9AB-D653FDBCD31A}" destId="{6FCC1ED3-AE8E-475A-9C26-7EBEADDFCC82}" srcOrd="0" destOrd="0" parTransId="{8F37C50A-7526-4227-B986-F3EF027749B3}" sibTransId="{42585CF6-CCBB-4A22-B513-CB9A1C5021B4}"/>
    <dgm:cxn modelId="{D3151544-378C-4B69-92CA-D271F0B64300}" type="presOf" srcId="{6FCC1ED3-AE8E-475A-9C26-7EBEADDFCC82}" destId="{8EA6DDE4-DC38-4207-9E72-3CC53C06F65C}" srcOrd="0" destOrd="0" presId="urn:microsoft.com/office/officeart/2005/8/layout/pyramid2"/>
    <dgm:cxn modelId="{24A284B2-D3AB-46AB-BB8B-B64B603AB777}" type="presParOf" srcId="{F6F4681F-DE4F-4A1A-8A69-7F0C6B02B67C}" destId="{B18A4FA3-0835-409A-94E3-285C14336A1C}" srcOrd="0" destOrd="0" presId="urn:microsoft.com/office/officeart/2005/8/layout/pyramid2"/>
    <dgm:cxn modelId="{B9B74EF9-275B-49AA-B4EE-788914F49B61}" type="presParOf" srcId="{F6F4681F-DE4F-4A1A-8A69-7F0C6B02B67C}" destId="{0576CCB1-EE95-4A4E-9DF2-5C889C568B37}" srcOrd="1" destOrd="0" presId="urn:microsoft.com/office/officeart/2005/8/layout/pyramid2"/>
    <dgm:cxn modelId="{0CEB7526-B5F4-43FA-B9ED-9F3AC5E53DA8}" type="presParOf" srcId="{0576CCB1-EE95-4A4E-9DF2-5C889C568B37}" destId="{8EA6DDE4-DC38-4207-9E72-3CC53C06F65C}" srcOrd="0" destOrd="0" presId="urn:microsoft.com/office/officeart/2005/8/layout/pyramid2"/>
    <dgm:cxn modelId="{79C83BB2-6A22-44B8-AB37-85A917618DBE}" type="presParOf" srcId="{0576CCB1-EE95-4A4E-9DF2-5C889C568B37}" destId="{FEC38F24-0B6F-49CD-8856-9B6690451C8A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6B121-12B6-4F9D-8390-DF3246F6707E}">
      <dsp:nvSpPr>
        <dsp:cNvPr id="0" name=""/>
        <dsp:cNvSpPr/>
      </dsp:nvSpPr>
      <dsp:spPr>
        <a:xfrm>
          <a:off x="-102362" y="0"/>
          <a:ext cx="2960175" cy="492514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E242A-2EEC-4C0D-A4A5-41771C8ADB58}">
      <dsp:nvSpPr>
        <dsp:cNvPr id="0" name=""/>
        <dsp:cNvSpPr/>
      </dsp:nvSpPr>
      <dsp:spPr>
        <a:xfrm>
          <a:off x="102362" y="492995"/>
          <a:ext cx="4474840" cy="350146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 smtClean="0"/>
            <a:t>El punto concerniente a cualquier iglesia y sus prácticas debe ser </a:t>
          </a:r>
          <a:r>
            <a:rPr lang="es-CO" sz="2600" b="1" i="1" u="sng" kern="1200" dirty="0" smtClean="0"/>
            <a:t>“¿Es bíblico?</a:t>
          </a:r>
          <a:r>
            <a:rPr lang="es-CO" sz="2600" b="1" i="1" u="none" kern="1200" dirty="0" smtClean="0"/>
            <a:t>” </a:t>
          </a:r>
          <a:r>
            <a:rPr lang="es-CO" sz="2600" kern="1200" dirty="0" smtClean="0"/>
            <a:t>Si una enseñanza es bíblica (tomada en contexto) debe ser adoptada. Si no lo es, debe ser rechazada. </a:t>
          </a:r>
          <a:endParaRPr lang="es-CO" sz="2600" kern="1200" dirty="0"/>
        </a:p>
      </dsp:txBody>
      <dsp:txXfrm>
        <a:off x="273290" y="663923"/>
        <a:ext cx="4132984" cy="31596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E52C3-F687-4426-9A10-3597A0D02157}">
      <dsp:nvSpPr>
        <dsp:cNvPr id="0" name=""/>
        <dsp:cNvSpPr/>
      </dsp:nvSpPr>
      <dsp:spPr>
        <a:xfrm>
          <a:off x="-67857" y="0"/>
          <a:ext cx="3848421" cy="550547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E89D0-5AC6-484B-9311-29C4BCB305DE}">
      <dsp:nvSpPr>
        <dsp:cNvPr id="0" name=""/>
        <dsp:cNvSpPr/>
      </dsp:nvSpPr>
      <dsp:spPr>
        <a:xfrm>
          <a:off x="159316" y="551085"/>
          <a:ext cx="5895548" cy="39140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b="1" u="sng" kern="1200" dirty="0" smtClean="0"/>
            <a:t>Salvación</a:t>
          </a:r>
          <a:r>
            <a:rPr lang="es-CO" sz="2600" kern="1200" dirty="0" smtClean="0"/>
            <a:t>: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 smtClean="0"/>
            <a:t>La Iglesia Católica Romana enseña que la salvación es por la </a:t>
          </a:r>
          <a:r>
            <a:rPr lang="es-CO" sz="2600" b="1" u="sng" kern="1200" dirty="0" smtClean="0">
              <a:solidFill>
                <a:srgbClr val="0070C0"/>
              </a:solidFill>
            </a:rPr>
            <a:t>regeneración bautismal y es mantenida a través de los sacramentos católicos</a:t>
          </a:r>
          <a:r>
            <a:rPr lang="es-CO" sz="2600" kern="1200" dirty="0" smtClean="0"/>
            <a:t>, a menos que se cometa un acto pecaminoso voluntario que rompa el estado de gracia santificada. </a:t>
          </a:r>
          <a:endParaRPr lang="es-CO" sz="2600" kern="1200" dirty="0"/>
        </a:p>
      </dsp:txBody>
      <dsp:txXfrm>
        <a:off x="350384" y="742153"/>
        <a:ext cx="5513412" cy="35319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DB7A30-971F-4585-B4AF-FF2714FC77A8}">
      <dsp:nvSpPr>
        <dsp:cNvPr id="0" name=""/>
        <dsp:cNvSpPr/>
      </dsp:nvSpPr>
      <dsp:spPr>
        <a:xfrm>
          <a:off x="0" y="0"/>
          <a:ext cx="3828549" cy="564949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0321E-4CD5-4AB4-A16B-CB6377D9EE9E}">
      <dsp:nvSpPr>
        <dsp:cNvPr id="0" name=""/>
        <dsp:cNvSpPr/>
      </dsp:nvSpPr>
      <dsp:spPr>
        <a:xfrm>
          <a:off x="1914274" y="565500"/>
          <a:ext cx="2488557" cy="40164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b="1" u="sng" kern="1200" dirty="0" smtClean="0"/>
            <a:t>La seguridad de la salvación</a:t>
          </a:r>
          <a:r>
            <a:rPr lang="es-CO" sz="2500" kern="1200" dirty="0" smtClean="0"/>
            <a:t>: La Iglesia Católica Romana enseña que la salvación no puede ser garantizada o asegurada. </a:t>
          </a:r>
          <a:endParaRPr lang="es-CO" sz="2500" kern="1200" dirty="0"/>
        </a:p>
      </dsp:txBody>
      <dsp:txXfrm>
        <a:off x="2035755" y="686981"/>
        <a:ext cx="2245595" cy="37734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08A97-B089-4F6A-B010-3F6C04109487}">
      <dsp:nvSpPr>
        <dsp:cNvPr id="0" name=""/>
        <dsp:cNvSpPr/>
      </dsp:nvSpPr>
      <dsp:spPr>
        <a:xfrm>
          <a:off x="0" y="0"/>
          <a:ext cx="3077161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1A1511-2408-472C-BBB4-070BDBE10724}">
      <dsp:nvSpPr>
        <dsp:cNvPr id="0" name=""/>
        <dsp:cNvSpPr/>
      </dsp:nvSpPr>
      <dsp:spPr>
        <a:xfrm>
          <a:off x="1538580" y="453038"/>
          <a:ext cx="2000155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 smtClean="0">
              <a:solidFill>
                <a:srgbClr val="FF0000"/>
              </a:solidFill>
            </a:rPr>
            <a:t>1 Juan 5:13 </a:t>
          </a:r>
          <a:r>
            <a:rPr lang="es-CO" sz="2100" kern="1200" dirty="0" smtClean="0"/>
            <a:t>dice que la carta de 1 Juan fue escrita con el propósito de asegurar </a:t>
          </a:r>
          <a:r>
            <a:rPr lang="es-CO" sz="2100" b="1" u="sng" kern="1200" dirty="0" smtClean="0"/>
            <a:t>a los creyentes la CERTEZA de su salvación</a:t>
          </a:r>
          <a:r>
            <a:rPr lang="es-CO" sz="2100" kern="1200" dirty="0" smtClean="0"/>
            <a:t>. </a:t>
          </a:r>
          <a:endParaRPr lang="es-CO" sz="2100" kern="1200" dirty="0"/>
        </a:p>
      </dsp:txBody>
      <dsp:txXfrm>
        <a:off x="1636220" y="550678"/>
        <a:ext cx="1804875" cy="30223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7568B-72A0-4456-A5C6-0C30CD4CC10F}">
      <dsp:nvSpPr>
        <dsp:cNvPr id="0" name=""/>
        <dsp:cNvSpPr/>
      </dsp:nvSpPr>
      <dsp:spPr>
        <a:xfrm>
          <a:off x="37070" y="0"/>
          <a:ext cx="2902856" cy="48600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AD45B-3AF0-4E03-B064-484763B61545}">
      <dsp:nvSpPr>
        <dsp:cNvPr id="0" name=""/>
        <dsp:cNvSpPr/>
      </dsp:nvSpPr>
      <dsp:spPr>
        <a:xfrm>
          <a:off x="426085" y="486480"/>
          <a:ext cx="4011683" cy="34552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b="1" u="sng" kern="1200" dirty="0" smtClean="0"/>
            <a:t>Buenas obras</a:t>
          </a:r>
          <a:r>
            <a:rPr lang="es-CO" sz="2100" kern="1200" dirty="0" smtClean="0"/>
            <a:t>: </a:t>
          </a:r>
        </a:p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 smtClean="0"/>
            <a:t>La Iglesia Católica Romana dice que los cristianos son </a:t>
          </a:r>
          <a:r>
            <a:rPr lang="es-CO" sz="2100" b="1" u="sng" kern="1200" dirty="0" smtClean="0"/>
            <a:t>salvados por obras meritorias </a:t>
          </a:r>
          <a:r>
            <a:rPr lang="es-CO" sz="2100" kern="1200" dirty="0" smtClean="0"/>
            <a:t>(comenzando con el bautismo) y que la salvación es mantenida por buenas obras (recibiendo los sacramentos, la confesión de pecados a un sacerdote, etc.)</a:t>
          </a:r>
          <a:endParaRPr lang="es-CO" sz="2100" kern="1200" dirty="0"/>
        </a:p>
      </dsp:txBody>
      <dsp:txXfrm>
        <a:off x="594754" y="655149"/>
        <a:ext cx="3674345" cy="31178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485B0-58B0-48B4-8A2E-74BC27045235}">
      <dsp:nvSpPr>
        <dsp:cNvPr id="0" name=""/>
        <dsp:cNvSpPr/>
      </dsp:nvSpPr>
      <dsp:spPr>
        <a:xfrm>
          <a:off x="-517703" y="0"/>
          <a:ext cx="4141627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9E4D7-9EFE-4A43-A237-6005880F93DC}">
      <dsp:nvSpPr>
        <dsp:cNvPr id="0" name=""/>
        <dsp:cNvSpPr/>
      </dsp:nvSpPr>
      <dsp:spPr>
        <a:xfrm>
          <a:off x="517703" y="453038"/>
          <a:ext cx="4762872" cy="16088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La Biblia dice que los cristianos son salvados por la gracia a través de la fe en Jesucristo, totalmente aparte de las obras. Ya que estas vienen después como fruto de la fe. </a:t>
          </a:r>
          <a:endParaRPr lang="es-CO" sz="2400" kern="1200" dirty="0"/>
        </a:p>
      </dsp:txBody>
      <dsp:txXfrm>
        <a:off x="596240" y="531575"/>
        <a:ext cx="4605798" cy="1451764"/>
      </dsp:txXfrm>
    </dsp:sp>
    <dsp:sp modelId="{7EF0DD81-30A8-4376-91B5-07B893E3860D}">
      <dsp:nvSpPr>
        <dsp:cNvPr id="0" name=""/>
        <dsp:cNvSpPr/>
      </dsp:nvSpPr>
      <dsp:spPr>
        <a:xfrm>
          <a:off x="920221" y="2262981"/>
          <a:ext cx="3957836" cy="16088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Lease (Tito 3:5; Efesios 2:8-9; Gálatas 3:10-11; Romanos 3:19-24)</a:t>
          </a:r>
          <a:endParaRPr lang="es-CO" sz="2800" kern="1200" dirty="0"/>
        </a:p>
      </dsp:txBody>
      <dsp:txXfrm>
        <a:off x="998758" y="2341518"/>
        <a:ext cx="3800762" cy="14517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A97B2-EFC4-4340-8371-1EB00989BE0B}">
      <dsp:nvSpPr>
        <dsp:cNvPr id="0" name=""/>
        <dsp:cNvSpPr/>
      </dsp:nvSpPr>
      <dsp:spPr>
        <a:xfrm>
          <a:off x="-107164" y="0"/>
          <a:ext cx="2884534" cy="500141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7B8ECB-0EC5-4F78-868E-B3CF27E6154E}">
      <dsp:nvSpPr>
        <dsp:cNvPr id="0" name=""/>
        <dsp:cNvSpPr/>
      </dsp:nvSpPr>
      <dsp:spPr>
        <a:xfrm>
          <a:off x="107164" y="500630"/>
          <a:ext cx="4330824" cy="35556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700" b="1" u="sng" kern="1200" dirty="0" smtClean="0"/>
            <a:t>El Bautismo</a:t>
          </a:r>
          <a:r>
            <a:rPr lang="es-CO" sz="2700" kern="1200" dirty="0" smtClean="0"/>
            <a:t>:</a:t>
          </a:r>
        </a:p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700" kern="1200" dirty="0" smtClean="0"/>
            <a:t> La Iglesia Católica Romana enseña la regeneración bautismal de los infantes, una práctica que nunca es encontrada en la Escritura. </a:t>
          </a:r>
          <a:endParaRPr lang="es-CO" sz="2700" kern="1200" dirty="0"/>
        </a:p>
      </dsp:txBody>
      <dsp:txXfrm>
        <a:off x="280739" y="674205"/>
        <a:ext cx="3983674" cy="32085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A49AC-3018-48FD-BE41-FE4DEBE91BEC}">
      <dsp:nvSpPr>
        <dsp:cNvPr id="0" name=""/>
        <dsp:cNvSpPr/>
      </dsp:nvSpPr>
      <dsp:spPr>
        <a:xfrm>
          <a:off x="76243" y="0"/>
          <a:ext cx="2319253" cy="492941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61965-2600-47CE-B71E-B24F2C451ED1}">
      <dsp:nvSpPr>
        <dsp:cNvPr id="0" name=""/>
        <dsp:cNvSpPr/>
      </dsp:nvSpPr>
      <dsp:spPr>
        <a:xfrm>
          <a:off x="1235869" y="493422"/>
          <a:ext cx="1507514" cy="17522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u="sng" kern="1200" dirty="0" smtClean="0"/>
            <a:t>Bautismo por aspersión</a:t>
          </a:r>
          <a:r>
            <a:rPr lang="es-CO" sz="2200" kern="1200" dirty="0" smtClean="0"/>
            <a:t>: </a:t>
          </a:r>
          <a:endParaRPr lang="es-CO" sz="2200" kern="1200" dirty="0"/>
        </a:p>
      </dsp:txBody>
      <dsp:txXfrm>
        <a:off x="1309460" y="567013"/>
        <a:ext cx="1360332" cy="1605069"/>
      </dsp:txXfrm>
    </dsp:sp>
    <dsp:sp modelId="{B364CA85-2D16-4767-B96B-9CC7DE4193A1}">
      <dsp:nvSpPr>
        <dsp:cNvPr id="0" name=""/>
        <dsp:cNvSpPr/>
      </dsp:nvSpPr>
      <dsp:spPr>
        <a:xfrm>
          <a:off x="228729" y="2464705"/>
          <a:ext cx="3521795" cy="17522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/>
            <a:t>La iglesia Católica Romana practica el bautismo por aspersión.</a:t>
          </a: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 smtClean="0"/>
            <a:t> ¿Este método es bíblico?</a:t>
          </a:r>
          <a:endParaRPr lang="es-CO" sz="2200" kern="1200" dirty="0"/>
        </a:p>
      </dsp:txBody>
      <dsp:txXfrm>
        <a:off x="314267" y="2550243"/>
        <a:ext cx="3350719" cy="15811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6244E-BFB8-45EC-B379-0E1C44D4B54B}">
      <dsp:nvSpPr>
        <dsp:cNvPr id="0" name=""/>
        <dsp:cNvSpPr/>
      </dsp:nvSpPr>
      <dsp:spPr>
        <a:xfrm>
          <a:off x="0" y="0"/>
          <a:ext cx="4204243" cy="485740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BB310-46FE-45D3-B88A-BD1680C2C051}">
      <dsp:nvSpPr>
        <dsp:cNvPr id="0" name=""/>
        <dsp:cNvSpPr/>
      </dsp:nvSpPr>
      <dsp:spPr>
        <a:xfrm>
          <a:off x="2102121" y="486214"/>
          <a:ext cx="2732758" cy="34533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u="sng" kern="1200" dirty="0" smtClean="0"/>
            <a:t>Oración</a:t>
          </a:r>
          <a:r>
            <a:rPr lang="es-CO" sz="2300" kern="1200" dirty="0" smtClean="0"/>
            <a:t>: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 smtClean="0"/>
            <a:t>La Iglesia Católica Romana enseña que los católicos no solo le oren a Dios, sino que también se hagan peticiones de oración a María y a los santos. </a:t>
          </a:r>
          <a:endParaRPr lang="es-CO" sz="2300" kern="1200" dirty="0"/>
        </a:p>
      </dsp:txBody>
      <dsp:txXfrm>
        <a:off x="2235523" y="619616"/>
        <a:ext cx="2465954" cy="31865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B4106-93E4-4C57-8061-E06975FA777D}">
      <dsp:nvSpPr>
        <dsp:cNvPr id="0" name=""/>
        <dsp:cNvSpPr/>
      </dsp:nvSpPr>
      <dsp:spPr>
        <a:xfrm>
          <a:off x="0" y="0"/>
          <a:ext cx="3891165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F8A001-C067-442D-A120-6A8DD11494FA}">
      <dsp:nvSpPr>
        <dsp:cNvPr id="0" name=""/>
        <dsp:cNvSpPr/>
      </dsp:nvSpPr>
      <dsp:spPr>
        <a:xfrm>
          <a:off x="1945582" y="453038"/>
          <a:ext cx="2529257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Contrariamente a esto, somos enseñados en la Escritura a orar solo a Dios, lea </a:t>
          </a:r>
          <a:r>
            <a:rPr lang="es-CO" sz="2400" b="1" kern="1200" dirty="0" smtClean="0">
              <a:solidFill>
                <a:srgbClr val="FF0000"/>
              </a:solidFill>
            </a:rPr>
            <a:t>(Mateo 6:9; Lucas 18:1-7; Juan 14:13).</a:t>
          </a:r>
          <a:endParaRPr lang="es-CO" sz="2400" b="1" kern="1200" dirty="0">
            <a:solidFill>
              <a:srgbClr val="FF0000"/>
            </a:solidFill>
          </a:endParaRPr>
        </a:p>
      </dsp:txBody>
      <dsp:txXfrm>
        <a:off x="2069050" y="576506"/>
        <a:ext cx="2282321" cy="29707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20F9F-B939-4841-8D68-1A2E133AD1B6}">
      <dsp:nvSpPr>
        <dsp:cNvPr id="0" name=""/>
        <dsp:cNvSpPr/>
      </dsp:nvSpPr>
      <dsp:spPr>
        <a:xfrm>
          <a:off x="0" y="0"/>
          <a:ext cx="4079012" cy="521744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3F5BA-3FC8-4502-84A4-DF0BF43125F3}">
      <dsp:nvSpPr>
        <dsp:cNvPr id="0" name=""/>
        <dsp:cNvSpPr/>
      </dsp:nvSpPr>
      <dsp:spPr>
        <a:xfrm>
          <a:off x="2039506" y="522253"/>
          <a:ext cx="2651357" cy="37092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b="1" u="sng" kern="1200" dirty="0" smtClean="0"/>
            <a:t>Sacerdocio</a:t>
          </a:r>
          <a:r>
            <a:rPr lang="es-CO" sz="2600" kern="1200" dirty="0" smtClean="0"/>
            <a:t>: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 smtClean="0"/>
            <a:t> La Iglesia Católica Romana enseña que hay una diferencia entre los clérigos y la “gente laica”.</a:t>
          </a:r>
          <a:endParaRPr lang="es-CO" sz="2600" kern="1200" dirty="0"/>
        </a:p>
      </dsp:txBody>
      <dsp:txXfrm>
        <a:off x="2168935" y="651682"/>
        <a:ext cx="2392499" cy="345041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76B23-192A-4D41-8672-F90A9E49EEEC}">
      <dsp:nvSpPr>
        <dsp:cNvPr id="0" name=""/>
        <dsp:cNvSpPr/>
      </dsp:nvSpPr>
      <dsp:spPr>
        <a:xfrm>
          <a:off x="0" y="0"/>
          <a:ext cx="4266859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A982C-7DD2-4079-828E-D862F160F766}">
      <dsp:nvSpPr>
        <dsp:cNvPr id="0" name=""/>
        <dsp:cNvSpPr/>
      </dsp:nvSpPr>
      <dsp:spPr>
        <a:xfrm>
          <a:off x="2133429" y="453038"/>
          <a:ext cx="2773458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Mientras que el Nuevo Testamento enseña que el sacerdocio es de todos los creyentes (1 Pedro 2:9). </a:t>
          </a:r>
          <a:endParaRPr lang="es-CO" sz="2400" kern="1200" dirty="0"/>
        </a:p>
      </dsp:txBody>
      <dsp:txXfrm>
        <a:off x="2268818" y="588427"/>
        <a:ext cx="2502680" cy="294689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F5F51-1E11-4979-BB5B-EBCE85C478B3}">
      <dsp:nvSpPr>
        <dsp:cNvPr id="0" name=""/>
        <dsp:cNvSpPr/>
      </dsp:nvSpPr>
      <dsp:spPr>
        <a:xfrm>
          <a:off x="0" y="0"/>
          <a:ext cx="3891165" cy="500141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FC526-A90F-4104-9975-D75FE62F0FF5}">
      <dsp:nvSpPr>
        <dsp:cNvPr id="0" name=""/>
        <dsp:cNvSpPr/>
      </dsp:nvSpPr>
      <dsp:spPr>
        <a:xfrm>
          <a:off x="1945582" y="500630"/>
          <a:ext cx="2529257" cy="35556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u="sng" kern="1200" dirty="0" smtClean="0"/>
            <a:t>Sacramentos</a:t>
          </a:r>
          <a:r>
            <a:rPr lang="es-CO" sz="2400" kern="1200" dirty="0" smtClean="0"/>
            <a:t>: La Iglesia Católica Romana enseña que un creyente es infundido con gracia mediante la recepción de los sacramentos. </a:t>
          </a:r>
          <a:endParaRPr lang="es-CO" sz="2400" kern="1200" dirty="0"/>
        </a:p>
      </dsp:txBody>
      <dsp:txXfrm>
        <a:off x="2069050" y="624098"/>
        <a:ext cx="2282321" cy="33087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BEB67-DF47-4A12-AAA5-68C4DA9903C9}">
      <dsp:nvSpPr>
        <dsp:cNvPr id="0" name=""/>
        <dsp:cNvSpPr/>
      </dsp:nvSpPr>
      <dsp:spPr>
        <a:xfrm>
          <a:off x="0" y="0"/>
          <a:ext cx="376593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2DD22-6E42-4DC8-AE58-55622816F4B6}">
      <dsp:nvSpPr>
        <dsp:cNvPr id="0" name=""/>
        <dsp:cNvSpPr/>
      </dsp:nvSpPr>
      <dsp:spPr>
        <a:xfrm>
          <a:off x="1882966" y="453038"/>
          <a:ext cx="2447857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Tal enseñanza no se encuentra en ninguna parte de la Escritura.</a:t>
          </a:r>
          <a:endParaRPr lang="es-CO" sz="2800" kern="1200" dirty="0"/>
        </a:p>
      </dsp:txBody>
      <dsp:txXfrm>
        <a:off x="2002461" y="572533"/>
        <a:ext cx="2208867" cy="297868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3F1E1-7934-4773-A808-E8B1D680010F}">
      <dsp:nvSpPr>
        <dsp:cNvPr id="0" name=""/>
        <dsp:cNvSpPr/>
      </dsp:nvSpPr>
      <dsp:spPr>
        <a:xfrm>
          <a:off x="0" y="0"/>
          <a:ext cx="4579937" cy="492941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7B596-B320-4353-803B-6A688A747F4C}">
      <dsp:nvSpPr>
        <dsp:cNvPr id="0" name=""/>
        <dsp:cNvSpPr/>
      </dsp:nvSpPr>
      <dsp:spPr>
        <a:xfrm>
          <a:off x="2289968" y="493422"/>
          <a:ext cx="2976959" cy="35045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u="sng" kern="1200" dirty="0" smtClean="0"/>
            <a:t>Confesión</a:t>
          </a:r>
          <a:r>
            <a:rPr lang="es-CO" sz="2100" kern="1200" dirty="0" smtClean="0"/>
            <a:t>: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 smtClean="0"/>
            <a:t>La Iglesia Católica Romana enseña que a menos que un creyente esté incapacitado, la única manera de recibir el perdón de los pecados, es mediante la confesión de ellos a un sacerdote. </a:t>
          </a:r>
          <a:endParaRPr lang="es-CO" sz="2100" kern="1200" dirty="0"/>
        </a:p>
      </dsp:txBody>
      <dsp:txXfrm>
        <a:off x="2435291" y="638745"/>
        <a:ext cx="2686313" cy="321385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D0F53-0BE7-457F-B209-FDD3464D9D59}">
      <dsp:nvSpPr>
        <dsp:cNvPr id="0" name=""/>
        <dsp:cNvSpPr/>
      </dsp:nvSpPr>
      <dsp:spPr>
        <a:xfrm>
          <a:off x="440895" y="0"/>
          <a:ext cx="2799306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2B6A1-BC4F-48BA-ABF8-CCCACEB1EB1C}">
      <dsp:nvSpPr>
        <dsp:cNvPr id="0" name=""/>
        <dsp:cNvSpPr/>
      </dsp:nvSpPr>
      <dsp:spPr>
        <a:xfrm>
          <a:off x="1322687" y="453038"/>
          <a:ext cx="2855273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700" kern="1200" dirty="0" smtClean="0"/>
            <a:t>Contrariamente a esto, la Escritura enseña que la confesión de los pecados debe ser hecha a Dios (1 Juan 1:9)</a:t>
          </a:r>
          <a:endParaRPr lang="es-CO" sz="2700" kern="1200" dirty="0"/>
        </a:p>
      </dsp:txBody>
      <dsp:txXfrm>
        <a:off x="1462070" y="592421"/>
        <a:ext cx="2576507" cy="293891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8A4FA3-0835-409A-94E3-285C14336A1C}">
      <dsp:nvSpPr>
        <dsp:cNvPr id="0" name=""/>
        <dsp:cNvSpPr/>
      </dsp:nvSpPr>
      <dsp:spPr>
        <a:xfrm>
          <a:off x="0" y="0"/>
          <a:ext cx="4204243" cy="45259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6DDE4-DC38-4207-9E72-3CC53C06F65C}">
      <dsp:nvSpPr>
        <dsp:cNvPr id="0" name=""/>
        <dsp:cNvSpPr/>
      </dsp:nvSpPr>
      <dsp:spPr>
        <a:xfrm>
          <a:off x="2102121" y="453038"/>
          <a:ext cx="2732758" cy="32176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200" b="1" u="sng" kern="1200" dirty="0" smtClean="0"/>
            <a:t>María</a:t>
          </a:r>
          <a:r>
            <a:rPr lang="es-CO" sz="2100" kern="1200" dirty="0" smtClean="0"/>
            <a:t>: </a:t>
          </a:r>
        </a:p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100" kern="1200" dirty="0" smtClean="0"/>
            <a:t>La Iglesia Católica Romana enseña, entre otras cosas, que María es la Reina del Cielo, una virgen perpetua, y co-redentora, quien ascendió al cielo. </a:t>
          </a:r>
          <a:endParaRPr lang="es-CO" sz="2100" kern="1200" dirty="0"/>
        </a:p>
      </dsp:txBody>
      <dsp:txXfrm>
        <a:off x="2235523" y="586440"/>
        <a:ext cx="2465954" cy="2950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08/09/2014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0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5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7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8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9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30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4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848872" cy="4032448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s-CO" sz="5400" b="1" dirty="0" smtClean="0">
                <a:solidFill>
                  <a:srgbClr val="FFFF00"/>
                </a:solidFill>
              </a:rPr>
              <a:t>TEMA N°3</a:t>
            </a:r>
            <a:br>
              <a:rPr lang="es-CO" sz="5400" b="1" dirty="0" smtClean="0">
                <a:solidFill>
                  <a:srgbClr val="FFFF00"/>
                </a:solidFill>
              </a:rPr>
            </a:br>
            <a:r>
              <a:rPr lang="es-CO" sz="5400" dirty="0" smtClean="0">
                <a:solidFill>
                  <a:schemeClr val="bg1"/>
                </a:solidFill>
                <a:latin typeface="Algerian" pitchFamily="82" charset="0"/>
              </a:rPr>
              <a:t>¿las creencias y practicas católicas son bíblicas?</a:t>
            </a:r>
            <a:endParaRPr lang="es-CO" sz="5400" dirty="0">
              <a:solidFill>
                <a:schemeClr val="bg1"/>
              </a:solidFill>
              <a:latin typeface="Algerian" pitchFamily="82" charset="0"/>
            </a:endParaRPr>
          </a:p>
        </p:txBody>
      </p:sp>
      <p:sp>
        <p:nvSpPr>
          <p:cNvPr id="4" name="3 Cerrar llave"/>
          <p:cNvSpPr/>
          <p:nvPr/>
        </p:nvSpPr>
        <p:spPr>
          <a:xfrm>
            <a:off x="8172400" y="1227232"/>
            <a:ext cx="971600" cy="44644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4 Abrir llave"/>
          <p:cNvSpPr/>
          <p:nvPr/>
        </p:nvSpPr>
        <p:spPr>
          <a:xfrm>
            <a:off x="-1" y="1196752"/>
            <a:ext cx="899593" cy="44644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5749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289451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sz="5400" dirty="0" smtClean="0">
                <a:latin typeface="Algerian" pitchFamily="82" charset="0"/>
              </a:rPr>
              <a:t>La pregunta que tenemos para desarrollar en este tema es: </a:t>
            </a:r>
          </a:p>
          <a:p>
            <a:pPr marL="0" indent="0" algn="ctr">
              <a:buNone/>
            </a:pPr>
            <a:r>
              <a:rPr lang="es-CO" sz="5400" b="1" dirty="0" smtClean="0">
                <a:solidFill>
                  <a:srgbClr val="FF0000"/>
                </a:solidFill>
                <a:latin typeface="Algerian" pitchFamily="82" charset="0"/>
              </a:rPr>
              <a:t>¿</a:t>
            </a:r>
            <a:r>
              <a:rPr lang="es-CO" sz="5400" b="1" dirty="0">
                <a:solidFill>
                  <a:srgbClr val="FF0000"/>
                </a:solidFill>
                <a:latin typeface="Algerian" pitchFamily="82" charset="0"/>
              </a:rPr>
              <a:t>las creencias y practicas católicas son bíblicas?</a:t>
            </a:r>
          </a:p>
        </p:txBody>
      </p:sp>
    </p:spTree>
    <p:extLst>
      <p:ext uri="{BB962C8B-B14F-4D97-AF65-F5344CB8AC3E}">
        <p14:creationId xmlns:p14="http://schemas.microsoft.com/office/powerpoint/2010/main" val="65175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Baskerville Old Face" pitchFamily="18" charset="0"/>
              </a:rPr>
              <a:t>La única que tiene una respuesta valida es la Palabra de Dios, la Biblia</a:t>
            </a:r>
            <a:endParaRPr lang="es-CO" dirty="0">
              <a:latin typeface="Baskerville Old Face" pitchFamily="18" charset="0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8393122"/>
              </p:ext>
            </p:extLst>
          </p:nvPr>
        </p:nvGraphicFramePr>
        <p:xfrm>
          <a:off x="457200" y="1600200"/>
          <a:ext cx="447484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3312368" cy="284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220072" y="4941168"/>
            <a:ext cx="389184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Porque mandamiento tras mandamiento, mandamiento sobre mandamiento, renglón tras renglón, renglón tras renglón; un poquito allí, otro poquito </a:t>
            </a:r>
            <a:r>
              <a:rPr lang="es-CO" b="1" dirty="0" smtClean="0"/>
              <a:t>allá </a:t>
            </a:r>
            <a:r>
              <a:rPr lang="es-CO" sz="2000" b="1" u="sng" dirty="0" smtClean="0"/>
              <a:t>Isaías 28:10.</a:t>
            </a:r>
            <a:endParaRPr lang="es-CO" sz="2000" b="1" u="sng" dirty="0"/>
          </a:p>
        </p:txBody>
      </p:sp>
    </p:spTree>
    <p:extLst>
      <p:ext uri="{BB962C8B-B14F-4D97-AF65-F5344CB8AC3E}">
        <p14:creationId xmlns:p14="http://schemas.microsoft.com/office/powerpoint/2010/main" val="14795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9"/>
            <a:ext cx="5698976" cy="34563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/>
              <a:t>Dios está más interesado en si una </a:t>
            </a:r>
            <a:r>
              <a:rPr lang="es-CO" dirty="0" smtClean="0"/>
              <a:t>iglesia o principalmente, una persona,  </a:t>
            </a:r>
            <a:r>
              <a:rPr lang="es-CO" dirty="0"/>
              <a:t>está haciendo </a:t>
            </a:r>
            <a:r>
              <a:rPr lang="es-CO" b="1" dirty="0">
                <a:solidFill>
                  <a:srgbClr val="0070C0"/>
                </a:solidFill>
              </a:rPr>
              <a:t>Su voluntad y obedeciendo Su </a:t>
            </a:r>
            <a:r>
              <a:rPr lang="es-CO" b="1" dirty="0" smtClean="0">
                <a:solidFill>
                  <a:srgbClr val="0070C0"/>
                </a:solidFill>
              </a:rPr>
              <a:t>Palabra, como Él dijo: «</a:t>
            </a:r>
            <a:r>
              <a:rPr lang="es-CO" b="1" dirty="0" smtClean="0">
                <a:latin typeface="Agency FB" pitchFamily="34" charset="0"/>
              </a:rPr>
              <a:t>si me amáis guardad </a:t>
            </a:r>
            <a:r>
              <a:rPr lang="es-CO" b="1" u="sng" dirty="0" smtClean="0">
                <a:latin typeface="Agency FB" pitchFamily="34" charset="0"/>
              </a:rPr>
              <a:t>MIS</a:t>
            </a:r>
            <a:r>
              <a:rPr lang="es-CO" b="1" dirty="0" smtClean="0">
                <a:latin typeface="Agency FB" pitchFamily="34" charset="0"/>
              </a:rPr>
              <a:t> Mandamientos</a:t>
            </a:r>
            <a:r>
              <a:rPr lang="es-CO" b="1" dirty="0" smtClean="0">
                <a:solidFill>
                  <a:srgbClr val="0070C0"/>
                </a:solidFill>
              </a:rPr>
              <a:t>» </a:t>
            </a:r>
            <a:r>
              <a:rPr lang="es-CO" b="1" dirty="0" smtClean="0">
                <a:solidFill>
                  <a:srgbClr val="FF0000"/>
                </a:solidFill>
              </a:rPr>
              <a:t>(Juan 14:15)</a:t>
            </a:r>
            <a:r>
              <a:rPr lang="es-CO" b="1" dirty="0" smtClean="0">
                <a:solidFill>
                  <a:srgbClr val="0070C0"/>
                </a:solidFill>
              </a:rPr>
              <a:t>,</a:t>
            </a:r>
            <a:r>
              <a:rPr lang="es-CO" dirty="0" smtClean="0"/>
              <a:t> </a:t>
            </a:r>
            <a:r>
              <a:rPr lang="es-CO" dirty="0"/>
              <a:t>que en si puede trazar una línea de sucesión ascendiente a los apóstoles de Jesús. </a:t>
            </a:r>
            <a:endParaRPr lang="es-CO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6672"/>
            <a:ext cx="295232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187624" y="4653136"/>
            <a:ext cx="61926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 smtClean="0"/>
              <a:t>En </a:t>
            </a:r>
            <a:r>
              <a:rPr lang="es-CO" sz="2800" b="1" dirty="0" smtClean="0">
                <a:solidFill>
                  <a:srgbClr val="FF0000"/>
                </a:solidFill>
              </a:rPr>
              <a:t>Marcos 7:7</a:t>
            </a:r>
            <a:r>
              <a:rPr lang="es-CO" sz="2800" dirty="0" smtClean="0"/>
              <a:t>, aparece que Jesús </a:t>
            </a:r>
            <a:r>
              <a:rPr lang="es-CO" sz="2800" dirty="0"/>
              <a:t>estaba muy preocupado acerca del abandono de la Palabra de Dios por seguir las tradiciones de los </a:t>
            </a:r>
            <a:r>
              <a:rPr lang="es-CO" sz="2800" dirty="0" smtClean="0"/>
              <a:t>hombres. lea la cita.</a:t>
            </a:r>
            <a:endParaRPr lang="es-CO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35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s-CO" dirty="0"/>
              <a:t>Las tradiciones no son inherentemente inválidas; hay algunas tradiciones buenas y valiosas. 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Nuevamente</a:t>
            </a:r>
            <a:r>
              <a:rPr lang="es-CO" dirty="0"/>
              <a:t>, el punto debe ser si una doctrina, práctica, o tradición es bíblica. </a:t>
            </a:r>
            <a:endParaRPr lang="es-CO" dirty="0" smtClean="0"/>
          </a:p>
          <a:p>
            <a:pPr marL="0" indent="0">
              <a:buNone/>
            </a:pPr>
            <a:endParaRPr lang="es-CO" b="1" dirty="0">
              <a:solidFill>
                <a:srgbClr val="0070C0"/>
              </a:solidFill>
            </a:endParaRPr>
          </a:p>
          <a:p>
            <a:r>
              <a:rPr lang="es-CO" b="1" dirty="0" smtClean="0">
                <a:solidFill>
                  <a:srgbClr val="0070C0"/>
                </a:solidFill>
              </a:rPr>
              <a:t>¿</a:t>
            </a:r>
            <a:r>
              <a:rPr lang="es-CO" b="1" dirty="0">
                <a:solidFill>
                  <a:srgbClr val="0070C0"/>
                </a:solidFill>
              </a:rPr>
              <a:t>Cómo entonces se compara la Iglesia Católica Romana con las enseñanzas de la Palabra de Dios?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472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118033"/>
              </p:ext>
            </p:extLst>
          </p:nvPr>
        </p:nvGraphicFramePr>
        <p:xfrm>
          <a:off x="0" y="620688"/>
          <a:ext cx="5987008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692696"/>
            <a:ext cx="278481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868144" y="5013176"/>
            <a:ext cx="32168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 smtClean="0"/>
              <a:t>Note que un niño, </a:t>
            </a:r>
            <a:r>
              <a:rPr lang="es-CO" sz="2000" b="1" u="sng" dirty="0" smtClean="0"/>
              <a:t>primero</a:t>
            </a:r>
            <a:r>
              <a:rPr lang="es-CO" sz="2000" dirty="0" smtClean="0"/>
              <a:t>. no puede regenerarse porque no tiene uso de razón, y </a:t>
            </a:r>
            <a:r>
              <a:rPr lang="es-CO" sz="2000" b="1" u="sng" dirty="0" smtClean="0"/>
              <a:t>segundo</a:t>
            </a:r>
            <a:r>
              <a:rPr lang="es-CO" sz="2000" dirty="0"/>
              <a:t>,</a:t>
            </a:r>
            <a:r>
              <a:rPr lang="es-CO" sz="2000" dirty="0" smtClean="0"/>
              <a:t> el no ha elegido ser bautizado. </a:t>
            </a:r>
          </a:p>
          <a:p>
            <a:pPr algn="ctr"/>
            <a:r>
              <a:rPr lang="es-CO" sz="2000" dirty="0" smtClean="0"/>
              <a:t>Lea </a:t>
            </a:r>
            <a:r>
              <a:rPr lang="es-CO" sz="2000" b="1" dirty="0" smtClean="0">
                <a:solidFill>
                  <a:srgbClr val="FF0000"/>
                </a:solidFill>
              </a:rPr>
              <a:t>Mar.16:15,16.</a:t>
            </a:r>
          </a:p>
        </p:txBody>
      </p:sp>
    </p:spTree>
    <p:extLst>
      <p:ext uri="{BB962C8B-B14F-4D97-AF65-F5344CB8AC3E}">
        <p14:creationId xmlns:p14="http://schemas.microsoft.com/office/powerpoint/2010/main" val="16747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b="1" i="1" dirty="0" smtClean="0"/>
              <a:t>¿</a:t>
            </a:r>
            <a:r>
              <a:rPr lang="es-CO" b="1" i="1" dirty="0"/>
              <a:t>Qué dice la </a:t>
            </a:r>
            <a:r>
              <a:rPr lang="es-CO" b="1" i="1" dirty="0" smtClean="0"/>
              <a:t>Biblia?</a:t>
            </a:r>
            <a:r>
              <a:rPr lang="es-CO" b="1" i="1" dirty="0"/>
              <a:t/>
            </a:r>
            <a:br>
              <a:rPr lang="es-CO" b="1" i="1" dirty="0"/>
            </a:b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92514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La Biblia enseña que somos salvados por gracia, la cual es recibida simplemente a través de la fe </a:t>
            </a:r>
            <a:r>
              <a:rPr lang="es-CO" dirty="0">
                <a:solidFill>
                  <a:srgbClr val="FF0000"/>
                </a:solidFill>
              </a:rPr>
              <a:t>(Efesios 2:8-9), </a:t>
            </a:r>
            <a:r>
              <a:rPr lang="es-CO" dirty="0"/>
              <a:t>y que las buenas obras son el resultado </a:t>
            </a:r>
            <a:r>
              <a:rPr lang="es-CO" dirty="0" smtClean="0"/>
              <a:t>de la presencia de Cristo en el corazón, lo que produce un cambio </a:t>
            </a:r>
            <a:r>
              <a:rPr lang="es-CO" dirty="0"/>
              <a:t>en el corazón reformado por la salvación </a:t>
            </a:r>
            <a:r>
              <a:rPr lang="es-CO" dirty="0">
                <a:solidFill>
                  <a:srgbClr val="FF0000"/>
                </a:solidFill>
              </a:rPr>
              <a:t>(Efesios 2:10; 2 Corintios </a:t>
            </a:r>
            <a:r>
              <a:rPr lang="es-CO" dirty="0" smtClean="0">
                <a:solidFill>
                  <a:srgbClr val="FF0000"/>
                </a:solidFill>
              </a:rPr>
              <a:t>5:17)</a:t>
            </a:r>
            <a:r>
              <a:rPr lang="es-CO" dirty="0" smtClean="0"/>
              <a:t>, las buenas obras es el </a:t>
            </a:r>
            <a:r>
              <a:rPr lang="es-CO" dirty="0"/>
              <a:t>fruto de esa vida nueva en </a:t>
            </a:r>
            <a:r>
              <a:rPr lang="es-CO" dirty="0" smtClean="0"/>
              <a:t>Cristo. </a:t>
            </a:r>
          </a:p>
          <a:p>
            <a:pPr marL="0" indent="0" algn="ctr">
              <a:buNone/>
            </a:pPr>
            <a:r>
              <a:rPr lang="es-CO" dirty="0" smtClean="0"/>
              <a:t>Por favor lea </a:t>
            </a:r>
            <a:r>
              <a:rPr lang="es-CO" b="1" u="sng" dirty="0">
                <a:solidFill>
                  <a:srgbClr val="FF0000"/>
                </a:solidFill>
              </a:rPr>
              <a:t>(Juan </a:t>
            </a:r>
            <a:r>
              <a:rPr lang="es-CO" b="1" u="sng" dirty="0" smtClean="0">
                <a:solidFill>
                  <a:srgbClr val="FF0000"/>
                </a:solidFill>
              </a:rPr>
              <a:t>15:1-10).</a:t>
            </a:r>
            <a:endParaRPr lang="es-CO" b="1" u="sng" dirty="0">
              <a:solidFill>
                <a:srgbClr val="FF0000"/>
              </a:solidFill>
            </a:endParaRPr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1700808"/>
            <a:ext cx="246697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868027" y="3995678"/>
            <a:ext cx="3182184" cy="2862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Pero un infante no puede hacer nada de esto porque no tiene uso de razón, a él no lo han adoctrinado, no le han dejado elegir. </a:t>
            </a:r>
            <a:r>
              <a:rPr lang="es-CO" sz="2000" b="1" dirty="0" smtClean="0"/>
              <a:t>Jesús </a:t>
            </a:r>
            <a:r>
              <a:rPr lang="es-CO" sz="2000" b="1" dirty="0"/>
              <a:t>en Juan 15, esta hablando con hombres que tienen uso de razón, adultos, sus discípulos.</a:t>
            </a:r>
          </a:p>
        </p:txBody>
      </p:sp>
    </p:spTree>
    <p:extLst>
      <p:ext uri="{BB962C8B-B14F-4D97-AF65-F5344CB8AC3E}">
        <p14:creationId xmlns:p14="http://schemas.microsoft.com/office/powerpoint/2010/main" val="64933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255816"/>
              </p:ext>
            </p:extLst>
          </p:nvPr>
        </p:nvGraphicFramePr>
        <p:xfrm>
          <a:off x="457200" y="476672"/>
          <a:ext cx="4402832" cy="564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8720"/>
            <a:ext cx="178117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97" y="3645024"/>
            <a:ext cx="331236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076056" y="5627410"/>
            <a:ext cx="40566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/>
              <a:t>Quiere decir que, el sacrificio de Cristo no fue </a:t>
            </a:r>
            <a:r>
              <a:rPr lang="es-CO" sz="2400" b="1" dirty="0" smtClean="0"/>
              <a:t>suficiente.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144561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924736"/>
              </p:ext>
            </p:extLst>
          </p:nvPr>
        </p:nvGraphicFramePr>
        <p:xfrm>
          <a:off x="467544" y="1531322"/>
          <a:ext cx="353873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536504" cy="207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893725"/>
            <a:ext cx="1836204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93725"/>
            <a:ext cx="252028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382090" y="6165304"/>
            <a:ext cx="2502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Lea Mat.24:13. </a:t>
            </a:r>
          </a:p>
        </p:txBody>
      </p:sp>
    </p:spTree>
    <p:extLst>
      <p:ext uri="{BB962C8B-B14F-4D97-AF65-F5344CB8AC3E}">
        <p14:creationId xmlns:p14="http://schemas.microsoft.com/office/powerpoint/2010/main" val="332125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178199"/>
              </p:ext>
            </p:extLst>
          </p:nvPr>
        </p:nvGraphicFramePr>
        <p:xfrm>
          <a:off x="457200" y="1809296"/>
          <a:ext cx="4474840" cy="4860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924944"/>
            <a:ext cx="1800200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94897"/>
            <a:ext cx="1944216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887503"/>
            <a:ext cx="18002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29" y="2924944"/>
            <a:ext cx="193293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720" y="5210175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25146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55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762741"/>
              </p:ext>
            </p:extLst>
          </p:nvPr>
        </p:nvGraphicFramePr>
        <p:xfrm>
          <a:off x="457200" y="1600200"/>
          <a:ext cx="476287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497" y="16288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508104" y="3791457"/>
            <a:ext cx="3491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Porque por gracia sois salvos por medio de la fe; y esto no de vosotros, pues es don de Dios; </a:t>
            </a:r>
          </a:p>
          <a:p>
            <a:pPr algn="ctr"/>
            <a:r>
              <a:rPr lang="es-CO" b="1" dirty="0">
                <a:solidFill>
                  <a:srgbClr val="FF0000"/>
                </a:solidFill>
              </a:rPr>
              <a:t>9 </a:t>
            </a:r>
            <a:r>
              <a:rPr lang="es-CO" b="1" i="1" u="sng" dirty="0"/>
              <a:t>no por obras, para que nadie se gloríe</a:t>
            </a:r>
            <a:r>
              <a:rPr lang="es-CO" b="1" dirty="0">
                <a:solidFill>
                  <a:srgbClr val="FF0000"/>
                </a:solidFill>
              </a:rPr>
              <a:t>. </a:t>
            </a:r>
            <a:r>
              <a:rPr lang="es-CO" b="1" dirty="0" smtClean="0">
                <a:solidFill>
                  <a:srgbClr val="FF0000"/>
                </a:solidFill>
              </a:rPr>
              <a:t>10 </a:t>
            </a:r>
            <a:r>
              <a:rPr lang="es-CO" b="1" dirty="0">
                <a:solidFill>
                  <a:srgbClr val="FF0000"/>
                </a:solidFill>
              </a:rPr>
              <a:t>Porque somos hechura suya, creados en Cristo Jesús </a:t>
            </a:r>
            <a:r>
              <a:rPr lang="es-CO" b="1" u="sng" dirty="0"/>
              <a:t>para buenas obras</a:t>
            </a:r>
            <a:r>
              <a:rPr lang="es-CO" b="1" dirty="0">
                <a:solidFill>
                  <a:srgbClr val="FF0000"/>
                </a:solidFill>
              </a:rPr>
              <a:t>, las cuales Dios preparó de antemano para que anduviésemos en ellas</a:t>
            </a:r>
            <a:r>
              <a:rPr lang="es-CO" dirty="0" smtClean="0"/>
              <a:t>. </a:t>
            </a:r>
            <a:r>
              <a:rPr lang="es-CO" b="1" dirty="0" smtClean="0"/>
              <a:t>Efe.2:8-10.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07306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956704"/>
              </p:ext>
            </p:extLst>
          </p:nvPr>
        </p:nvGraphicFramePr>
        <p:xfrm>
          <a:off x="457200" y="1124744"/>
          <a:ext cx="4330824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976" y="1772816"/>
            <a:ext cx="3312368" cy="345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05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99715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dirty="0" smtClean="0"/>
              <a:t>El </a:t>
            </a:r>
            <a:r>
              <a:rPr lang="es-CO" sz="2400" dirty="0"/>
              <a:t>bautismo en el Nuevo Testamento, SIEMPRE es practicado </a:t>
            </a:r>
            <a:r>
              <a:rPr lang="es-CO" sz="2400" b="1" u="sng" dirty="0"/>
              <a:t>DESPUÉS</a:t>
            </a:r>
            <a:r>
              <a:rPr lang="es-CO" sz="2400" dirty="0"/>
              <a:t> de la fe salvadora en </a:t>
            </a:r>
            <a:r>
              <a:rPr lang="es-CO" sz="2400" dirty="0" smtClean="0"/>
              <a:t>Cristo </a:t>
            </a:r>
            <a:r>
              <a:rPr lang="es-CO" sz="2400" dirty="0" smtClean="0">
                <a:solidFill>
                  <a:srgbClr val="FF0000"/>
                </a:solidFill>
              </a:rPr>
              <a:t>Mar.16:15,16</a:t>
            </a:r>
            <a:r>
              <a:rPr lang="es-CO" sz="2400" dirty="0" smtClean="0"/>
              <a:t>. </a:t>
            </a:r>
            <a:r>
              <a:rPr lang="es-CO" sz="2400" dirty="0"/>
              <a:t>El bautismo no es el medio para la salvación; es la fe en el Evangelio lo que salva </a:t>
            </a:r>
            <a:r>
              <a:rPr lang="es-CO" sz="2400" dirty="0">
                <a:solidFill>
                  <a:srgbClr val="FF0000"/>
                </a:solidFill>
              </a:rPr>
              <a:t>(1 Corintios 1:14-18; Romanos 10:13-17)</a:t>
            </a:r>
            <a:r>
              <a:rPr lang="es-CO" sz="2400" dirty="0"/>
              <a:t>. </a:t>
            </a:r>
            <a:endParaRPr lang="es-CO" sz="2400" dirty="0" smtClean="0"/>
          </a:p>
          <a:p>
            <a:pPr marL="0" indent="0" algn="ctr">
              <a:buNone/>
            </a:pPr>
            <a:r>
              <a:rPr lang="es-CO" sz="2400" dirty="0" smtClean="0"/>
              <a:t>Hechos </a:t>
            </a:r>
            <a:r>
              <a:rPr lang="es-CO" sz="2400" dirty="0"/>
              <a:t>16:30,3132. </a:t>
            </a:r>
            <a:r>
              <a:rPr lang="es-CO" sz="2400" dirty="0" smtClean="0"/>
              <a:t>«y </a:t>
            </a:r>
            <a:r>
              <a:rPr lang="es-CO" sz="2400" dirty="0"/>
              <a:t>sacándolos, les dijo: Señores, ¿qué debo hacer para ser salvo? </a:t>
            </a:r>
            <a:r>
              <a:rPr lang="es-CO" sz="2400" dirty="0" smtClean="0"/>
              <a:t> 31 </a:t>
            </a:r>
            <a:r>
              <a:rPr lang="es-CO" sz="2400" dirty="0"/>
              <a:t>Ellos dijeron: </a:t>
            </a:r>
            <a:r>
              <a:rPr lang="es-CO" sz="2400" u="sng" dirty="0" smtClean="0"/>
              <a:t>CREE en </a:t>
            </a:r>
            <a:r>
              <a:rPr lang="es-CO" sz="2400" u="sng" dirty="0"/>
              <a:t>el Señor Jesucristo, y serás salvo, </a:t>
            </a:r>
            <a:r>
              <a:rPr lang="es-CO" sz="2400" u="sng" dirty="0" smtClean="0"/>
              <a:t>..</a:t>
            </a:r>
            <a:r>
              <a:rPr lang="es-CO" sz="2400" dirty="0" smtClean="0"/>
              <a:t> 32 </a:t>
            </a:r>
            <a:r>
              <a:rPr lang="es-CO" sz="2400" dirty="0"/>
              <a:t>Y le hablaron la palabra del Señor a él y a todos los que estaban en su casa</a:t>
            </a:r>
            <a:r>
              <a:rPr lang="es-CO" sz="2400" dirty="0" smtClean="0"/>
              <a:t>.</a:t>
            </a:r>
            <a:endParaRPr lang="es-CO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60848"/>
            <a:ext cx="1847850" cy="2034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69" y="4725144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660232" y="1393232"/>
            <a:ext cx="2000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dirty="0" smtClean="0"/>
              <a:t>Método Bíblico:</a:t>
            </a:r>
          </a:p>
          <a:p>
            <a:pPr algn="ctr"/>
            <a:r>
              <a:rPr lang="es-CO" dirty="0" smtClean="0"/>
              <a:t>Primero </a:t>
            </a:r>
            <a:r>
              <a:rPr lang="es-CO" dirty="0"/>
              <a:t>enseñarles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527137" y="4355812"/>
            <a:ext cx="211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Después bautizarlos </a:t>
            </a:r>
          </a:p>
        </p:txBody>
      </p:sp>
    </p:spTree>
    <p:extLst>
      <p:ext uri="{BB962C8B-B14F-4D97-AF65-F5344CB8AC3E}">
        <p14:creationId xmlns:p14="http://schemas.microsoft.com/office/powerpoint/2010/main" val="31073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469897"/>
              </p:ext>
            </p:extLst>
          </p:nvPr>
        </p:nvGraphicFramePr>
        <p:xfrm>
          <a:off x="457200" y="1196752"/>
          <a:ext cx="3826768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3096344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52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b="1" i="1" dirty="0" smtClean="0"/>
              <a:t>¿Qué dice la Biblia? 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00262"/>
            <a:ext cx="5122912" cy="49971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sz="2800" dirty="0" smtClean="0"/>
              <a:t>¿Cómo fue bautizado el Señor Jesús? </a:t>
            </a:r>
            <a:r>
              <a:rPr lang="es-CO" sz="2800" dirty="0" smtClean="0">
                <a:solidFill>
                  <a:srgbClr val="FF0000"/>
                </a:solidFill>
              </a:rPr>
              <a:t>Mat.3:16:16</a:t>
            </a:r>
            <a:r>
              <a:rPr lang="es-CO" sz="2800" dirty="0" smtClean="0"/>
              <a:t> «</a:t>
            </a:r>
            <a:r>
              <a:rPr lang="es-CO" sz="2800" dirty="0" smtClean="0">
                <a:latin typeface="Agency FB" pitchFamily="34" charset="0"/>
              </a:rPr>
              <a:t>Y </a:t>
            </a:r>
            <a:r>
              <a:rPr lang="es-CO" sz="2800" dirty="0">
                <a:latin typeface="Agency FB" pitchFamily="34" charset="0"/>
              </a:rPr>
              <a:t>Jesús, después que fue bautizado, </a:t>
            </a:r>
            <a:r>
              <a:rPr lang="es-CO" sz="2800" u="sng" dirty="0">
                <a:latin typeface="Agency FB" pitchFamily="34" charset="0"/>
              </a:rPr>
              <a:t>subió luego del agua</a:t>
            </a:r>
            <a:r>
              <a:rPr lang="es-CO" sz="2800" dirty="0" smtClean="0">
                <a:latin typeface="Agency FB" pitchFamily="34" charset="0"/>
              </a:rPr>
              <a:t>;..</a:t>
            </a:r>
            <a:r>
              <a:rPr lang="es-CO" sz="2800" dirty="0" smtClean="0"/>
              <a:t>»</a:t>
            </a:r>
          </a:p>
          <a:p>
            <a:pPr marL="0" indent="0">
              <a:buNone/>
            </a:pPr>
            <a:endParaRPr lang="es-CO" sz="2800" dirty="0" smtClean="0"/>
          </a:p>
          <a:p>
            <a:pPr marL="0" indent="0">
              <a:buNone/>
            </a:pPr>
            <a:r>
              <a:rPr lang="es-CO" sz="2800" dirty="0" smtClean="0"/>
              <a:t>El bautismo del eunuco etíope: </a:t>
            </a:r>
            <a:r>
              <a:rPr lang="es-CO" sz="2800" dirty="0" smtClean="0">
                <a:solidFill>
                  <a:srgbClr val="FF0000"/>
                </a:solidFill>
              </a:rPr>
              <a:t>Hech.8:38,39</a:t>
            </a:r>
            <a:r>
              <a:rPr lang="es-CO" sz="2800" dirty="0">
                <a:solidFill>
                  <a:srgbClr val="FF0000"/>
                </a:solidFill>
              </a:rPr>
              <a:t>. 38 </a:t>
            </a:r>
            <a:r>
              <a:rPr lang="es-CO" sz="2800" dirty="0" smtClean="0"/>
              <a:t>«Y </a:t>
            </a:r>
            <a:r>
              <a:rPr lang="es-CO" sz="2800" dirty="0"/>
              <a:t>mandó parar el carro; y </a:t>
            </a:r>
            <a:r>
              <a:rPr lang="es-CO" sz="2800" u="sng" dirty="0">
                <a:latin typeface="Agency FB" pitchFamily="34" charset="0"/>
              </a:rPr>
              <a:t>descendieron ambos al agua</a:t>
            </a:r>
            <a:r>
              <a:rPr lang="es-CO" sz="2800" dirty="0"/>
              <a:t>, Felipe y el eunuco, y le bautizó. </a:t>
            </a:r>
            <a:r>
              <a:rPr lang="es-CO" sz="2800" dirty="0" smtClean="0"/>
              <a:t>39 </a:t>
            </a:r>
            <a:r>
              <a:rPr lang="es-CO" sz="2800" dirty="0"/>
              <a:t>Cuando </a:t>
            </a:r>
            <a:r>
              <a:rPr lang="es-CO" sz="2800" u="sng" dirty="0">
                <a:latin typeface="Agency FB" pitchFamily="34" charset="0"/>
              </a:rPr>
              <a:t>subieron del agua</a:t>
            </a:r>
            <a:r>
              <a:rPr lang="es-CO" sz="2800" dirty="0" smtClean="0"/>
              <a:t>,..»</a:t>
            </a:r>
          </a:p>
          <a:p>
            <a:pPr marL="0" indent="0">
              <a:buNone/>
            </a:pPr>
            <a:endParaRPr lang="es-CO" sz="2800" dirty="0" smtClean="0"/>
          </a:p>
          <a:p>
            <a:pPr marL="0" indent="0">
              <a:buNone/>
            </a:pPr>
            <a:r>
              <a:rPr lang="es-CO" sz="2800" dirty="0" smtClean="0"/>
              <a:t>¿como fue bautizado Pablo?</a:t>
            </a:r>
          </a:p>
          <a:p>
            <a:pPr marL="0" indent="0">
              <a:buNone/>
            </a:pPr>
            <a:r>
              <a:rPr lang="es-CO" sz="2800" dirty="0" smtClean="0"/>
              <a:t> </a:t>
            </a:r>
            <a:r>
              <a:rPr lang="es-CO" sz="2800" dirty="0" smtClean="0">
                <a:solidFill>
                  <a:srgbClr val="FF0000"/>
                </a:solidFill>
              </a:rPr>
              <a:t>Rom. </a:t>
            </a:r>
            <a:r>
              <a:rPr lang="es-CO" sz="2800" dirty="0">
                <a:solidFill>
                  <a:srgbClr val="FF0000"/>
                </a:solidFill>
              </a:rPr>
              <a:t>6:4</a:t>
            </a:r>
            <a:r>
              <a:rPr lang="es-CO" sz="2800" dirty="0"/>
              <a:t>. </a:t>
            </a:r>
            <a:r>
              <a:rPr lang="es-CO" sz="2800" dirty="0" smtClean="0"/>
              <a:t>«Porque </a:t>
            </a:r>
            <a:r>
              <a:rPr lang="es-CO" sz="2800" dirty="0"/>
              <a:t>somos </a:t>
            </a:r>
            <a:r>
              <a:rPr lang="es-CO" sz="2800" u="sng" dirty="0">
                <a:latin typeface="Agency FB" pitchFamily="34" charset="0"/>
              </a:rPr>
              <a:t>sepultados</a:t>
            </a:r>
            <a:r>
              <a:rPr lang="es-CO" sz="2800" dirty="0"/>
              <a:t> juntamente con él para muerte por el </a:t>
            </a:r>
            <a:r>
              <a:rPr lang="es-CO" sz="2800" u="sng" dirty="0">
                <a:latin typeface="Agency FB" pitchFamily="34" charset="0"/>
              </a:rPr>
              <a:t>bautismo</a:t>
            </a:r>
            <a:r>
              <a:rPr lang="es-CO" sz="2800" dirty="0" smtClean="0"/>
              <a:t>,…» </a:t>
            </a:r>
          </a:p>
          <a:p>
            <a:pPr marL="0" indent="0">
              <a:buNone/>
            </a:pPr>
            <a:endParaRPr lang="es-CO" sz="2800" dirty="0"/>
          </a:p>
        </p:txBody>
      </p:sp>
      <p:sp>
        <p:nvSpPr>
          <p:cNvPr id="4" name="3 Rectángulo"/>
          <p:cNvSpPr/>
          <p:nvPr/>
        </p:nvSpPr>
        <p:spPr>
          <a:xfrm>
            <a:off x="5724128" y="3752166"/>
            <a:ext cx="3419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 smtClean="0"/>
              <a:t>«Juan </a:t>
            </a:r>
            <a:r>
              <a:rPr lang="es-CO" sz="2000" dirty="0"/>
              <a:t>bautizaba también en </a:t>
            </a:r>
            <a:r>
              <a:rPr lang="es-CO" sz="2000" dirty="0" smtClean="0"/>
              <a:t>Anón, </a:t>
            </a:r>
            <a:r>
              <a:rPr lang="es-CO" sz="2000" dirty="0"/>
              <a:t>junto a Salim, porque había allí </a:t>
            </a:r>
            <a:r>
              <a:rPr lang="es-CO" sz="2000" b="1" u="sng" dirty="0"/>
              <a:t>muchas aguas</a:t>
            </a:r>
            <a:r>
              <a:rPr lang="es-CO" sz="2000" dirty="0"/>
              <a:t>; </a:t>
            </a:r>
            <a:r>
              <a:rPr lang="es-CO" sz="2000" dirty="0" smtClean="0"/>
              <a:t>..» </a:t>
            </a:r>
            <a:r>
              <a:rPr lang="es-CO" sz="2000" dirty="0" smtClean="0">
                <a:solidFill>
                  <a:srgbClr val="FF0000"/>
                </a:solidFill>
              </a:rPr>
              <a:t>Juan 3:23</a:t>
            </a:r>
            <a:r>
              <a:rPr lang="es-CO" sz="2000" dirty="0" smtClean="0"/>
              <a:t>.</a:t>
            </a:r>
          </a:p>
          <a:p>
            <a:pPr algn="ctr"/>
            <a:r>
              <a:rPr lang="es-CO" sz="2000" dirty="0" smtClean="0"/>
              <a:t>Los textos que hemos leído, demuestran que el bautismo Católico, no es bíblico. El bautismo simboliza muerte, sepultura y resurrección para una nueva vida</a:t>
            </a:r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76" y="1628800"/>
            <a:ext cx="1704975" cy="196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1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2800" b="1" i="1" dirty="0" smtClean="0">
                <a:latin typeface="Agency FB" pitchFamily="34" charset="0"/>
              </a:rPr>
              <a:t>Si el Señor Jesús se bautizó de esta forma, demuestra que este es el bautismo aprobado por Él</a:t>
            </a:r>
            <a:endParaRPr lang="es-CO" sz="2800" b="1" i="1" dirty="0">
              <a:latin typeface="Agency FB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8064896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83568" y="5811514"/>
            <a:ext cx="8064896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El bautismo </a:t>
            </a:r>
            <a:r>
              <a:rPr lang="es-CO" sz="2000" dirty="0" smtClean="0"/>
              <a:t>por inmersión, representa </a:t>
            </a:r>
            <a:r>
              <a:rPr lang="es-CO" sz="2000" dirty="0"/>
              <a:t>la muerte, sepultura y </a:t>
            </a:r>
            <a:r>
              <a:rPr lang="es-CO" sz="2000" dirty="0" smtClean="0"/>
              <a:t>resurrección </a:t>
            </a:r>
            <a:r>
              <a:rPr lang="es-CO" sz="2000" dirty="0"/>
              <a:t>del Señor Jesús</a:t>
            </a:r>
            <a:r>
              <a:rPr lang="es-CO" sz="2000" dirty="0" smtClean="0"/>
              <a:t>. Lea </a:t>
            </a:r>
            <a:r>
              <a:rPr lang="es-CO" sz="2000" b="1" u="sng" dirty="0" smtClean="0"/>
              <a:t>Romanos 6:4</a:t>
            </a:r>
            <a:r>
              <a:rPr lang="es-CO" sz="2000" dirty="0" smtClean="0"/>
              <a:t>. Pero el bautismo por aspersión no lo representa.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7112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1597235"/>
              </p:ext>
            </p:extLst>
          </p:nvPr>
        </p:nvGraphicFramePr>
        <p:xfrm>
          <a:off x="457200" y="1268760"/>
          <a:ext cx="4834880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4784"/>
            <a:ext cx="338437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32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b="1" i="1" dirty="0" smtClean="0">
                <a:latin typeface="Agency FB" pitchFamily="34" charset="0"/>
              </a:rPr>
              <a:t>¿Qué dice la Biblia’</a:t>
            </a:r>
            <a:endParaRPr lang="es-CO" b="1" i="1" dirty="0">
              <a:latin typeface="Agency FB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1833778"/>
              </p:ext>
            </p:extLst>
          </p:nvPr>
        </p:nvGraphicFramePr>
        <p:xfrm>
          <a:off x="457200" y="1600200"/>
          <a:ext cx="447484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2" y="1628800"/>
            <a:ext cx="241935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370599" y="4097610"/>
            <a:ext cx="3384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u="sng" dirty="0" smtClean="0"/>
              <a:t>Mat.8:9</a:t>
            </a:r>
            <a:r>
              <a:rPr lang="es-CO" dirty="0" smtClean="0"/>
              <a:t>. </a:t>
            </a:r>
            <a:r>
              <a:rPr lang="es-CO" dirty="0"/>
              <a:t>Vosotros, pues, oraréis así: </a:t>
            </a:r>
            <a:r>
              <a:rPr lang="es-CO" dirty="0" smtClean="0"/>
              <a:t>«</a:t>
            </a:r>
            <a:r>
              <a:rPr lang="es-CO" b="1" u="sng" dirty="0" smtClean="0">
                <a:solidFill>
                  <a:srgbClr val="FF0000"/>
                </a:solidFill>
              </a:rPr>
              <a:t>PADRE</a:t>
            </a:r>
            <a:r>
              <a:rPr lang="es-CO" b="1" dirty="0" smtClean="0">
                <a:solidFill>
                  <a:srgbClr val="FF0000"/>
                </a:solidFill>
              </a:rPr>
              <a:t> </a:t>
            </a:r>
            <a:r>
              <a:rPr lang="es-CO" b="1" dirty="0">
                <a:solidFill>
                  <a:srgbClr val="FF0000"/>
                </a:solidFill>
              </a:rPr>
              <a:t>nuestro que estás en los cielos, santificado sea tu nombre»</a:t>
            </a:r>
            <a:r>
              <a:rPr lang="es-CO" b="1" u="sng" dirty="0"/>
              <a:t> Luc.19:8</a:t>
            </a:r>
            <a:r>
              <a:rPr lang="es-CO" b="1" dirty="0">
                <a:solidFill>
                  <a:srgbClr val="FF0000"/>
                </a:solidFill>
              </a:rPr>
              <a:t>. 7 ¿Y acaso Dios no hará justicia a sus escogidos, que claman a </a:t>
            </a:r>
            <a:r>
              <a:rPr lang="es-CO" b="1" u="sng" dirty="0" smtClean="0">
                <a:solidFill>
                  <a:srgbClr val="FF0000"/>
                </a:solidFill>
              </a:rPr>
              <a:t>ÉL</a:t>
            </a:r>
            <a:r>
              <a:rPr lang="es-CO" b="1" dirty="0" smtClean="0">
                <a:solidFill>
                  <a:srgbClr val="FF0000"/>
                </a:solidFill>
              </a:rPr>
              <a:t> </a:t>
            </a:r>
            <a:r>
              <a:rPr lang="es-CO" b="1" dirty="0">
                <a:solidFill>
                  <a:srgbClr val="FF0000"/>
                </a:solidFill>
              </a:rPr>
              <a:t>día y noche? ¿Se tardará en responderles</a:t>
            </a:r>
            <a:r>
              <a:rPr lang="es-CO" dirty="0" smtClean="0"/>
              <a:t>? Etc. </a:t>
            </a:r>
            <a:r>
              <a:rPr lang="es-CO" dirty="0"/>
              <a:t>E</a:t>
            </a:r>
            <a:r>
              <a:rPr lang="es-CO" dirty="0" smtClean="0"/>
              <a:t>tc-.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09828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589507"/>
              </p:ext>
            </p:extLst>
          </p:nvPr>
        </p:nvGraphicFramePr>
        <p:xfrm>
          <a:off x="457200" y="908720"/>
          <a:ext cx="4690864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04864"/>
            <a:ext cx="256222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861" y="4221088"/>
            <a:ext cx="2476500" cy="198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2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416985"/>
              </p:ext>
            </p:extLst>
          </p:nvPr>
        </p:nvGraphicFramePr>
        <p:xfrm>
          <a:off x="457200" y="1600200"/>
          <a:ext cx="49068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031" y="1772816"/>
            <a:ext cx="24860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508104" y="3717032"/>
            <a:ext cx="3491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/>
              <a:t>«Mas </a:t>
            </a:r>
            <a:r>
              <a:rPr lang="es-CO" sz="2000" b="1" dirty="0"/>
              <a:t>vosotros sois linaje escogido, real sacerdocio, nación santa, pueblo adquirido por Dios, para que anunciéis las virtudes de aquel que os llamó de las tinieblas a su luz admirable</a:t>
            </a:r>
            <a:r>
              <a:rPr lang="es-CO" sz="2000" b="1" dirty="0" smtClean="0"/>
              <a:t>;»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373374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28782"/>
              </p:ext>
            </p:extLst>
          </p:nvPr>
        </p:nvGraphicFramePr>
        <p:xfrm>
          <a:off x="457200" y="1124744"/>
          <a:ext cx="447484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412776"/>
            <a:ext cx="246697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862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305595"/>
              </p:ext>
            </p:extLst>
          </p:nvPr>
        </p:nvGraphicFramePr>
        <p:xfrm>
          <a:off x="457200" y="1600200"/>
          <a:ext cx="433082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024">
            <a:off x="5641054" y="1758179"/>
            <a:ext cx="2533650" cy="255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292079" y="4655829"/>
            <a:ext cx="390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u="sng" dirty="0" smtClean="0"/>
              <a:t>Mateo 15:9</a:t>
            </a:r>
            <a:r>
              <a:rPr lang="es-CO" dirty="0" smtClean="0"/>
              <a:t>. «</a:t>
            </a:r>
            <a:r>
              <a:rPr lang="es-CO" sz="2000" b="1" dirty="0" smtClean="0">
                <a:solidFill>
                  <a:srgbClr val="FF0000"/>
                </a:solidFill>
              </a:rPr>
              <a:t>Pues </a:t>
            </a:r>
            <a:r>
              <a:rPr lang="es-CO" sz="2000" b="1" dirty="0">
                <a:solidFill>
                  <a:srgbClr val="FF0000"/>
                </a:solidFill>
              </a:rPr>
              <a:t>en vano me honran, Enseñando como doctrinas, mandamientos de </a:t>
            </a:r>
            <a:r>
              <a:rPr lang="es-CO" sz="2000" b="1" dirty="0" smtClean="0">
                <a:solidFill>
                  <a:srgbClr val="FF0000"/>
                </a:solidFill>
              </a:rPr>
              <a:t>hombres</a:t>
            </a:r>
            <a:r>
              <a:rPr lang="es-CO" dirty="0" smtClean="0"/>
              <a:t>».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49046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39252"/>
              </p:ext>
            </p:extLst>
          </p:nvPr>
        </p:nvGraphicFramePr>
        <p:xfrm>
          <a:off x="457200" y="1196752"/>
          <a:ext cx="5266928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88840"/>
            <a:ext cx="2376264" cy="343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631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39000">
              <a:srgbClr val="FBA97D"/>
            </a:gs>
            <a:gs pos="74000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538439"/>
              </p:ext>
            </p:extLst>
          </p:nvPr>
        </p:nvGraphicFramePr>
        <p:xfrm>
          <a:off x="0" y="1673522"/>
          <a:ext cx="461885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719" y="1580207"/>
            <a:ext cx="1583433" cy="216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72000" y="4015670"/>
            <a:ext cx="4248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 smtClean="0"/>
              <a:t>«</a:t>
            </a:r>
            <a:r>
              <a:rPr lang="es-CO" sz="2000" b="1" dirty="0" smtClean="0"/>
              <a:t>Si </a:t>
            </a:r>
            <a:r>
              <a:rPr lang="es-CO" sz="2000" b="1" dirty="0"/>
              <a:t>confesamos nuestros pecados, </a:t>
            </a:r>
            <a:r>
              <a:rPr lang="es-CO" sz="2000" b="1" u="sng" dirty="0" smtClean="0"/>
              <a:t>ÉL </a:t>
            </a:r>
            <a:r>
              <a:rPr lang="es-CO" sz="2000" b="1" dirty="0" smtClean="0"/>
              <a:t>es </a:t>
            </a:r>
            <a:r>
              <a:rPr lang="es-CO" sz="2000" b="1" dirty="0"/>
              <a:t>fiel y justo para perdonar nuestros pecados, y limpiarnos de toda </a:t>
            </a:r>
            <a:r>
              <a:rPr lang="es-CO" sz="2000" b="1" dirty="0" smtClean="0"/>
              <a:t>maldad</a:t>
            </a:r>
            <a:r>
              <a:rPr lang="es-CO" sz="2000" dirty="0" smtClean="0"/>
              <a:t>». </a:t>
            </a:r>
            <a:r>
              <a:rPr lang="es-CO" sz="2000" dirty="0">
                <a:solidFill>
                  <a:srgbClr val="FF0000"/>
                </a:solidFill>
              </a:rPr>
              <a:t>San.5:16</a:t>
            </a:r>
            <a:r>
              <a:rPr lang="es-CO" sz="2000" dirty="0" smtClean="0"/>
              <a:t>. «</a:t>
            </a:r>
            <a:r>
              <a:rPr lang="es-CO" sz="2000" b="1" dirty="0" smtClean="0"/>
              <a:t>Confesaos </a:t>
            </a:r>
            <a:r>
              <a:rPr lang="es-CO" sz="2000" b="1" dirty="0"/>
              <a:t>vuestras ofensas unos a </a:t>
            </a:r>
            <a:r>
              <a:rPr lang="es-CO" sz="2000" b="1" dirty="0" smtClean="0"/>
              <a:t>otros</a:t>
            </a:r>
            <a:r>
              <a:rPr lang="es-CO" sz="2000" dirty="0" smtClean="0"/>
              <a:t>…». Es importante que lea </a:t>
            </a:r>
            <a:r>
              <a:rPr lang="es-CO" sz="2000" dirty="0" smtClean="0">
                <a:solidFill>
                  <a:srgbClr val="FF0000"/>
                </a:solidFill>
              </a:rPr>
              <a:t>Mat.5:23,24;  6:6.</a:t>
            </a:r>
          </a:p>
          <a:p>
            <a:pPr algn="ctr"/>
            <a:r>
              <a:rPr lang="es-CO" sz="2000" dirty="0" smtClean="0">
                <a:solidFill>
                  <a:srgbClr val="FF0000"/>
                </a:solidFill>
              </a:rPr>
              <a:t>  </a:t>
            </a:r>
            <a:r>
              <a:rPr lang="es-CO" sz="2000" b="1" dirty="0" smtClean="0"/>
              <a:t>La confesión no es con el sacerdote, es, con la persona ofendida y con Dios</a:t>
            </a:r>
          </a:p>
          <a:p>
            <a:pPr algn="ctr"/>
            <a:endParaRPr lang="es-CO" sz="20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207" y="1552202"/>
            <a:ext cx="1448122" cy="219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552201"/>
            <a:ext cx="1314847" cy="219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75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882215"/>
              </p:ext>
            </p:extLst>
          </p:nvPr>
        </p:nvGraphicFramePr>
        <p:xfrm>
          <a:off x="457200" y="1600200"/>
          <a:ext cx="483488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972" y="2132856"/>
            <a:ext cx="292849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81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CO" dirty="0" smtClean="0"/>
              <a:t>¿Qué dice la Biblia?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/>
              <a:t>En la Escritura, ella es descrita como una obediente y creyente sierva de </a:t>
            </a:r>
            <a:r>
              <a:rPr lang="es-CO" dirty="0" smtClean="0"/>
              <a:t>Dios. Lea </a:t>
            </a:r>
            <a:r>
              <a:rPr lang="es-CO" dirty="0" smtClean="0">
                <a:solidFill>
                  <a:srgbClr val="FF0000"/>
                </a:solidFill>
              </a:rPr>
              <a:t>Luc.1:38</a:t>
            </a:r>
            <a:r>
              <a:rPr lang="es-CO" dirty="0" smtClean="0"/>
              <a:t>. Por ello </a:t>
            </a:r>
            <a:r>
              <a:rPr lang="es-CO" dirty="0"/>
              <a:t>se convirtió en la madre de Jesús. </a:t>
            </a: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Hechos 1:14</a:t>
            </a:r>
            <a:r>
              <a:rPr lang="es-CO" dirty="0" smtClean="0"/>
              <a:t>.</a:t>
            </a:r>
          </a:p>
          <a:p>
            <a:pPr marL="0" indent="0">
              <a:buNone/>
            </a:pPr>
            <a:r>
              <a:rPr lang="es-CO" dirty="0" smtClean="0"/>
              <a:t>Ninguno </a:t>
            </a:r>
            <a:r>
              <a:rPr lang="es-CO" dirty="0"/>
              <a:t>de los otros atributos mencionados por la Iglesia Católica Romana tiene alguna base en la Biblia. La idea de que María es la co-redentora y otra mediadora entre Dios y el hombre, no solo es extra-bíblico (encontrado solo fuera de la Escritura), sino también anti-bíblico (contrario a la Escritura). </a:t>
            </a: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Mat. 1:21</a:t>
            </a:r>
            <a:r>
              <a:rPr lang="es-CO" dirty="0" smtClean="0"/>
              <a:t>. 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Hechos </a:t>
            </a:r>
            <a:r>
              <a:rPr lang="es-CO" dirty="0">
                <a:solidFill>
                  <a:srgbClr val="FF0000"/>
                </a:solidFill>
              </a:rPr>
              <a:t>4:12 </a:t>
            </a:r>
            <a:r>
              <a:rPr lang="es-CO" dirty="0"/>
              <a:t>declara que Jesús es el único redentor</a:t>
            </a:r>
            <a:r>
              <a:rPr lang="es-CO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>
                <a:solidFill>
                  <a:srgbClr val="FF0000"/>
                </a:solidFill>
              </a:rPr>
              <a:t>1 Timoteo 2:5</a:t>
            </a:r>
            <a:r>
              <a:rPr lang="es-CO" dirty="0"/>
              <a:t> proclama que Jesús es el único mediador entre Dios y el hombre.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080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Además, se </a:t>
            </a:r>
            <a:r>
              <a:rPr lang="es-CO" dirty="0"/>
              <a:t>pueden dar muchos otros ejemplos; pero solo con estos puntos, se puede identificar claramente que </a:t>
            </a:r>
            <a:r>
              <a:rPr lang="es-CO" dirty="0" smtClean="0"/>
              <a:t>las creencias de la Iglesia </a:t>
            </a:r>
            <a:r>
              <a:rPr lang="es-CO" dirty="0"/>
              <a:t>Católica no </a:t>
            </a:r>
            <a:r>
              <a:rPr lang="es-CO" dirty="0" smtClean="0"/>
              <a:t>son </a:t>
            </a:r>
            <a:r>
              <a:rPr lang="es-CO" dirty="0" smtClean="0"/>
              <a:t>bíblicas. </a:t>
            </a:r>
            <a:r>
              <a:rPr lang="es-CO" dirty="0"/>
              <a:t>Cada denominación cristiana tiene tradiciones y </a:t>
            </a:r>
            <a:r>
              <a:rPr lang="es-CO" dirty="0" smtClean="0"/>
              <a:t>prácticas </a:t>
            </a:r>
            <a:r>
              <a:rPr lang="es-CO" dirty="0"/>
              <a:t>que no están explícitamente basadas en la Escritura.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Eso </a:t>
            </a:r>
            <a:r>
              <a:rPr lang="es-CO" dirty="0">
                <a:solidFill>
                  <a:srgbClr val="FF0000"/>
                </a:solidFill>
              </a:rPr>
              <a:t>es por lo que la Escritura debe ser la fuente de la fe y la práctica cristiana. La Palabra de Dios es siempre verdadera y confiable. </a:t>
            </a:r>
            <a:r>
              <a:rPr lang="es-CO" dirty="0" smtClean="0">
                <a:solidFill>
                  <a:srgbClr val="FF0000"/>
                </a:solidFill>
              </a:rPr>
              <a:t>No </a:t>
            </a:r>
            <a:r>
              <a:rPr lang="es-CO" dirty="0">
                <a:solidFill>
                  <a:srgbClr val="FF0000"/>
                </a:solidFill>
              </a:rPr>
              <a:t>puede decirse lo mismo de la tradición eclesiástica.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Nuestro </a:t>
            </a:r>
            <a:r>
              <a:rPr lang="es-CO" dirty="0"/>
              <a:t>lema guía debe ser: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“¿</a:t>
            </a:r>
            <a:r>
              <a:rPr lang="es-CO" dirty="0"/>
              <a:t>Qué dice la Escritura?” </a:t>
            </a:r>
            <a:r>
              <a:rPr lang="es-CO" dirty="0" smtClean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Romanos </a:t>
            </a:r>
            <a:r>
              <a:rPr lang="es-CO" dirty="0">
                <a:solidFill>
                  <a:srgbClr val="FF0000"/>
                </a:solidFill>
              </a:rPr>
              <a:t>4:3; Gálatas 4:30; Hechos 7:10).</a:t>
            </a:r>
            <a:r>
              <a:rPr lang="es-CO" dirty="0"/>
              <a:t> </a:t>
            </a: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2 </a:t>
            </a:r>
            <a:r>
              <a:rPr lang="es-CO" b="1" dirty="0">
                <a:solidFill>
                  <a:srgbClr val="FF0000"/>
                </a:solidFill>
              </a:rPr>
              <a:t>Timoteo 3:16-17 </a:t>
            </a:r>
            <a:r>
              <a:rPr lang="es-CO" dirty="0"/>
              <a:t>declara que, “</a:t>
            </a:r>
            <a:r>
              <a:rPr lang="es-CO" dirty="0">
                <a:latin typeface="Agency FB" pitchFamily="34" charset="0"/>
              </a:rPr>
              <a:t>Toda la Escritura es inspirada por Dios, y útil para enseñar, para redargüir, para corregir, para instruir en justicia, a fin de que el hombre de Dios sea perfecto, enteramente preparado para toda buena obra</a:t>
            </a:r>
            <a:r>
              <a:rPr lang="es-CO" dirty="0" smtClean="0"/>
              <a:t>.”</a:t>
            </a:r>
          </a:p>
          <a:p>
            <a:pPr marL="0" indent="0" algn="ctr">
              <a:buNone/>
            </a:pPr>
            <a:r>
              <a:rPr lang="es-CO" dirty="0" smtClean="0"/>
              <a:t>Como hijo de Dios, que e recibido a Cristo por fe, deseo que la Biblia, y solamente la Biblia sea base de tu fe. Amen.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918273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1745</Words>
  <Application>Microsoft Office PowerPoint</Application>
  <PresentationFormat>Presentación en pantalla (4:3)</PresentationFormat>
  <Paragraphs>87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TEMA N°3 ¿las creencias y practicas católicas son bíblicas?</vt:lpstr>
      <vt:lpstr>Presentación de PowerPoint</vt:lpstr>
      <vt:lpstr>La única que tiene una respuesta valida es la Palabra de Dios, la Biblia</vt:lpstr>
      <vt:lpstr>Presentación de PowerPoint</vt:lpstr>
      <vt:lpstr>Presentación de PowerPoint</vt:lpstr>
      <vt:lpstr>Presentación de PowerPoint</vt:lpstr>
      <vt:lpstr> ¿Qué dice la Biblia? </vt:lpstr>
      <vt:lpstr>Presentación de PowerPoint</vt:lpstr>
      <vt:lpstr>¿Qué dice la Biblia?</vt:lpstr>
      <vt:lpstr>Presentación de PowerPoint</vt:lpstr>
      <vt:lpstr>¿Qué dice la Biblia?</vt:lpstr>
      <vt:lpstr>Presentación de PowerPoint</vt:lpstr>
      <vt:lpstr>¿Qué dice la Biblia?</vt:lpstr>
      <vt:lpstr>Presentación de PowerPoint</vt:lpstr>
      <vt:lpstr>¿Qué dice la Biblia? </vt:lpstr>
      <vt:lpstr>Si el Señor Jesús se bautizó de esta forma, demuestra que este es el bautismo aprobado por Él</vt:lpstr>
      <vt:lpstr>Presentación de PowerPoint</vt:lpstr>
      <vt:lpstr>¿Qué dice la Biblia’</vt:lpstr>
      <vt:lpstr>Presentación de PowerPoint</vt:lpstr>
      <vt:lpstr>¿Qué dice la Biblia?</vt:lpstr>
      <vt:lpstr>Presentación de PowerPoint</vt:lpstr>
      <vt:lpstr>¿Qué dice la Biblia?</vt:lpstr>
      <vt:lpstr>Presentación de PowerPoint</vt:lpstr>
      <vt:lpstr>¿Qué dice la Biblia?</vt:lpstr>
      <vt:lpstr>Presentación de PowerPoint</vt:lpstr>
      <vt:lpstr>¿Qué dice la Biblia?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¿las creencias y practicas catolicas son biblicas?</dc:title>
  <dc:creator>FAMILIA FIERRO CH</dc:creator>
  <cp:lastModifiedBy>FAMILIA FIERRO CH</cp:lastModifiedBy>
  <cp:revision>99</cp:revision>
  <dcterms:created xsi:type="dcterms:W3CDTF">2014-08-18T21:12:57Z</dcterms:created>
  <dcterms:modified xsi:type="dcterms:W3CDTF">2014-09-08T12:40:36Z</dcterms:modified>
</cp:coreProperties>
</file>