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3" r:id="rId5"/>
    <p:sldId id="262" r:id="rId6"/>
    <p:sldId id="261" r:id="rId7"/>
    <p:sldId id="265" r:id="rId8"/>
    <p:sldId id="266" r:id="rId9"/>
    <p:sldId id="258" r:id="rId10"/>
    <p:sldId id="268" r:id="rId11"/>
    <p:sldId id="269" r:id="rId12"/>
    <p:sldId id="267" r:id="rId13"/>
    <p:sldId id="259" r:id="rId14"/>
    <p:sldId id="270" r:id="rId15"/>
    <p:sldId id="271" r:id="rId16"/>
    <p:sldId id="260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FB676C-C7DC-45B0-ABE9-6223069934C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A29BBA6-7A34-4297-B87B-BDC8F4606D04}">
      <dgm:prSet/>
      <dgm:spPr>
        <a:solidFill>
          <a:schemeClr val="tx2">
            <a:lumMod val="50000"/>
          </a:schemeClr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pPr rtl="0"/>
          <a:r>
            <a:rPr lang="es-CO" dirty="0" smtClean="0"/>
            <a:t>1). Dios vino a la raza humana a través de la Persona de Su Hijo.</a:t>
          </a:r>
          <a:endParaRPr lang="es-CO" dirty="0"/>
        </a:p>
      </dgm:t>
    </dgm:pt>
    <dgm:pt modelId="{45CF1B21-95F9-40FB-B165-DB072AFF9F26}" type="parTrans" cxnId="{D007E76A-51BD-4595-9EFF-C7F32BA4BD44}">
      <dgm:prSet/>
      <dgm:spPr/>
      <dgm:t>
        <a:bodyPr/>
        <a:lstStyle/>
        <a:p>
          <a:endParaRPr lang="es-CO"/>
        </a:p>
      </dgm:t>
    </dgm:pt>
    <dgm:pt modelId="{4E09084D-A9C2-4521-9D18-DAFFBCC9B250}" type="sibTrans" cxnId="{D007E76A-51BD-4595-9EFF-C7F32BA4BD44}">
      <dgm:prSet/>
      <dgm:spPr/>
      <dgm:t>
        <a:bodyPr/>
        <a:lstStyle/>
        <a:p>
          <a:endParaRPr lang="es-CO"/>
        </a:p>
      </dgm:t>
    </dgm:pt>
    <dgm:pt modelId="{5D170CF7-E3F1-497E-8F91-82D2820C6740}">
      <dgm:prSet/>
      <dgm:spPr>
        <a:solidFill>
          <a:schemeClr val="accent2">
            <a:lumMod val="75000"/>
          </a:schemeClr>
        </a:soli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pPr rtl="0"/>
          <a:r>
            <a:rPr lang="es-CO" dirty="0" smtClean="0"/>
            <a:t>2). Dios el Hijo vivió aquí como hombre, se llamó a Sí Mismo "Hijo de Hombre". Tomó nuestro lugar y murió por nosotros.</a:t>
          </a:r>
          <a:endParaRPr lang="es-CO" dirty="0"/>
        </a:p>
      </dgm:t>
    </dgm:pt>
    <dgm:pt modelId="{CCF177CA-0391-4F49-ACB8-6D0E998AE440}" type="parTrans" cxnId="{99564890-C61E-4D87-89C0-FF69A859D9B5}">
      <dgm:prSet/>
      <dgm:spPr/>
      <dgm:t>
        <a:bodyPr/>
        <a:lstStyle/>
        <a:p>
          <a:endParaRPr lang="es-CO"/>
        </a:p>
      </dgm:t>
    </dgm:pt>
    <dgm:pt modelId="{BA1FB4AD-18B7-4B4A-9230-43CBB297D4B6}" type="sibTrans" cxnId="{99564890-C61E-4D87-89C0-FF69A859D9B5}">
      <dgm:prSet/>
      <dgm:spPr/>
      <dgm:t>
        <a:bodyPr/>
        <a:lstStyle/>
        <a:p>
          <a:endParaRPr lang="es-CO"/>
        </a:p>
      </dgm:t>
    </dgm:pt>
    <dgm:pt modelId="{A1FAF09B-925D-46DC-BC57-C2FCFD0959BC}">
      <dgm:prSet/>
      <dgm:spPr>
        <a:solidFill>
          <a:schemeClr val="accent5">
            <a:lumMod val="50000"/>
          </a:schemeClr>
        </a:soli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pPr rtl="0"/>
          <a:r>
            <a:rPr lang="es-CO" dirty="0" smtClean="0"/>
            <a:t>3). Dios perdona a todos los que creen en Su Hijo.</a:t>
          </a:r>
          <a:endParaRPr lang="es-CO" dirty="0"/>
        </a:p>
      </dgm:t>
    </dgm:pt>
    <dgm:pt modelId="{FDBE65DF-8E39-4E95-BE37-ED63F6273B31}" type="parTrans" cxnId="{60049723-A1D8-4624-BD05-85E3E0A009B5}">
      <dgm:prSet/>
      <dgm:spPr/>
      <dgm:t>
        <a:bodyPr/>
        <a:lstStyle/>
        <a:p>
          <a:endParaRPr lang="es-CO"/>
        </a:p>
      </dgm:t>
    </dgm:pt>
    <dgm:pt modelId="{BF43386E-247F-445E-99F7-4235693E22D8}" type="sibTrans" cxnId="{60049723-A1D8-4624-BD05-85E3E0A009B5}">
      <dgm:prSet/>
      <dgm:spPr/>
      <dgm:t>
        <a:bodyPr/>
        <a:lstStyle/>
        <a:p>
          <a:endParaRPr lang="es-CO"/>
        </a:p>
      </dgm:t>
    </dgm:pt>
    <dgm:pt modelId="{F5A085B7-BD5C-425E-8893-A6110D3C0A82}">
      <dgm:prSet/>
      <dgm:spPr>
        <a:solidFill>
          <a:schemeClr val="tx1">
            <a:lumMod val="95000"/>
            <a:lumOff val="5000"/>
          </a:schemeClr>
        </a:solidFill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rtl="0"/>
          <a:r>
            <a:rPr lang="es-CO" dirty="0" smtClean="0"/>
            <a:t>4). Dios los introduce a Su familia y los hace Sus hijos.</a:t>
          </a:r>
          <a:endParaRPr lang="es-CO" dirty="0"/>
        </a:p>
      </dgm:t>
    </dgm:pt>
    <dgm:pt modelId="{CE9F7BFA-4FF2-40A2-8EE3-C86892D862AE}" type="parTrans" cxnId="{2546C6E8-94F6-4185-8B94-8672AA9F4001}">
      <dgm:prSet/>
      <dgm:spPr/>
      <dgm:t>
        <a:bodyPr/>
        <a:lstStyle/>
        <a:p>
          <a:endParaRPr lang="es-CO"/>
        </a:p>
      </dgm:t>
    </dgm:pt>
    <dgm:pt modelId="{47D75844-218F-4981-A4C7-78DFD4FFD19E}" type="sibTrans" cxnId="{2546C6E8-94F6-4185-8B94-8672AA9F4001}">
      <dgm:prSet/>
      <dgm:spPr/>
      <dgm:t>
        <a:bodyPr/>
        <a:lstStyle/>
        <a:p>
          <a:endParaRPr lang="es-CO"/>
        </a:p>
      </dgm:t>
    </dgm:pt>
    <dgm:pt modelId="{DBCD70D1-6CDF-409C-9207-FDAD36105DD6}" type="pres">
      <dgm:prSet presAssocID="{14FB676C-C7DC-45B0-ABE9-6223069934C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CDAAE747-569D-4825-B0F0-F757D60C589A}" type="pres">
      <dgm:prSet presAssocID="{7A29BBA6-7A34-4297-B87B-BDC8F4606D04}" presName="composite" presStyleCnt="0"/>
      <dgm:spPr/>
    </dgm:pt>
    <dgm:pt modelId="{84ECE054-9296-44B3-9782-9934A74F15ED}" type="pres">
      <dgm:prSet presAssocID="{7A29BBA6-7A34-4297-B87B-BDC8F4606D04}" presName="imgShp" presStyleLbl="fgImgPlace1" presStyleIdx="0" presStyleCnt="4" custLinFactNeighborX="-64838" custLinFactNeighborY="-1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CO"/>
        </a:p>
      </dgm:t>
    </dgm:pt>
    <dgm:pt modelId="{37719E3D-EA46-427C-A4B8-D88DDF8BC7DC}" type="pres">
      <dgm:prSet presAssocID="{7A29BBA6-7A34-4297-B87B-BDC8F4606D04}" presName="txShp" presStyleLbl="node1" presStyleIdx="0" presStyleCnt="4" custScaleX="13121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52B5E36C-70C9-4C1D-8F92-006980EC2A33}" type="pres">
      <dgm:prSet presAssocID="{4E09084D-A9C2-4521-9D18-DAFFBCC9B250}" presName="spacing" presStyleCnt="0"/>
      <dgm:spPr/>
    </dgm:pt>
    <dgm:pt modelId="{BB816D31-1476-499A-B8C0-95AFCD51DC21}" type="pres">
      <dgm:prSet presAssocID="{5D170CF7-E3F1-497E-8F91-82D2820C6740}" presName="composite" presStyleCnt="0"/>
      <dgm:spPr/>
    </dgm:pt>
    <dgm:pt modelId="{55E602AB-4DEB-4E76-991B-C3AFEE45736D}" type="pres">
      <dgm:prSet presAssocID="{5D170CF7-E3F1-497E-8F91-82D2820C6740}" presName="imgShp" presStyleLbl="fgImgPlace1" presStyleIdx="1" presStyleCnt="4" custLinFactNeighborX="-89838" custLinFactNeighborY="-293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D4EBDF0-2C5A-401D-9D6D-587D4F0BFEB8}" type="pres">
      <dgm:prSet presAssocID="{5D170CF7-E3F1-497E-8F91-82D2820C6740}" presName="txShp" presStyleLbl="node1" presStyleIdx="1" presStyleCnt="4" custScaleX="13367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6C9DCC0-6F0B-4CD8-A0A3-71A0F2EFE847}" type="pres">
      <dgm:prSet presAssocID="{BA1FB4AD-18B7-4B4A-9230-43CBB297D4B6}" presName="spacing" presStyleCnt="0"/>
      <dgm:spPr/>
    </dgm:pt>
    <dgm:pt modelId="{8999E745-6D88-478C-92E5-D64C4DD87CDD}" type="pres">
      <dgm:prSet presAssocID="{A1FAF09B-925D-46DC-BC57-C2FCFD0959BC}" presName="composite" presStyleCnt="0"/>
      <dgm:spPr/>
    </dgm:pt>
    <dgm:pt modelId="{5A947E0B-8986-4555-A260-29DC5417871E}" type="pres">
      <dgm:prSet presAssocID="{A1FAF09B-925D-46DC-BC57-C2FCFD0959BC}" presName="imgShp" presStyleLbl="fgImgPlace1" presStyleIdx="2" presStyleCnt="4" custLinFactNeighborX="-64838" custLinFactNeighborY="623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BE45BBAD-2BB8-42BD-8A73-5A7BA948F199}" type="pres">
      <dgm:prSet presAssocID="{A1FAF09B-925D-46DC-BC57-C2FCFD0959BC}" presName="txShp" presStyleLbl="node1" presStyleIdx="2" presStyleCnt="4" custScaleX="13420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F0F2DF8-2BC5-4E0C-B4A4-54C6960EAF29}" type="pres">
      <dgm:prSet presAssocID="{BF43386E-247F-445E-99F7-4235693E22D8}" presName="spacing" presStyleCnt="0"/>
      <dgm:spPr/>
    </dgm:pt>
    <dgm:pt modelId="{A4FFD14C-ED44-43CA-BCF9-6775E4D303B7}" type="pres">
      <dgm:prSet presAssocID="{F5A085B7-BD5C-425E-8893-A6110D3C0A82}" presName="composite" presStyleCnt="0"/>
      <dgm:spPr/>
    </dgm:pt>
    <dgm:pt modelId="{DB1F1140-0F60-4685-883F-5212F825F508}" type="pres">
      <dgm:prSet presAssocID="{F5A085B7-BD5C-425E-8893-A6110D3C0A82}" presName="imgShp" presStyleLbl="fgImgPlace1" presStyleIdx="3" presStyleCnt="4" custLinFactNeighborX="-70882" custLinFactNeighborY="-2736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257C23BC-C62B-42B9-92E1-502FB7DA59F9}" type="pres">
      <dgm:prSet presAssocID="{F5A085B7-BD5C-425E-8893-A6110D3C0A82}" presName="txShp" presStyleLbl="node1" presStyleIdx="3" presStyleCnt="4" custScaleX="13420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AB757CE-6E68-4AD0-8308-2352FBD5A96D}" type="presOf" srcId="{7A29BBA6-7A34-4297-B87B-BDC8F4606D04}" destId="{37719E3D-EA46-427C-A4B8-D88DDF8BC7DC}" srcOrd="0" destOrd="0" presId="urn:microsoft.com/office/officeart/2005/8/layout/vList3"/>
    <dgm:cxn modelId="{60049723-A1D8-4624-BD05-85E3E0A009B5}" srcId="{14FB676C-C7DC-45B0-ABE9-6223069934CF}" destId="{A1FAF09B-925D-46DC-BC57-C2FCFD0959BC}" srcOrd="2" destOrd="0" parTransId="{FDBE65DF-8E39-4E95-BE37-ED63F6273B31}" sibTransId="{BF43386E-247F-445E-99F7-4235693E22D8}"/>
    <dgm:cxn modelId="{CC1675CA-8EBB-4AC8-90A8-0AC20F3B076F}" type="presOf" srcId="{5D170CF7-E3F1-497E-8F91-82D2820C6740}" destId="{3D4EBDF0-2C5A-401D-9D6D-587D4F0BFEB8}" srcOrd="0" destOrd="0" presId="urn:microsoft.com/office/officeart/2005/8/layout/vList3"/>
    <dgm:cxn modelId="{E5AA2EE8-27CB-4F64-A635-5C5F1C250392}" type="presOf" srcId="{A1FAF09B-925D-46DC-BC57-C2FCFD0959BC}" destId="{BE45BBAD-2BB8-42BD-8A73-5A7BA948F199}" srcOrd="0" destOrd="0" presId="urn:microsoft.com/office/officeart/2005/8/layout/vList3"/>
    <dgm:cxn modelId="{99564890-C61E-4D87-89C0-FF69A859D9B5}" srcId="{14FB676C-C7DC-45B0-ABE9-6223069934CF}" destId="{5D170CF7-E3F1-497E-8F91-82D2820C6740}" srcOrd="1" destOrd="0" parTransId="{CCF177CA-0391-4F49-ACB8-6D0E998AE440}" sibTransId="{BA1FB4AD-18B7-4B4A-9230-43CBB297D4B6}"/>
    <dgm:cxn modelId="{6D5D2EE8-9ED0-46F4-9B59-B90C130CDEEB}" type="presOf" srcId="{14FB676C-C7DC-45B0-ABE9-6223069934CF}" destId="{DBCD70D1-6CDF-409C-9207-FDAD36105DD6}" srcOrd="0" destOrd="0" presId="urn:microsoft.com/office/officeart/2005/8/layout/vList3"/>
    <dgm:cxn modelId="{D007E76A-51BD-4595-9EFF-C7F32BA4BD44}" srcId="{14FB676C-C7DC-45B0-ABE9-6223069934CF}" destId="{7A29BBA6-7A34-4297-B87B-BDC8F4606D04}" srcOrd="0" destOrd="0" parTransId="{45CF1B21-95F9-40FB-B165-DB072AFF9F26}" sibTransId="{4E09084D-A9C2-4521-9D18-DAFFBCC9B250}"/>
    <dgm:cxn modelId="{2546C6E8-94F6-4185-8B94-8672AA9F4001}" srcId="{14FB676C-C7DC-45B0-ABE9-6223069934CF}" destId="{F5A085B7-BD5C-425E-8893-A6110D3C0A82}" srcOrd="3" destOrd="0" parTransId="{CE9F7BFA-4FF2-40A2-8EE3-C86892D862AE}" sibTransId="{47D75844-218F-4981-A4C7-78DFD4FFD19E}"/>
    <dgm:cxn modelId="{F5C80CC1-4CAC-4232-80F0-2764FF150FA6}" type="presOf" srcId="{F5A085B7-BD5C-425E-8893-A6110D3C0A82}" destId="{257C23BC-C62B-42B9-92E1-502FB7DA59F9}" srcOrd="0" destOrd="0" presId="urn:microsoft.com/office/officeart/2005/8/layout/vList3"/>
    <dgm:cxn modelId="{CCC16321-B34E-4AA1-8D8B-E988F4AB9110}" type="presParOf" srcId="{DBCD70D1-6CDF-409C-9207-FDAD36105DD6}" destId="{CDAAE747-569D-4825-B0F0-F757D60C589A}" srcOrd="0" destOrd="0" presId="urn:microsoft.com/office/officeart/2005/8/layout/vList3"/>
    <dgm:cxn modelId="{0E66E9B5-2B9A-4651-80C8-1F20ED416FEC}" type="presParOf" srcId="{CDAAE747-569D-4825-B0F0-F757D60C589A}" destId="{84ECE054-9296-44B3-9782-9934A74F15ED}" srcOrd="0" destOrd="0" presId="urn:microsoft.com/office/officeart/2005/8/layout/vList3"/>
    <dgm:cxn modelId="{7E66B62D-38BA-4AB6-86C5-1BCE6879EF58}" type="presParOf" srcId="{CDAAE747-569D-4825-B0F0-F757D60C589A}" destId="{37719E3D-EA46-427C-A4B8-D88DDF8BC7DC}" srcOrd="1" destOrd="0" presId="urn:microsoft.com/office/officeart/2005/8/layout/vList3"/>
    <dgm:cxn modelId="{D9501E00-D854-4CE5-BC44-C231B28DB1EE}" type="presParOf" srcId="{DBCD70D1-6CDF-409C-9207-FDAD36105DD6}" destId="{52B5E36C-70C9-4C1D-8F92-006980EC2A33}" srcOrd="1" destOrd="0" presId="urn:microsoft.com/office/officeart/2005/8/layout/vList3"/>
    <dgm:cxn modelId="{A305EB0E-761C-44B2-9B73-5A30EC37DEA3}" type="presParOf" srcId="{DBCD70D1-6CDF-409C-9207-FDAD36105DD6}" destId="{BB816D31-1476-499A-B8C0-95AFCD51DC21}" srcOrd="2" destOrd="0" presId="urn:microsoft.com/office/officeart/2005/8/layout/vList3"/>
    <dgm:cxn modelId="{05E75FEA-D7E5-4329-ADC0-5A567BE1797B}" type="presParOf" srcId="{BB816D31-1476-499A-B8C0-95AFCD51DC21}" destId="{55E602AB-4DEB-4E76-991B-C3AFEE45736D}" srcOrd="0" destOrd="0" presId="urn:microsoft.com/office/officeart/2005/8/layout/vList3"/>
    <dgm:cxn modelId="{3667767B-932F-45E2-81A6-B2CAE77EFB4C}" type="presParOf" srcId="{BB816D31-1476-499A-B8C0-95AFCD51DC21}" destId="{3D4EBDF0-2C5A-401D-9D6D-587D4F0BFEB8}" srcOrd="1" destOrd="0" presId="urn:microsoft.com/office/officeart/2005/8/layout/vList3"/>
    <dgm:cxn modelId="{BF64F357-6D7C-455C-A25F-6B375EC30256}" type="presParOf" srcId="{DBCD70D1-6CDF-409C-9207-FDAD36105DD6}" destId="{66C9DCC0-6F0B-4CD8-A0A3-71A0F2EFE847}" srcOrd="3" destOrd="0" presId="urn:microsoft.com/office/officeart/2005/8/layout/vList3"/>
    <dgm:cxn modelId="{84F2B2B1-D0E3-4367-9F06-614D6AC9D4A1}" type="presParOf" srcId="{DBCD70D1-6CDF-409C-9207-FDAD36105DD6}" destId="{8999E745-6D88-478C-92E5-D64C4DD87CDD}" srcOrd="4" destOrd="0" presId="urn:microsoft.com/office/officeart/2005/8/layout/vList3"/>
    <dgm:cxn modelId="{6F8FD4B8-F812-4301-AC33-64A7A52BDDC5}" type="presParOf" srcId="{8999E745-6D88-478C-92E5-D64C4DD87CDD}" destId="{5A947E0B-8986-4555-A260-29DC5417871E}" srcOrd="0" destOrd="0" presId="urn:microsoft.com/office/officeart/2005/8/layout/vList3"/>
    <dgm:cxn modelId="{6CC7D9EB-096E-4E79-9EEE-27D217AAC4ED}" type="presParOf" srcId="{8999E745-6D88-478C-92E5-D64C4DD87CDD}" destId="{BE45BBAD-2BB8-42BD-8A73-5A7BA948F199}" srcOrd="1" destOrd="0" presId="urn:microsoft.com/office/officeart/2005/8/layout/vList3"/>
    <dgm:cxn modelId="{2F616797-98A2-4246-9E38-5CA074702DED}" type="presParOf" srcId="{DBCD70D1-6CDF-409C-9207-FDAD36105DD6}" destId="{FF0F2DF8-2BC5-4E0C-B4A4-54C6960EAF29}" srcOrd="5" destOrd="0" presId="urn:microsoft.com/office/officeart/2005/8/layout/vList3"/>
    <dgm:cxn modelId="{6383C5CC-21B3-4099-A2D6-B047301F4D3F}" type="presParOf" srcId="{DBCD70D1-6CDF-409C-9207-FDAD36105DD6}" destId="{A4FFD14C-ED44-43CA-BCF9-6775E4D303B7}" srcOrd="6" destOrd="0" presId="urn:microsoft.com/office/officeart/2005/8/layout/vList3"/>
    <dgm:cxn modelId="{4E57D41A-AB85-4484-AE0C-295A725A9C45}" type="presParOf" srcId="{A4FFD14C-ED44-43CA-BCF9-6775E4D303B7}" destId="{DB1F1140-0F60-4685-883F-5212F825F508}" srcOrd="0" destOrd="0" presId="urn:microsoft.com/office/officeart/2005/8/layout/vList3"/>
    <dgm:cxn modelId="{6A0AF2C4-7538-4593-99CF-EC6932D7F18F}" type="presParOf" srcId="{A4FFD14C-ED44-43CA-BCF9-6775E4D303B7}" destId="{257C23BC-C62B-42B9-92E1-502FB7DA59F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1AE17A-8DA3-475B-86C4-7A003E6C7E8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BE058817-9F93-4A88-9C6D-7A23A898648E}">
      <dgm:prSet/>
      <dgm:spPr>
        <a:solidFill>
          <a:srgbClr val="FF0000"/>
        </a:soli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pPr rtl="0"/>
          <a:r>
            <a:rPr lang="es-CO" dirty="0" smtClean="0"/>
            <a:t>5). Dios nos pone en Cristo sobre la cruz.</a:t>
          </a:r>
          <a:endParaRPr lang="es-CO" dirty="0"/>
        </a:p>
      </dgm:t>
    </dgm:pt>
    <dgm:pt modelId="{667D16B9-60F5-4422-8026-7622E383A097}" type="parTrans" cxnId="{A150AD75-4CC9-4A09-ABB6-9534A03C1957}">
      <dgm:prSet/>
      <dgm:spPr/>
      <dgm:t>
        <a:bodyPr/>
        <a:lstStyle/>
        <a:p>
          <a:endParaRPr lang="es-CO"/>
        </a:p>
      </dgm:t>
    </dgm:pt>
    <dgm:pt modelId="{54946ED9-7CED-47A5-B2CF-AB009798753E}" type="sibTrans" cxnId="{A150AD75-4CC9-4A09-ABB6-9534A03C1957}">
      <dgm:prSet/>
      <dgm:spPr/>
      <dgm:t>
        <a:bodyPr/>
        <a:lstStyle/>
        <a:p>
          <a:endParaRPr lang="es-CO"/>
        </a:p>
      </dgm:t>
    </dgm:pt>
    <dgm:pt modelId="{C55EFA12-659C-482F-A42E-62C95793C29D}">
      <dgm:prSet/>
      <dgm:spPr>
        <a:solidFill>
          <a:srgbClr val="002060"/>
        </a:soli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pPr rtl="0"/>
          <a:r>
            <a:rPr lang="es-CO" dirty="0" smtClean="0"/>
            <a:t>6). Nuestro viejo "YO" murió con Cristo. Después Dios nos creó como nuevas personas en Cristo.</a:t>
          </a:r>
          <a:endParaRPr lang="es-CO" dirty="0"/>
        </a:p>
      </dgm:t>
    </dgm:pt>
    <dgm:pt modelId="{B75597AD-779B-40CE-8CCF-62767DF8D145}" type="parTrans" cxnId="{146BB3B4-E4DA-4490-8897-05864AFC7D34}">
      <dgm:prSet/>
      <dgm:spPr/>
      <dgm:t>
        <a:bodyPr/>
        <a:lstStyle/>
        <a:p>
          <a:endParaRPr lang="es-CO"/>
        </a:p>
      </dgm:t>
    </dgm:pt>
    <dgm:pt modelId="{DFEF4206-6F12-481F-B936-F9DB522DE0C8}" type="sibTrans" cxnId="{146BB3B4-E4DA-4490-8897-05864AFC7D34}">
      <dgm:prSet/>
      <dgm:spPr/>
      <dgm:t>
        <a:bodyPr/>
        <a:lstStyle/>
        <a:p>
          <a:endParaRPr lang="es-CO"/>
        </a:p>
      </dgm:t>
    </dgm:pt>
    <dgm:pt modelId="{708D1075-A36C-40CD-8316-C7FFE19EC198}">
      <dgm:prSet/>
      <dgm:spPr>
        <a:solidFill>
          <a:srgbClr val="0070C0"/>
        </a:soli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pPr rtl="0"/>
          <a:r>
            <a:rPr lang="es-CO" dirty="0" smtClean="0"/>
            <a:t>7). Dios nos dio a Cristo para vivir en nosotros.</a:t>
          </a:r>
          <a:endParaRPr lang="es-CO" dirty="0"/>
        </a:p>
      </dgm:t>
    </dgm:pt>
    <dgm:pt modelId="{C836361B-E8E3-4709-BADF-3E853ADFDA45}" type="parTrans" cxnId="{AB0903C1-8305-40B7-933E-457FFC31A604}">
      <dgm:prSet/>
      <dgm:spPr/>
      <dgm:t>
        <a:bodyPr/>
        <a:lstStyle/>
        <a:p>
          <a:endParaRPr lang="es-CO"/>
        </a:p>
      </dgm:t>
    </dgm:pt>
    <dgm:pt modelId="{B842BBB1-FAD0-40FD-9F75-22B687855900}" type="sibTrans" cxnId="{AB0903C1-8305-40B7-933E-457FFC31A604}">
      <dgm:prSet/>
      <dgm:spPr/>
      <dgm:t>
        <a:bodyPr/>
        <a:lstStyle/>
        <a:p>
          <a:endParaRPr lang="es-CO"/>
        </a:p>
      </dgm:t>
    </dgm:pt>
    <dgm:pt modelId="{686248A2-595C-4D95-BC29-6AA531E70564}" type="pres">
      <dgm:prSet presAssocID="{B31AE17A-8DA3-475B-86C4-7A003E6C7E8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2856E027-86C2-4245-ADED-9CAF4271C312}" type="pres">
      <dgm:prSet presAssocID="{BE058817-9F93-4A88-9C6D-7A23A898648E}" presName="composite" presStyleCnt="0"/>
      <dgm:spPr/>
    </dgm:pt>
    <dgm:pt modelId="{B4533B7F-40DC-4767-80C8-5C408C4E9E43}" type="pres">
      <dgm:prSet presAssocID="{BE058817-9F93-4A88-9C6D-7A23A898648E}" presName="imgShp" presStyleLbl="fgImgPlace1" presStyleIdx="0" presStyleCnt="3" custLinFactNeighborX="-52451" custLinFactNeighborY="-8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06657C3-CEB8-4159-868F-40C35356E7AB}" type="pres">
      <dgm:prSet presAssocID="{BE058817-9F93-4A88-9C6D-7A23A898648E}" presName="txShp" presStyleLbl="node1" presStyleIdx="0" presStyleCnt="3" custScaleX="12990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3A36AF9-B04E-4248-9C21-3292262DA580}" type="pres">
      <dgm:prSet presAssocID="{54946ED9-7CED-47A5-B2CF-AB009798753E}" presName="spacing" presStyleCnt="0"/>
      <dgm:spPr/>
    </dgm:pt>
    <dgm:pt modelId="{861DC384-D091-4BF3-8DA6-93AC2A0D47AD}" type="pres">
      <dgm:prSet presAssocID="{C55EFA12-659C-482F-A42E-62C95793C29D}" presName="composite" presStyleCnt="0"/>
      <dgm:spPr/>
    </dgm:pt>
    <dgm:pt modelId="{6B017993-6927-4BB2-9A92-FB86DE1F90E5}" type="pres">
      <dgm:prSet presAssocID="{C55EFA12-659C-482F-A42E-62C95793C29D}" presName="imgShp" presStyleLbl="fgImgPlace1" presStyleIdx="1" presStyleCnt="3" custLinFactNeighborX="-52451" custLinFactNeighborY="293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DA8CA59-B54C-4FC7-A214-73FBC7ECC5E2}" type="pres">
      <dgm:prSet presAssocID="{C55EFA12-659C-482F-A42E-62C95793C29D}" presName="txShp" presStyleLbl="node1" presStyleIdx="1" presStyleCnt="3" custScaleX="12906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A2B32D1B-D356-489B-AE81-480920ACF9BA}" type="pres">
      <dgm:prSet presAssocID="{DFEF4206-6F12-481F-B936-F9DB522DE0C8}" presName="spacing" presStyleCnt="0"/>
      <dgm:spPr/>
    </dgm:pt>
    <dgm:pt modelId="{A0C4615B-BBB5-4BD1-9596-05D75E94E9CF}" type="pres">
      <dgm:prSet presAssocID="{708D1075-A36C-40CD-8316-C7FFE19EC198}" presName="composite" presStyleCnt="0"/>
      <dgm:spPr/>
    </dgm:pt>
    <dgm:pt modelId="{2B294DF7-D7B8-47B7-81AD-F488CB24E4D0}" type="pres">
      <dgm:prSet presAssocID="{708D1075-A36C-40CD-8316-C7FFE19EC198}" presName="imgShp" presStyleLbl="fgImgPlace1" presStyleIdx="2" presStyleCnt="3" custLinFactNeighborX="-41667" custLinFactNeighborY="56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0D53069E-CDA6-4F48-9111-A2017F6F7981}" type="pres">
      <dgm:prSet presAssocID="{708D1075-A36C-40CD-8316-C7FFE19EC198}" presName="txShp" presStyleLbl="node1" presStyleIdx="2" presStyleCnt="3" custScaleX="13038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A150AD75-4CC9-4A09-ABB6-9534A03C1957}" srcId="{B31AE17A-8DA3-475B-86C4-7A003E6C7E83}" destId="{BE058817-9F93-4A88-9C6D-7A23A898648E}" srcOrd="0" destOrd="0" parTransId="{667D16B9-60F5-4422-8026-7622E383A097}" sibTransId="{54946ED9-7CED-47A5-B2CF-AB009798753E}"/>
    <dgm:cxn modelId="{146BB3B4-E4DA-4490-8897-05864AFC7D34}" srcId="{B31AE17A-8DA3-475B-86C4-7A003E6C7E83}" destId="{C55EFA12-659C-482F-A42E-62C95793C29D}" srcOrd="1" destOrd="0" parTransId="{B75597AD-779B-40CE-8CCF-62767DF8D145}" sibTransId="{DFEF4206-6F12-481F-B936-F9DB522DE0C8}"/>
    <dgm:cxn modelId="{9917012C-2452-4381-BFA0-C0F8DCFDD537}" type="presOf" srcId="{708D1075-A36C-40CD-8316-C7FFE19EC198}" destId="{0D53069E-CDA6-4F48-9111-A2017F6F7981}" srcOrd="0" destOrd="0" presId="urn:microsoft.com/office/officeart/2005/8/layout/vList3"/>
    <dgm:cxn modelId="{A1FCFA86-246D-478E-986B-99652115DFFE}" type="presOf" srcId="{B31AE17A-8DA3-475B-86C4-7A003E6C7E83}" destId="{686248A2-595C-4D95-BC29-6AA531E70564}" srcOrd="0" destOrd="0" presId="urn:microsoft.com/office/officeart/2005/8/layout/vList3"/>
    <dgm:cxn modelId="{AB0903C1-8305-40B7-933E-457FFC31A604}" srcId="{B31AE17A-8DA3-475B-86C4-7A003E6C7E83}" destId="{708D1075-A36C-40CD-8316-C7FFE19EC198}" srcOrd="2" destOrd="0" parTransId="{C836361B-E8E3-4709-BADF-3E853ADFDA45}" sibTransId="{B842BBB1-FAD0-40FD-9F75-22B687855900}"/>
    <dgm:cxn modelId="{0AA94D4C-460A-4C21-B2D0-54267C3448BC}" type="presOf" srcId="{BE058817-9F93-4A88-9C6D-7A23A898648E}" destId="{B06657C3-CEB8-4159-868F-40C35356E7AB}" srcOrd="0" destOrd="0" presId="urn:microsoft.com/office/officeart/2005/8/layout/vList3"/>
    <dgm:cxn modelId="{01C38BCE-A950-44A5-82EE-8FCB37F0AD92}" type="presOf" srcId="{C55EFA12-659C-482F-A42E-62C95793C29D}" destId="{BDA8CA59-B54C-4FC7-A214-73FBC7ECC5E2}" srcOrd="0" destOrd="0" presId="urn:microsoft.com/office/officeart/2005/8/layout/vList3"/>
    <dgm:cxn modelId="{605B6986-51FD-4431-AA7E-8202728C2D3A}" type="presParOf" srcId="{686248A2-595C-4D95-BC29-6AA531E70564}" destId="{2856E027-86C2-4245-ADED-9CAF4271C312}" srcOrd="0" destOrd="0" presId="urn:microsoft.com/office/officeart/2005/8/layout/vList3"/>
    <dgm:cxn modelId="{BC353063-57AF-42C6-B713-B0EED1550F55}" type="presParOf" srcId="{2856E027-86C2-4245-ADED-9CAF4271C312}" destId="{B4533B7F-40DC-4767-80C8-5C408C4E9E43}" srcOrd="0" destOrd="0" presId="urn:microsoft.com/office/officeart/2005/8/layout/vList3"/>
    <dgm:cxn modelId="{E02345FD-63EA-4E59-A29F-6DBFF45F04DE}" type="presParOf" srcId="{2856E027-86C2-4245-ADED-9CAF4271C312}" destId="{B06657C3-CEB8-4159-868F-40C35356E7AB}" srcOrd="1" destOrd="0" presId="urn:microsoft.com/office/officeart/2005/8/layout/vList3"/>
    <dgm:cxn modelId="{57C26E0C-5F5A-4416-850B-5653C2C6A364}" type="presParOf" srcId="{686248A2-595C-4D95-BC29-6AA531E70564}" destId="{03A36AF9-B04E-4248-9C21-3292262DA580}" srcOrd="1" destOrd="0" presId="urn:microsoft.com/office/officeart/2005/8/layout/vList3"/>
    <dgm:cxn modelId="{1661865C-E88A-4D30-AB09-84706B70DE4D}" type="presParOf" srcId="{686248A2-595C-4D95-BC29-6AA531E70564}" destId="{861DC384-D091-4BF3-8DA6-93AC2A0D47AD}" srcOrd="2" destOrd="0" presId="urn:microsoft.com/office/officeart/2005/8/layout/vList3"/>
    <dgm:cxn modelId="{AE997A03-4510-4BEB-908E-55D8CBD2F699}" type="presParOf" srcId="{861DC384-D091-4BF3-8DA6-93AC2A0D47AD}" destId="{6B017993-6927-4BB2-9A92-FB86DE1F90E5}" srcOrd="0" destOrd="0" presId="urn:microsoft.com/office/officeart/2005/8/layout/vList3"/>
    <dgm:cxn modelId="{85CDFD80-6253-4DCF-AEA1-03C0D613930F}" type="presParOf" srcId="{861DC384-D091-4BF3-8DA6-93AC2A0D47AD}" destId="{BDA8CA59-B54C-4FC7-A214-73FBC7ECC5E2}" srcOrd="1" destOrd="0" presId="urn:microsoft.com/office/officeart/2005/8/layout/vList3"/>
    <dgm:cxn modelId="{EED0BDD7-83AE-40CE-B405-165657B2D4AB}" type="presParOf" srcId="{686248A2-595C-4D95-BC29-6AA531E70564}" destId="{A2B32D1B-D356-489B-AE81-480920ACF9BA}" srcOrd="3" destOrd="0" presId="urn:microsoft.com/office/officeart/2005/8/layout/vList3"/>
    <dgm:cxn modelId="{2E956A89-FCFF-45E2-9317-84CCE8DB56DF}" type="presParOf" srcId="{686248A2-595C-4D95-BC29-6AA531E70564}" destId="{A0C4615B-BBB5-4BD1-9596-05D75E94E9CF}" srcOrd="4" destOrd="0" presId="urn:microsoft.com/office/officeart/2005/8/layout/vList3"/>
    <dgm:cxn modelId="{313BA31A-1793-416F-8BF4-4D1B902B60E8}" type="presParOf" srcId="{A0C4615B-BBB5-4BD1-9596-05D75E94E9CF}" destId="{2B294DF7-D7B8-47B7-81AD-F488CB24E4D0}" srcOrd="0" destOrd="0" presId="urn:microsoft.com/office/officeart/2005/8/layout/vList3"/>
    <dgm:cxn modelId="{0941082E-7CEE-4011-92E8-2249EE132298}" type="presParOf" srcId="{A0C4615B-BBB5-4BD1-9596-05D75E94E9CF}" destId="{0D53069E-CDA6-4F48-9111-A2017F6F798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719E3D-EA46-427C-A4B8-D88DDF8BC7DC}">
      <dsp:nvSpPr>
        <dsp:cNvPr id="0" name=""/>
        <dsp:cNvSpPr/>
      </dsp:nvSpPr>
      <dsp:spPr>
        <a:xfrm rot="10800000">
          <a:off x="524199" y="200"/>
          <a:ext cx="7181201" cy="1191343"/>
        </a:xfrm>
        <a:prstGeom prst="homePlate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349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1). Dios vino a la raza humana a través de la Persona de Su Hijo.</a:t>
          </a:r>
          <a:endParaRPr lang="es-CO" sz="2400" kern="1200" dirty="0"/>
        </a:p>
      </dsp:txBody>
      <dsp:txXfrm rot="10800000">
        <a:off x="822035" y="200"/>
        <a:ext cx="6883365" cy="1191343"/>
      </dsp:txXfrm>
    </dsp:sp>
    <dsp:sp modelId="{84ECE054-9296-44B3-9782-9934A74F15ED}">
      <dsp:nvSpPr>
        <dsp:cNvPr id="0" name=""/>
        <dsp:cNvSpPr/>
      </dsp:nvSpPr>
      <dsp:spPr>
        <a:xfrm>
          <a:off x="10343" y="0"/>
          <a:ext cx="1191343" cy="1191343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4EBDF0-2C5A-401D-9D6D-587D4F0BFEB8}">
      <dsp:nvSpPr>
        <dsp:cNvPr id="0" name=""/>
        <dsp:cNvSpPr/>
      </dsp:nvSpPr>
      <dsp:spPr>
        <a:xfrm rot="10800000">
          <a:off x="457104" y="1547168"/>
          <a:ext cx="7315391" cy="1191343"/>
        </a:xfrm>
        <a:prstGeom prst="homePlate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349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2). Dios el Hijo vivió aquí como hombre, se llamó a Sí Mismo "Hijo de Hombre". Tomó nuestro lugar y murió por nosotros.</a:t>
          </a:r>
          <a:endParaRPr lang="es-CO" sz="2400" kern="1200" dirty="0"/>
        </a:p>
      </dsp:txBody>
      <dsp:txXfrm rot="10800000">
        <a:off x="754940" y="1547168"/>
        <a:ext cx="7017555" cy="1191343"/>
      </dsp:txXfrm>
    </dsp:sp>
    <dsp:sp modelId="{55E602AB-4DEB-4E76-991B-C3AFEE45736D}">
      <dsp:nvSpPr>
        <dsp:cNvPr id="0" name=""/>
        <dsp:cNvSpPr/>
      </dsp:nvSpPr>
      <dsp:spPr>
        <a:xfrm>
          <a:off x="0" y="1512166"/>
          <a:ext cx="1191343" cy="1191343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45BBAD-2BB8-42BD-8A73-5A7BA948F199}">
      <dsp:nvSpPr>
        <dsp:cNvPr id="0" name=""/>
        <dsp:cNvSpPr/>
      </dsp:nvSpPr>
      <dsp:spPr>
        <a:xfrm rot="10800000">
          <a:off x="442382" y="3094136"/>
          <a:ext cx="7344834" cy="1191343"/>
        </a:xfrm>
        <a:prstGeom prst="homePlate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349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3). Dios perdona a todos los que creen en Su Hijo.</a:t>
          </a:r>
          <a:endParaRPr lang="es-CO" sz="2400" kern="1200" dirty="0"/>
        </a:p>
      </dsp:txBody>
      <dsp:txXfrm rot="10800000">
        <a:off x="740218" y="3094136"/>
        <a:ext cx="7046998" cy="1191343"/>
      </dsp:txXfrm>
    </dsp:sp>
    <dsp:sp modelId="{5A947E0B-8986-4555-A260-29DC5417871E}">
      <dsp:nvSpPr>
        <dsp:cNvPr id="0" name=""/>
        <dsp:cNvSpPr/>
      </dsp:nvSpPr>
      <dsp:spPr>
        <a:xfrm>
          <a:off x="10343" y="3168357"/>
          <a:ext cx="1191343" cy="1191343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7C23BC-C62B-42B9-92E1-502FB7DA59F9}">
      <dsp:nvSpPr>
        <dsp:cNvPr id="0" name=""/>
        <dsp:cNvSpPr/>
      </dsp:nvSpPr>
      <dsp:spPr>
        <a:xfrm rot="10800000">
          <a:off x="442382" y="4641104"/>
          <a:ext cx="7344834" cy="1191343"/>
        </a:xfrm>
        <a:prstGeom prst="homePlate">
          <a:avLst/>
        </a:prstGeom>
        <a:solidFill>
          <a:schemeClr val="tx1">
            <a:lumMod val="95000"/>
            <a:lumOff val="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349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4). Dios los introduce a Su familia y los hace Sus hijos.</a:t>
          </a:r>
          <a:endParaRPr lang="es-CO" sz="2400" kern="1200" dirty="0"/>
        </a:p>
      </dsp:txBody>
      <dsp:txXfrm rot="10800000">
        <a:off x="740218" y="4641104"/>
        <a:ext cx="7046998" cy="1191343"/>
      </dsp:txXfrm>
    </dsp:sp>
    <dsp:sp modelId="{DB1F1140-0F60-4685-883F-5212F825F508}">
      <dsp:nvSpPr>
        <dsp:cNvPr id="0" name=""/>
        <dsp:cNvSpPr/>
      </dsp:nvSpPr>
      <dsp:spPr>
        <a:xfrm>
          <a:off x="0" y="4608509"/>
          <a:ext cx="1191343" cy="1191343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6657C3-CEB8-4159-868F-40C35356E7AB}">
      <dsp:nvSpPr>
        <dsp:cNvPr id="0" name=""/>
        <dsp:cNvSpPr/>
      </dsp:nvSpPr>
      <dsp:spPr>
        <a:xfrm rot="10800000">
          <a:off x="560209" y="926"/>
          <a:ext cx="7109180" cy="1469996"/>
        </a:xfrm>
        <a:prstGeom prst="homePlat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8228" tIns="110490" rIns="206248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5). Dios nos pone en Cristo sobre la cruz.</a:t>
          </a:r>
          <a:endParaRPr lang="es-CO" sz="2900" kern="1200" dirty="0"/>
        </a:p>
      </dsp:txBody>
      <dsp:txXfrm rot="10800000">
        <a:off x="927708" y="926"/>
        <a:ext cx="6741681" cy="1469996"/>
      </dsp:txXfrm>
    </dsp:sp>
    <dsp:sp modelId="{B4533B7F-40DC-4767-80C8-5C408C4E9E43}">
      <dsp:nvSpPr>
        <dsp:cNvPr id="0" name=""/>
        <dsp:cNvSpPr/>
      </dsp:nvSpPr>
      <dsp:spPr>
        <a:xfrm>
          <a:off x="0" y="0"/>
          <a:ext cx="1469996" cy="1469996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A8CA59-B54C-4FC7-A214-73FBC7ECC5E2}">
      <dsp:nvSpPr>
        <dsp:cNvPr id="0" name=""/>
        <dsp:cNvSpPr/>
      </dsp:nvSpPr>
      <dsp:spPr>
        <a:xfrm rot="10800000">
          <a:off x="583140" y="1909727"/>
          <a:ext cx="7063319" cy="1469996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8228" tIns="110490" rIns="206248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6). Nuestro viejo "YO" murió con Cristo. Después Dios nos creó como nuevas personas en Cristo.</a:t>
          </a:r>
          <a:endParaRPr lang="es-CO" sz="2900" kern="1200" dirty="0"/>
        </a:p>
      </dsp:txBody>
      <dsp:txXfrm rot="10800000">
        <a:off x="950639" y="1909727"/>
        <a:ext cx="6695820" cy="1469996"/>
      </dsp:txXfrm>
    </dsp:sp>
    <dsp:sp modelId="{6B017993-6927-4BB2-9A92-FB86DE1F90E5}">
      <dsp:nvSpPr>
        <dsp:cNvPr id="0" name=""/>
        <dsp:cNvSpPr/>
      </dsp:nvSpPr>
      <dsp:spPr>
        <a:xfrm>
          <a:off x="0" y="1952871"/>
          <a:ext cx="1469996" cy="1469996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53069E-CDA6-4F48-9111-A2017F6F7981}">
      <dsp:nvSpPr>
        <dsp:cNvPr id="0" name=""/>
        <dsp:cNvSpPr/>
      </dsp:nvSpPr>
      <dsp:spPr>
        <a:xfrm rot="10800000">
          <a:off x="547129" y="3818528"/>
          <a:ext cx="7135340" cy="1469996"/>
        </a:xfrm>
        <a:prstGeom prst="homePlat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8228" tIns="110490" rIns="206248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7). Dios nos dio a Cristo para vivir en nosotros.</a:t>
          </a:r>
          <a:endParaRPr lang="es-CO" sz="2900" kern="1200" dirty="0"/>
        </a:p>
      </dsp:txBody>
      <dsp:txXfrm rot="10800000">
        <a:off x="914628" y="3818528"/>
        <a:ext cx="6767841" cy="1469996"/>
      </dsp:txXfrm>
    </dsp:sp>
    <dsp:sp modelId="{2B294DF7-D7B8-47B7-81AD-F488CB24E4D0}">
      <dsp:nvSpPr>
        <dsp:cNvPr id="0" name=""/>
        <dsp:cNvSpPr/>
      </dsp:nvSpPr>
      <dsp:spPr>
        <a:xfrm>
          <a:off x="30956" y="3819454"/>
          <a:ext cx="1469996" cy="1469996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08/01/2016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com.co/url?url=http://blog.cancaonova.com/chile/2010/03/el-llamado-de-dios-a-moises-ex-3-1-10/&amp;rct=j&amp;frm=1&amp;q=&amp;esrc=s&amp;sa=U&amp;ved=0ahUKEwicspeRwITKAhVI9x4KHRUbDx8QwW4IKTAK&amp;usg=AFQjCNGChcixZD-BXe7FF3AEygUbymkpZA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om.co/url?url=http://infocatolica.com/blog/meradefensa.php/1410181212-serie-al-hilo-de-la-biblia-y&amp;rct=j&amp;frm=1&amp;q=&amp;esrc=s&amp;sa=U&amp;ved=0ahUKEwi32YqCy4TKAhXCTCYKHe7QBwI4FBDBbggrMAs&amp;usg=AFQjCNFptO1g0RKxEtGYdGJ_LBoRXeKcw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m.co/url?url=http://txemarmesto.blogspot.com/2012/05/cristo-mora-en-mi-espiritu-el-pecado.html&amp;rct=j&amp;frm=1&amp;q=&amp;esrc=s&amp;sa=U&amp;ved=0ahUKEwjD357C_YTKAhWEdh4KHdlfARAQwW4IFTAA&amp;usg=AFQjCNHZHqb-MGn2eQq1iC_u2J7A0wQPi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7664" y="5589240"/>
            <a:ext cx="6192688" cy="600472"/>
          </a:xfrm>
          <a:solidFill>
            <a:srgbClr val="00206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/>
          <a:lstStyle/>
          <a:p>
            <a:r>
              <a:rPr lang="es-CO" dirty="0" smtClean="0">
                <a:solidFill>
                  <a:schemeClr val="bg1"/>
                </a:solidFill>
              </a:rPr>
              <a:t>EL REGALO MÁS GRANDE DE DIOS.</a:t>
            </a:r>
            <a:endParaRPr lang="es-CO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864"/>
            <a:ext cx="6192688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Terminador"/>
          <p:cNvSpPr/>
          <p:nvPr/>
        </p:nvSpPr>
        <p:spPr>
          <a:xfrm>
            <a:off x="1619672" y="620688"/>
            <a:ext cx="6048672" cy="1368152"/>
          </a:xfrm>
          <a:prstGeom prst="flowChartTerminator">
            <a:avLst/>
          </a:prstGeom>
          <a:solidFill>
            <a:srgbClr val="00206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400" dirty="0">
                <a:latin typeface="Algerian" pitchFamily="82" charset="0"/>
              </a:rPr>
              <a:t>VENCEDORES </a:t>
            </a:r>
          </a:p>
        </p:txBody>
      </p:sp>
    </p:spTree>
    <p:extLst>
      <p:ext uri="{BB962C8B-B14F-4D97-AF65-F5344CB8AC3E}">
        <p14:creationId xmlns:p14="http://schemas.microsoft.com/office/powerpoint/2010/main" val="339308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es-CO" b="1" dirty="0" smtClean="0">
                <a:solidFill>
                  <a:srgbClr val="FF0000"/>
                </a:solidFill>
              </a:rPr>
              <a:t>TEXTO APOC.3.21.</a:t>
            </a:r>
            <a:endParaRPr lang="es-CO" b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5069160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rmAutofit fontScale="92500" lnSpcReduction="20000"/>
          </a:bodyPr>
          <a:lstStyle/>
          <a:p>
            <a:pPr marL="0" indent="0" fontAlgn="t">
              <a:buNone/>
            </a:pPr>
            <a:r>
              <a:rPr lang="es-CO" sz="3900" b="1" dirty="0" smtClean="0"/>
              <a:t>Introducción:</a:t>
            </a:r>
          </a:p>
          <a:p>
            <a:pPr marL="0" indent="0" fontAlgn="t">
              <a:buNone/>
            </a:pPr>
            <a:r>
              <a:rPr lang="es-CO" dirty="0" smtClean="0"/>
              <a:t>El texto base dice</a:t>
            </a:r>
            <a:r>
              <a:rPr lang="es-CO" dirty="0" smtClean="0">
                <a:latin typeface="Agency FB" pitchFamily="34" charset="0"/>
              </a:rPr>
              <a:t>: Al </a:t>
            </a:r>
            <a:r>
              <a:rPr lang="es-CO" dirty="0">
                <a:latin typeface="Agency FB" pitchFamily="34" charset="0"/>
              </a:rPr>
              <a:t>que venciere, yo le daré que se siente conmigo en mi trono; así como yo he vencido, y me he sentado con mi Padre en su trono</a:t>
            </a:r>
            <a:r>
              <a:rPr lang="es-CO" dirty="0" smtClean="0">
                <a:latin typeface="Agency FB" pitchFamily="34" charset="0"/>
              </a:rPr>
              <a:t>.</a:t>
            </a:r>
          </a:p>
          <a:p>
            <a:pPr marL="800100" lvl="2" indent="0" fontAlgn="t">
              <a:buNone/>
            </a:pPr>
            <a:endParaRPr lang="es-CO" b="1" dirty="0" smtClean="0">
              <a:latin typeface="Agency FB" pitchFamily="34" charset="0"/>
            </a:endParaRPr>
          </a:p>
          <a:p>
            <a:pPr marL="800100" lvl="2" indent="0" fontAlgn="t">
              <a:buNone/>
            </a:pPr>
            <a:r>
              <a:rPr lang="es-CO" b="1" dirty="0" smtClean="0">
                <a:latin typeface="Agency FB" pitchFamily="34" charset="0"/>
              </a:rPr>
              <a:t>¿Se ha imaginado usted, lo que significa, sentarse al lado de Nuestro Salvador Jesucristo, en el Reino de los cielos? Pues eso es lo que Dios promete a los vencedores. ¡Así que ánimo, y adelante!</a:t>
            </a:r>
            <a:endParaRPr lang="es-CO" dirty="0" smtClean="0"/>
          </a:p>
          <a:p>
            <a:pPr fontAlgn="t"/>
            <a:r>
              <a:rPr lang="es-CO" dirty="0" smtClean="0"/>
              <a:t>Querido </a:t>
            </a:r>
            <a:r>
              <a:rPr lang="es-CO" dirty="0"/>
              <a:t>amigo (a):</a:t>
            </a:r>
          </a:p>
          <a:p>
            <a:pPr fontAlgn="t"/>
            <a:r>
              <a:rPr lang="es-CO" dirty="0"/>
              <a:t>Dios creó al hombre para Su gloria, pero Satanás robó a Dios toda la raza humana. Sin embargo, Dios tenía un plan para volvernos a recuperar. Lo hizo </a:t>
            </a:r>
            <a:r>
              <a:rPr lang="es-CO" dirty="0" smtClean="0"/>
              <a:t>en siete </a:t>
            </a:r>
            <a:r>
              <a:rPr lang="es-CO" dirty="0"/>
              <a:t>pasos:</a:t>
            </a:r>
          </a:p>
          <a:p>
            <a:pPr fontAlgn="t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1687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2375211"/>
              </p:ext>
            </p:extLst>
          </p:nvPr>
        </p:nvGraphicFramePr>
        <p:xfrm>
          <a:off x="457200" y="548680"/>
          <a:ext cx="82296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636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5256044"/>
              </p:ext>
            </p:extLst>
          </p:nvPr>
        </p:nvGraphicFramePr>
        <p:xfrm>
          <a:off x="457200" y="836712"/>
          <a:ext cx="8229600" cy="5289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4765342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32648"/>
          </a:xfr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 smtClean="0"/>
              <a:t>Dios </a:t>
            </a:r>
            <a:r>
              <a:rPr lang="es-CO" dirty="0"/>
              <a:t>verdaderamente da muchos regalos hermosos a Sus hijos, ¡pero el regalo más grande que nos dio es Cristo! Dios nos da a Cristo para que viva en nosotros.</a:t>
            </a:r>
          </a:p>
          <a:p>
            <a:pPr marL="0" indent="0">
              <a:buNone/>
            </a:pPr>
            <a:endParaRPr lang="es-CO" sz="4600" b="1" dirty="0" smtClean="0"/>
          </a:p>
          <a:p>
            <a:pPr marL="0" indent="0">
              <a:buNone/>
            </a:pPr>
            <a:r>
              <a:rPr lang="es-CO" sz="4600" b="1" dirty="0" smtClean="0"/>
              <a:t>La </a:t>
            </a:r>
            <a:r>
              <a:rPr lang="es-CO" sz="4600" b="1" dirty="0"/>
              <a:t>Biblia dice:</a:t>
            </a:r>
          </a:p>
          <a:p>
            <a:r>
              <a:rPr lang="es-CO" dirty="0">
                <a:latin typeface="Agency FB" pitchFamily="34" charset="0"/>
              </a:rPr>
              <a:t>Y por cuanto sois hijos, Dios envió a vuestros corazones el Espíritu de su Hijo, el cual clama: ¡Abba, Padre</a:t>
            </a:r>
            <a:r>
              <a:rPr lang="es-CO" dirty="0"/>
              <a:t>! </a:t>
            </a:r>
            <a:r>
              <a:rPr lang="es-CO" b="1" dirty="0">
                <a:solidFill>
                  <a:srgbClr val="FF0000"/>
                </a:solidFill>
              </a:rPr>
              <a:t>(Gálatas 4:6).</a:t>
            </a:r>
          </a:p>
          <a:p>
            <a:pPr marL="0" indent="0">
              <a:buNone/>
            </a:pPr>
            <a:endParaRPr lang="es-CO" sz="4200" b="1" dirty="0" smtClean="0"/>
          </a:p>
          <a:p>
            <a:pPr marL="0" indent="0">
              <a:buNone/>
            </a:pPr>
            <a:r>
              <a:rPr lang="es-CO" sz="4200" b="1" dirty="0" smtClean="0"/>
              <a:t>¿</a:t>
            </a:r>
            <a:r>
              <a:rPr lang="es-CO" sz="4200" b="1" dirty="0"/>
              <a:t>Quién es el Cristo que vive en mí?</a:t>
            </a:r>
          </a:p>
          <a:p>
            <a:r>
              <a:rPr lang="es-CO" dirty="0"/>
              <a:t>Cristo vive en el corazón de cada creyente, pero no todos los creyentes entienden quién es realmente Jesucristo.</a:t>
            </a:r>
          </a:p>
          <a:p>
            <a:r>
              <a:rPr lang="es-CO" dirty="0"/>
              <a:t>El Evangelio de Juan fue escrito especialmente para que nosotros sepamos quién es realmente Jesucristo y para que creamos en Él. En su Evangelio, Juan enfatizó dos grandes verdades:</a:t>
            </a:r>
          </a:p>
        </p:txBody>
      </p:sp>
    </p:spTree>
    <p:extLst>
      <p:ext uri="{BB962C8B-B14F-4D97-AF65-F5344CB8AC3E}">
        <p14:creationId xmlns:p14="http://schemas.microsoft.com/office/powerpoint/2010/main" val="19120278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sz="3500" b="1" dirty="0" smtClean="0"/>
              <a:t>1). </a:t>
            </a:r>
            <a:r>
              <a:rPr lang="es-CO" dirty="0" smtClean="0">
                <a:solidFill>
                  <a:srgbClr val="FF0000"/>
                </a:solidFill>
              </a:rPr>
              <a:t>Jesucristo </a:t>
            </a:r>
            <a:r>
              <a:rPr lang="es-CO" dirty="0">
                <a:solidFill>
                  <a:srgbClr val="FF0000"/>
                </a:solidFill>
              </a:rPr>
              <a:t>es Dios.</a:t>
            </a:r>
          </a:p>
          <a:p>
            <a:pPr marL="0" indent="0">
              <a:buNone/>
            </a:pPr>
            <a:r>
              <a:rPr lang="es-CO" sz="3500" b="1" dirty="0" smtClean="0"/>
              <a:t>2). </a:t>
            </a:r>
            <a:r>
              <a:rPr lang="es-CO" dirty="0" smtClean="0">
                <a:solidFill>
                  <a:srgbClr val="FF0000"/>
                </a:solidFill>
              </a:rPr>
              <a:t>Jesucristo </a:t>
            </a:r>
            <a:r>
              <a:rPr lang="es-CO" dirty="0">
                <a:solidFill>
                  <a:srgbClr val="FF0000"/>
                </a:solidFill>
              </a:rPr>
              <a:t>es el que suple todas nuestras necesidades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</a:p>
          <a:p>
            <a:endParaRPr lang="es-CO" dirty="0" smtClean="0"/>
          </a:p>
          <a:p>
            <a:r>
              <a:rPr lang="es-CO" dirty="0" smtClean="0"/>
              <a:t>Podremos </a:t>
            </a:r>
            <a:r>
              <a:rPr lang="es-CO" dirty="0"/>
              <a:t>entender mejor quién es Cristo en realidad si aprendemos acerca de uno de Sus Nombres. Él es el gran "</a:t>
            </a:r>
            <a:r>
              <a:rPr lang="es-CO" b="1" dirty="0"/>
              <a:t>YO SOY</a:t>
            </a:r>
            <a:r>
              <a:rPr lang="es-CO" dirty="0"/>
              <a:t>". </a:t>
            </a:r>
            <a:endParaRPr lang="es-CO" dirty="0" smtClean="0"/>
          </a:p>
          <a:p>
            <a:r>
              <a:rPr lang="es-CO" dirty="0" smtClean="0"/>
              <a:t>El </a:t>
            </a:r>
            <a:r>
              <a:rPr lang="es-CO" dirty="0"/>
              <a:t>Nombre "</a:t>
            </a:r>
            <a:r>
              <a:rPr lang="es-CO" b="1" dirty="0"/>
              <a:t>YO SOY</a:t>
            </a:r>
            <a:r>
              <a:rPr lang="es-CO" dirty="0"/>
              <a:t>" es un Nombre que le pertenece sólo a Dios. Dios mismo dijo que era Su Nombre. Para poder comprender este Nombre, debemos regresar a un tiempo cuando el pueblo de Dios, los hijos de Israel, eran esclavos en Egipto.</a:t>
            </a:r>
          </a:p>
          <a:p>
            <a:r>
              <a:rPr lang="es-CO" dirty="0"/>
              <a:t>Dios escogió a un hombre llamado Moisés para sacar a Su pueblo de Egipto y llevarlos a la tierra que Dios les había prometido.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484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6059016" cy="3384375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/>
              <a:t>Moisés estaba en el desierto cuidando ovejas cuando Dios se le apareció en una zarza ardiente. La zarza estaba en llamas, pero no se consumía.</a:t>
            </a:r>
          </a:p>
          <a:p>
            <a:r>
              <a:rPr lang="es-CO" dirty="0"/>
              <a:t>Dios le habló a Moisés desde la zarza ardiente y le dijo que regresara a Egipto para librar a los hijos de Israel de la esclavitud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1026" name="Picture 2" descr="Resultado de imagen para la zarza de moisé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712" y="476672"/>
            <a:ext cx="2592288" cy="3312368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11863" y="4005064"/>
            <a:ext cx="8208912" cy="2677656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r>
              <a:rPr lang="es-CO" sz="2800" dirty="0"/>
              <a:t>Moisés tenía miedo de que las personas no creyeran que Dios lo había enviado. Él dijo: </a:t>
            </a:r>
            <a:r>
              <a:rPr lang="es-CO" sz="2800" dirty="0">
                <a:latin typeface="Agency FB" pitchFamily="34" charset="0"/>
              </a:rPr>
              <a:t>He aquí que llego yo a los hijos de Israel, y les digo:</a:t>
            </a:r>
          </a:p>
          <a:p>
            <a:r>
              <a:rPr lang="es-CO" sz="2800" b="1" dirty="0">
                <a:latin typeface="Agency FB" pitchFamily="34" charset="0"/>
              </a:rPr>
              <a:t>El Dios de vuestros padres me ha enviado a vosotros. Si ellos me preguntaren: ¿Cuál es su nombre?, ¿qué les responderé</a:t>
            </a:r>
            <a:r>
              <a:rPr lang="es-CO" sz="2800" dirty="0"/>
              <a:t>? </a:t>
            </a:r>
            <a:r>
              <a:rPr lang="es-CO" sz="2800" dirty="0">
                <a:solidFill>
                  <a:srgbClr val="FF0000"/>
                </a:solidFill>
              </a:rPr>
              <a:t>(Éxodo 3:13).</a:t>
            </a:r>
          </a:p>
        </p:txBody>
      </p:sp>
    </p:spTree>
    <p:extLst>
      <p:ext uri="{BB962C8B-B14F-4D97-AF65-F5344CB8AC3E}">
        <p14:creationId xmlns:p14="http://schemas.microsoft.com/office/powerpoint/2010/main" val="362962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62500" lnSpcReduction="20000"/>
          </a:bodyPr>
          <a:lstStyle/>
          <a:p>
            <a:r>
              <a:rPr lang="es-CO" dirty="0"/>
              <a:t>Dios le dijo a Moisés que Su Nombre es "</a:t>
            </a:r>
            <a:r>
              <a:rPr lang="es-CO" b="1" dirty="0"/>
              <a:t>YO SOY</a:t>
            </a:r>
            <a:r>
              <a:rPr lang="es-CO" dirty="0"/>
              <a:t>". Dios dijo:</a:t>
            </a:r>
          </a:p>
          <a:p>
            <a:pPr marL="0" indent="0">
              <a:buNone/>
            </a:pPr>
            <a:r>
              <a:rPr lang="es-CO" dirty="0" smtClean="0"/>
              <a:t>….. </a:t>
            </a:r>
            <a:r>
              <a:rPr lang="es-CO" dirty="0">
                <a:latin typeface="Agency FB" pitchFamily="34" charset="0"/>
              </a:rPr>
              <a:t>Así dirás a los hijos de Israel: </a:t>
            </a:r>
            <a:r>
              <a:rPr lang="es-CO" b="1" dirty="0">
                <a:latin typeface="Agency FB" pitchFamily="34" charset="0"/>
              </a:rPr>
              <a:t>YO SOY</a:t>
            </a:r>
            <a:r>
              <a:rPr lang="es-CO" dirty="0">
                <a:latin typeface="Agency FB" pitchFamily="34" charset="0"/>
              </a:rPr>
              <a:t> me envió a vosotros</a:t>
            </a:r>
            <a:r>
              <a:rPr lang="es-CO" dirty="0"/>
              <a:t> </a:t>
            </a:r>
            <a:r>
              <a:rPr lang="es-CO" b="1" dirty="0">
                <a:solidFill>
                  <a:srgbClr val="FF0000"/>
                </a:solidFill>
              </a:rPr>
              <a:t>(Éxodo 3:14).</a:t>
            </a:r>
          </a:p>
          <a:p>
            <a:r>
              <a:rPr lang="es-CO" dirty="0"/>
              <a:t>Cuando Dios dijo que Su Nombre es "</a:t>
            </a:r>
            <a:r>
              <a:rPr lang="es-CO" b="1" dirty="0"/>
              <a:t>YO SOY</a:t>
            </a:r>
            <a:r>
              <a:rPr lang="es-CO" dirty="0"/>
              <a:t>", </a:t>
            </a:r>
            <a:r>
              <a:rPr lang="es-CO" b="1" u="sng" dirty="0" smtClean="0">
                <a:solidFill>
                  <a:srgbClr val="0070C0"/>
                </a:solidFill>
              </a:rPr>
              <a:t>QUERÍA DECIR QUE ÉL ES EL DIOS QUE SIEMPRE HA SIDO DIOS Y QUE SIEMPRE SERÁ DIOS</a:t>
            </a:r>
            <a:r>
              <a:rPr lang="es-CO" dirty="0" smtClean="0"/>
              <a:t>.</a:t>
            </a:r>
            <a:endParaRPr lang="es-CO" dirty="0"/>
          </a:p>
          <a:p>
            <a:r>
              <a:rPr lang="es-CO" dirty="0"/>
              <a:t>Pero hay otro significado para el Nombre "YO SOY". Realmente es una frase incompleta, algo como lo siguiente:</a:t>
            </a:r>
          </a:p>
          <a:p>
            <a:r>
              <a:rPr lang="es-CO" dirty="0"/>
              <a:t>"</a:t>
            </a:r>
            <a:r>
              <a:rPr lang="es-CO" b="1" u="sng" dirty="0"/>
              <a:t>YO SOY </a:t>
            </a:r>
            <a:r>
              <a:rPr lang="es-CO" b="1" u="sng" dirty="0" smtClean="0"/>
              <a:t>EL QUE SOY</a:t>
            </a:r>
            <a:r>
              <a:rPr lang="es-CO" dirty="0" smtClean="0"/>
              <a:t>".</a:t>
            </a:r>
            <a:endParaRPr lang="es-CO" dirty="0"/>
          </a:p>
          <a:p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Era </a:t>
            </a:r>
            <a:r>
              <a:rPr lang="es-CO" dirty="0"/>
              <a:t>como si Dios le estuviera diciendo a Moisés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r>
              <a:rPr lang="es-CO" dirty="0"/>
              <a:t> "Moisés, YO SOY el Dios todopoderoso. </a:t>
            </a:r>
            <a:r>
              <a:rPr lang="es-CO" dirty="0" smtClean="0"/>
              <a:t>YO </a:t>
            </a:r>
            <a:r>
              <a:rPr lang="es-CO" dirty="0"/>
              <a:t>SOY el que satisfará todas tus necesidades.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Necesitarás </a:t>
            </a:r>
            <a:r>
              <a:rPr lang="es-CO" dirty="0"/>
              <a:t>valor para hacer esta gran tarea que te he llamado para hacer; YO SOY tu valor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Necesitarás </a:t>
            </a:r>
            <a:r>
              <a:rPr lang="es-CO" dirty="0"/>
              <a:t>mucha sabiduría; YO SOY tu sabiduría.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Necesitarás </a:t>
            </a:r>
            <a:r>
              <a:rPr lang="es-CO" dirty="0"/>
              <a:t>fuerzas; YO SOY tus fuerzas.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Necesitarás </a:t>
            </a:r>
            <a:r>
              <a:rPr lang="es-CO" dirty="0"/>
              <a:t>paciencia. YO SOY tu paciencia. YO SOY todo lo que necesitas".</a:t>
            </a:r>
          </a:p>
          <a:p>
            <a:endParaRPr lang="es-CO" dirty="0" smtClean="0"/>
          </a:p>
          <a:p>
            <a:r>
              <a:rPr lang="es-CO" dirty="0" smtClean="0"/>
              <a:t>Moisés </a:t>
            </a:r>
            <a:r>
              <a:rPr lang="es-CO" dirty="0"/>
              <a:t>creyó a Dios y confió que Dios sería todo lo que le hacía falta. ¿Cuál fue el resultado? La Biblia dice que Dios sacó a los hijos de Israel de Egipto con mano fuerte </a:t>
            </a:r>
            <a:r>
              <a:rPr lang="es-CO" b="1" dirty="0" smtClean="0">
                <a:solidFill>
                  <a:srgbClr val="FF0000"/>
                </a:solidFill>
              </a:rPr>
              <a:t>(Ver Éxodo </a:t>
            </a:r>
            <a:r>
              <a:rPr lang="es-CO" b="1" dirty="0">
                <a:solidFill>
                  <a:srgbClr val="FF0000"/>
                </a:solidFill>
              </a:rPr>
              <a:t>13:9)</a:t>
            </a:r>
            <a:r>
              <a:rPr lang="es-CO" dirty="0"/>
              <a:t>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443851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es-CO" sz="5400" b="1" i="1" dirty="0"/>
              <a:t>Cristo es el gran "YO SOY</a:t>
            </a:r>
            <a:r>
              <a:rPr lang="es-CO" sz="5400" b="1" i="1" dirty="0" smtClean="0"/>
              <a:t>".</a:t>
            </a:r>
            <a:endParaRPr lang="es-CO" sz="54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20000"/>
          </a:bodyPr>
          <a:lstStyle/>
          <a:p>
            <a:pPr marL="0" indent="0" fontAlgn="t">
              <a:buNone/>
            </a:pPr>
            <a:r>
              <a:rPr lang="es-CO" b="1" dirty="0" smtClean="0"/>
              <a:t>Los </a:t>
            </a:r>
            <a:r>
              <a:rPr lang="es-CO" b="1" dirty="0"/>
              <a:t>judíos comprendían</a:t>
            </a:r>
            <a:r>
              <a:rPr lang="es-CO" dirty="0"/>
              <a:t> plenamente que el Nombre "YO SOY" era sólo de Dios. Ningún profeta o rey, por grande que fuera, se atrevería a utilizar ese Nombre para sí mismo. Es un Nombre que le pertenece sólo a Dios; sin embargo, Jesús tomó ese Nombre para Sí Mismo. </a:t>
            </a:r>
            <a:r>
              <a:rPr lang="es-CO" dirty="0" smtClean="0"/>
              <a:t>Una </a:t>
            </a:r>
            <a:r>
              <a:rPr lang="es-CO" dirty="0"/>
              <a:t>y otra vez en la Biblia, Jesús dijo que era el gran "YO SOY". </a:t>
            </a:r>
            <a:endParaRPr lang="es-CO" dirty="0" smtClean="0"/>
          </a:p>
          <a:p>
            <a:pPr marL="0" indent="0" fontAlgn="t">
              <a:buNone/>
            </a:pPr>
            <a:r>
              <a:rPr lang="es-CO" dirty="0" smtClean="0"/>
              <a:t>Aquí </a:t>
            </a:r>
            <a:r>
              <a:rPr lang="es-CO" dirty="0"/>
              <a:t>están las mismas palabras del Señor:</a:t>
            </a:r>
          </a:p>
          <a:p>
            <a:pPr fontAlgn="t"/>
            <a:r>
              <a:rPr lang="es-CO" b="1" i="1" dirty="0"/>
              <a:t>De cierto, de cierto os digo: Antes que Abraham fuese, </a:t>
            </a:r>
            <a:r>
              <a:rPr lang="es-CO" b="1" i="1" dirty="0" smtClean="0"/>
              <a:t>YO SOY </a:t>
            </a:r>
            <a:r>
              <a:rPr lang="es-CO" b="1" i="1" dirty="0" smtClean="0">
                <a:solidFill>
                  <a:srgbClr val="FF0000"/>
                </a:solidFill>
              </a:rPr>
              <a:t>(</a:t>
            </a:r>
            <a:r>
              <a:rPr lang="es-CO" b="1" i="1" dirty="0">
                <a:solidFill>
                  <a:srgbClr val="FF0000"/>
                </a:solidFill>
              </a:rPr>
              <a:t>Juan 8:58).</a:t>
            </a:r>
          </a:p>
          <a:p>
            <a:pPr fontAlgn="t"/>
            <a:r>
              <a:rPr lang="es-CO" b="1" i="1" dirty="0"/>
              <a:t>Cuando hayáis levantado al Hijo del </a:t>
            </a:r>
            <a:r>
              <a:rPr lang="es-CO" b="1" i="1" dirty="0" smtClean="0"/>
              <a:t>Hombre, entonces </a:t>
            </a:r>
            <a:r>
              <a:rPr lang="es-CO" b="1" i="1" dirty="0"/>
              <a:t>conoceréis que </a:t>
            </a:r>
            <a:r>
              <a:rPr lang="es-CO" b="1" i="1" dirty="0" smtClean="0"/>
              <a:t>YO SOY,</a:t>
            </a:r>
            <a:r>
              <a:rPr lang="es-CO" b="1" i="1" dirty="0"/>
              <a:t> </a:t>
            </a:r>
            <a:r>
              <a:rPr lang="es-CO" b="1" i="1" dirty="0" smtClean="0"/>
              <a:t>y </a:t>
            </a:r>
            <a:r>
              <a:rPr lang="es-CO" b="1" i="1" dirty="0"/>
              <a:t>que nada hago por mí mismo, sino que según me enseñó el Padre, así </a:t>
            </a:r>
            <a:r>
              <a:rPr lang="es-CO" b="1" i="1" dirty="0" smtClean="0"/>
              <a:t>hablo </a:t>
            </a:r>
            <a:r>
              <a:rPr lang="es-CO" b="1" i="1" dirty="0" smtClean="0">
                <a:solidFill>
                  <a:srgbClr val="FF0000"/>
                </a:solidFill>
              </a:rPr>
              <a:t>(Juan </a:t>
            </a:r>
            <a:r>
              <a:rPr lang="es-CO" b="1" i="1" dirty="0">
                <a:solidFill>
                  <a:srgbClr val="FF0000"/>
                </a:solidFill>
              </a:rPr>
              <a:t>8:28</a:t>
            </a:r>
            <a:r>
              <a:rPr lang="es-CO" b="1" i="1" dirty="0" smtClean="0">
                <a:solidFill>
                  <a:srgbClr val="FF0000"/>
                </a:solidFill>
              </a:rPr>
              <a:t>)</a:t>
            </a:r>
            <a:endParaRPr lang="es-CO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05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2500" lnSpcReduction="10000"/>
          </a:bodyPr>
          <a:lstStyle/>
          <a:p>
            <a:r>
              <a:rPr lang="es-CO" dirty="0" smtClean="0"/>
              <a:t>Porque </a:t>
            </a:r>
            <a:r>
              <a:rPr lang="es-CO" dirty="0"/>
              <a:t>si no creéis que </a:t>
            </a:r>
            <a:r>
              <a:rPr lang="es-CO" b="1" dirty="0" smtClean="0"/>
              <a:t>YO SOY</a:t>
            </a:r>
            <a:r>
              <a:rPr lang="es-CO" dirty="0" smtClean="0"/>
              <a:t>, </a:t>
            </a:r>
            <a:r>
              <a:rPr lang="es-CO" dirty="0"/>
              <a:t>en vuestros pecados moriréis </a:t>
            </a:r>
            <a:r>
              <a:rPr lang="es-CO" b="1" dirty="0">
                <a:solidFill>
                  <a:srgbClr val="FF0000"/>
                </a:solidFill>
              </a:rPr>
              <a:t>(Juan 8:24).</a:t>
            </a:r>
          </a:p>
          <a:p>
            <a:r>
              <a:rPr lang="es-CO" dirty="0"/>
              <a:t>El Señor Jesús es el gran "</a:t>
            </a:r>
            <a:r>
              <a:rPr lang="es-CO" b="1" dirty="0"/>
              <a:t>YO SOY</a:t>
            </a:r>
            <a:r>
              <a:rPr lang="es-CO" dirty="0"/>
              <a:t>". El es todo lo que necesitamos. El Señor Jesús dijo de Sí Mismo: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la</a:t>
            </a:r>
            <a:r>
              <a:rPr lang="es-CO" dirty="0"/>
              <a:t> puerta </a:t>
            </a:r>
            <a:r>
              <a:rPr lang="es-CO" dirty="0">
                <a:solidFill>
                  <a:srgbClr val="FF0000"/>
                </a:solidFill>
              </a:rPr>
              <a:t>(Juan 10:9).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el</a:t>
            </a:r>
            <a:r>
              <a:rPr lang="es-CO" dirty="0"/>
              <a:t> camino </a:t>
            </a:r>
            <a:r>
              <a:rPr lang="es-CO" dirty="0">
                <a:solidFill>
                  <a:srgbClr val="FF0000"/>
                </a:solidFill>
              </a:rPr>
              <a:t>(Juan 14:6).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la</a:t>
            </a:r>
            <a:r>
              <a:rPr lang="es-CO" dirty="0"/>
              <a:t> verdad </a:t>
            </a:r>
            <a:r>
              <a:rPr lang="es-CO" dirty="0">
                <a:solidFill>
                  <a:srgbClr val="FF0000"/>
                </a:solidFill>
              </a:rPr>
              <a:t>(Juan 14:6)</a:t>
            </a:r>
            <a:r>
              <a:rPr lang="es-CO" dirty="0"/>
              <a:t>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la</a:t>
            </a:r>
            <a:r>
              <a:rPr lang="es-CO" dirty="0"/>
              <a:t> luz </a:t>
            </a:r>
            <a:r>
              <a:rPr lang="es-CO" dirty="0">
                <a:solidFill>
                  <a:srgbClr val="FF0000"/>
                </a:solidFill>
              </a:rPr>
              <a:t>(Juan 8:12).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la</a:t>
            </a:r>
            <a:r>
              <a:rPr lang="es-CO" dirty="0"/>
              <a:t> vida </a:t>
            </a:r>
            <a:r>
              <a:rPr lang="es-CO" dirty="0">
                <a:solidFill>
                  <a:srgbClr val="FF0000"/>
                </a:solidFill>
              </a:rPr>
              <a:t>(Juan 14:6).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la</a:t>
            </a:r>
            <a:r>
              <a:rPr lang="es-CO" dirty="0"/>
              <a:t> vid verdadera </a:t>
            </a:r>
            <a:r>
              <a:rPr lang="es-CO" dirty="0">
                <a:solidFill>
                  <a:srgbClr val="FF0000"/>
                </a:solidFill>
              </a:rPr>
              <a:t>(Juan 15:1).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el</a:t>
            </a:r>
            <a:r>
              <a:rPr lang="es-CO" dirty="0"/>
              <a:t> pan vivo </a:t>
            </a:r>
            <a:r>
              <a:rPr lang="es-CO" dirty="0">
                <a:solidFill>
                  <a:srgbClr val="FF0000"/>
                </a:solidFill>
              </a:rPr>
              <a:t>(Juan 6:51).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el</a:t>
            </a:r>
            <a:r>
              <a:rPr lang="es-CO" dirty="0"/>
              <a:t> buen Pastor </a:t>
            </a:r>
            <a:r>
              <a:rPr lang="es-CO" dirty="0">
                <a:solidFill>
                  <a:srgbClr val="FF0000"/>
                </a:solidFill>
              </a:rPr>
              <a:t>(Juan 10:14).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la</a:t>
            </a:r>
            <a:r>
              <a:rPr lang="es-CO" dirty="0"/>
              <a:t> resurrección </a:t>
            </a:r>
            <a:r>
              <a:rPr lang="es-CO" dirty="0">
                <a:solidFill>
                  <a:srgbClr val="FF0000"/>
                </a:solidFill>
              </a:rPr>
              <a:t>(Juan 11:25).</a:t>
            </a:r>
          </a:p>
          <a:p>
            <a:pPr lvl="1"/>
            <a:r>
              <a:rPr lang="es-CO" b="1" dirty="0" smtClean="0"/>
              <a:t>YO SOY </a:t>
            </a:r>
            <a:r>
              <a:rPr lang="es-CO" dirty="0" smtClean="0"/>
              <a:t>el</a:t>
            </a:r>
            <a:r>
              <a:rPr lang="es-CO" dirty="0"/>
              <a:t> Alfa y la Omega </a:t>
            </a:r>
            <a:r>
              <a:rPr lang="es-CO" dirty="0">
                <a:solidFill>
                  <a:srgbClr val="FF0000"/>
                </a:solidFill>
              </a:rPr>
              <a:t>(Apocalipsis 1:8).</a:t>
            </a:r>
          </a:p>
        </p:txBody>
      </p:sp>
      <p:pic>
        <p:nvPicPr>
          <p:cNvPr id="2050" name="Picture 2" descr="Resultado de imagen para Jesús dijo &quot;YO SOY&quot;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20888"/>
            <a:ext cx="2520280" cy="338437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6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es-CO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Jesucristo es Dios.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Cuando </a:t>
            </a:r>
            <a:r>
              <a:rPr lang="es-CO" dirty="0"/>
              <a:t>Jesús tomó el Nombre "</a:t>
            </a:r>
            <a:r>
              <a:rPr lang="es-CO" b="1" dirty="0"/>
              <a:t>YO SOY</a:t>
            </a:r>
            <a:r>
              <a:rPr lang="es-CO" dirty="0"/>
              <a:t>" para Sí Mismo, estaba diciendo </a:t>
            </a:r>
            <a:r>
              <a:rPr lang="es-CO" dirty="0" smtClean="0"/>
              <a:t>que Él </a:t>
            </a:r>
            <a:r>
              <a:rPr lang="es-CO" dirty="0"/>
              <a:t>era Dios. Jesús era, es y siempre será </a:t>
            </a:r>
            <a:r>
              <a:rPr lang="es-CO" dirty="0" smtClean="0"/>
              <a:t>Dios.</a:t>
            </a:r>
          </a:p>
          <a:p>
            <a:pPr lvl="1"/>
            <a:endParaRPr lang="es-CO" dirty="0" smtClean="0"/>
          </a:p>
          <a:p>
            <a:pPr lvl="1"/>
            <a:r>
              <a:rPr lang="es-CO" dirty="0" smtClean="0"/>
              <a:t>El dijo: Yo </a:t>
            </a:r>
            <a:r>
              <a:rPr lang="es-CO" dirty="0"/>
              <a:t>y el Padre uno somos </a:t>
            </a:r>
            <a:r>
              <a:rPr lang="es-CO" dirty="0">
                <a:solidFill>
                  <a:srgbClr val="FF0000"/>
                </a:solidFill>
              </a:rPr>
              <a:t>(Juan 10:30)</a:t>
            </a:r>
          </a:p>
          <a:p>
            <a:pPr lvl="1"/>
            <a:r>
              <a:rPr lang="es-CO" dirty="0" smtClean="0"/>
              <a:t>El </a:t>
            </a:r>
            <a:r>
              <a:rPr lang="es-CO" dirty="0"/>
              <a:t>que me ha visto a mí, ha visto al Padre </a:t>
            </a:r>
            <a:r>
              <a:rPr lang="es-CO" dirty="0">
                <a:solidFill>
                  <a:srgbClr val="FF0000"/>
                </a:solidFill>
              </a:rPr>
              <a:t>(Juan 14:9).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Dios </a:t>
            </a:r>
            <a:r>
              <a:rPr lang="es-CO" dirty="0"/>
              <a:t>satisface todas nuestras necesidades al darnos a Cristo.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6632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 smtClean="0"/>
              <a:t>Si </a:t>
            </a:r>
            <a:r>
              <a:rPr lang="es-CO" dirty="0"/>
              <a:t>me pidieran que hiciera una lista de todas las cosas que necesito para vivir una vida que agrada a Dios aquí en la tierra, mi lista quizá sería </a:t>
            </a:r>
            <a:r>
              <a:rPr lang="es-CO" dirty="0" smtClean="0"/>
              <a:t>de ocho puntos:</a:t>
            </a:r>
            <a:endParaRPr lang="es-CO" dirty="0"/>
          </a:p>
          <a:p>
            <a:pPr lvl="1"/>
            <a:r>
              <a:rPr lang="es-CO" dirty="0"/>
              <a:t>Necesito sabiduría.</a:t>
            </a:r>
          </a:p>
          <a:p>
            <a:pPr lvl="1"/>
            <a:r>
              <a:rPr lang="es-CO" dirty="0"/>
              <a:t>Necesito amor.</a:t>
            </a:r>
          </a:p>
          <a:p>
            <a:pPr lvl="1"/>
            <a:r>
              <a:rPr lang="es-CO" dirty="0"/>
              <a:t>Necesito paz.</a:t>
            </a:r>
          </a:p>
          <a:p>
            <a:pPr lvl="1"/>
            <a:r>
              <a:rPr lang="es-CO" dirty="0"/>
              <a:t>Necesito gozo.</a:t>
            </a:r>
          </a:p>
          <a:p>
            <a:pPr lvl="1"/>
            <a:r>
              <a:rPr lang="es-CO" dirty="0"/>
              <a:t>Necesito fuerzas.</a:t>
            </a:r>
          </a:p>
          <a:p>
            <a:pPr lvl="1"/>
            <a:r>
              <a:rPr lang="es-CO" dirty="0"/>
              <a:t>Necesito paciencia.</a:t>
            </a:r>
          </a:p>
          <a:p>
            <a:pPr lvl="1"/>
            <a:r>
              <a:rPr lang="es-CO" dirty="0"/>
              <a:t>Necesito satisfacción.</a:t>
            </a:r>
          </a:p>
          <a:p>
            <a:pPr lvl="1"/>
            <a:r>
              <a:rPr lang="es-CO" dirty="0"/>
              <a:t>Necesito poder.</a:t>
            </a:r>
          </a:p>
          <a:p>
            <a:pPr marL="0" indent="0">
              <a:buNone/>
            </a:pPr>
            <a:r>
              <a:rPr lang="es-CO" dirty="0"/>
              <a:t>En realidad mi lista tendría muchas cosas más. Ni siquiera sé todo lo que podría necesitar, pero Dios conoce todas mis necesidades, incluso las que yo no he pensado.</a:t>
            </a:r>
          </a:p>
          <a:p>
            <a:pPr marL="0" indent="0">
              <a:buNone/>
            </a:pPr>
            <a:r>
              <a:rPr lang="es-CO" sz="3400" b="1" dirty="0"/>
              <a:t>¿Cómo satisface Dios todas mis necesidades</a:t>
            </a:r>
            <a:r>
              <a:rPr lang="es-CO" sz="3400" b="1" dirty="0" smtClean="0"/>
              <a:t>?</a:t>
            </a:r>
          </a:p>
          <a:p>
            <a:r>
              <a:rPr lang="es-CO" dirty="0"/>
              <a:t> Satisface mis necesidades al darme a Cristo para que viva en mí. Recibimos todo de Dios a través de Cristo. </a:t>
            </a:r>
            <a:endParaRPr lang="es-CO" dirty="0" smtClean="0"/>
          </a:p>
          <a:p>
            <a:r>
              <a:rPr lang="es-CO" dirty="0" smtClean="0"/>
              <a:t>La </a:t>
            </a:r>
            <a:r>
              <a:rPr lang="es-CO" dirty="0"/>
              <a:t>Biblia </a:t>
            </a:r>
            <a:r>
              <a:rPr lang="es-CO" dirty="0" smtClean="0"/>
              <a:t>dice: </a:t>
            </a:r>
            <a:r>
              <a:rPr lang="es-CO" b="1" dirty="0" smtClean="0">
                <a:latin typeface="Agency FB" pitchFamily="34" charset="0"/>
              </a:rPr>
              <a:t>Bendito </a:t>
            </a:r>
            <a:r>
              <a:rPr lang="es-CO" b="1" dirty="0">
                <a:latin typeface="Agency FB" pitchFamily="34" charset="0"/>
              </a:rPr>
              <a:t>sea el Dios y Padre de nuestro Señor Jesucristo, que nos bendijo con toda bendición espiritual en los lugares celestiales en Cristo</a:t>
            </a:r>
            <a:r>
              <a:rPr lang="es-CO" dirty="0"/>
              <a:t> </a:t>
            </a:r>
            <a:r>
              <a:rPr lang="es-CO" b="1" dirty="0">
                <a:solidFill>
                  <a:srgbClr val="FF0000"/>
                </a:solidFill>
              </a:rPr>
              <a:t>(Efesios 1:3).</a:t>
            </a:r>
          </a:p>
          <a:p>
            <a:endParaRPr lang="es-CO" dirty="0"/>
          </a:p>
        </p:txBody>
      </p:sp>
      <p:pic>
        <p:nvPicPr>
          <p:cNvPr id="1026" name="Picture 2" descr="Resultado de imagen para CRISTO MORA EN MÍ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96752"/>
            <a:ext cx="2900908" cy="230425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3580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194920" cy="4104456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10000"/>
          </a:bodyPr>
          <a:lstStyle/>
          <a:p>
            <a:pPr marL="0" indent="0" fontAlgn="t">
              <a:buNone/>
            </a:pPr>
            <a:r>
              <a:rPr lang="es-CO" sz="3900" b="1" u="sng" dirty="0" smtClean="0"/>
              <a:t>Cristo es mi sabiduría.</a:t>
            </a:r>
          </a:p>
          <a:p>
            <a:pPr fontAlgn="t"/>
            <a:r>
              <a:rPr lang="es-CO" dirty="0" smtClean="0"/>
              <a:t>Cuando </a:t>
            </a:r>
            <a:r>
              <a:rPr lang="es-CO" dirty="0"/>
              <a:t>necesito sabiduría, debo acudir a Él. Él vive en mí y sabe exactamente qué debo hacer. La Biblia dice:</a:t>
            </a:r>
          </a:p>
          <a:p>
            <a:pPr fontAlgn="t"/>
            <a:r>
              <a:rPr lang="es-CO" b="1" i="1" dirty="0"/>
              <a:t>En quien están escondidos todos los tesoros de la sabiduría y del conocimiento</a:t>
            </a:r>
            <a:br>
              <a:rPr lang="es-CO" b="1" i="1" dirty="0"/>
            </a:br>
            <a:r>
              <a:rPr lang="es-CO" b="1" i="1" dirty="0">
                <a:solidFill>
                  <a:srgbClr val="FF0000"/>
                </a:solidFill>
              </a:rPr>
              <a:t>(Colosenses 2:3</a:t>
            </a:r>
            <a:r>
              <a:rPr lang="es-CO" b="1" i="1" dirty="0" smtClean="0">
                <a:solidFill>
                  <a:srgbClr val="FF0000"/>
                </a:solidFill>
              </a:rPr>
              <a:t>).</a:t>
            </a:r>
            <a:endParaRPr lang="es-CO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risto es mi TODO en TO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714" y="260648"/>
            <a:ext cx="3198774" cy="410445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4725144"/>
            <a:ext cx="7992888" cy="193899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r>
              <a:rPr lang="es-CO" sz="3600" b="1" u="sng" dirty="0" smtClean="0"/>
              <a:t>Cristo </a:t>
            </a:r>
            <a:r>
              <a:rPr lang="es-CO" sz="3600" b="1" u="sng" dirty="0"/>
              <a:t>es mi amor.</a:t>
            </a:r>
          </a:p>
          <a:p>
            <a:r>
              <a:rPr lang="es-CO" sz="2800" dirty="0"/>
              <a:t>El amor es una Persona — ¡Jesucristo! Cristo es el que ama a todas las personas. Él vive en mí ahora y Su amor fluye a través de mí.</a:t>
            </a:r>
          </a:p>
        </p:txBody>
      </p:sp>
    </p:spTree>
    <p:extLst>
      <p:ext uri="{BB962C8B-B14F-4D97-AF65-F5344CB8AC3E}">
        <p14:creationId xmlns:p14="http://schemas.microsoft.com/office/powerpoint/2010/main" val="71337874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4400" b="1" u="sng" dirty="0" smtClean="0"/>
              <a:t>Cristo </a:t>
            </a:r>
            <a:r>
              <a:rPr lang="es-CO" sz="4400" b="1" u="sng" dirty="0"/>
              <a:t>es mi paz.</a:t>
            </a:r>
          </a:p>
          <a:p>
            <a:r>
              <a:rPr lang="es-CO" dirty="0"/>
              <a:t>La Biblia dice que Cristo es nuestra paz. Antes de que dejara el mundo, Cristo les dijo a Sus discípulos: </a:t>
            </a:r>
            <a:r>
              <a:rPr lang="es-CO" dirty="0">
                <a:latin typeface="Agency FB" pitchFamily="34" charset="0"/>
              </a:rPr>
              <a:t>La paz os dejo, mi paz os doy; yo no os la doy como el mundo la da. No se turbe vuestro corazón, ni tenga miedo</a:t>
            </a: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(Juan 14:27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>
              <a:buNone/>
            </a:pPr>
            <a:r>
              <a:rPr lang="es-CO" sz="3800" b="1" u="sng" dirty="0" smtClean="0"/>
              <a:t>Cristo </a:t>
            </a:r>
            <a:r>
              <a:rPr lang="es-CO" sz="3800" b="1" u="sng" dirty="0"/>
              <a:t>es mi gozo.</a:t>
            </a:r>
          </a:p>
          <a:p>
            <a:r>
              <a:rPr lang="es-CO" dirty="0"/>
              <a:t>La Biblia dice: </a:t>
            </a:r>
            <a:r>
              <a:rPr lang="es-CO" dirty="0">
                <a:latin typeface="Agency FB" pitchFamily="34" charset="0"/>
              </a:rPr>
              <a:t>Regocijaos en el Señor siempre. Otra vez digo: ¡Regocijaos</a:t>
            </a:r>
            <a:r>
              <a:rPr lang="es-CO" dirty="0"/>
              <a:t>! </a:t>
            </a:r>
            <a:r>
              <a:rPr lang="es-CO" dirty="0">
                <a:solidFill>
                  <a:srgbClr val="FF0000"/>
                </a:solidFill>
              </a:rPr>
              <a:t>(Filipenses 4:4). </a:t>
            </a:r>
            <a:r>
              <a:rPr lang="es-CO" dirty="0"/>
              <a:t>No siempre podemos regocijarnos en nuestras circunstancias, pero siempre podemos regocijarnos en el Señor.</a:t>
            </a:r>
          </a:p>
          <a:p>
            <a:pPr marL="0" indent="0">
              <a:buNone/>
            </a:pPr>
            <a:r>
              <a:rPr lang="es-CO" sz="3800" b="1" u="sng" dirty="0" smtClean="0"/>
              <a:t>Cristo </a:t>
            </a:r>
            <a:r>
              <a:rPr lang="es-CO" sz="3800" b="1" u="sng" dirty="0"/>
              <a:t>es mi fuerza.</a:t>
            </a:r>
          </a:p>
          <a:p>
            <a:r>
              <a:rPr lang="es-CO" dirty="0"/>
              <a:t>David dijo: </a:t>
            </a:r>
            <a:r>
              <a:rPr lang="es-CO" dirty="0">
                <a:latin typeface="Agency FB" pitchFamily="34" charset="0"/>
              </a:rPr>
              <a:t>Jehová es la fortaleza de mi vida; ¿De quién he de atemorizarme</a:t>
            </a:r>
            <a:r>
              <a:rPr lang="es-CO" dirty="0"/>
              <a:t>? </a:t>
            </a:r>
            <a:r>
              <a:rPr lang="es-CO" dirty="0">
                <a:solidFill>
                  <a:srgbClr val="FF0000"/>
                </a:solidFill>
              </a:rPr>
              <a:t>(Salmo 27:1b)</a:t>
            </a:r>
            <a:r>
              <a:rPr lang="es-CO" dirty="0"/>
              <a:t>. El Cristo que vive en mí es Dios. Él tiene todo poder en el cielo y en la tierra. El apóstol Pablo dijo: </a:t>
            </a:r>
            <a:r>
              <a:rPr lang="es-CO" dirty="0">
                <a:latin typeface="Agency FB" pitchFamily="34" charset="0"/>
              </a:rPr>
              <a:t>Todo lo puedo en Cristo que me fortalece</a:t>
            </a: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(Filipenses 4:13).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9021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s-CO" sz="4100" b="1" u="sng" dirty="0" smtClean="0"/>
          </a:p>
          <a:p>
            <a:pPr marL="0" indent="0">
              <a:buNone/>
            </a:pPr>
            <a:r>
              <a:rPr lang="es-CO" sz="4100" b="1" u="sng" dirty="0" smtClean="0"/>
              <a:t>Cristo </a:t>
            </a:r>
            <a:r>
              <a:rPr lang="es-CO" sz="4100" b="1" u="sng" dirty="0"/>
              <a:t>es mi paciencia.</a:t>
            </a:r>
          </a:p>
          <a:p>
            <a:r>
              <a:rPr lang="es-CO" dirty="0"/>
              <a:t>Yo mismo no tengo mucha paciencia con otras personas, pero Cristo ha venido a vivir en mí, y El es mi paciencia.</a:t>
            </a:r>
          </a:p>
          <a:p>
            <a:pPr marL="0" indent="0">
              <a:buNone/>
            </a:pPr>
            <a:r>
              <a:rPr lang="es-CO" sz="4100" b="1" u="sng" dirty="0" smtClean="0"/>
              <a:t>Cristo </a:t>
            </a:r>
            <a:r>
              <a:rPr lang="es-CO" sz="4100" b="1" u="sng" dirty="0"/>
              <a:t>es mi satisfacción.</a:t>
            </a:r>
          </a:p>
          <a:p>
            <a:r>
              <a:rPr lang="es-CO" dirty="0"/>
              <a:t>Cristo dijo: </a:t>
            </a:r>
            <a:r>
              <a:rPr lang="es-CO" dirty="0">
                <a:latin typeface="Agency FB" pitchFamily="34" charset="0"/>
              </a:rPr>
              <a:t>Yo soy el pan vivo que descendió del cielo</a:t>
            </a: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(Juan 6:51)</a:t>
            </a:r>
            <a:r>
              <a:rPr lang="es-CO" dirty="0"/>
              <a:t>. El pan representa lo que nos satisface y nos sustenta. Cristo es nuestro pan vivo — El que nos satisface y sostiene perfectamente.</a:t>
            </a:r>
          </a:p>
          <a:p>
            <a:pPr marL="0" indent="0">
              <a:buNone/>
            </a:pPr>
            <a:r>
              <a:rPr lang="es-CO" sz="4100" b="1" u="sng" dirty="0" smtClean="0"/>
              <a:t>Además Cristo </a:t>
            </a:r>
            <a:r>
              <a:rPr lang="es-CO" sz="4100" b="1" u="sng" dirty="0"/>
              <a:t>es mi poder.</a:t>
            </a:r>
          </a:p>
          <a:p>
            <a:r>
              <a:rPr lang="es-CO" dirty="0"/>
              <a:t>La Biblia dice que Cristo es el  </a:t>
            </a:r>
            <a:r>
              <a:rPr lang="es-CO" dirty="0" smtClean="0"/>
              <a:t>«poder </a:t>
            </a:r>
            <a:r>
              <a:rPr lang="es-CO" dirty="0"/>
              <a:t>de </a:t>
            </a:r>
            <a:r>
              <a:rPr lang="es-CO" dirty="0" smtClean="0"/>
              <a:t>Dios» </a:t>
            </a:r>
            <a:r>
              <a:rPr lang="es-CO" dirty="0" smtClean="0">
                <a:solidFill>
                  <a:srgbClr val="FF0000"/>
                </a:solidFill>
              </a:rPr>
              <a:t>(1Cor.1:24). </a:t>
            </a:r>
            <a:r>
              <a:rPr lang="es-CO" dirty="0"/>
              <a:t>Piensa en Cristo a la mano derecha de Dios con todo el poder de Dios. Estamos unidos con Cristo por el Espíritu Santo. Cristo nos suple el poder que necesitamos para soportar el sufrimiento y las dificultades que tenemos aquí.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309533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fontAlgn="t"/>
            <a:r>
              <a:rPr lang="es-CO" sz="6600" b="1" dirty="0"/>
              <a:t>Todo está en </a:t>
            </a:r>
            <a:r>
              <a:rPr lang="es-CO" sz="6600" b="1" dirty="0" smtClean="0"/>
              <a:t>Cristo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5" y="1628800"/>
            <a:ext cx="2448273" cy="4896543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pPr marL="0" indent="0" algn="ctr" fontAlgn="t">
              <a:buNone/>
            </a:pPr>
            <a:r>
              <a:rPr lang="es-CO" sz="4000" b="1" dirty="0"/>
              <a:t>Dios nos ha dado a Cristo para ser cualquier cosa que </a:t>
            </a:r>
            <a:r>
              <a:rPr lang="es-CO" sz="4000" b="1" dirty="0" smtClean="0"/>
              <a:t>necesitamos</a:t>
            </a:r>
            <a:endParaRPr lang="es-CO" sz="4000" b="1" dirty="0"/>
          </a:p>
        </p:txBody>
      </p:sp>
      <p:pic>
        <p:nvPicPr>
          <p:cNvPr id="2050" name="Picture 2" descr="Todo está en Cris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1700808"/>
            <a:ext cx="5832647" cy="482453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23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552728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yo necesito paciencia, puedo decir: "</a:t>
            </a:r>
            <a:r>
              <a:rPr lang="es-CO" dirty="0">
                <a:latin typeface="Agency FB" pitchFamily="34" charset="0"/>
              </a:rPr>
              <a:t>Señor Jesús, por favor sé mi paciencia</a:t>
            </a:r>
            <a:r>
              <a:rPr lang="es-CO" dirty="0"/>
              <a:t>".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necesito amor, puedo decir: "</a:t>
            </a:r>
            <a:r>
              <a:rPr lang="es-CO" dirty="0">
                <a:latin typeface="Agency FB" pitchFamily="34" charset="0"/>
              </a:rPr>
              <a:t>Señor Jesús, por favor dame amor</a:t>
            </a:r>
            <a:r>
              <a:rPr lang="es-CO" dirty="0"/>
              <a:t>".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tengo problemas con controlar mi ira, puedo decir: "</a:t>
            </a:r>
            <a:r>
              <a:rPr lang="es-CO" dirty="0">
                <a:latin typeface="Agency FB" pitchFamily="34" charset="0"/>
              </a:rPr>
              <a:t>Señor Jesús, por favor toma el control</a:t>
            </a:r>
            <a:r>
              <a:rPr lang="es-CO" dirty="0"/>
              <a:t>".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 esta forma tengo </a:t>
            </a:r>
            <a:r>
              <a:rPr lang="es-CO" dirty="0"/>
              <a:t>el privilegio de vivir cada minuto con Cristo como mi mejor Amigo, mi "todo en todo".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Conforme </a:t>
            </a:r>
            <a:r>
              <a:rPr lang="es-CO" dirty="0"/>
              <a:t>vaya creyendo que todo lo que está en Cristo es mío, el Espíritu Santo hará que sea verdaderamente mío.</a:t>
            </a:r>
          </a:p>
          <a:p>
            <a:pPr marL="0" indent="0" algn="ctr">
              <a:buNone/>
            </a:pPr>
            <a:endParaRPr lang="es-CO" sz="3600" b="1" u="sng" dirty="0" smtClean="0"/>
          </a:p>
          <a:p>
            <a:pPr marL="0" indent="0" algn="ctr">
              <a:buNone/>
            </a:pPr>
            <a:r>
              <a:rPr lang="es-CO" sz="3600" b="1" u="sng" dirty="0" smtClean="0"/>
              <a:t>La pregunta es: ¿Cómo </a:t>
            </a:r>
            <a:r>
              <a:rPr lang="es-CO" sz="3600" b="1" u="sng" dirty="0"/>
              <a:t>puedo aplicar estas verdades?</a:t>
            </a:r>
          </a:p>
          <a:p>
            <a:pPr marL="0" indent="0" algn="ctr">
              <a:buNone/>
            </a:pPr>
            <a:endParaRPr lang="es-CO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Primero: Conoce </a:t>
            </a:r>
            <a:r>
              <a:rPr lang="es-CO" sz="3600" b="1" dirty="0">
                <a:solidFill>
                  <a:srgbClr val="FF0000"/>
                </a:solidFill>
              </a:rPr>
              <a:t>la verdad.</a:t>
            </a:r>
          </a:p>
          <a:p>
            <a:pPr marL="0" indent="0" algn="ctr">
              <a:buNone/>
            </a:pPr>
            <a:r>
              <a:rPr lang="es-CO" dirty="0"/>
              <a:t>La verdad es que Jesucristo, el Hijo de Dios ahora vive en mí a través de Su Espíritu. Tengo en Él todo lo que necesito para vivir por Él aquí.</a:t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095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bg2"/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El apóstol Pedro </a:t>
            </a:r>
            <a:r>
              <a:rPr lang="es-CO" dirty="0" smtClean="0"/>
              <a:t>dijo: Como </a:t>
            </a:r>
            <a:r>
              <a:rPr lang="es-CO" dirty="0"/>
              <a:t>todas las cosas que pertenecen a la vida y a la piedad nos han sido dadas por su divino poder </a:t>
            </a:r>
            <a:r>
              <a:rPr lang="es-CO" dirty="0">
                <a:solidFill>
                  <a:srgbClr val="FF0000"/>
                </a:solidFill>
              </a:rPr>
              <a:t>(2 Pedro 1:3).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Segundo: Reclama </a:t>
            </a:r>
            <a:r>
              <a:rPr lang="es-CO" sz="3600" b="1" dirty="0">
                <a:solidFill>
                  <a:srgbClr val="FF0000"/>
                </a:solidFill>
              </a:rPr>
              <a:t>la verdad.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No sólo debo conocer la verdad, sino que debo reclamarla para mí mismo y tomarla personalmente. No es sólo que "Cristo vive en el corazón de los creyentes", sino que "¡Cristo vive en MI!"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No es sólo que "Cristo ama a los creyentes", sino que "¡Cristo me ama a MÍ!" Puedo decir junto con el apóstol Pablo que Cristo me amó y se entregó a Sí Mismo por mí.</a:t>
            </a:r>
            <a:endParaRPr lang="es-CO" sz="41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Tercero: Vive </a:t>
            </a:r>
            <a:r>
              <a:rPr lang="es-CO" sz="3600" b="1" dirty="0">
                <a:solidFill>
                  <a:srgbClr val="FF0000"/>
                </a:solidFill>
              </a:rPr>
              <a:t>la verdad.</a:t>
            </a:r>
          </a:p>
          <a:p>
            <a:pPr marL="0" indent="0" algn="ctr">
              <a:buNone/>
            </a:pPr>
            <a:r>
              <a:rPr lang="es-CO" dirty="0"/>
              <a:t>Cristo es mi mejor Amigo. Él es Dios y vive en mí. Puedo contar con Él y pedirle a Él cualquier cosa que necesito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124827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/>
          </a:bodyPr>
          <a:lstStyle/>
          <a:p>
            <a:r>
              <a:rPr lang="es-CO" sz="6600" b="1" i="1" dirty="0" smtClean="0"/>
              <a:t>Conclusión</a:t>
            </a:r>
            <a:endParaRPr lang="es-CO" sz="66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Recuerda siempre esto: Jesucristo </a:t>
            </a:r>
            <a:r>
              <a:rPr lang="es-CO" dirty="0"/>
              <a:t>es Dios. Él es el que creó el universo.</a:t>
            </a:r>
            <a:br>
              <a:rPr lang="es-CO" dirty="0"/>
            </a:br>
            <a:r>
              <a:rPr lang="es-CO" dirty="0"/>
              <a:t>Es una Persona grande y maravillosa y vive en mí ahora mismo.</a:t>
            </a:r>
          </a:p>
          <a:p>
            <a:pPr marL="0" indent="0" algn="ctr">
              <a:buNone/>
            </a:pPr>
            <a:r>
              <a:rPr lang="es-CO" dirty="0"/>
              <a:t>Satanás </a:t>
            </a:r>
            <a:r>
              <a:rPr lang="es-CO" dirty="0" smtClean="0"/>
              <a:t>dice</a:t>
            </a:r>
            <a:r>
              <a:rPr lang="es-CO" dirty="0"/>
              <a:t>: </a:t>
            </a:r>
            <a:r>
              <a:rPr lang="es-CO" b="1" dirty="0">
                <a:latin typeface="Agency FB" pitchFamily="34" charset="0"/>
              </a:rPr>
              <a:t>"¡No puedes lograr vivir la vida cristiana!"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>Yo digo: "</a:t>
            </a:r>
            <a:r>
              <a:rPr lang="es-CO" b="1" dirty="0">
                <a:latin typeface="Agency FB" pitchFamily="34" charset="0"/>
              </a:rPr>
              <a:t>Señor Jesús, Tú eres Dios y vives en mí.</a:t>
            </a:r>
            <a:br>
              <a:rPr lang="es-CO" b="1" dirty="0">
                <a:latin typeface="Agency FB" pitchFamily="34" charset="0"/>
              </a:rPr>
            </a:br>
            <a:r>
              <a:rPr lang="es-CO" b="1" dirty="0">
                <a:latin typeface="Agency FB" pitchFamily="34" charset="0"/>
              </a:rPr>
              <a:t>Tú puedes resolver cualquier cosa que me ocurra hoy. Cuento contigo</a:t>
            </a:r>
            <a:r>
              <a:rPr lang="es-CO" dirty="0"/>
              <a:t>".</a:t>
            </a:r>
          </a:p>
          <a:p>
            <a:pPr marL="0" indent="0" algn="ctr">
              <a:buNone/>
            </a:pPr>
            <a:r>
              <a:rPr lang="es-CO" dirty="0" smtClean="0"/>
              <a:t>"¡SEÑOR JESÚS, YO CREO QUE TÚ DE VERDAD ERES</a:t>
            </a:r>
            <a:br>
              <a:rPr lang="es-CO" dirty="0" smtClean="0"/>
            </a:br>
            <a:r>
              <a:rPr lang="es-CO" dirty="0" smtClean="0"/>
              <a:t>EL REGALO MÁS GRANDE DE DIOS PARA MÍ! A TRAVÉS DE TI TENGO TODO LO QUE NECESITO PARA VIVIR PARA TI AQUÍ. CONFÍO EN TI PARA QUE TÚ VIVAS TU VIDA A TRAVÉS DE MÍ, AYUDAME, SEÑOR. AMEN".</a:t>
            </a:r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152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752</Words>
  <Application>Microsoft Office PowerPoint</Application>
  <PresentationFormat>Presentación en pantalla (4:3)</PresentationFormat>
  <Paragraphs>127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Presentación de PowerPoint</vt:lpstr>
      <vt:lpstr>TEXTO APOC.3.21.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Cristo es el gran "YO SOY".</vt:lpstr>
      <vt:lpstr>Presentación de PowerPoint</vt:lpstr>
      <vt:lpstr>Jesucristo es Dios.</vt:lpstr>
      <vt:lpstr>Presentación de PowerPoint</vt:lpstr>
      <vt:lpstr>Presentación de PowerPoint</vt:lpstr>
      <vt:lpstr>Presentación de PowerPoint</vt:lpstr>
      <vt:lpstr>Presentación de PowerPoint</vt:lpstr>
      <vt:lpstr>Todo está en Cristo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VENCEDORES</dc:title>
  <dc:creator>FAMILIA FIERRO CH</dc:creator>
  <cp:lastModifiedBy>COMPUCENTROUNOA</cp:lastModifiedBy>
  <cp:revision>57</cp:revision>
  <dcterms:created xsi:type="dcterms:W3CDTF">2013-08-18T13:05:59Z</dcterms:created>
  <dcterms:modified xsi:type="dcterms:W3CDTF">2016-01-08T18:29:43Z</dcterms:modified>
</cp:coreProperties>
</file>